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1"/>
    <p:restoredTop sz="94705"/>
  </p:normalViewPr>
  <p:slideViewPr>
    <p:cSldViewPr snapToGrid="0">
      <p:cViewPr varScale="1">
        <p:scale>
          <a:sx n="138" d="100"/>
          <a:sy n="138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5/27/25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DCCFCB-54D5-E5DB-B8CA-6C6BC6923966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48ECD-CE6C-9C85-7608-3780387B73E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DF036-8F95-F178-EA88-2BFCAEE5261F}"/>
              </a:ext>
            </a:extLst>
          </p:cNvPr>
          <p:cNvSpPr/>
          <p:nvPr/>
        </p:nvSpPr>
        <p:spPr>
          <a:xfrm>
            <a:off x="6642541" y="2007475"/>
            <a:ext cx="3184632" cy="279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E5F07-2B2D-02EE-8BAF-E4868EDF35C2}"/>
              </a:ext>
            </a:extLst>
          </p:cNvPr>
          <p:cNvSpPr/>
          <p:nvPr/>
        </p:nvSpPr>
        <p:spPr>
          <a:xfrm>
            <a:off x="2564523" y="4981903"/>
            <a:ext cx="3724323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CF91-359B-2C81-2762-1DAD9CE72933}"/>
              </a:ext>
            </a:extLst>
          </p:cNvPr>
          <p:cNvSpPr/>
          <p:nvPr/>
        </p:nvSpPr>
        <p:spPr>
          <a:xfrm>
            <a:off x="6435994" y="4981903"/>
            <a:ext cx="33911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Button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F3741-3935-2719-2F33-25EB0F7AE8D9}"/>
              </a:ext>
            </a:extLst>
          </p:cNvPr>
          <p:cNvSpPr/>
          <p:nvPr/>
        </p:nvSpPr>
        <p:spPr>
          <a:xfrm>
            <a:off x="2564524" y="155290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3FE79-5673-6AD0-3EF5-9E01D598D2C3}"/>
              </a:ext>
            </a:extLst>
          </p:cNvPr>
          <p:cNvSpPr/>
          <p:nvPr/>
        </p:nvSpPr>
        <p:spPr>
          <a:xfrm>
            <a:off x="2564524" y="2007475"/>
            <a:ext cx="3920360" cy="279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A913C-0D9C-9BD1-8F12-3B00F1021C62}"/>
              </a:ext>
            </a:extLst>
          </p:cNvPr>
          <p:cNvSpPr/>
          <p:nvPr/>
        </p:nvSpPr>
        <p:spPr>
          <a:xfrm>
            <a:off x="2564524" y="2357644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9D4027-132F-5D4F-1655-54843F30A877}"/>
              </a:ext>
            </a:extLst>
          </p:cNvPr>
          <p:cNvSpPr/>
          <p:nvPr/>
        </p:nvSpPr>
        <p:spPr>
          <a:xfrm>
            <a:off x="2564524" y="2007476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59749-952C-C1EE-AA81-CB8BE519CF0C}"/>
              </a:ext>
            </a:extLst>
          </p:cNvPr>
          <p:cNvSpPr/>
          <p:nvPr/>
        </p:nvSpPr>
        <p:spPr>
          <a:xfrm>
            <a:off x="4529959" y="235761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BTCUSDT@ByBit</a:t>
            </a:r>
            <a:endParaRPr lang="en-US" sz="1400" dirty="0"/>
          </a:p>
          <a:p>
            <a:pPr algn="ctr"/>
            <a:r>
              <a:rPr lang="en-US" sz="1050" dirty="0"/>
              <a:t>(Strategy V2 using REST)</a:t>
            </a:r>
            <a:endParaRPr lang="ko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73338F-AA7D-2E7E-DE33-73F6897204F0}"/>
              </a:ext>
            </a:extLst>
          </p:cNvPr>
          <p:cNvSpPr/>
          <p:nvPr/>
        </p:nvSpPr>
        <p:spPr>
          <a:xfrm>
            <a:off x="2564524" y="317152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REST)</a:t>
            </a:r>
            <a:endParaRPr lang="ko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CA1AA-A55E-323F-1C7E-247E1F52E283}"/>
              </a:ext>
            </a:extLst>
          </p:cNvPr>
          <p:cNvSpPr/>
          <p:nvPr/>
        </p:nvSpPr>
        <p:spPr>
          <a:xfrm>
            <a:off x="4529959" y="316098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XRPUSDT@Binance</a:t>
            </a:r>
            <a:endParaRPr lang="en-US" sz="1400" dirty="0"/>
          </a:p>
          <a:p>
            <a:pPr algn="ctr"/>
            <a:r>
              <a:rPr lang="en-US" sz="1050" dirty="0"/>
              <a:t>(Strategy V2 using WS)</a:t>
            </a:r>
            <a:endParaRPr lang="ko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F494E0-D794-D54E-A865-22A67AE712F6}"/>
              </a:ext>
            </a:extLst>
          </p:cNvPr>
          <p:cNvSpPr/>
          <p:nvPr/>
        </p:nvSpPr>
        <p:spPr>
          <a:xfrm>
            <a:off x="2564524" y="398540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V1)</a:t>
            </a:r>
            <a:endParaRPr lang="ko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F8A99-47AC-2912-E493-D9218577110A}"/>
              </a:ext>
            </a:extLst>
          </p:cNvPr>
          <p:cNvSpPr/>
          <p:nvPr/>
        </p:nvSpPr>
        <p:spPr>
          <a:xfrm>
            <a:off x="3510456" y="1549633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40224E-1150-D87E-F69F-7C2F56F594F1}"/>
              </a:ext>
            </a:extLst>
          </p:cNvPr>
          <p:cNvSpPr/>
          <p:nvPr/>
        </p:nvSpPr>
        <p:spPr>
          <a:xfrm>
            <a:off x="5696607" y="154636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DDF12D-752A-E693-E5BA-31D9988EED95}"/>
              </a:ext>
            </a:extLst>
          </p:cNvPr>
          <p:cNvCxnSpPr>
            <a:cxnSpLocks/>
          </p:cNvCxnSpPr>
          <p:nvPr/>
        </p:nvCxnSpPr>
        <p:spPr>
          <a:xfrm>
            <a:off x="1986455" y="299544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42A8BE-4A30-7481-0FAB-3553097BA000}"/>
              </a:ext>
            </a:extLst>
          </p:cNvPr>
          <p:cNvSpPr txBox="1"/>
          <p:nvPr/>
        </p:nvSpPr>
        <p:spPr>
          <a:xfrm>
            <a:off x="52552" y="218256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Gray</a:t>
            </a:r>
            <a:r>
              <a:rPr lang="en-US" dirty="0"/>
              <a:t> box:</a:t>
            </a:r>
          </a:p>
          <a:p>
            <a:r>
              <a:rPr lang="en-US" dirty="0"/>
              <a:t>Not running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Waiting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84927-8EC4-9CBA-A43B-6ECD83C9AA43}"/>
              </a:ext>
            </a:extLst>
          </p:cNvPr>
          <p:cNvSpPr/>
          <p:nvPr/>
        </p:nvSpPr>
        <p:spPr>
          <a:xfrm>
            <a:off x="6642538" y="1552903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342053EB-6E80-32D4-1F0F-2B623D02BA2F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65880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2"/>
            <a:ext cx="3184632" cy="4434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6320148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680083-BD4E-0F8E-EA60-EA53E6738424}"/>
              </a:ext>
            </a:extLst>
          </p:cNvPr>
          <p:cNvGrpSpPr/>
          <p:nvPr/>
        </p:nvGrpSpPr>
        <p:grpSpPr>
          <a:xfrm rot="18882072">
            <a:off x="2773628" y="865905"/>
            <a:ext cx="418070" cy="29314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F96EDF-F50B-033F-264B-6B1B0B69DCA5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D84636-32DF-9CAE-48F9-84AD5BDB63C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BBC18F-2957-8BEB-CE3B-0D8BF1B9F9BE}"/>
              </a:ext>
            </a:extLst>
          </p:cNvPr>
          <p:cNvGrpSpPr/>
          <p:nvPr/>
        </p:nvGrpSpPr>
        <p:grpSpPr>
          <a:xfrm rot="18882072">
            <a:off x="5859893" y="857131"/>
            <a:ext cx="418070" cy="29314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0A905-7AF8-5DBE-0AAD-05EEDCA4B4A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9684EB-A8D6-9A50-FFC1-7CE420B9170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740F9-E041-9260-5245-692EAE3C1E50}"/>
              </a:ext>
            </a:extLst>
          </p:cNvPr>
          <p:cNvGrpSpPr/>
          <p:nvPr/>
        </p:nvGrpSpPr>
        <p:grpSpPr>
          <a:xfrm rot="18882072">
            <a:off x="7935450" y="888835"/>
            <a:ext cx="418070" cy="293146"/>
            <a:chOff x="2651760" y="1847088"/>
            <a:chExt cx="2692908" cy="18882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BA08B-30F9-5D86-06DF-E86A27AA429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4C35F1-314E-1EDC-D639-DE7960DBB59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1F34-8F16-5730-5023-02019D53261B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7F5EA6-6990-4D47-6530-F118AF96539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54994-E37B-DC33-42D2-8D555C5D7A41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0F5AF0-6BC6-A061-7605-FFEA6255E86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54D626-13D6-A96A-0F1D-40876889AB21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073243-F84B-E9F0-82F7-D458397AB03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041E6B-0D7A-F41B-2BD8-DBB2B136DACE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BB000F4-B9F2-5D22-340A-55D24B9F850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3A4DDE-B4B0-77FA-8922-B0E9DBB08365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2F548-1603-AA04-F664-43C9089EE146}"/>
              </a:ext>
            </a:extLst>
          </p:cNvPr>
          <p:cNvSpPr txBox="1"/>
          <p:nvPr/>
        </p:nvSpPr>
        <p:spPr>
          <a:xfrm>
            <a:off x="2564523" y="5812445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DBCC44-87E9-F21F-DD07-E36CBD7E077E}"/>
              </a:ext>
            </a:extLst>
          </p:cNvPr>
          <p:cNvSpPr/>
          <p:nvPr/>
        </p:nvSpPr>
        <p:spPr>
          <a:xfrm>
            <a:off x="7415093" y="5834132"/>
            <a:ext cx="2401568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6E1BC-95E5-80FA-EB57-042FBE75F570}"/>
              </a:ext>
            </a:extLst>
          </p:cNvPr>
          <p:cNvSpPr/>
          <p:nvPr/>
        </p:nvSpPr>
        <p:spPr>
          <a:xfrm>
            <a:off x="4803393" y="5832887"/>
            <a:ext cx="2401567" cy="32844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Run</a:t>
            </a:r>
            <a:endParaRPr lang="ko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336CB1-5055-6EE2-42AA-68CC7AD16C71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2C1EFC-D3CA-5ED5-27F3-E6DB33268B2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D166DF-5FBB-2D7F-4C29-B321DDCB4D84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// Max is 20, constraints adjustable by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json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3D8A-831C-52E0-4B80-6F82045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F47D-04BD-2685-B3EA-8A3C4C7B013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52AA-5138-963A-C972-69203CBFF7F6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8268-B122-E918-6D83-3E352CE23934}"/>
              </a:ext>
            </a:extLst>
          </p:cNvPr>
          <p:cNvSpPr/>
          <p:nvPr/>
        </p:nvSpPr>
        <p:spPr>
          <a:xfrm>
            <a:off x="2522483" y="1513490"/>
            <a:ext cx="1843987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FE11A5-EF20-0DC7-017E-F21C23B35EC2}"/>
              </a:ext>
            </a:extLst>
          </p:cNvPr>
          <p:cNvSpPr/>
          <p:nvPr/>
        </p:nvSpPr>
        <p:spPr>
          <a:xfrm>
            <a:off x="4482085" y="1513489"/>
            <a:ext cx="1578961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801A11-63A2-99E2-730B-2761AC2B593E}"/>
              </a:ext>
            </a:extLst>
          </p:cNvPr>
          <p:cNvSpPr/>
          <p:nvPr/>
        </p:nvSpPr>
        <p:spPr>
          <a:xfrm>
            <a:off x="8183460" y="1513490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DEE10-ADE9-D361-DB79-367DF7A5817E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9DFF8-E1E7-3A5E-3373-67BA9D80F88D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F1B34A-CB52-E5C9-F260-CFBF840224CC}"/>
              </a:ext>
            </a:extLst>
          </p:cNvPr>
          <p:cNvSpPr/>
          <p:nvPr/>
        </p:nvSpPr>
        <p:spPr>
          <a:xfrm>
            <a:off x="6284630" y="1513489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Warning</a:t>
            </a:r>
            <a:endParaRPr lang="ko-US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A14D29C1-73E6-B069-A689-8B97DA4E5C63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455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BB99-E409-6472-B346-173B807C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D91FF-AE8E-9202-36EA-A1A12F78140E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E6C03-68D2-2D67-AC10-6061A71CABE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7852-5877-08A2-7F06-8129F8B8B185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9ADD-07F0-7778-BEE7-5A9A447A9EC3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6BD9E-68A1-829E-91B0-C7250B7B1064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  <a:endParaRPr lang="ko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155FF-365E-E505-24F9-2EB92322AC99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Stock ID</a:t>
            </a:r>
            <a:endParaRPr lang="ko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2C166-0AD2-98BB-1918-FF8DA52CDF46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Exchange</a:t>
            </a:r>
            <a:endParaRPr lang="ko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2AFAA-2680-10FC-354D-D926AE15C200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Amount</a:t>
            </a:r>
            <a:endParaRPr lang="ko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73B266-7059-B67F-CCE6-7339CC438AA7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Profits</a:t>
            </a:r>
            <a:endParaRPr lang="ko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B0D0-4601-D86C-1FFC-C875BFC4EF61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BE17E-3928-648A-AF81-87554759525C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C83CD-D9AF-82C3-A5CC-F096FFF264FA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77501-D45B-37EA-9E14-286078601A1F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CA3CFA-6867-F199-DC02-719765D7D6CE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A74C40-B31E-303E-DAAC-57E7464F08BF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C3CFF3-4B34-EF31-7A4C-7940941C7BDB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9E692A-DDE8-0635-3182-6403E45221ED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8A04AC-1332-D5AC-1101-F18F2120182F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A41540-9187-F7EE-FB6B-BCF7642108CD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896CB0-68C2-865C-2E06-C07B69E16DB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2FEFB0-8622-5725-B066-C5F63F7E3581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BAF30A-AC78-1165-81B0-727E04DFA7F3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8DDA9E9-8FDA-6B59-2A9B-A7B6B453C8BE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1DB53-90A6-7A31-C18A-A7B42468ECD2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C4E426-2248-3115-5621-C545732C8230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C6CD5F-F7EC-23F4-E6C6-B6614C05453B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4A4BAC2-BEA8-6B3E-0B12-2459E2F6B931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F4453E-1884-22A3-50C1-6DBB61D1A6A7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02C33D-87B0-2FF1-D833-758C7056C8D2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247BF6-867F-F7E6-9547-AB62697969DA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ABF99C-9CD6-D2F8-AA3A-D9516B7C7C62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61B2181-3D25-216D-44F6-3783E799E391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53098D-8D4F-7DCB-BD9D-6B4FC4E9E6A2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22BF747-CB01-84F0-2731-9424A3725F82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47FCF-8613-EA3C-5240-B0E7203CA80D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A331AA-65FE-89F1-1A1E-48458D8F42CB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D7822-9722-0B52-C69E-A8E1105CD630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A3BDA4-C6CC-01A2-FE80-DC9880A7C88D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2D2D88-EEBC-A098-2181-BD739766C862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7CEB6B-2E13-9D2E-BF96-D06775535CAF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1644-57CF-D169-64CB-305B621C1589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D8FC72-A0B7-7F21-8328-81DAF10C45E6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BB6716-838B-F4C9-2565-AC7276A0A223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C3DBFE-E47B-5FFE-2C91-ED95D34DF91C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96CB5-7DCC-52F3-8C01-1D14EDB7399D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F9418D5-1C7B-9473-E13E-8DC7290B5C34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FC273FCC-E97A-4485-2657-D1454CA2E66B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4210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692D-4322-9180-CB24-6A3081DF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A601D0-5ABC-EFF6-892D-90A890C9CFC8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70373-3499-0F82-A4F9-3654B4B5512C}"/>
              </a:ext>
            </a:extLst>
          </p:cNvPr>
          <p:cNvSpPr/>
          <p:nvPr/>
        </p:nvSpPr>
        <p:spPr>
          <a:xfrm>
            <a:off x="3993930" y="1363716"/>
            <a:ext cx="4204139" cy="42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AC94-3166-0527-831F-2F7E0940D1BD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1F0B-B37B-FFE3-246D-84481B79AFF0}"/>
              </a:ext>
            </a:extLst>
          </p:cNvPr>
          <p:cNvSpPr txBox="1"/>
          <p:nvPr/>
        </p:nvSpPr>
        <p:spPr>
          <a:xfrm>
            <a:off x="4235669" y="2617076"/>
            <a:ext cx="3731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  <a:p>
            <a:r>
              <a:rPr lang="en-US" dirty="0"/>
              <a:t>Resource on VFS: No</a:t>
            </a:r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049B1D5F-975E-0043-600B-9595BA9698C2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21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64013-7F8A-8AF6-0002-B6179150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00DFD7-25D6-FE92-AC18-6AFCDA39E64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A1E4-A70C-C445-F5A7-BAF0ACF344D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9A2640-0E23-02CF-85D3-F0ACCA2162AD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28B71-B437-7C58-6315-9CCB10232E59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0437-603A-B5C2-D3C6-2DBF99A025FA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61C1-5A7F-BD02-48E4-9AF2B6FA6783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4DE16-7DCA-472B-E89F-7513BC9521E5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1074E6-077F-F6B3-1518-61066B329A41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DB929-0D07-03DD-7615-594D51995C11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6145D-A2C9-74B3-3399-D726912F61EB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D01DC-1021-3139-AE7D-71E6840A2594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B010D3-A5F6-6853-58E4-AA745D2E631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D7462-B28A-93EE-3587-3F443BE29EEA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CD12A2-5802-385D-2425-FAF2184A5265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64A6F-CBCA-3536-BEFF-B6967A7C7F13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9524F9F4-F7DF-8163-D59A-8E84646AB3A9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001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1892-06D4-9BB9-12A2-B9F6C5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A8932-60EE-402C-7351-9D4E49216CDA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D7DC3-609B-4D02-8DAA-8CFFF6E79361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04153-E00D-1C73-7211-833F5CE1D8B2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F8A562-FB9A-6A16-0BEC-B856D7E9A7B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75E297-9C3A-C8BE-7666-5E16C1B66C6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6D2C31-EF5A-307C-4D38-2E47AACDA379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1B86D-77EA-C72C-92EC-560F76EC41BE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A113AC-ABD5-F522-3508-7415E255927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1DB91-0BE4-8C08-3EC8-6C72E058B954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1FE1-D812-38A0-0DC1-F8E65C3F6582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F70F8-8C63-151B-46DC-A2DFA707F89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C48A17-0C17-A80A-8625-E480E71118F2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EA13B0-6E39-AC73-6C2A-C6674D1FE47D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1C12-9C82-0CF3-31F9-A0ADE4E407CC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D2DD2004-6F9E-41BD-088E-9165AC7A8EC4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3819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6F58-79AE-AAB7-97AE-2825A898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B9015C-DFE0-541E-3231-27BA637089A7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9ADA5-E794-FDF3-4BA2-3D114FA9A93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99032-DA91-ED4C-0F12-5ECE3C525EFF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91452-3999-DBF6-0874-5B2B7E1FF8BB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BEC98-07EF-1573-CD88-D014934FE6B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487840-D2CF-9283-AA98-78F87A1B764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F39694-88BB-F993-AA98-C98C8B80F0CF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13894-D00F-BD17-D8A6-418171C0F51A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C02DB6-C079-FC04-0967-9F2F912A5AC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C4CA2D-ACA1-42BC-FE8C-7AFF32535EB1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111CD-961F-9C04-4990-3B75A1040A1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59621-D642-C89E-381E-EE570F5A452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27F56-6B5B-059C-019D-8E384206BC15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C7C3E-28D5-2796-4854-0C0EE16CC0A6}"/>
              </a:ext>
            </a:extLst>
          </p:cNvPr>
          <p:cNvSpPr txBox="1"/>
          <p:nvPr/>
        </p:nvSpPr>
        <p:spPr>
          <a:xfrm>
            <a:off x="2564522" y="4318986"/>
            <a:ext cx="20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</a:t>
            </a:r>
            <a:endParaRPr lang="ko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DEE29-0255-B52A-33E3-7A0F6DE35DAB}"/>
              </a:ext>
            </a:extLst>
          </p:cNvPr>
          <p:cNvSpPr/>
          <p:nvPr/>
        </p:nvSpPr>
        <p:spPr>
          <a:xfrm>
            <a:off x="4813735" y="4232686"/>
            <a:ext cx="1250731" cy="56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V1 (WS)</a:t>
            </a:r>
            <a:endParaRPr lang="ko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193CE5-9AE6-228F-F720-89F7C181E4EF}"/>
              </a:ext>
            </a:extLst>
          </p:cNvPr>
          <p:cNvSpPr/>
          <p:nvPr/>
        </p:nvSpPr>
        <p:spPr>
          <a:xfrm>
            <a:off x="6064466" y="4230060"/>
            <a:ext cx="1250731" cy="5600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V2 (REST)</a:t>
            </a:r>
            <a:endParaRPr lang="ko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2C15D-35D4-0404-2969-A28FA88A647F}"/>
              </a:ext>
            </a:extLst>
          </p:cNvPr>
          <p:cNvSpPr/>
          <p:nvPr/>
        </p:nvSpPr>
        <p:spPr>
          <a:xfrm>
            <a:off x="7315198" y="4227434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V3 (REST)</a:t>
            </a:r>
            <a:endParaRPr lang="ko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237D-A65D-733A-5CA2-3D8F72FC00A3}"/>
              </a:ext>
            </a:extLst>
          </p:cNvPr>
          <p:cNvSpPr/>
          <p:nvPr/>
        </p:nvSpPr>
        <p:spPr>
          <a:xfrm>
            <a:off x="8565929" y="4224808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V4 (WS)</a:t>
            </a:r>
            <a:endParaRPr lang="ko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73642-4CDF-F431-CBBC-2FB4949B2337}"/>
              </a:ext>
            </a:extLst>
          </p:cNvPr>
          <p:cNvCxnSpPr/>
          <p:nvPr/>
        </p:nvCxnSpPr>
        <p:spPr>
          <a:xfrm flipH="1" flipV="1">
            <a:off x="9659007" y="4688318"/>
            <a:ext cx="1040524" cy="48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08F5DC-8743-F874-CB91-6DA2D22A924C}"/>
              </a:ext>
            </a:extLst>
          </p:cNvPr>
          <p:cNvSpPr txBox="1"/>
          <p:nvPr/>
        </p:nvSpPr>
        <p:spPr>
          <a:xfrm>
            <a:off x="9785132" y="5066602"/>
            <a:ext cx="236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this will open</a:t>
            </a:r>
          </a:p>
          <a:p>
            <a:r>
              <a:rPr lang="en-US" dirty="0"/>
              <a:t>A new popup window</a:t>
            </a:r>
          </a:p>
          <a:p>
            <a:r>
              <a:rPr lang="en-US" dirty="0"/>
              <a:t>To edit strategy param</a:t>
            </a:r>
          </a:p>
          <a:p>
            <a:r>
              <a:rPr lang="en-US" dirty="0"/>
              <a:t>Per exchange</a:t>
            </a:r>
            <a:endParaRPr lang="ko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6C8E0D-2858-8BB9-05EC-4FDDCB3EBC0C}"/>
              </a:ext>
            </a:extLst>
          </p:cNvPr>
          <p:cNvCxnSpPr>
            <a:cxnSpLocks/>
          </p:cNvCxnSpPr>
          <p:nvPr/>
        </p:nvCxnSpPr>
        <p:spPr>
          <a:xfrm flipH="1" flipV="1">
            <a:off x="5418079" y="4747218"/>
            <a:ext cx="384197" cy="943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7E41E-A833-B75A-5BFA-59765A76B21B}"/>
              </a:ext>
            </a:extLst>
          </p:cNvPr>
          <p:cNvSpPr txBox="1"/>
          <p:nvPr/>
        </p:nvSpPr>
        <p:spPr>
          <a:xfrm>
            <a:off x="5439100" y="5690415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means it is enabled and is running</a:t>
            </a:r>
            <a:endParaRPr lang="ko-US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EE17C815-D3C4-175E-0184-7E026F3984CB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622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FD1-8A8A-5301-6151-37B614D5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20836E-47E8-A093-B138-FF31A396130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(Strategy V1@Binance)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56843-84DC-73AF-859E-73A0657BDBE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DC27F-9962-8DFA-7256-5919A50191AE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3E953-7A71-F875-228C-5E2E26F95A0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09A7D5-3FBA-8872-955E-016F0FF22841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726D8-CEBB-AEB5-1BB0-1CFD410669F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D95D0A-239D-7C33-9E27-F2EEACF83F0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411A81-3D28-2092-77C5-F7F15221AA6C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E4081-5811-BB42-8F36-9B4B1864636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USDT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BBB62-324B-1080-836A-29A2C4686A6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2E244-2ADE-1844-DA3E-AB51558701CB}"/>
              </a:ext>
            </a:extLst>
          </p:cNvPr>
          <p:cNvGrpSpPr/>
          <p:nvPr/>
        </p:nvGrpSpPr>
        <p:grpSpPr>
          <a:xfrm>
            <a:off x="2564523" y="3179113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C7E3D6-58DC-A8F6-2101-A35000DE077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Toggled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041648-8166-F128-ABA6-0E4E678D2E1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68C11-8B45-E5D8-078C-1187B9F67C56}"/>
              </a:ext>
            </a:extLst>
          </p:cNvPr>
          <p:cNvSpPr/>
          <p:nvPr/>
        </p:nvSpPr>
        <p:spPr>
          <a:xfrm>
            <a:off x="4813736" y="3195514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ko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29226-FBE3-B7D4-9165-FFEB1E30EF24}"/>
              </a:ext>
            </a:extLst>
          </p:cNvPr>
          <p:cNvSpPr/>
          <p:nvPr/>
        </p:nvSpPr>
        <p:spPr>
          <a:xfrm>
            <a:off x="7315199" y="3199555"/>
            <a:ext cx="250146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</a:t>
            </a:r>
            <a:endParaRPr lang="ko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7629F-276E-EF87-4600-DD70FD34C333}"/>
              </a:ext>
            </a:extLst>
          </p:cNvPr>
          <p:cNvSpPr txBox="1"/>
          <p:nvPr/>
        </p:nvSpPr>
        <p:spPr>
          <a:xfrm>
            <a:off x="2564523" y="3735192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  <a:endParaRPr lang="ko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1FD91-A453-CD12-305E-19BCA6FECDFE}"/>
              </a:ext>
            </a:extLst>
          </p:cNvPr>
          <p:cNvSpPr txBox="1"/>
          <p:nvPr/>
        </p:nvSpPr>
        <p:spPr>
          <a:xfrm>
            <a:off x="4792715" y="3735192"/>
            <a:ext cx="5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strategies using WebSocket</a:t>
            </a:r>
            <a:endParaRPr lang="ko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92716C46-4AD7-9D3A-8F7A-AE7AF6081A73}"/>
              </a:ext>
            </a:extLst>
          </p:cNvPr>
          <p:cNvSpPr/>
          <p:nvPr/>
        </p:nvSpPr>
        <p:spPr>
          <a:xfrm>
            <a:off x="2490006" y="-437126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1045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3F20-8E43-1428-E8E6-A9960BB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135EE-1F98-1F4D-7887-965D1B3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98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9285</TotalTime>
  <Words>924</Words>
  <Application>Microsoft Macintosh PowerPoint</Application>
  <PresentationFormat>와이드스크린</PresentationFormat>
  <Paragraphs>347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호연 송</cp:lastModifiedBy>
  <cp:revision>35</cp:revision>
  <dcterms:created xsi:type="dcterms:W3CDTF">2025-05-07T15:25:55Z</dcterms:created>
  <dcterms:modified xsi:type="dcterms:W3CDTF">2025-05-27T07:46:02Z</dcterms:modified>
</cp:coreProperties>
</file>