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4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5" r:id="rId15"/>
    <p:sldId id="274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7"/>
    <p:restoredTop sz="94692"/>
  </p:normalViewPr>
  <p:slideViewPr>
    <p:cSldViewPr snapToGrid="0">
      <p:cViewPr>
        <p:scale>
          <a:sx n="200" d="100"/>
          <a:sy n="200" d="100"/>
        </p:scale>
        <p:origin x="151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F41C0-3356-6A00-F3F8-18D82F00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F270F-581D-C6A0-AF8D-4A716CAB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B6F7D-E504-2577-7991-98687EFF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EAFC-392F-F8C2-67C2-0BF00FF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4ACD6-76F7-90CA-0E11-B21A9B8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0114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11B9-8E4A-54D8-6044-B9E73DA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B47D-ACDD-4BB5-B8DF-D63865D6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1EE5-F126-F0FE-676F-DF76ABF9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7EA1A-7B5F-CEAF-9240-678F566B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21829-A15A-956A-4A1D-1AA76589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4086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3B2E0-B534-81BA-63E2-70BB9ED6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D8862-CA14-0D2A-2E21-A4661BC9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60147-412C-A8F0-9C15-FA2B9F6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55F9-F194-B77F-1C28-DB0E284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32B9-DBF9-F5B5-906D-0E664BF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842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268B-0993-2FE9-2FC4-F3EAF02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C40C6-58F9-C274-C6A5-D4C5F478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83AC-4011-CFCB-74FF-04C03B6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777E0-3306-FE20-5F47-3A39E7A7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7C11-2298-698D-4781-BD45B1AE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856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F4A9-2D60-2BBD-C684-8052F82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1A04E-A26E-CE1D-0166-EB2179D3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A11-C861-B521-207C-7CBB32AD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603BF-9C61-D1E7-E8C1-1F0EDA4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A65BA-45A8-9FF4-8A6D-A8F1B3E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898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7042-0C54-4AD5-825C-43980D80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22861-E711-79C8-9033-298296FB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F732E-B79C-D4DF-BEE0-488245AD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AFD6B-0B4E-610C-EC78-69253D23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B6EC-4387-07C9-40F7-CF6CF27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E2118-DE9A-39EA-7F15-289F1A93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322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D54C-04FF-EFA7-EA1E-DDAAE2E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9F91-C566-15C5-ACD4-08DFBB26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EAD67-69BD-3275-D3BF-0CC0D6E1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54DFB-4C17-BEA5-C1F1-34D8D27A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BADB3-6CDA-DFA2-BE94-95C98AFCA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23383-2240-21AC-3C9A-A46883F1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31EE5-FB1C-3C05-EA4C-6572311A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D0E7BB-4A66-E831-B417-AB1F83C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11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CA38-14B7-D8E9-1546-9522BC76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C18BF-4572-8A75-4771-E3B5B214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5C42E-1B84-2037-91A2-C4B22E78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A838F-F7B9-4E7E-D0B0-6522F7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3349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0936D0-4F05-B1EA-DE8D-6C749DC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58FA0-4B11-67E2-A0A0-9471D521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82C34-2845-812F-5EB5-00C36BB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61289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D8EB-D220-04F2-F723-BCB5E06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59E6-6609-8BC1-8459-18A80F35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9465B-9281-FAC3-F98A-A2D94856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1AA3-36E4-9E42-0303-98E76759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01A9-D5CD-4C1C-7088-A5F1A6EC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183B7-B93A-DF8B-F8A2-F6C5946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6984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6953-F540-3EB8-5B99-A000AA02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0C7C-5628-50D7-32A8-BA6B84DC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5F330-7603-3939-E19B-94CA6656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4FBE3-AA78-22F2-0A93-75073B2C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5DFE9-2D3A-437B-5271-34F7CA7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AFCAE-5364-8ECD-0DB0-7308427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79305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464D5-40F1-C48C-F576-69239A24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B79E9-D67A-8E34-A75F-3CD3408B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908A-AB62-F83D-1666-22744C38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889-B2D0-E5D3-956F-19A4B999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06029-D406-7220-8051-3F59E0BB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5571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DCCFCB-54D5-E5DB-B8CA-6C6BC6923966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48ECD-CE6C-9C85-7608-3780387B73E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0DF036-8F95-F178-EA88-2BFCAEE5261F}"/>
              </a:ext>
            </a:extLst>
          </p:cNvPr>
          <p:cNvSpPr/>
          <p:nvPr/>
        </p:nvSpPr>
        <p:spPr>
          <a:xfrm>
            <a:off x="6642541" y="2007475"/>
            <a:ext cx="3184632" cy="3308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DE5F07-2B2D-02EE-8BAF-E4868EDF35C2}"/>
              </a:ext>
            </a:extLst>
          </p:cNvPr>
          <p:cNvSpPr/>
          <p:nvPr/>
        </p:nvSpPr>
        <p:spPr>
          <a:xfrm>
            <a:off x="2564524" y="4981903"/>
            <a:ext cx="1881352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Button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CCF91-359B-2C81-2762-1DAD9CE72933}"/>
              </a:ext>
            </a:extLst>
          </p:cNvPr>
          <p:cNvSpPr/>
          <p:nvPr/>
        </p:nvSpPr>
        <p:spPr>
          <a:xfrm>
            <a:off x="4603532" y="4981903"/>
            <a:ext cx="1881352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Button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F3741-3935-2719-2F33-25EB0F7AE8D9}"/>
              </a:ext>
            </a:extLst>
          </p:cNvPr>
          <p:cNvSpPr/>
          <p:nvPr/>
        </p:nvSpPr>
        <p:spPr>
          <a:xfrm>
            <a:off x="2564524" y="155290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B3FE79-5673-6AD0-3EF5-9E01D598D2C3}"/>
              </a:ext>
            </a:extLst>
          </p:cNvPr>
          <p:cNvSpPr/>
          <p:nvPr/>
        </p:nvSpPr>
        <p:spPr>
          <a:xfrm>
            <a:off x="2564524" y="2007475"/>
            <a:ext cx="3920360" cy="2795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1A913C-0D9C-9BD1-8F12-3B00F1021C62}"/>
              </a:ext>
            </a:extLst>
          </p:cNvPr>
          <p:cNvSpPr/>
          <p:nvPr/>
        </p:nvSpPr>
        <p:spPr>
          <a:xfrm>
            <a:off x="2564524" y="2357644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9D4027-132F-5D4F-1655-54843F30A877}"/>
              </a:ext>
            </a:extLst>
          </p:cNvPr>
          <p:cNvSpPr/>
          <p:nvPr/>
        </p:nvSpPr>
        <p:spPr>
          <a:xfrm>
            <a:off x="2564524" y="2007476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559749-952C-C1EE-AA81-CB8BE519CF0C}"/>
              </a:ext>
            </a:extLst>
          </p:cNvPr>
          <p:cNvSpPr/>
          <p:nvPr/>
        </p:nvSpPr>
        <p:spPr>
          <a:xfrm>
            <a:off x="4529959" y="235761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BTCUSDT@ByBit</a:t>
            </a:r>
            <a:endParaRPr lang="en-US" sz="1400" dirty="0"/>
          </a:p>
          <a:p>
            <a:pPr algn="ctr"/>
            <a:r>
              <a:rPr lang="en-US" sz="1050" dirty="0"/>
              <a:t>(Strategy V2 using REST)</a:t>
            </a:r>
            <a:endParaRPr lang="ko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73338F-AA7D-2E7E-DE33-73F6897204F0}"/>
              </a:ext>
            </a:extLst>
          </p:cNvPr>
          <p:cNvSpPr/>
          <p:nvPr/>
        </p:nvSpPr>
        <p:spPr>
          <a:xfrm>
            <a:off x="2564524" y="317152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REST)</a:t>
            </a:r>
            <a:endParaRPr lang="ko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FCA1AA-A55E-323F-1C7E-247E1F52E283}"/>
              </a:ext>
            </a:extLst>
          </p:cNvPr>
          <p:cNvSpPr/>
          <p:nvPr/>
        </p:nvSpPr>
        <p:spPr>
          <a:xfrm>
            <a:off x="4529959" y="316098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XRPUSDT@Binance</a:t>
            </a:r>
            <a:endParaRPr lang="en-US" sz="1400" dirty="0"/>
          </a:p>
          <a:p>
            <a:pPr algn="ctr"/>
            <a:r>
              <a:rPr lang="en-US" sz="1050" dirty="0"/>
              <a:t>(Strategy V2 using WS)</a:t>
            </a:r>
            <a:endParaRPr lang="ko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F494E0-D794-D54E-A865-22A67AE712F6}"/>
              </a:ext>
            </a:extLst>
          </p:cNvPr>
          <p:cNvSpPr/>
          <p:nvPr/>
        </p:nvSpPr>
        <p:spPr>
          <a:xfrm>
            <a:off x="2564524" y="398540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V1)</a:t>
            </a:r>
            <a:endParaRPr lang="ko-US" sz="10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7F8A99-47AC-2912-E493-D9218577110A}"/>
              </a:ext>
            </a:extLst>
          </p:cNvPr>
          <p:cNvSpPr/>
          <p:nvPr/>
        </p:nvSpPr>
        <p:spPr>
          <a:xfrm>
            <a:off x="3510456" y="1549633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40224E-1150-D87E-F69F-7C2F56F594F1}"/>
              </a:ext>
            </a:extLst>
          </p:cNvPr>
          <p:cNvSpPr/>
          <p:nvPr/>
        </p:nvSpPr>
        <p:spPr>
          <a:xfrm>
            <a:off x="5696607" y="154636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3DDF12D-752A-E693-E5BA-31D9988EED95}"/>
              </a:ext>
            </a:extLst>
          </p:cNvPr>
          <p:cNvCxnSpPr>
            <a:cxnSpLocks/>
          </p:cNvCxnSpPr>
          <p:nvPr/>
        </p:nvCxnSpPr>
        <p:spPr>
          <a:xfrm>
            <a:off x="1986455" y="2995448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42A8BE-4A30-7481-0FAB-3553097BA000}"/>
              </a:ext>
            </a:extLst>
          </p:cNvPr>
          <p:cNvSpPr txBox="1"/>
          <p:nvPr/>
        </p:nvSpPr>
        <p:spPr>
          <a:xfrm>
            <a:off x="52552" y="2182560"/>
            <a:ext cx="2207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Gray Blue box:</a:t>
            </a:r>
          </a:p>
          <a:p>
            <a:r>
              <a:rPr lang="en-US" dirty="0"/>
              <a:t>Not running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384927-8EC4-9CBA-A43B-6ECD83C9AA43}"/>
              </a:ext>
            </a:extLst>
          </p:cNvPr>
          <p:cNvSpPr/>
          <p:nvPr/>
        </p:nvSpPr>
        <p:spPr>
          <a:xfrm>
            <a:off x="6642538" y="1552903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65880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FDCB-9683-06EF-CEF7-CAD0C49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117360-7BA2-DE1E-7539-7F2D8ABCC462}"/>
              </a:ext>
            </a:extLst>
          </p:cNvPr>
          <p:cNvSpPr/>
          <p:nvPr/>
        </p:nvSpPr>
        <p:spPr>
          <a:xfrm>
            <a:off x="2406868" y="474917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1B0D86-4D20-79FA-48D9-B084B8599615}"/>
              </a:ext>
            </a:extLst>
          </p:cNvPr>
          <p:cNvSpPr/>
          <p:nvPr/>
        </p:nvSpPr>
        <p:spPr>
          <a:xfrm>
            <a:off x="2406868" y="795483"/>
            <a:ext cx="7567449" cy="567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889326-624D-C73B-AD7B-2F7A6632EBAE}"/>
              </a:ext>
            </a:extLst>
          </p:cNvPr>
          <p:cNvSpPr/>
          <p:nvPr/>
        </p:nvSpPr>
        <p:spPr>
          <a:xfrm>
            <a:off x="6642541" y="1439241"/>
            <a:ext cx="3184632" cy="4874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CF9C1-65D3-653F-AE6D-E6F84165A00F}"/>
              </a:ext>
            </a:extLst>
          </p:cNvPr>
          <p:cNvSpPr/>
          <p:nvPr/>
        </p:nvSpPr>
        <p:spPr>
          <a:xfrm>
            <a:off x="2564524" y="5979608"/>
            <a:ext cx="1881352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Start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BE50E4-EE7F-7CF5-7DFE-0305EB20624D}"/>
              </a:ext>
            </a:extLst>
          </p:cNvPr>
          <p:cNvSpPr/>
          <p:nvPr/>
        </p:nvSpPr>
        <p:spPr>
          <a:xfrm>
            <a:off x="4603532" y="5979608"/>
            <a:ext cx="1881352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Stop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287903-5782-13AD-2F00-AF14EE905E2E}"/>
              </a:ext>
            </a:extLst>
          </p:cNvPr>
          <p:cNvSpPr/>
          <p:nvPr/>
        </p:nvSpPr>
        <p:spPr>
          <a:xfrm>
            <a:off x="2564524" y="98466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CD23F1-D7AB-66C9-70D3-017256F64AC7}"/>
              </a:ext>
            </a:extLst>
          </p:cNvPr>
          <p:cNvSpPr/>
          <p:nvPr/>
        </p:nvSpPr>
        <p:spPr>
          <a:xfrm>
            <a:off x="2564524" y="1439241"/>
            <a:ext cx="3920360" cy="442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DFA327-0D6A-C9BC-B2FD-78808687222D}"/>
              </a:ext>
            </a:extLst>
          </p:cNvPr>
          <p:cNvSpPr/>
          <p:nvPr/>
        </p:nvSpPr>
        <p:spPr>
          <a:xfrm>
            <a:off x="2564524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1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E7DC98-8BF6-CB1A-4D21-979996E9C966}"/>
              </a:ext>
            </a:extLst>
          </p:cNvPr>
          <p:cNvSpPr/>
          <p:nvPr/>
        </p:nvSpPr>
        <p:spPr>
          <a:xfrm>
            <a:off x="2564524" y="1439241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088390-B7DF-61C9-1CB7-C471D78B6C99}"/>
              </a:ext>
            </a:extLst>
          </p:cNvPr>
          <p:cNvSpPr/>
          <p:nvPr/>
        </p:nvSpPr>
        <p:spPr>
          <a:xfrm>
            <a:off x="3510456" y="981399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72FEA2-A9DC-C0E9-D722-A75F2E613299}"/>
              </a:ext>
            </a:extLst>
          </p:cNvPr>
          <p:cNvSpPr/>
          <p:nvPr/>
        </p:nvSpPr>
        <p:spPr>
          <a:xfrm>
            <a:off x="5696607" y="97812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B8209B-AB18-5A99-568C-19B0B988D5A7}"/>
              </a:ext>
            </a:extLst>
          </p:cNvPr>
          <p:cNvCxnSpPr>
            <a:cxnSpLocks/>
          </p:cNvCxnSpPr>
          <p:nvPr/>
        </p:nvCxnSpPr>
        <p:spPr>
          <a:xfrm>
            <a:off x="1860329" y="3140339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5D5BD3-2585-2F43-48D5-913D6C092F0B}"/>
              </a:ext>
            </a:extLst>
          </p:cNvPr>
          <p:cNvSpPr txBox="1"/>
          <p:nvPr/>
        </p:nvSpPr>
        <p:spPr>
          <a:xfrm>
            <a:off x="193165" y="658553"/>
            <a:ext cx="2207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Gray Blue box:</a:t>
            </a:r>
          </a:p>
          <a:p>
            <a:r>
              <a:rPr lang="en-US" dirty="0"/>
              <a:t>Not running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F17A5-F8BC-0712-1375-4C634E2BC4A9}"/>
              </a:ext>
            </a:extLst>
          </p:cNvPr>
          <p:cNvSpPr/>
          <p:nvPr/>
        </p:nvSpPr>
        <p:spPr>
          <a:xfrm>
            <a:off x="6642538" y="984669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3FDE9-137F-629B-7255-A7542CCE565B}"/>
              </a:ext>
            </a:extLst>
          </p:cNvPr>
          <p:cNvSpPr/>
          <p:nvPr/>
        </p:nvSpPr>
        <p:spPr>
          <a:xfrm>
            <a:off x="4525979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2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E4A6F-C0C8-6101-2067-7BD1E20C3037}"/>
              </a:ext>
            </a:extLst>
          </p:cNvPr>
          <p:cNvSpPr/>
          <p:nvPr/>
        </p:nvSpPr>
        <p:spPr>
          <a:xfrm>
            <a:off x="2564523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fav daemon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5AB1-E094-29DA-A034-84D5BF9EADAF}"/>
              </a:ext>
            </a:extLst>
          </p:cNvPr>
          <p:cNvSpPr/>
          <p:nvPr/>
        </p:nvSpPr>
        <p:spPr>
          <a:xfrm>
            <a:off x="4525978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go to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236D3A-C026-4015-C46B-FD0F8D8E6087}"/>
              </a:ext>
            </a:extLst>
          </p:cNvPr>
          <p:cNvSpPr/>
          <p:nvPr/>
        </p:nvSpPr>
        <p:spPr>
          <a:xfrm>
            <a:off x="2564522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16F5C-3BED-E54A-FAB6-DE8BAAD41252}"/>
              </a:ext>
            </a:extLst>
          </p:cNvPr>
          <p:cNvSpPr/>
          <p:nvPr/>
        </p:nvSpPr>
        <p:spPr>
          <a:xfrm>
            <a:off x="4525977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A6B20A-891B-7F48-E945-F657E19872CB}"/>
              </a:ext>
            </a:extLst>
          </p:cNvPr>
          <p:cNvSpPr/>
          <p:nvPr/>
        </p:nvSpPr>
        <p:spPr>
          <a:xfrm>
            <a:off x="2564523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F2293B-1411-47A3-73A3-4B639DA8D6AE}"/>
              </a:ext>
            </a:extLst>
          </p:cNvPr>
          <p:cNvSpPr/>
          <p:nvPr/>
        </p:nvSpPr>
        <p:spPr>
          <a:xfrm>
            <a:off x="4525978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24F43F-1317-0CDE-4C7F-EC9E1328ED81}"/>
              </a:ext>
            </a:extLst>
          </p:cNvPr>
          <p:cNvSpPr/>
          <p:nvPr/>
        </p:nvSpPr>
        <p:spPr>
          <a:xfrm>
            <a:off x="2564524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10064-7D1D-99C0-1F4A-269129A94E8C}"/>
              </a:ext>
            </a:extLst>
          </p:cNvPr>
          <p:cNvSpPr/>
          <p:nvPr/>
        </p:nvSpPr>
        <p:spPr>
          <a:xfrm>
            <a:off x="4525979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E506D6-C5AD-0502-84EB-E0433DEBD2CA}"/>
              </a:ext>
            </a:extLst>
          </p:cNvPr>
          <p:cNvSpPr txBox="1"/>
          <p:nvPr/>
        </p:nvSpPr>
        <p:spPr>
          <a:xfrm>
            <a:off x="118877" y="4512190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daemon slot</a:t>
            </a:r>
          </a:p>
          <a:p>
            <a:r>
              <a:rPr lang="en-US" dirty="0"/>
              <a:t>To edit the daemon</a:t>
            </a:r>
          </a:p>
          <a:p>
            <a:endParaRPr lang="en-US" dirty="0"/>
          </a:p>
          <a:p>
            <a:r>
              <a:rPr lang="en-US" dirty="0"/>
              <a:t>Click empty slot to</a:t>
            </a:r>
          </a:p>
          <a:p>
            <a:r>
              <a:rPr lang="en-US" dirty="0"/>
              <a:t>Create new daemon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FCA9FB-3CB2-A099-5F41-5EC1C7A6F169}"/>
              </a:ext>
            </a:extLst>
          </p:cNvPr>
          <p:cNvCxnSpPr>
            <a:cxnSpLocks/>
          </p:cNvCxnSpPr>
          <p:nvPr/>
        </p:nvCxnSpPr>
        <p:spPr>
          <a:xfrm flipV="1">
            <a:off x="1508232" y="3331028"/>
            <a:ext cx="1163122" cy="1135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CC8ADF-BC13-9D6D-E5E9-BB6E23D342CD}"/>
              </a:ext>
            </a:extLst>
          </p:cNvPr>
          <p:cNvCxnSpPr>
            <a:cxnSpLocks/>
          </p:cNvCxnSpPr>
          <p:nvPr/>
        </p:nvCxnSpPr>
        <p:spPr>
          <a:xfrm flipV="1">
            <a:off x="2264523" y="4134113"/>
            <a:ext cx="739934" cy="110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7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ED8D-EC5A-AE52-9473-C80EE307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F22290-741E-F6F6-E585-6B641A641368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C74EF-E3EE-DE90-C088-D9DC9188574A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25FE94-6A11-2D0E-D4DF-4D78116076A7}"/>
              </a:ext>
            </a:extLst>
          </p:cNvPr>
          <p:cNvSpPr/>
          <p:nvPr/>
        </p:nvSpPr>
        <p:spPr>
          <a:xfrm>
            <a:off x="252248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06B021-BF28-0306-880B-4F732D19C182}"/>
              </a:ext>
            </a:extLst>
          </p:cNvPr>
          <p:cNvSpPr/>
          <p:nvPr/>
        </p:nvSpPr>
        <p:spPr>
          <a:xfrm>
            <a:off x="509226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86FFE9-21AA-91B0-1CB2-3E11CF70E968}"/>
              </a:ext>
            </a:extLst>
          </p:cNvPr>
          <p:cNvSpPr/>
          <p:nvPr/>
        </p:nvSpPr>
        <p:spPr>
          <a:xfrm>
            <a:off x="7662044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FD42E-63B1-2945-3A1F-BC3986E871A3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32E8A-5D62-04E6-3FF4-D5EB979CD992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59549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99C3-FA81-6948-2704-C4DA6560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371F2E-F5E6-95DC-7EB3-CD881AD8E9F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B6171-0896-0426-0EBB-CD69BFACA6D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BDDEE-435F-0E77-202D-F926FB5F9589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7A303-3353-C7A3-C0C4-A44E7C94FA52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4CDCC7-27D2-8643-372E-FA7B51DE4105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BE7F4-7AFB-004F-E0CF-A56CC92E7E01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E88DE-D7D8-7FEB-A300-252BA1ECF368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4608B8-D5AD-9109-1826-BB1E7CFC1461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B830F-242C-8F0E-14DC-811ED5A279D6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0ACFA-417F-C822-129B-E4A9E963D0E9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974D1D-59E5-FFD7-E223-65A611F3A390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B75704-E5FF-B430-B544-A7B76FEE2E0C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C290E-684A-52FB-7CEA-E795C87AB043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FFFB62-AE45-C2E4-8CFD-170B8D91983F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46688B-C0F9-965A-83C4-983D2A9695C1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6FF550-69C2-38CD-F4B7-A92163273507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F6FD3E-325C-3A9E-1641-882D783A5629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B364C2B-F94A-FCCB-62C7-DA2A719BC573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2D583F-33A1-878C-BBD4-222AD14B1BCB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4F6712-5A2B-DDC3-AA09-B03771CB351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223A1F-EAFB-DC51-6861-9CB5F70D30A4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334F5A-2003-CF0D-57E2-7D633F34110B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485ED4-68ED-65C8-C3B7-A56C59EF1178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2CC462-8C7E-2647-A00E-E40299772227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1285F29-96AE-88D9-7432-D8811C808175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BB42AD-CF5D-8E63-A52E-C988D2F79363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292AA0-9828-C92E-54A7-2BDA30DDAB0C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5823F1-3E20-924F-9315-18216D274394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33A20-004C-E10C-D492-71505846DA20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704F00-674C-F6AB-93BE-542BACFD5C18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1D074A-8667-C312-B2D2-0AD31A504541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D3AA8F3-F0B2-34E6-6DD8-B85BDB0C3E16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CD7174-DF69-F29C-04B0-71C1CB28611E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3B7655B-734E-9EFF-3429-A1989F79751D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C749353-9C1A-E22A-5EB2-D805B449B0CF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15DD6-6BBC-96D1-A2DD-C6E046FD364A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CF1EC64-81F0-35AA-7631-5B5F3578B15B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3D10F4-E776-EFFB-51C8-551773F37FD8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837EE1-10D1-409A-5450-C2A840B0CBDA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93E8038-0A26-49A9-9176-C2B0305FFC81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582F3D-049A-E768-2A94-51BC5CA4B482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1B68CAB-EC2F-119A-65F3-6E5A953933EB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54C005-95F3-106B-1EFD-29534493E77A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50BA2E1-D602-2752-00A6-E2DBC8054C0D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B65A2-9C93-DE75-3E92-B229391C412A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E4C09F1-F83C-0293-63C9-B13789E01FD3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28521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8253-FA31-1F3A-CE39-2A1DCC6F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066F555-A336-7EAC-134A-01F33204E566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73A3-A963-CF0D-BC51-8A17B3993C66}"/>
              </a:ext>
            </a:extLst>
          </p:cNvPr>
          <p:cNvSpPr/>
          <p:nvPr/>
        </p:nvSpPr>
        <p:spPr>
          <a:xfrm>
            <a:off x="3993930" y="1363717"/>
            <a:ext cx="4204139" cy="3928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CBD6C-058D-1CFF-1FB6-83133FAA5E15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91EC2-A004-8BB2-F994-D2C576A80780}"/>
              </a:ext>
            </a:extLst>
          </p:cNvPr>
          <p:cNvSpPr txBox="1"/>
          <p:nvPr/>
        </p:nvSpPr>
        <p:spPr>
          <a:xfrm>
            <a:off x="4235669" y="2617076"/>
            <a:ext cx="3731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</p:txBody>
      </p:sp>
    </p:spTree>
    <p:extLst>
      <p:ext uri="{BB962C8B-B14F-4D97-AF65-F5344CB8AC3E}">
        <p14:creationId xmlns:p14="http://schemas.microsoft.com/office/powerpoint/2010/main" val="12728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FFF0-F55E-143F-2AC2-99918C25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044A38-0A8E-C6B4-3CF1-5F90A11D34F3}"/>
              </a:ext>
            </a:extLst>
          </p:cNvPr>
          <p:cNvSpPr/>
          <p:nvPr/>
        </p:nvSpPr>
        <p:spPr>
          <a:xfrm>
            <a:off x="2406868" y="23416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/ Create Daemon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3DFB3B-AC5B-1F36-3F99-AA0140CC4350}"/>
              </a:ext>
            </a:extLst>
          </p:cNvPr>
          <p:cNvSpPr/>
          <p:nvPr/>
        </p:nvSpPr>
        <p:spPr>
          <a:xfrm>
            <a:off x="2406868" y="554726"/>
            <a:ext cx="7567449" cy="5960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A1CB9C-ACD3-30B9-4327-71F23AF1D16E}"/>
              </a:ext>
            </a:extLst>
          </p:cNvPr>
          <p:cNvSpPr/>
          <p:nvPr/>
        </p:nvSpPr>
        <p:spPr>
          <a:xfrm>
            <a:off x="2564523" y="711069"/>
            <a:ext cx="5753977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</a:t>
            </a:r>
            <a:r>
              <a:rPr lang="en-US" sz="1050" dirty="0"/>
              <a:t>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58E91D-9494-762E-45F9-E0CC5DBCAB1F}"/>
              </a:ext>
            </a:extLst>
          </p:cNvPr>
          <p:cNvSpPr/>
          <p:nvPr/>
        </p:nvSpPr>
        <p:spPr>
          <a:xfrm>
            <a:off x="2564523" y="602242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8A52B5-656B-787E-CF62-66975E32824C}"/>
              </a:ext>
            </a:extLst>
          </p:cNvPr>
          <p:cNvGrpSpPr/>
          <p:nvPr/>
        </p:nvGrpSpPr>
        <p:grpSpPr>
          <a:xfrm>
            <a:off x="2564523" y="1772045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526B7-5A91-7C17-300D-F9047033E4D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599390-4737-37E0-456B-42DD8718072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07E24D8-1017-E850-2CF9-6C88DA9177D4}"/>
              </a:ext>
            </a:extLst>
          </p:cNvPr>
          <p:cNvGrpSpPr/>
          <p:nvPr/>
        </p:nvGrpSpPr>
        <p:grpSpPr>
          <a:xfrm>
            <a:off x="2564523" y="5462597"/>
            <a:ext cx="7252138" cy="369332"/>
            <a:chOff x="2564523" y="2039007"/>
            <a:chExt cx="725213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02F548-1603-AA04-F664-43C9089EE146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Status</a:t>
              </a:r>
              <a:endParaRPr lang="ko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B836C1A-9E95-8322-9FD3-C6433F0E5ED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1232E2-2AA6-01A4-5F44-1D0705694279}"/>
              </a:ext>
            </a:extLst>
          </p:cNvPr>
          <p:cNvSpPr/>
          <p:nvPr/>
        </p:nvSpPr>
        <p:spPr>
          <a:xfrm>
            <a:off x="4813736" y="5485529"/>
            <a:ext cx="2501462" cy="3284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  <a:endParaRPr lang="ko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E0AE45-4A3B-EA86-4569-7C2FFC31527C}"/>
              </a:ext>
            </a:extLst>
          </p:cNvPr>
          <p:cNvGrpSpPr/>
          <p:nvPr/>
        </p:nvGrpSpPr>
        <p:grpSpPr>
          <a:xfrm>
            <a:off x="2564524" y="2287670"/>
            <a:ext cx="7252137" cy="369332"/>
            <a:chOff x="2564524" y="2598839"/>
            <a:chExt cx="7252137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D9AB32-4B6A-CF49-F2A6-9E051712B853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2F0090-DB3A-816E-5816-48A2CA2418FB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Exchange Driver</a:t>
                </a:r>
                <a:endParaRPr lang="ko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0E8993-744A-136A-E738-AF9E8E360A55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/>
                  <a:t>UpBit</a:t>
                </a:r>
                <a:r>
                  <a:rPr lang="en-US" dirty="0"/>
                  <a:t> (1.0@2025-05-30) (S,P,F,O)</a:t>
                </a:r>
                <a:endParaRPr lang="ko-US" dirty="0"/>
              </a:p>
            </p:txBody>
          </p:sp>
        </p:grp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FA7962DB-74BA-17D1-9F7E-026F1EF58076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8BE480-9C99-D685-5DA6-C9B761E875A0}"/>
              </a:ext>
            </a:extLst>
          </p:cNvPr>
          <p:cNvGrpSpPr/>
          <p:nvPr/>
        </p:nvGrpSpPr>
        <p:grpSpPr>
          <a:xfrm>
            <a:off x="2564524" y="2821490"/>
            <a:ext cx="7252137" cy="369332"/>
            <a:chOff x="2564524" y="2598839"/>
            <a:chExt cx="7252137" cy="36933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163039-CF71-2585-EFEB-11FACD59BDD9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8F851E-CBFC-0272-F182-87A231FE7FBF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Strategy Name</a:t>
                </a:r>
                <a:endParaRPr lang="ko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D0ED6B0-F357-EDCE-83B3-455D6EB0285F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Generic Spot Strategy (1.0@2025-05-30) (S,P)</a:t>
                </a:r>
                <a:endParaRPr lang="ko-US" dirty="0"/>
              </a:p>
            </p:txBody>
          </p:sp>
        </p:grp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CFE90F42-A033-E366-0798-8C21BFE1FE69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046E74-81E1-F308-C1BF-A4788A15873B}"/>
              </a:ext>
            </a:extLst>
          </p:cNvPr>
          <p:cNvGrpSpPr/>
          <p:nvPr/>
        </p:nvGrpSpPr>
        <p:grpSpPr>
          <a:xfrm>
            <a:off x="2564523" y="3354494"/>
            <a:ext cx="7252138" cy="369332"/>
            <a:chOff x="2564523" y="2039007"/>
            <a:chExt cx="7252138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5EB44-2070-872C-EED6-E7833B70095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Trader Mode</a:t>
              </a:r>
              <a:endParaRPr lang="ko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F849A4-15F3-5A59-DB0A-CA460365223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084E43-D278-760B-8634-860C82E742C0}"/>
              </a:ext>
            </a:extLst>
          </p:cNvPr>
          <p:cNvGrpSpPr/>
          <p:nvPr/>
        </p:nvGrpSpPr>
        <p:grpSpPr>
          <a:xfrm>
            <a:off x="2564523" y="1256420"/>
            <a:ext cx="7252138" cy="369332"/>
            <a:chOff x="2564523" y="3735192"/>
            <a:chExt cx="7252138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83F071-97B7-04F1-146B-B6BDC4AA1A9F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Slot</a:t>
              </a:r>
              <a:endParaRPr lang="ko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6AF1B7-80E8-66EF-2459-34A06EAA589D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85EB3F-12D4-485E-B00A-CECBBE3B729A}"/>
              </a:ext>
            </a:extLst>
          </p:cNvPr>
          <p:cNvSpPr/>
          <p:nvPr/>
        </p:nvSpPr>
        <p:spPr>
          <a:xfrm>
            <a:off x="4813736" y="3373557"/>
            <a:ext cx="1272355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</a:t>
            </a:r>
            <a:endParaRPr lang="ko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C4AD-5F47-2A19-0FE4-2C3F0EC1D6EE}"/>
              </a:ext>
            </a:extLst>
          </p:cNvPr>
          <p:cNvSpPr/>
          <p:nvPr/>
        </p:nvSpPr>
        <p:spPr>
          <a:xfrm>
            <a:off x="604284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Perpet.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C44F27-7BA7-CDF7-0DDA-B182A5FB2FBB}"/>
              </a:ext>
            </a:extLst>
          </p:cNvPr>
          <p:cNvSpPr/>
          <p:nvPr/>
        </p:nvSpPr>
        <p:spPr>
          <a:xfrm>
            <a:off x="726655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Future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53FFE-877A-0A66-B5CF-D0D4A5B318BF}"/>
              </a:ext>
            </a:extLst>
          </p:cNvPr>
          <p:cNvSpPr/>
          <p:nvPr/>
        </p:nvSpPr>
        <p:spPr>
          <a:xfrm>
            <a:off x="8544306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113E66-6D95-7AE6-7826-76DF116D8C3E}"/>
              </a:ext>
            </a:extLst>
          </p:cNvPr>
          <p:cNvSpPr/>
          <p:nvPr/>
        </p:nvSpPr>
        <p:spPr>
          <a:xfrm>
            <a:off x="7315198" y="5486621"/>
            <a:ext cx="2501462" cy="328448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Stop</a:t>
            </a:r>
            <a:endParaRPr lang="ko-US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95AF53-CAF6-9D10-D869-1D4C7CC71723}"/>
              </a:ext>
            </a:extLst>
          </p:cNvPr>
          <p:cNvSpPr/>
          <p:nvPr/>
        </p:nvSpPr>
        <p:spPr>
          <a:xfrm>
            <a:off x="8476155" y="711069"/>
            <a:ext cx="134050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E4B4CC-720D-98DF-E03F-7E353EB64D12}"/>
              </a:ext>
            </a:extLst>
          </p:cNvPr>
          <p:cNvGrpSpPr/>
          <p:nvPr/>
        </p:nvGrpSpPr>
        <p:grpSpPr>
          <a:xfrm>
            <a:off x="2564523" y="4419736"/>
            <a:ext cx="7252137" cy="369332"/>
            <a:chOff x="2564524" y="2039007"/>
            <a:chExt cx="7252137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B74FEF-F776-3C88-AE31-3EBF235AC04A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Symbol</a:t>
              </a:r>
              <a:endParaRPr lang="ko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3C751E-4A54-F2CC-CC08-B89D9CD5656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KRW-BTC</a:t>
              </a:r>
              <a:endParaRPr lang="ko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E8678C9-4ADC-74B0-E5AF-78A74B676399}"/>
              </a:ext>
            </a:extLst>
          </p:cNvPr>
          <p:cNvGrpSpPr/>
          <p:nvPr/>
        </p:nvGrpSpPr>
        <p:grpSpPr>
          <a:xfrm>
            <a:off x="2564523" y="4970477"/>
            <a:ext cx="7252137" cy="369332"/>
            <a:chOff x="2564524" y="2039007"/>
            <a:chExt cx="7252137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41FE21-4EB5-31D2-5EA5-EFE0D2C8AF1D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Cash</a:t>
              </a:r>
              <a:endParaRPr lang="ko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AF04EE-AF60-471A-303A-D7F07AE65018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100,000,000</a:t>
              </a:r>
              <a:endParaRPr lang="ko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0F2446E-2644-F996-FF0F-24FFDA1F91BC}"/>
              </a:ext>
            </a:extLst>
          </p:cNvPr>
          <p:cNvGrpSpPr/>
          <p:nvPr/>
        </p:nvGrpSpPr>
        <p:grpSpPr>
          <a:xfrm>
            <a:off x="2564523" y="3909693"/>
            <a:ext cx="7252137" cy="369332"/>
            <a:chOff x="2564524" y="2039007"/>
            <a:chExt cx="7252137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5C028C-7C82-7DB4-271D-E6A9B2A4F091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A18D039-AF19-B991-4598-125E3DC0C953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Strategy Settings</a:t>
              </a:r>
              <a:endParaRPr lang="ko-US" dirty="0"/>
            </a:p>
          </p:txBody>
        </p:sp>
      </p:grpSp>
      <p:sp>
        <p:nvSpPr>
          <p:cNvPr id="74" name="삼각형 73">
            <a:extLst>
              <a:ext uri="{FF2B5EF4-FFF2-40B4-BE49-F238E27FC236}">
                <a16:creationId xmlns:a16="http://schemas.microsoft.com/office/drawing/2014/main" id="{07AED289-4948-3C73-0691-469243B309EA}"/>
              </a:ext>
            </a:extLst>
          </p:cNvPr>
          <p:cNvSpPr/>
          <p:nvPr/>
        </p:nvSpPr>
        <p:spPr>
          <a:xfrm flipV="1">
            <a:off x="9539300" y="4542319"/>
            <a:ext cx="176349" cy="15202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919594-3F1B-520F-35E1-792CE24EB88D}"/>
              </a:ext>
            </a:extLst>
          </p:cNvPr>
          <p:cNvSpPr txBox="1"/>
          <p:nvPr/>
        </p:nvSpPr>
        <p:spPr>
          <a:xfrm>
            <a:off x="10325100" y="4094179"/>
            <a:ext cx="173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전략이 </a:t>
            </a:r>
            <a:r>
              <a:rPr lang="en-US" altLang="ko-KR" dirty="0"/>
              <a:t>Future </a:t>
            </a:r>
            <a:r>
              <a:rPr lang="ko-KR" altLang="en-US" dirty="0"/>
              <a:t>와 </a:t>
            </a:r>
            <a:r>
              <a:rPr lang="en-US" altLang="ko-KR" dirty="0"/>
              <a:t>Option </a:t>
            </a:r>
            <a:r>
              <a:rPr lang="ko-KR" altLang="en-US" dirty="0"/>
              <a:t>을 지원하지 않아 비활성화 됨</a:t>
            </a:r>
            <a:endParaRPr lang="ko-US" dirty="0"/>
          </a:p>
        </p:txBody>
      </p:sp>
      <p:sp>
        <p:nvSpPr>
          <p:cNvPr id="76" name="왼쪽 화살표[L] 75">
            <a:extLst>
              <a:ext uri="{FF2B5EF4-FFF2-40B4-BE49-F238E27FC236}">
                <a16:creationId xmlns:a16="http://schemas.microsoft.com/office/drawing/2014/main" id="{7F2F5A79-6B60-6D9A-C420-9D678E61AA72}"/>
              </a:ext>
            </a:extLst>
          </p:cNvPr>
          <p:cNvSpPr/>
          <p:nvPr/>
        </p:nvSpPr>
        <p:spPr>
          <a:xfrm rot="2370464">
            <a:off x="9485113" y="358429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81674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ECD0-BB21-9BCD-6F4F-CDDC8022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83E12C-D7E1-3E43-A459-63ADC03F72F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(Generic Spot </a:t>
            </a:r>
            <a:r>
              <a:rPr lang="en-US" dirty="0" err="1"/>
              <a:t>Strategy@My</a:t>
            </a:r>
            <a:r>
              <a:rPr lang="en-US" dirty="0"/>
              <a:t> Favorite Daemon)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27288-401E-1D19-E009-8D78B054A5F9}"/>
              </a:ext>
            </a:extLst>
          </p:cNvPr>
          <p:cNvSpPr/>
          <p:nvPr/>
        </p:nvSpPr>
        <p:spPr>
          <a:xfrm>
            <a:off x="2406868" y="1363716"/>
            <a:ext cx="7567449" cy="466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D0E3E4-6005-2DCE-C0B4-7EA8D5595149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3CEF86-5163-E471-0127-4BBF0C6B8882}"/>
              </a:ext>
            </a:extLst>
          </p:cNvPr>
          <p:cNvSpPr/>
          <p:nvPr/>
        </p:nvSpPr>
        <p:spPr>
          <a:xfrm>
            <a:off x="2564523" y="55205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71001D-953D-1F82-BFDC-ED8DCD976BBC}"/>
              </a:ext>
            </a:extLst>
          </p:cNvPr>
          <p:cNvGrpSpPr/>
          <p:nvPr/>
        </p:nvGrpSpPr>
        <p:grpSpPr>
          <a:xfrm>
            <a:off x="2564523" y="302214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8EDE33-1210-A2FF-4599-F9491FA1810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B41760-7EAE-075A-DC9D-EAE05E468CF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// Max is 20, constraints adjustable by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json</a:t>
              </a:r>
              <a:endParaRPr lang="ko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97BFE2-EE14-C9D4-8CAE-03122A2F395B}"/>
              </a:ext>
            </a:extLst>
          </p:cNvPr>
          <p:cNvGrpSpPr/>
          <p:nvPr/>
        </p:nvGrpSpPr>
        <p:grpSpPr>
          <a:xfrm>
            <a:off x="2564523" y="358197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0EA0F-7EC0-D17E-3353-E5EB1C6E6386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Base Amount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9F70FC-53C3-A8B9-B2A5-BA743E8C6C0F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C13A7D-151C-4839-8D94-E319AE9BFEAE}"/>
              </a:ext>
            </a:extLst>
          </p:cNvPr>
          <p:cNvGrpSpPr/>
          <p:nvPr/>
        </p:nvGrpSpPr>
        <p:grpSpPr>
          <a:xfrm>
            <a:off x="2564523" y="1989505"/>
            <a:ext cx="7252138" cy="369332"/>
            <a:chOff x="2564523" y="3735192"/>
            <a:chExt cx="725213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8E8F4-9337-8EC8-803D-D53C370975FE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337B62-AB60-D9FA-9A61-5A4CD62DEB02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Generic Spot Strategy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11894B-088C-A0AE-B721-1B3FFB408D2F}"/>
              </a:ext>
            </a:extLst>
          </p:cNvPr>
          <p:cNvGrpSpPr/>
          <p:nvPr/>
        </p:nvGrpSpPr>
        <p:grpSpPr>
          <a:xfrm>
            <a:off x="2564523" y="2503354"/>
            <a:ext cx="7252138" cy="369332"/>
            <a:chOff x="2564523" y="3735192"/>
            <a:chExt cx="725213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5F5F67-68CE-C4C5-B954-564BC283D204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Slot Name</a:t>
              </a:r>
              <a:endParaRPr lang="ko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66C09C-9733-C988-97FC-60D6C682FF34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956949-F499-D3C3-B651-6E363FB80F1C}"/>
              </a:ext>
            </a:extLst>
          </p:cNvPr>
          <p:cNvGrpSpPr/>
          <p:nvPr/>
        </p:nvGrpSpPr>
        <p:grpSpPr>
          <a:xfrm>
            <a:off x="2564523" y="4162253"/>
            <a:ext cx="7252138" cy="369332"/>
            <a:chOff x="2564523" y="2039007"/>
            <a:chExt cx="725213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970D5-953C-EF37-180F-08D5DA9D887A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Aim For % gain</a:t>
              </a:r>
              <a:endParaRPr lang="ko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4C67B-692B-00E0-5768-AB34A60471FE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3.2</a:t>
              </a:r>
              <a:endParaRPr lang="ko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9CEF4E-7F4A-181B-293D-BABDE58F56ED}"/>
              </a:ext>
            </a:extLst>
          </p:cNvPr>
          <p:cNvGrpSpPr/>
          <p:nvPr/>
        </p:nvGrpSpPr>
        <p:grpSpPr>
          <a:xfrm>
            <a:off x="2564523" y="4742527"/>
            <a:ext cx="7252138" cy="369332"/>
            <a:chOff x="2564523" y="2039007"/>
            <a:chExt cx="725213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3C4264-71F1-5D3B-465D-A1A58C8FA2C9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Aggressive Coeff.</a:t>
              </a:r>
              <a:endParaRPr lang="ko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018A7C-651A-A373-8938-49AFAD61571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64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03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A315-CFEB-B57C-232C-03470FE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0E2B7-0003-7481-18AB-A502B3EFF35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F6C8F-8D2C-AB12-1AF1-C9CFFEA8ACB7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22E946-D840-60C7-1CF0-BB53C69F0CD8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CA59D0-A49C-E1CC-E3D9-B91607755478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E693E-81C6-C672-DDBB-74C279D93B11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DA35-64E5-FEFA-C443-A7225BB84227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B4A7B5-4A0E-1A8F-0C91-F4507CA80270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7FCD151-4026-5957-9D5B-2CD8138D50B2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E70914-2B75-7FB9-D88A-D1CCAFD2AE7D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31C61-3D71-E444-DF70-8B21D49C25FA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AA8CC-3FF5-C3ED-0A26-9348E9D4ACF7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1B53D-2A14-1757-9A17-E5A6F757F2D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AC9B97-D885-459F-A3B0-B9B7884BAF16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2FE097-A8FF-7623-C0B9-F2D96BA0DCCA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FCD3B-9005-BF34-BBFC-1C269FD0F6CE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0CA8-211D-8A83-FFB2-15040725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56BF94-6DC1-3858-8252-6547C9E3B869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</a:t>
            </a:r>
            <a:r>
              <a:rPr lang="en-US" dirty="0" err="1"/>
              <a:t>UpBit</a:t>
            </a:r>
            <a:r>
              <a:rPr lang="en-US" dirty="0"/>
              <a:t>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3F293-CE82-6204-94A6-D01B970A899B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5F19E-DA26-A2FA-D966-082FD582A51D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1AF7BD-F9F8-4B0F-97E3-396FAE025640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16B6AC-E94D-AE2A-8C0F-BE03EADBEE0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213EB4-4581-4E79-67DB-C4422429FEC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5070CC-898B-AB6F-D208-1F581EA771DD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F48358-D3F9-83BE-8AEF-CA9CD23388E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E752E8-EECE-58DA-7991-4B91BBAA1DD1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2616E0-1B1D-D750-D319-F4290AF053BB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B620D5-78FF-F527-E32E-71858D40EBD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Fut. 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6119CE-93CC-76B0-B4B8-B038BBD66B9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E29B47-540D-FED1-5C39-CB1F8980BA6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123071-EAB1-F8AF-A37F-792D5D9702DD}"/>
              </a:ext>
            </a:extLst>
          </p:cNvPr>
          <p:cNvGrpSpPr/>
          <p:nvPr/>
        </p:nvGrpSpPr>
        <p:grpSpPr>
          <a:xfrm>
            <a:off x="2564523" y="375938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E87966-3D63-4973-E737-C189179C1B14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Opt. Leverage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ACEC18-1184-D16C-28B2-8219E954557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55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8FB6-43AA-CA23-1B1D-0B8CA8E8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EBCB4A-AC37-B024-9807-0BCE9446D45F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F75C10-4455-BACD-8918-9C3263EC2FF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2B7D6D-F26E-2A51-3A58-5CCA5673FE36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8A704-BA13-265A-F3D6-370E64A27869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D87A21-BA48-3693-A409-D49A5CD945F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DB96A9-D1E3-8B42-F0AB-2B3CA0BDC895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5B59-49DE-92EB-47C0-394C646050A2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2754BF-ECDD-A55A-89EA-CE9317DCC2C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1EAEB6-57B4-C0AC-676A-DAF5525BB13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5C3BCD-8829-8413-CB05-FAC669DA3907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E1CF59-8D62-88A0-95F4-089BAB57C42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202951-4A03-B504-3B81-24D2116EBDC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34B759-9703-93F3-4E4F-00461AAC5DEA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74066-8BDF-0D5A-385B-22D76EF77A0B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13191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3D8A-831C-52E0-4B80-6F8204539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01F47D-04BD-2685-B3EA-8A3C4C7B013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B52AA-5138-963A-C972-69203CBFF7F6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9F8268-B122-E918-6D83-3E352CE23934}"/>
              </a:ext>
            </a:extLst>
          </p:cNvPr>
          <p:cNvSpPr/>
          <p:nvPr/>
        </p:nvSpPr>
        <p:spPr>
          <a:xfrm>
            <a:off x="252248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FE11A5-EF20-0DC7-017E-F21C23B35EC2}"/>
              </a:ext>
            </a:extLst>
          </p:cNvPr>
          <p:cNvSpPr/>
          <p:nvPr/>
        </p:nvSpPr>
        <p:spPr>
          <a:xfrm>
            <a:off x="509226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801A11-63A2-99E2-730B-2761AC2B593E}"/>
              </a:ext>
            </a:extLst>
          </p:cNvPr>
          <p:cNvSpPr/>
          <p:nvPr/>
        </p:nvSpPr>
        <p:spPr>
          <a:xfrm>
            <a:off x="7662044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EDEE10-ADE9-D361-DB79-367DF7A5817E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9DFF8-E1E7-3A5E-3373-67BA9D80F88D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28455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4BB99-E409-6472-B346-173B807C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4D91FF-AE8E-9202-36EA-A1A12F78140E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5E6C03-68D2-2D67-AC10-6061A71CABE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7852-5877-08A2-7F06-8129F8B8B185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49ADD-07F0-7778-BEE7-5A9A447A9EC3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66BD9E-68A1-829E-91B0-C7250B7B1064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A155FF-365E-E505-24F9-2EB92322AC99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F2C166-0AD2-98BB-1918-FF8DA52CDF46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2AFAA-2680-10FC-354D-D926AE15C200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73B266-7059-B67F-CCE6-7339CC438AA7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9B0D0-4601-D86C-1FFC-C875BFC4EF61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2BE17E-3928-648A-AF81-87554759525C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7C83CD-D9AF-82C3-A5CC-F096FFF264FA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477501-D45B-37EA-9E14-286078601A1F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CA3CFA-6867-F199-DC02-719765D7D6CE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8A74C40-B31E-303E-DAAC-57E7464F08BF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7C3CFF3-4B34-EF31-7A4C-7940941C7BDB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9E692A-DDE8-0635-3182-6403E45221ED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F8A04AC-1332-D5AC-1101-F18F2120182F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9A41540-9187-F7EE-FB6B-BCF7642108CD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896CB0-68C2-865C-2E06-C07B69E16DB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2FEFB0-8622-5725-B066-C5F63F7E3581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0BAF30A-AC78-1165-81B0-727E04DFA7F3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8DDA9E9-8FDA-6B59-2A9B-A7B6B453C8BE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DB1DB53-90A6-7A31-C18A-A7B42468ECD2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FC4E426-2248-3115-5621-C545732C8230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C6CD5F-F7EC-23F4-E6C6-B6614C05453B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4A4BAC2-BEA8-6B3E-0B12-2459E2F6B931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9F4453E-1884-22A3-50C1-6DBB61D1A6A7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02C33D-87B0-2FF1-D833-758C7056C8D2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4247BF6-867F-F7E6-9547-AB62697969DA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ABF99C-9CD6-D2F8-AA3A-D9516B7C7C62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61B2181-3D25-216D-44F6-3783E799E391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B53098D-8D4F-7DCB-BD9D-6B4FC4E9E6A2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22BF747-CB01-84F0-2731-9424A3725F82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447FCF-8613-EA3C-5240-B0E7203CA80D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DA331AA-65FE-89F1-1A1E-48458D8F42CB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DD7822-9722-0B52-C69E-A8E1105CD630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FA3BDA4-C6CC-01A2-FE80-DC9880A7C88D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D2D2D88-EEBC-A098-2181-BD739766C862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47CEB6B-2E13-9D2E-BF96-D06775535CAF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4D1644-57CF-D169-64CB-305B621C1589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7D8FC72-A0B7-7F21-8328-81DAF10C45E6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EBB6716-838B-F4C9-2565-AC7276A0A223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C3DBFE-E47B-5FFE-2C91-ED95D34DF91C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96CB5-7DCC-52F3-8C01-1D14EDB7399D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F9418D5-1C7B-9473-E13E-8DC7290B5C34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42106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A692D-4322-9180-CB24-6A3081DF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A601D0-5ABC-EFF6-892D-90A890C9CFC8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170373-3499-0F82-A4F9-3654B4B5512C}"/>
              </a:ext>
            </a:extLst>
          </p:cNvPr>
          <p:cNvSpPr/>
          <p:nvPr/>
        </p:nvSpPr>
        <p:spPr>
          <a:xfrm>
            <a:off x="3993930" y="1363716"/>
            <a:ext cx="4204139" cy="4290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CAC94-3166-0527-831F-2F7E0940D1BD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61F0B-B37B-FFE3-246D-84481B79AFF0}"/>
              </a:ext>
            </a:extLst>
          </p:cNvPr>
          <p:cNvSpPr txBox="1"/>
          <p:nvPr/>
        </p:nvSpPr>
        <p:spPr>
          <a:xfrm>
            <a:off x="4235669" y="2617076"/>
            <a:ext cx="3731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  <a:p>
            <a:r>
              <a:rPr lang="en-US" dirty="0"/>
              <a:t>Resource on VFS: No</a:t>
            </a:r>
          </a:p>
        </p:txBody>
      </p:sp>
    </p:spTree>
    <p:extLst>
      <p:ext uri="{BB962C8B-B14F-4D97-AF65-F5344CB8AC3E}">
        <p14:creationId xmlns:p14="http://schemas.microsoft.com/office/powerpoint/2010/main" val="9217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64013-7F8A-8AF6-0002-B6179150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00DFD7-25D6-FE92-AC18-6AFCDA39E64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F5A1E4-A70C-C445-F5A7-BAF0ACF344D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9A2640-0E23-02CF-85D3-F0ACCA2162AD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28B71-B437-7C58-6315-9CCB10232E59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CB0437-603A-B5C2-D3C6-2DBF99A025FA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961C1-5A7F-BD02-48E4-9AF2B6FA6783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64DE16-7DCA-472B-E89F-7513BC9521E5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D1074E6-077F-F6B3-1518-61066B329A41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7DB929-0D07-03DD-7615-594D51995C11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26145D-A2C9-74B3-3399-D726912F61EB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9D01DC-1021-3139-AE7D-71E6840A2594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B010D3-A5F6-6853-58E4-AA745D2E631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7D7462-B28A-93EE-3587-3F443BE29EEA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CD12A2-5802-385D-2425-FAF2184A5265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264A6F-CBCA-3536-BEFF-B6967A7C7F13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40012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1892-06D4-9BB9-12A2-B9F6C5F3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9A8932-60EE-402C-7351-9D4E49216CDA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D7DC3-609B-4D02-8DAA-8CFFF6E79361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E04153-E00D-1C73-7211-833F5CE1D8B2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F8A562-FB9A-6A16-0BEC-B856D7E9A7B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75E297-9C3A-C8BE-7666-5E16C1B66C6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6D2C31-EF5A-307C-4D38-2E47AACDA379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1B86D-77EA-C72C-92EC-560F76EC41BE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A113AC-ABD5-F522-3508-7415E255927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61DB91-0BE4-8C08-3EC8-6C72E058B954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9D1FE1-D812-38A0-0DC1-F8E65C3F6582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EF70F8-8C63-151B-46DC-A2DFA707F89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C48A17-0C17-A80A-8625-E480E71118F2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EA13B0-6E39-AC73-6C2A-C6674D1FE47D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E1C12-9C82-0CF3-31F9-A0ADE4E407CC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3819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C6F58-79AE-AAB7-97AE-2825A898E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8B9015C-DFE0-541E-3231-27BA637089A7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59ADA5-E794-FDF3-4BA2-3D114FA9A93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799032-DA91-ED4C-0F12-5ECE3C525EFF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291452-3999-DBF6-0874-5B2B7E1FF8BB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BEC98-07EF-1573-CD88-D014934FE6B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487840-D2CF-9283-AA98-78F87A1B764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F39694-88BB-F993-AA98-C98C8B80F0CF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013894-D00F-BD17-D8A6-418171C0F51A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C02DB6-C079-FC04-0967-9F2F912A5AC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C4CA2D-ACA1-42BC-FE8C-7AFF32535EB1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111CD-961F-9C04-4990-3B75A1040A1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959621-D642-C89E-381E-EE570F5A452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727F56-6B5B-059C-019D-8E384206BC15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C7C3E-28D5-2796-4854-0C0EE16CC0A6}"/>
              </a:ext>
            </a:extLst>
          </p:cNvPr>
          <p:cNvSpPr txBox="1"/>
          <p:nvPr/>
        </p:nvSpPr>
        <p:spPr>
          <a:xfrm>
            <a:off x="2564522" y="4318986"/>
            <a:ext cx="20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Strategies</a:t>
            </a:r>
            <a:endParaRPr lang="ko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FDEE29-0255-B52A-33E3-7A0F6DE35DAB}"/>
              </a:ext>
            </a:extLst>
          </p:cNvPr>
          <p:cNvSpPr/>
          <p:nvPr/>
        </p:nvSpPr>
        <p:spPr>
          <a:xfrm>
            <a:off x="4813735" y="4232686"/>
            <a:ext cx="1250731" cy="5600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V1 (WS)</a:t>
            </a:r>
            <a:endParaRPr lang="ko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193CE5-9AE6-228F-F720-89F7C181E4EF}"/>
              </a:ext>
            </a:extLst>
          </p:cNvPr>
          <p:cNvSpPr/>
          <p:nvPr/>
        </p:nvSpPr>
        <p:spPr>
          <a:xfrm>
            <a:off x="6064466" y="4230060"/>
            <a:ext cx="1250731" cy="5600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V2 (REST)</a:t>
            </a:r>
            <a:endParaRPr lang="ko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2C15D-35D4-0404-2969-A28FA88A647F}"/>
              </a:ext>
            </a:extLst>
          </p:cNvPr>
          <p:cNvSpPr/>
          <p:nvPr/>
        </p:nvSpPr>
        <p:spPr>
          <a:xfrm>
            <a:off x="7315198" y="4227434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V3 (REST)</a:t>
            </a:r>
            <a:endParaRPr lang="ko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52237D-A65D-733A-5CA2-3D8F72FC00A3}"/>
              </a:ext>
            </a:extLst>
          </p:cNvPr>
          <p:cNvSpPr/>
          <p:nvPr/>
        </p:nvSpPr>
        <p:spPr>
          <a:xfrm>
            <a:off x="8565929" y="4224808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V4 (WS)</a:t>
            </a:r>
            <a:endParaRPr lang="ko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B273642-4CDF-F431-CBBC-2FB4949B2337}"/>
              </a:ext>
            </a:extLst>
          </p:cNvPr>
          <p:cNvCxnSpPr/>
          <p:nvPr/>
        </p:nvCxnSpPr>
        <p:spPr>
          <a:xfrm flipH="1" flipV="1">
            <a:off x="9659007" y="4688318"/>
            <a:ext cx="1040524" cy="48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08F5DC-8743-F874-CB91-6DA2D22A924C}"/>
              </a:ext>
            </a:extLst>
          </p:cNvPr>
          <p:cNvSpPr txBox="1"/>
          <p:nvPr/>
        </p:nvSpPr>
        <p:spPr>
          <a:xfrm>
            <a:off x="9785132" y="5066602"/>
            <a:ext cx="236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this will open</a:t>
            </a:r>
          </a:p>
          <a:p>
            <a:r>
              <a:rPr lang="en-US" dirty="0"/>
              <a:t>A new popup window</a:t>
            </a:r>
          </a:p>
          <a:p>
            <a:r>
              <a:rPr lang="en-US" dirty="0"/>
              <a:t>To edit strategy param</a:t>
            </a:r>
          </a:p>
          <a:p>
            <a:r>
              <a:rPr lang="en-US" dirty="0"/>
              <a:t>Per exchange</a:t>
            </a:r>
            <a:endParaRPr lang="ko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06C8E0D-2858-8BB9-05EC-4FDDCB3EBC0C}"/>
              </a:ext>
            </a:extLst>
          </p:cNvPr>
          <p:cNvCxnSpPr>
            <a:cxnSpLocks/>
          </p:cNvCxnSpPr>
          <p:nvPr/>
        </p:nvCxnSpPr>
        <p:spPr>
          <a:xfrm flipH="1" flipV="1">
            <a:off x="5418079" y="4747218"/>
            <a:ext cx="384197" cy="943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C7E41E-A833-B75A-5BFA-59765A76B21B}"/>
              </a:ext>
            </a:extLst>
          </p:cNvPr>
          <p:cNvSpPr txBox="1"/>
          <p:nvPr/>
        </p:nvSpPr>
        <p:spPr>
          <a:xfrm>
            <a:off x="5439100" y="5690415"/>
            <a:ext cx="410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means it is enabled and is running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6227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EFD1-8A8A-5301-6151-37B614D5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20836E-47E8-A093-B138-FF31A396130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(Strategy V1@Binance)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156843-84DC-73AF-859E-73A0657BDBE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DDC27F-9962-8DFA-7256-5919A50191AE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3E953-7A71-F875-228C-5E2E26F95A0E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09A7D5-3FBA-8872-955E-016F0FF22841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1726D8-CEBB-AEB5-1BB0-1CFD410669F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D95D0A-239D-7C33-9E27-F2EEACF83F0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  <a:endParaRPr lang="ko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411A81-3D28-2092-77C5-F7F15221AA6C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E4081-5811-BB42-8F36-9B4B1864636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USDT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FBBB62-324B-1080-836A-29A2C4686A6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A2E244-2ADE-1844-DA3E-AB51558701CB}"/>
              </a:ext>
            </a:extLst>
          </p:cNvPr>
          <p:cNvGrpSpPr/>
          <p:nvPr/>
        </p:nvGrpSpPr>
        <p:grpSpPr>
          <a:xfrm>
            <a:off x="2564523" y="3179113"/>
            <a:ext cx="7252138" cy="369332"/>
            <a:chOff x="2564523" y="2039007"/>
            <a:chExt cx="725213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C7E3D6-58DC-A8F6-2101-A35000DE077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Toggled</a:t>
              </a:r>
              <a:endParaRPr lang="ko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D041648-8166-F128-ABA6-0E4E678D2E1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C68C11-8B45-E5D8-078C-1187B9F67C56}"/>
              </a:ext>
            </a:extLst>
          </p:cNvPr>
          <p:cNvSpPr/>
          <p:nvPr/>
        </p:nvSpPr>
        <p:spPr>
          <a:xfrm>
            <a:off x="4813736" y="3195514"/>
            <a:ext cx="2501462" cy="3284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</a:t>
            </a:r>
            <a:endParaRPr lang="ko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29226-FBE3-B7D4-9165-FFEB1E30EF24}"/>
              </a:ext>
            </a:extLst>
          </p:cNvPr>
          <p:cNvSpPr/>
          <p:nvPr/>
        </p:nvSpPr>
        <p:spPr>
          <a:xfrm>
            <a:off x="7315199" y="3199555"/>
            <a:ext cx="250146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Disable</a:t>
            </a:r>
            <a:endParaRPr lang="ko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37629F-276E-EF87-4600-DD70FD34C333}"/>
              </a:ext>
            </a:extLst>
          </p:cNvPr>
          <p:cNvSpPr txBox="1"/>
          <p:nvPr/>
        </p:nvSpPr>
        <p:spPr>
          <a:xfrm>
            <a:off x="2564523" y="3735192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  <a:endParaRPr lang="ko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1FD91-A453-CD12-305E-19BCA6FECDFE}"/>
              </a:ext>
            </a:extLst>
          </p:cNvPr>
          <p:cNvSpPr txBox="1"/>
          <p:nvPr/>
        </p:nvSpPr>
        <p:spPr>
          <a:xfrm>
            <a:off x="4792715" y="3735192"/>
            <a:ext cx="50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strategies using WebSocket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310452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3F20-8E43-1428-E8E6-A9960BB3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135EE-1F98-1F4D-7887-965D1B37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4984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858</Words>
  <Application>Microsoft Macintosh PowerPoint</Application>
  <PresentationFormat>와이드스크린</PresentationFormat>
  <Paragraphs>332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호연 송</dc:creator>
  <cp:lastModifiedBy>호연 송</cp:lastModifiedBy>
  <cp:revision>22</cp:revision>
  <dcterms:created xsi:type="dcterms:W3CDTF">2025-05-07T15:25:55Z</dcterms:created>
  <dcterms:modified xsi:type="dcterms:W3CDTF">2025-05-09T17:00:07Z</dcterms:modified>
</cp:coreProperties>
</file>