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72" r:id="rId5"/>
    <p:sldId id="273" r:id="rId6"/>
    <p:sldId id="258" r:id="rId7"/>
    <p:sldId id="263" r:id="rId8"/>
    <p:sldId id="262" r:id="rId9"/>
    <p:sldId id="270" r:id="rId10"/>
    <p:sldId id="271" r:id="rId11"/>
    <p:sldId id="259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07B8-E746-4BCE-B543-26174ACBC7F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5EC6-AB88-44E0-8F2F-E1D5F4065B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85CE-5FF4-4093-8716-DF99304BD65F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9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B55-AEF9-4053-971E-B28A987A1D32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0A79-C06E-4A35-9704-343DC887221A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A04C-E812-4B8D-8D19-950D21DFF159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335-9AB2-4DA3-9A20-71E471F683E5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1A7B-D744-46CB-939B-C56E1F191C7D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40B9-4282-41D7-B020-A03D388479FE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3A548D-3CB9-4114-A546-A174DAC7B379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6B02-F90C-4F5D-A2D5-265BC7C28FDE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08CC33-65FC-40A5-B032-84298D373A0E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10936-9996-4911-B338-2A132A90E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zh-TW" sz="1000" dirty="0"/>
            </a:br>
            <a:r>
              <a:rPr lang="zh-TW" altLang="en-US" sz="4000" dirty="0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E00F97-CE4A-4F69-B147-DD566AD2C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沈芸希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F264DA-9179-49B0-BBEA-56ECF3200E0F}"/>
              </a:ext>
            </a:extLst>
          </p:cNvPr>
          <p:cNvSpPr txBox="1"/>
          <p:nvPr/>
        </p:nvSpPr>
        <p:spPr>
          <a:xfrm>
            <a:off x="1036320" y="107471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期末平時報告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E64CA3C-014A-4855-8D38-49C8D7F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090-C662-4D52-B119-DE62B6AD26AA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2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C29CA-E33A-40F2-8389-68A90714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8C8260-95CC-484B-9008-F2803C455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A7EAA-1B30-4CDE-90A1-7EA27168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7C167-2AA4-49D8-9469-7739918F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35FFC-DB68-48C8-9680-1C6A163E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357CBEA-A6A4-47AB-AE8F-03A805D1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847"/>
            <a:ext cx="4761013" cy="40227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6C7E16-B37B-4520-8A15-CCE9982B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817" y="1471132"/>
            <a:ext cx="6362700" cy="41338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793A26-BD3F-4751-AA79-8116BF7A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46" y="75847"/>
            <a:ext cx="3429000" cy="42672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E7FCBA-222A-4E80-A436-8FF71D9C3B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215" b="46059"/>
          <a:stretch/>
        </p:blipFill>
        <p:spPr>
          <a:xfrm>
            <a:off x="6243846" y="4263380"/>
            <a:ext cx="5343901" cy="25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E449A-DAD7-46E2-B338-D63E17CBA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74536B-92B1-435F-952A-13EF7EC1C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493BE-2F07-4FBB-B6B1-A72EA227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9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70AB2-5F34-4674-A75B-64BA11DB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233241"/>
          </a:xfrm>
        </p:spPr>
        <p:txBody>
          <a:bodyPr/>
          <a:lstStyle/>
          <a:p>
            <a:r>
              <a:rPr lang="en-US" altLang="zh-TW" dirty="0"/>
              <a:t>Links</a:t>
            </a:r>
          </a:p>
          <a:p>
            <a:r>
              <a:rPr lang="en-US" altLang="zh-TW" dirty="0"/>
              <a:t>Image</a:t>
            </a:r>
          </a:p>
          <a:p>
            <a:r>
              <a:rPr lang="en-US" altLang="zh-TW" dirty="0"/>
              <a:t>Tables</a:t>
            </a:r>
          </a:p>
          <a:p>
            <a:r>
              <a:rPr lang="en-US" altLang="zh-TW" dirty="0"/>
              <a:t>Lists</a:t>
            </a:r>
          </a:p>
          <a:p>
            <a:r>
              <a:rPr lang="en-US" altLang="zh-TW" dirty="0"/>
              <a:t>H1</a:t>
            </a:r>
          </a:p>
          <a:p>
            <a:r>
              <a:rPr lang="en-US" altLang="zh-TW" dirty="0" err="1"/>
              <a:t>Img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89AF6-5ED3-4D3C-B481-C460D6A3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9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BD3DC-CF19-4C46-B50C-481321C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4C25E-E486-4E81-864D-70069BF7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8E44D-DFCF-4579-8771-0CF37D0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72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D9F9-66F9-45ED-9185-33245646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A3C6C-3B27-4E93-A8D4-C5C4BE0C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723DE-8065-47FC-8072-4421A15A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4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09E55-050E-43C4-8024-17FE998E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6BC0B-00D6-4F01-ACD7-55631082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4DEE3-B555-46FA-A86A-C0CBF73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2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6AB71-CEEC-4A38-B4BC-C507145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F4F55-EDBE-4439-9DE0-6115591B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A23FE4-27D1-4CDE-862F-B8DC3C8A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4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5C83-40BA-4176-9B3F-DD44E4E6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87F08-BF11-4677-A45E-67C59230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</a:p>
          <a:p>
            <a:r>
              <a:rPr lang="zh-TW" altLang="en-US" dirty="0"/>
              <a:t>網站建置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zh-TW" altLang="en-US" dirty="0"/>
              <a:t>我的網站</a:t>
            </a:r>
            <a:r>
              <a:rPr lang="en-US" altLang="zh-TW" dirty="0"/>
              <a:t>:</a:t>
            </a:r>
            <a:r>
              <a:rPr lang="zh-TW" altLang="en-US" dirty="0"/>
              <a:t>網站架構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25247-7768-4D29-B34F-9F38A72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5C3A-BD5C-410F-949D-22FC60A40019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FB2DA-0CA3-4391-8677-A0BDC88E8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BB3D1F-34B9-40D0-A864-6EA01B236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48DCF-4BB2-4630-BD11-1048851B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D33E-64EA-453C-BD8C-27E7B421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8FA77-EB91-4A03-86AF-2CB4C07E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D918B9-9E22-4D8E-973D-D7D8BF0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41E08-6527-4428-92DC-AE11C7D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BABFB-0DBD-4C9E-9EBF-03358DFA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8C99E-8DA0-4BB6-8EA2-BA5580FA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8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2B831-89CB-43B6-BCF8-B38B1BA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客戶端網頁程式開發</a:t>
            </a:r>
            <a:br>
              <a:rPr lang="en-US" altLang="zh-TW" dirty="0"/>
            </a:br>
            <a:r>
              <a:rPr lang="en-US" altLang="zh-TW" dirty="0"/>
              <a:t>(Server-side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111F1-A220-4A3E-ABE6-48AAA430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客戶端向目標伺服器端發送</a:t>
            </a:r>
            <a:r>
              <a:rPr lang="en-US" altLang="zh-TW" dirty="0"/>
              <a:t>HTTP</a:t>
            </a:r>
            <a:r>
              <a:rPr lang="zh-TW" altLang="en-US" dirty="0"/>
              <a:t>請求</a:t>
            </a:r>
            <a:r>
              <a:rPr lang="en-US" altLang="zh-TW" dirty="0"/>
              <a:t>(request)</a:t>
            </a:r>
            <a:r>
              <a:rPr lang="zh-TW" altLang="en-US" dirty="0"/>
              <a:t>，伺服器發送封包給客戶端。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目標伺服器等待客戶端的請求，並以一個</a:t>
            </a:r>
            <a:r>
              <a:rPr lang="en-US" altLang="zh-TW" dirty="0"/>
              <a:t>HTTP</a:t>
            </a:r>
            <a:r>
              <a:rPr lang="zh-TW" altLang="en-US" dirty="0"/>
              <a:t>回應</a:t>
            </a:r>
            <a:r>
              <a:rPr lang="en-US" altLang="zh-TW" dirty="0"/>
              <a:t>(response)</a:t>
            </a:r>
            <a:r>
              <a:rPr lang="zh-TW" altLang="en-US" dirty="0"/>
              <a:t>回復至客戶端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伺服器的封包很容易被攔截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客戶端下載資料到自己的電腦，所以客戶端是可以自行更改網頁內容的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91898-7D88-4081-91CB-DE3C4B0B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CAB8-5E68-4312-9563-6544F136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E7186F-F35B-46DC-B980-BCC43F858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90349-C4A6-436D-86D8-4484F87C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4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5E6BF-B37B-48C8-90C2-C08359AA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2500C-B53D-498F-9B40-7AB8ED2E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19D54-85AE-4FF0-BF71-E9A180D0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57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FE39D-64AE-4D55-A469-846B9C59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84E0C-6B57-421A-916C-7A3F5CA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664A8-AB28-49B9-955A-A3368D1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951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151</Words>
  <Application>Microsoft Office PowerPoint</Application>
  <PresentationFormat>寬螢幕</PresentationFormat>
  <Paragraphs>46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Calibri</vt:lpstr>
      <vt:lpstr>Calibri Light</vt:lpstr>
      <vt:lpstr>回顧</vt:lpstr>
      <vt:lpstr> 網站開發技術</vt:lpstr>
      <vt:lpstr>Agenda </vt:lpstr>
      <vt:lpstr>Web programming</vt:lpstr>
      <vt:lpstr>PowerPoint 簡報</vt:lpstr>
      <vt:lpstr>PowerPoint 簡報</vt:lpstr>
      <vt:lpstr>客戶端網頁程式開發 (Server-side web programming)</vt:lpstr>
      <vt:lpstr>網站建置</vt:lpstr>
      <vt:lpstr>PowerPoint 簡報</vt:lpstr>
      <vt:lpstr>PowerPoint 簡報</vt:lpstr>
      <vt:lpstr>XAMPP</vt:lpstr>
      <vt:lpstr>PowerPoint 簡報</vt:lpstr>
      <vt:lpstr>Html開發技術</vt:lpstr>
      <vt:lpstr>PowerPoint 簡報</vt:lpstr>
      <vt:lpstr>Link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</dc:title>
  <dc:creator>user</dc:creator>
  <cp:lastModifiedBy>user</cp:lastModifiedBy>
  <cp:revision>22</cp:revision>
  <dcterms:created xsi:type="dcterms:W3CDTF">2021-11-17T01:39:45Z</dcterms:created>
  <dcterms:modified xsi:type="dcterms:W3CDTF">2021-12-08T03:57:57Z</dcterms:modified>
</cp:coreProperties>
</file>