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307B8-E746-4BCE-B543-26174ACBC7F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5EC6-AB88-44E0-8F2F-E1D5F4065B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89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515-6766-40EB-B5BA-7555F394A735}" type="datetime1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0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85CE-5FF4-4093-8716-DF99304BD65F}" type="datetime1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92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6B55-AEF9-4053-971E-B28A987A1D32}" type="datetime1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64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B5EB-3C67-4189-8857-32A10BD39B5F}" type="datetime1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0A79-C06E-4A35-9704-343DC887221A}" type="datetime1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9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A04C-E812-4B8D-8D19-950D21DFF159}" type="datetime1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8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335-9AB2-4DA3-9A20-71E471F683E5}" type="datetime1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1A7B-D744-46CB-939B-C56E1F191C7D}" type="datetime1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9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40B9-4282-41D7-B020-A03D388479FE}" type="datetime1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56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3A548D-3CB9-4114-A546-A174DAC7B379}" type="datetime1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57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6B02-F90C-4F5D-A2D5-265BC7C28FDE}" type="datetime1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8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08CC33-65FC-40A5-B032-84298D373A0E}" type="datetime1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234B1E-53D5-440B-B649-90AF8204AF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8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10936-9996-4911-B338-2A132A90E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altLang="zh-TW" sz="1000" dirty="0"/>
            </a:br>
            <a:r>
              <a:rPr lang="zh-TW" altLang="en-US" sz="4000" dirty="0"/>
              <a:t>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E00F97-CE4A-4F69-B147-DD566AD2C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沈芸希</a:t>
            </a:r>
            <a:endParaRPr lang="en-US" altLang="zh-TW" dirty="0"/>
          </a:p>
          <a:p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偉大的恩師 龍大大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F264DA-9179-49B0-BBEA-56ECF3200E0F}"/>
              </a:ext>
            </a:extLst>
          </p:cNvPr>
          <p:cNvSpPr txBox="1"/>
          <p:nvPr/>
        </p:nvSpPr>
        <p:spPr>
          <a:xfrm>
            <a:off x="1736521" y="1122363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期末平時報告</a:t>
            </a:r>
            <a:endParaRPr lang="zh-TW" alt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EE64CA3C-014A-4855-8D38-49C8D7FC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090-C662-4D52-B119-DE62B6AD26AA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2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93E540-7AAE-424A-9429-1DC17290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10FBA5-1ADD-4D30-8C5F-066CE65C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0C8107-FBC3-4EF5-ABF2-EA89C0E5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62075"/>
            <a:ext cx="6362700" cy="413385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05FA35-C5F6-475B-8A49-99905161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F7AF-8D3F-40DA-A1B1-84390C72DA70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60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9B8C1-8D84-49E8-A8A0-A21FE434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B3F921-63A5-434D-961B-1FEEAD83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DA6BDF-9E28-4A96-854C-6ACCE72BD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993" y="1011981"/>
            <a:ext cx="3429000" cy="4267200"/>
          </a:xfrm>
          <a:prstGeom prst="rect">
            <a:avLst/>
          </a:prstGeom>
        </p:spPr>
      </p:pic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F206B35-F361-433D-AAF3-3F5F1E93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976-291C-4F49-83AC-66DCE87A1276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39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792F7-8B85-4C84-B05F-0494F9BD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1DA5E-DB56-4AEA-B361-407449FF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E1F5F6-31B5-4F99-9A80-54B22FE78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04" y="2371725"/>
            <a:ext cx="2524125" cy="21145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F4D84B9-C9F9-472F-872D-682DEE888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185" y="286603"/>
            <a:ext cx="3429000" cy="4267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4183E2-8FDE-4EDF-82D6-F1B1AA10E930}"/>
              </a:ext>
            </a:extLst>
          </p:cNvPr>
          <p:cNvSpPr/>
          <p:nvPr/>
        </p:nvSpPr>
        <p:spPr>
          <a:xfrm>
            <a:off x="4303552" y="3857414"/>
            <a:ext cx="1484633" cy="328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530E8-DC5C-4836-B70A-68988C7E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B57D-E5C6-48D9-8C2B-7FE79304D60C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14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44B44-182F-40FA-904B-3FFF2C4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E157B7-EAAE-4A87-B266-0CD3E084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934314-D81E-420F-BD8A-8CC3A1D1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7412"/>
            <a:ext cx="4524375" cy="2543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7970927-CFD7-4261-A47A-92244D788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81" y="751922"/>
            <a:ext cx="3429000" cy="4267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90BFEF-AE77-4FE3-BBDE-590C1B0D04CF}"/>
              </a:ext>
            </a:extLst>
          </p:cNvPr>
          <p:cNvSpPr/>
          <p:nvPr/>
        </p:nvSpPr>
        <p:spPr>
          <a:xfrm>
            <a:off x="3901448" y="3949693"/>
            <a:ext cx="1484633" cy="328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DCA601-F949-4FD3-BBE8-39A0FBDA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F3CF-5720-4827-B0CF-69726222C2D1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6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5378B-EF64-4594-8C7A-9B49AD48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9E283-C5FE-4982-A209-1BE6029B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6B6560-EEF4-4270-9A71-B90B7504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44" y="2171700"/>
            <a:ext cx="4505325" cy="251460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B41C48-4D93-4051-99EA-10AF81A5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DAA2-C9D4-4E78-B6D6-8EED059DEF37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90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A1AEF-FCCF-46E1-8A64-B879E09D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D4800-83CA-4F7D-8955-31FA41EF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E95011-6837-4E02-9AEF-CCB169867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2171700"/>
            <a:ext cx="4476750" cy="251460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BE183A-A08D-4FB9-BE5A-10A9A4D7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459-0033-4858-A0E8-2BC79ED50E33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41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D433D-3A38-460B-AEA4-38A2597D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EE2105-D502-4307-BD63-0AAEAE17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20EB11-8A7C-4573-95FE-AC62D10D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2185987"/>
            <a:ext cx="4476750" cy="2486025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595F83-B1A3-4ADE-91E7-D52F565B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956-BDCD-4B52-8D24-DB48415FE97F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101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9AB43-D28E-4349-BE9D-9101D6DD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DD9D36-BDA2-43C4-9C5B-5F7E4B940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DF5C34-83E7-4A48-986F-6F14C108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2181225"/>
            <a:ext cx="4495800" cy="249555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CB4F7B-F7AB-4B64-BC6D-6340BF47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E0C6-22F6-42C7-BE5C-19B7720B9925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5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5E69F-D134-47EA-B1E0-F908FA74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1F35A1-5958-4C24-B436-4965A934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907102-B215-404F-8546-DCB4C308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445" y="1737360"/>
            <a:ext cx="5629275" cy="26574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7CCAE1-F9D8-4A2D-9253-A6D9519E5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53" y="751921"/>
            <a:ext cx="3429000" cy="4267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EE0B3B-A955-4056-B2EA-9363B488A423}"/>
              </a:ext>
            </a:extLst>
          </p:cNvPr>
          <p:cNvSpPr/>
          <p:nvPr/>
        </p:nvSpPr>
        <p:spPr>
          <a:xfrm>
            <a:off x="1675220" y="4310419"/>
            <a:ext cx="1484633" cy="328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C5443C-410F-4FAB-8E80-3652BEAF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90F1-8847-4C56-9BFC-DD7F50579F14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468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76E81-C018-4ECC-9D65-329CE517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EB039C-A435-442F-83E4-40BB4B7E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A29D4E-9754-45CE-A311-040EB94F8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333375"/>
            <a:ext cx="6343650" cy="6191250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6349588-AE14-4EDB-A4E3-86C74E49D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90862"/>
            <a:ext cx="5443813" cy="35368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57564D-7D2D-4276-A31E-ADF7402D4424}"/>
              </a:ext>
            </a:extLst>
          </p:cNvPr>
          <p:cNvSpPr/>
          <p:nvPr/>
        </p:nvSpPr>
        <p:spPr>
          <a:xfrm>
            <a:off x="5707784" y="2927757"/>
            <a:ext cx="1005172" cy="182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EF2152-D195-4FBA-A9EA-642788B2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6F36-2A90-4F5B-97FD-F5584F07A337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33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A5C83-40BA-4176-9B3F-DD44E4E6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87F08-BF11-4677-A45E-67C59230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設計理念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系統建置</a:t>
            </a:r>
            <a:r>
              <a:rPr lang="en-US" altLang="zh-TW" dirty="0"/>
              <a:t>:</a:t>
            </a:r>
            <a:r>
              <a:rPr lang="en-US" altLang="zh-TW" dirty="0" err="1"/>
              <a:t>xampp</a:t>
            </a:r>
            <a:endParaRPr lang="en-US" altLang="zh-TW" dirty="0"/>
          </a:p>
          <a:p>
            <a:r>
              <a:rPr lang="zh-TW" altLang="en-US" dirty="0"/>
              <a:t>網站設計</a:t>
            </a:r>
            <a:endParaRPr lang="en-US" altLang="zh-TW" dirty="0"/>
          </a:p>
          <a:p>
            <a:r>
              <a:rPr lang="zh-TW" altLang="en-US" dirty="0"/>
              <a:t>關鍵程式碼</a:t>
            </a:r>
            <a:endParaRPr lang="en-US" altLang="zh-TW" dirty="0"/>
          </a:p>
          <a:p>
            <a:r>
              <a:rPr lang="zh-TW" altLang="en-US" dirty="0"/>
              <a:t>學習心得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925247-7768-4D29-B34F-9F38A72E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5C3A-BD5C-410F-949D-22FC60A40019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24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3DEAF-4B86-43CF-B371-8901EF1B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FF092B-7E4B-42B1-9C63-575DB50F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587" y="286603"/>
            <a:ext cx="7068093" cy="3727988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EC9290B-FBE2-410E-8276-644171EDD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390862"/>
            <a:ext cx="5443813" cy="35368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36C503D-0C4F-4A4F-8CEE-85C13DD6473C}"/>
              </a:ext>
            </a:extLst>
          </p:cNvPr>
          <p:cNvSpPr/>
          <p:nvPr/>
        </p:nvSpPr>
        <p:spPr>
          <a:xfrm>
            <a:off x="5623894" y="3179427"/>
            <a:ext cx="1005172" cy="182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C90322-E764-483C-911F-41DB99B1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C978-6104-48CD-830C-266794E02520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21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0B8B8-DFA7-4E71-A16E-EA792EA7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94E506-F310-4DBC-8998-29250D47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C8298B-7E43-4ABD-9E84-7564F975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5" y="1736692"/>
            <a:ext cx="11045257" cy="33839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96FA5E4-9AB2-42A4-A83C-0393C47E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95" y="1566512"/>
            <a:ext cx="11172924" cy="3724308"/>
          </a:xfrm>
          <a:prstGeom prst="rect">
            <a:avLst/>
          </a:prstGeom>
        </p:spPr>
      </p:pic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4B19A24D-25CA-4875-92F7-47A0AC12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8931-C8B6-4F00-9BB5-293488C8D0B9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18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0066B-25FC-45A8-846F-36E01CF4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883CAB-7123-4B56-B824-F2C102A9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A8C0A1-5005-4EBA-AC0B-690B5D60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17" y="286603"/>
            <a:ext cx="7114987" cy="6523661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304FEB-A4CE-4366-9729-3EFC148E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1D92-3B8F-4823-9379-84ADA0EA12DA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48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C2948-C2BA-4B88-AED5-3B7B9B56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8848AD-E43F-4F81-A3AF-BE63A6B7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ACB470-2365-4020-BFF2-B203D768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410"/>
            <a:ext cx="12192000" cy="6239180"/>
          </a:xfrm>
          <a:prstGeom prst="rect">
            <a:avLst/>
          </a:prstGeom>
        </p:spPr>
      </p:pic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5DFA5940-244F-40A5-8A90-D1CED519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CF9B-0173-4A79-993B-998B0AD23E3D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027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0276E-E605-489A-B642-BE0A3689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C54F90-923E-40FC-BA5C-14EF04DD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D2EDFE-5DDA-4B83-A7C4-07995A1D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9" y="0"/>
            <a:ext cx="4581485" cy="685800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0150C8-0E8B-4946-AD73-9A2E5BEB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24FD-06FD-473A-A358-F046E092050B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696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88C78-E312-4BEE-B2A6-7CB3904A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DE479A-52CD-4E93-8FEA-12ECD731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C7CCCA-36C0-41A7-8F2C-BB2D64B2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1362075"/>
            <a:ext cx="5915025" cy="4133850"/>
          </a:xfrm>
          <a:prstGeom prst="rect">
            <a:avLst/>
          </a:prstGeom>
        </p:spPr>
      </p:pic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A0D885FC-DC4F-4259-B0E4-3314B9E6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90C-6988-4170-A647-1345E6A65027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525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ED511-0CDE-4FF9-B487-D7377A42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3B6C3-6C81-42DE-B632-3B9A0E1F7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4B54B5-C7EB-4730-AA4B-89411F74B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10" y="1175246"/>
            <a:ext cx="5867400" cy="417195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EABF8A-6094-4F85-B54D-922C22D6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C90A-0C94-4EE5-B9AE-C9B8377B727B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452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212A9-2212-4903-A1DC-4542CF66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沒有</a:t>
            </a:r>
            <a:r>
              <a:rPr lang="en-US" altLang="zh-TW" dirty="0"/>
              <a:t>JAVA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E65C36-033C-48F2-8FE1-D3E6E44C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F28FE0-CD2A-41B9-B2D2-FF0108C0A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1737360"/>
            <a:ext cx="6238875" cy="409575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EC42F8-55E9-4E05-B93D-B1F9EB7B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9DBD-81C4-47ED-A165-B8266257E36A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840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5D2D5-C940-49CE-847D-CF7A9DAA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654D92-8A5E-428F-AFAD-7B87F4EC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E65707-ACEF-43BD-A503-4CC96DCB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18" y="232745"/>
            <a:ext cx="11062488" cy="639251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39ECCB-DA96-4FC7-A67B-6E038BAB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EB4-5772-4D2B-B3FB-8A08E356AF8A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456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86535-E732-448F-BE9B-18F9C2FD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1A7BB-3F0A-46E1-9AC0-FD0DC843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6B3D52-B4A7-402E-BB80-7ED23D07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951" y="0"/>
            <a:ext cx="4702098" cy="685800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D0BFD2-3BC5-4E1D-8F69-DD7EF0A1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0093-6118-4226-BBFE-453A0D926997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7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F7EAB-8B29-4B7A-812B-DB01C204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6EC09B-249D-4251-BDC4-F4604D5A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6E0442-CA2C-4C75-B9DF-3C976A24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95" y="988906"/>
            <a:ext cx="4752975" cy="403860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D71E9A-F1A2-4D53-A682-98DB2381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6D6C-A320-4CF0-9A08-B89B7CB89658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107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C2369-FA70-4289-9EB9-8B6A7966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F55C7-3DB6-4C87-87CE-54E201E0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6CEDAF-0683-4540-8790-C4375528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12192000" cy="604520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8C0ACE-18D2-40C0-A939-2F533A4E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415-2473-4C5B-B753-563CA0AD7835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878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687FB-EC91-4786-9582-3535C5F1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8EBB0-C616-43CC-BCCC-3728C23F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F51937-BB3A-4B72-835F-42C67AA1A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350"/>
            <a:ext cx="12192000" cy="608330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45AF59-21E1-49C4-99CC-2DCF2294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E61E-EC6E-4301-A3BA-2DA009247540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692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567CD-8876-46B7-8DAF-5D2E3DD8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D0EA0F-3C38-43B3-8BE3-8460ECA28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8B76EE-7749-43BB-A080-5E7934808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58" y="0"/>
            <a:ext cx="10037684" cy="685800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B792E1-8E7B-4966-A869-B77A1891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A26D-C6EC-4AC1-9158-27E697807692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740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A77E8-4EB9-4998-84D2-490E0CC6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5C584-6AB7-4189-9FB9-8244B0F36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87264C-6B35-4BE1-ADB0-7479BD67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023937"/>
            <a:ext cx="9410700" cy="4810125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473AC6-D844-4720-9D05-3683B4A8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92BB-944B-4A69-B10E-78B152C8EFFC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4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6DFD9-2EB8-4536-9D86-D37E54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377B2C-B9E2-4F0F-8FE0-50C5434F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7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&lt;!DOCTYPE html&gt;</a:t>
            </a:r>
          </a:p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&lt;body&gt;</a:t>
            </a:r>
          </a:p>
          <a:p>
            <a:endParaRPr lang="en-US" altLang="zh-TW" dirty="0"/>
          </a:p>
          <a:p>
            <a:r>
              <a:rPr lang="en-US" altLang="zh-TW" dirty="0"/>
              <a:t>&lt;h1&gt;4100E007</a:t>
            </a:r>
            <a:r>
              <a:rPr lang="zh-TW" altLang="en-US" dirty="0"/>
              <a:t>網站</a:t>
            </a:r>
            <a:r>
              <a:rPr lang="en-US" altLang="zh-TW" dirty="0"/>
              <a:t>&lt;/h1&gt;</a:t>
            </a:r>
          </a:p>
          <a:p>
            <a:endParaRPr lang="en-US" altLang="zh-TW" dirty="0"/>
          </a:p>
          <a:p>
            <a:r>
              <a:rPr lang="en-US" altLang="zh-TW" dirty="0"/>
              <a:t>&lt;p&gt;</a:t>
            </a:r>
            <a:r>
              <a:rPr lang="zh-TW" altLang="en-US" dirty="0"/>
              <a:t>早早</a:t>
            </a:r>
            <a:r>
              <a:rPr lang="en-US" altLang="zh-TW" dirty="0"/>
              <a:t>&lt;/p&gt;</a:t>
            </a:r>
          </a:p>
          <a:p>
            <a:endParaRPr lang="en-US" altLang="zh-TW" dirty="0"/>
          </a:p>
          <a:p>
            <a:r>
              <a:rPr lang="en-US" altLang="zh-TW" dirty="0"/>
              <a:t>&lt;/body&gt;</a:t>
            </a:r>
          </a:p>
          <a:p>
            <a:r>
              <a:rPr lang="en-US" altLang="zh-TW" dirty="0"/>
              <a:t>&lt;/html&gt;</a:t>
            </a:r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F2D3F6-B763-4A16-BFAA-CEB3B0EF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29DB-921A-4C3A-9F94-BA6A1BBAA82B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829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EAC9C-1A85-478D-B526-CB0B58BB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172.20.155.153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5484D1-65A3-4D41-AE3B-B46830B6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&lt;!DOCTYPE html&gt;</a:t>
            </a:r>
          </a:p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&lt;head&gt;</a:t>
            </a:r>
          </a:p>
          <a:p>
            <a:r>
              <a:rPr lang="en-US" altLang="zh-TW" dirty="0"/>
              <a:t>&lt;meta charset="utf-8"&gt;</a:t>
            </a:r>
          </a:p>
          <a:p>
            <a:endParaRPr lang="en-US" altLang="zh-TW" dirty="0"/>
          </a:p>
          <a:p>
            <a:r>
              <a:rPr lang="en-US" altLang="zh-TW" dirty="0"/>
              <a:t>&lt;/head&gt;</a:t>
            </a:r>
          </a:p>
          <a:p>
            <a:r>
              <a:rPr lang="en-US" altLang="zh-TW" dirty="0"/>
              <a:t>&lt;body&gt;</a:t>
            </a:r>
          </a:p>
          <a:p>
            <a:endParaRPr lang="en-US" altLang="zh-TW" dirty="0"/>
          </a:p>
          <a:p>
            <a:r>
              <a:rPr lang="en-US" altLang="zh-TW" dirty="0"/>
              <a:t>&lt;h1&gt;4100E007</a:t>
            </a:r>
            <a:r>
              <a:rPr lang="zh-TW" altLang="en-US" dirty="0"/>
              <a:t>網站</a:t>
            </a:r>
            <a:r>
              <a:rPr lang="en-US" altLang="zh-TW" dirty="0"/>
              <a:t>&lt;/h1&gt;</a:t>
            </a:r>
          </a:p>
          <a:p>
            <a:endParaRPr lang="en-US" altLang="zh-TW" dirty="0"/>
          </a:p>
          <a:p>
            <a:r>
              <a:rPr lang="en-US" altLang="zh-TW" dirty="0"/>
              <a:t>&lt;p&gt;</a:t>
            </a:r>
            <a:r>
              <a:rPr lang="zh-TW" altLang="en-US" dirty="0"/>
              <a:t>早早</a:t>
            </a:r>
            <a:r>
              <a:rPr lang="en-US" altLang="zh-TW" dirty="0"/>
              <a:t>&lt;/p&gt;</a:t>
            </a:r>
          </a:p>
          <a:p>
            <a:r>
              <a:rPr lang="en-US" altLang="zh-TW" dirty="0"/>
              <a:t>&lt;p&gt;</a:t>
            </a:r>
            <a:r>
              <a:rPr lang="zh-TW" altLang="en-US" dirty="0"/>
              <a:t>中文通了沒</a:t>
            </a:r>
            <a:r>
              <a:rPr lang="en-US" altLang="zh-TW" dirty="0"/>
              <a:t>&lt;/p&gt;</a:t>
            </a:r>
          </a:p>
          <a:p>
            <a:endParaRPr lang="en-US" altLang="zh-TW" dirty="0"/>
          </a:p>
          <a:p>
            <a:r>
              <a:rPr lang="en-US" altLang="zh-TW" dirty="0"/>
              <a:t>&lt;/body&gt;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C5AA11-916B-4675-8D1E-58C3CE00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593-78CD-4E70-9924-CDF27A2A2E00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77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1F08B-EF24-4B9C-9517-817E632B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90683-1049-40DF-B1B4-2EBE61AF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DC4C6B-EE9B-47CC-B6B0-69F0AD35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390650"/>
            <a:ext cx="4819650" cy="407670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1DAAE4-0A32-4C55-A2A7-539FD6F9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C925-5A63-46D3-AEA6-A68ECA67C501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7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41C62-7655-41A8-B447-57D04DBF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31774A-0024-4B7D-B9A5-259E94DD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1B7334-4192-40A2-9489-7AE79506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1404937"/>
            <a:ext cx="4791075" cy="4048125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574D49-D58F-4E78-AEEC-C367FDEF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862C-D28D-40C9-8191-1FD24B719208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81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5FC06-26E5-4910-963D-1638D74F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C73143-85C9-47E8-9C2C-A4D4CEBB2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6FD9E6-D8BE-4E7C-89C7-ECE93F30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1400175"/>
            <a:ext cx="4772025" cy="405765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C3BEBD-ED87-4CA5-B74B-E73A2A8A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A617-1B8D-42A6-8DB4-AFAC871266B3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18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716B3-5E8B-4442-8CB9-CC4309DB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AC9EEA-D884-4160-B926-5DF9783D2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A14EF8-117C-45DE-98A6-67A1F262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381125"/>
            <a:ext cx="4781550" cy="409575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8CB2E9-6C01-4800-92B7-63706885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3438-34F4-4D68-A627-C30DD0D5F0C7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07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6489C-D508-44F9-9A9B-73D81395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A5038F-E37A-408F-999F-95A58A02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92FCAB-D53E-4E99-9949-8BB7A031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404937"/>
            <a:ext cx="4857750" cy="4048125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EE45D9-87EB-49A0-968D-24B24EB7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3397-E741-45C3-96B7-B3C1CC2B0D95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30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79A92-72F7-4612-A8F7-83E1FCC8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3D625-3290-4E11-B4C2-E94EC5887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67283C-99DC-439F-92BB-2F6F3FD2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385887"/>
            <a:ext cx="4781550" cy="4086225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D0CBEB-30D1-48E2-90A9-A2B57118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54FB-486F-4031-813B-01A203E55C87}" type="datetime1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67876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151</Words>
  <Application>Microsoft Office PowerPoint</Application>
  <PresentationFormat>寬螢幕</PresentationFormat>
  <Paragraphs>72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9" baseType="lpstr">
      <vt:lpstr>新細明體</vt:lpstr>
      <vt:lpstr>Calibri</vt:lpstr>
      <vt:lpstr>Calibri Light</vt:lpstr>
      <vt:lpstr>回顧</vt:lpstr>
      <vt:lpstr> 網站</vt:lpstr>
      <vt:lpstr>Agenda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沒有JAVA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172.20.155.153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</dc:title>
  <dc:creator>user</dc:creator>
  <cp:lastModifiedBy>user</cp:lastModifiedBy>
  <cp:revision>12</cp:revision>
  <dcterms:created xsi:type="dcterms:W3CDTF">2021-11-17T01:39:45Z</dcterms:created>
  <dcterms:modified xsi:type="dcterms:W3CDTF">2021-11-17T03:08:44Z</dcterms:modified>
</cp:coreProperties>
</file>