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D2552-8781-454F-8B7A-4C20FB6C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F392F0-F771-4BD6-8806-177F1BCA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0EEABB-4A48-421E-BDC5-F89FDD79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EEF8FB-81CA-4B66-9AAA-2D1EAC41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8139B2-8F01-42D4-8449-55630AE6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44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B8983-FCB7-4AB7-A268-2F48362E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B7334-CF65-4ACA-9BE4-C847D69C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81009-7F7A-4F79-93A0-0C900B4B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72D6E2-9334-460F-AD26-7EC19997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B2D5B-90AE-4A23-BA78-541D04A9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A63058-79BC-4C88-BBA6-748A5BA58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774193-87B3-42F6-B0AB-B964E6C12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486016-A792-4627-B66F-5422CCB0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F19E3-C25B-4EA7-AFF8-9E012E8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F01A39-0E80-404A-9489-AC1BCBF1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1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F6F69-C9D2-4EEB-9EF7-E1D21A18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78CF0-6104-4803-8FC3-6D696900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D403-3DDA-4CFF-BE2A-26F8850A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89356E-2EE4-42E7-964D-6B02C4B8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B1EEA-C645-4712-8E9A-AE013EC8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5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261E7-A0AA-48CA-A210-9E99F71B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A7AEFB-28B8-40E7-BA0A-FF37B214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D1534-FFEE-42FA-9F8B-088BC8E4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EEC7B6-9EA4-4521-87D8-AFC38751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F79FE-4CB1-48D0-8D84-BF9F0C1C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A6E54-C32E-4AAC-B58A-C3A7C1FE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8A9AC-730F-44DF-BCA9-876E4A3AB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15DE5B-36EF-4D04-8713-96C60592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A181F-6080-45EE-9989-E7415CB2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34C39D-8E88-4821-BE04-3476DDA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045E14-729D-4272-BB25-D59D3E95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16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F8CA0-06D0-4C87-B95E-516D4E15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D76C-4B9B-4494-821E-B8FF973B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4C018E-4A92-49D5-A367-FD45CB982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3475AB-3199-488B-83AF-EE939500D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8FB178-9D9A-449C-8FED-4E0EE0080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EBFFDD-FC43-4883-9022-653A69F8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1DCDFF-AC4C-457A-8C20-A7CC5CD1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28710E-6078-4278-A2DE-A806E83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37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00380-6345-45AD-B2E9-654AFE1C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C074D0-699B-49DF-A144-DE30FB7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8F235E-3EE5-477C-9F08-634D5E56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FD35B2-85D3-4787-A0B0-39383272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5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D9C77F-6486-4517-A82F-15F05AF5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BACA8F-4768-41C9-9C34-26CDBF0A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0582A7-C7DD-4728-92C6-DA69819E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6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4BB1D-7373-4A59-84EE-275FA351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54D04-9D4D-4659-A748-4DB0A1A6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176BA-2972-49FA-ACBB-867F7686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53511F-CF57-49D6-8928-F3226121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B4CCC7-824E-418A-9DB1-1F4B0954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17D0C-F401-42B5-B8C2-69B31193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7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47DF9-F1E7-4162-A15D-F5AAA977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4CF960-8933-4674-8C61-5382ECE5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463721-FE61-4DA1-900D-AB9DEA34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BD1F06-69AA-4742-B0F2-B33A0241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02FC6C-6017-46A7-A836-8B572705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93596F-4E5B-46D0-B50F-E154FBD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44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6A842A-C8AE-48B1-8F23-E6DE204D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EAE1D8-EB4F-4654-80AC-C7FF0B3C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480B6-C71F-4541-A4B2-FA0A979E7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B3B5-0179-44A6-9B86-63EE0F0B063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B1BC03-0F44-473E-A265-C921BC18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C1C9F-307B-4BCD-AE25-8C7CE4986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E06F-933D-4673-843B-AA0EAC057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2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AA0AC-BF35-4A0C-A3A0-1966461A2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2021/09/15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0C08C8-377E-4C89-A595-DE68A90B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12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D010A73-4491-4DF4-AE14-193545F3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6" y="3409952"/>
            <a:ext cx="19048" cy="380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2BB1C4-568A-41FF-A238-6F747FD2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6" y="3409952"/>
            <a:ext cx="19048" cy="380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62D895-E02E-405F-85B9-7AC8E052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03" y="402274"/>
            <a:ext cx="6276190" cy="5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7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B99F9ED-00B1-4D89-A7D3-956C83A2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64"/>
            <a:ext cx="4081759" cy="32648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2898E5-4150-46F9-BCA6-D6F85112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66" y="0"/>
            <a:ext cx="3817877" cy="34333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5C3719-533D-43C5-A28D-F9723BB4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4457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273FDF-5C8E-48BB-8097-173E4D8A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4264799-F593-4F6B-AD0D-3B6945EE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C847EFC-7FA2-4D1D-88FF-85A5EEABB7D6}"/>
              </a:ext>
            </a:extLst>
          </p:cNvPr>
          <p:cNvSpPr/>
          <p:nvPr/>
        </p:nvSpPr>
        <p:spPr>
          <a:xfrm>
            <a:off x="1434517" y="2751589"/>
            <a:ext cx="2298584" cy="377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4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BB7CBC-2F93-477C-8152-6B02FB6A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4D32E2-0C29-496D-91AB-E4084970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6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BDC185-E936-43EC-BB38-9BD47D4C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9D8688-2D6B-47F0-8639-C0D86F09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D46169-5B19-4C4B-B41C-2D339EA63D56}"/>
              </a:ext>
            </a:extLst>
          </p:cNvPr>
          <p:cNvSpPr/>
          <p:nvPr/>
        </p:nvSpPr>
        <p:spPr>
          <a:xfrm>
            <a:off x="494950" y="2734811"/>
            <a:ext cx="1031846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395776-1F55-4B70-9CB8-2996B98121BC}"/>
              </a:ext>
            </a:extLst>
          </p:cNvPr>
          <p:cNvSpPr/>
          <p:nvPr/>
        </p:nvSpPr>
        <p:spPr>
          <a:xfrm>
            <a:off x="437626" y="3398939"/>
            <a:ext cx="1031846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4A5DF7-684E-469F-B571-B10597D5FA06}"/>
              </a:ext>
            </a:extLst>
          </p:cNvPr>
          <p:cNvSpPr/>
          <p:nvPr/>
        </p:nvSpPr>
        <p:spPr>
          <a:xfrm>
            <a:off x="503339" y="3066875"/>
            <a:ext cx="1031846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5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5DA4A9C-8E2F-4084-A8D0-4DF23260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9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3AD5F1E-AA86-482A-B22C-68B2C612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A2FD66D-41CD-4A75-A21D-0DA9B6DCDC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86013-58A6-45EF-96F8-4032331E2934}"/>
              </a:ext>
            </a:extLst>
          </p:cNvPr>
          <p:cNvSpPr/>
          <p:nvPr/>
        </p:nvSpPr>
        <p:spPr>
          <a:xfrm>
            <a:off x="1866900" y="2628900"/>
            <a:ext cx="1816100" cy="46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6FCB6-CD3B-4CE1-85B0-82E548847BED}"/>
              </a:ext>
            </a:extLst>
          </p:cNvPr>
          <p:cNvSpPr/>
          <p:nvPr/>
        </p:nvSpPr>
        <p:spPr>
          <a:xfrm>
            <a:off x="1866900" y="4787900"/>
            <a:ext cx="2413000" cy="46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06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491526D-F9A2-4B5F-A860-1DB7088F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0"/>
            <a:ext cx="1294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700B11-85A7-4B7F-9C9D-1851C170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777926-E8C2-4BBE-B67E-0D7AE7992BA3}"/>
              </a:ext>
            </a:extLst>
          </p:cNvPr>
          <p:cNvSpPr/>
          <p:nvPr/>
        </p:nvSpPr>
        <p:spPr>
          <a:xfrm>
            <a:off x="3665989" y="3607266"/>
            <a:ext cx="3330429" cy="377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0E3F1-AB05-409D-AD0F-B9D11B8DCA44}"/>
              </a:ext>
            </a:extLst>
          </p:cNvPr>
          <p:cNvSpPr/>
          <p:nvPr/>
        </p:nvSpPr>
        <p:spPr>
          <a:xfrm>
            <a:off x="3665989" y="4723002"/>
            <a:ext cx="3330429" cy="377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5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FD3B01-694F-44D1-9296-570F076CE6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24C112-B538-41CC-8E00-9911166220C5}"/>
              </a:ext>
            </a:extLst>
          </p:cNvPr>
          <p:cNvSpPr/>
          <p:nvPr/>
        </p:nvSpPr>
        <p:spPr>
          <a:xfrm>
            <a:off x="3464653" y="2231472"/>
            <a:ext cx="2290195" cy="377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0BC4AF-D550-4B46-829A-52B33BD70582}"/>
              </a:ext>
            </a:extLst>
          </p:cNvPr>
          <p:cNvSpPr/>
          <p:nvPr/>
        </p:nvSpPr>
        <p:spPr>
          <a:xfrm>
            <a:off x="3464653" y="2843868"/>
            <a:ext cx="4001549" cy="377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82C518-B3E8-4ABD-90F6-F29F0C265CE5}"/>
              </a:ext>
            </a:extLst>
          </p:cNvPr>
          <p:cNvSpPr/>
          <p:nvPr/>
        </p:nvSpPr>
        <p:spPr>
          <a:xfrm>
            <a:off x="3464653" y="4412609"/>
            <a:ext cx="3078760" cy="427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C237EF-3C9D-4883-BBE1-429532D7AA54}"/>
              </a:ext>
            </a:extLst>
          </p:cNvPr>
          <p:cNvSpPr/>
          <p:nvPr/>
        </p:nvSpPr>
        <p:spPr>
          <a:xfrm>
            <a:off x="3405930" y="5066950"/>
            <a:ext cx="2567031" cy="385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6A0AEA-CD75-4C68-BC98-D4BBD7F617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19575" y="104457"/>
            <a:ext cx="3752850" cy="664908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A988E2C-9259-4F8E-A8FA-6E2D0898D301}"/>
              </a:ext>
            </a:extLst>
          </p:cNvPr>
          <p:cNvSpPr/>
          <p:nvPr/>
        </p:nvSpPr>
        <p:spPr>
          <a:xfrm>
            <a:off x="4152550" y="5494789"/>
            <a:ext cx="1174459" cy="47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31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4B92398-27BB-40BA-BFD3-16770A0918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0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6FA6231-BF87-4DD1-A3C2-8D5B63874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5669AF-B579-4146-9B1D-3B9097ED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818785"/>
            <a:ext cx="9202434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</Words>
  <Application>Microsoft Office PowerPoint</Application>
  <PresentationFormat>寬螢幕</PresentationFormat>
  <Paragraphs>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2021/09/15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2021/09/15</dc:title>
  <dc:creator>宏逸 高</dc:creator>
  <cp:lastModifiedBy>宏逸 高</cp:lastModifiedBy>
  <cp:revision>8</cp:revision>
  <dcterms:created xsi:type="dcterms:W3CDTF">2021-09-15T01:56:08Z</dcterms:created>
  <dcterms:modified xsi:type="dcterms:W3CDTF">2021-09-15T03:27:44Z</dcterms:modified>
</cp:coreProperties>
</file>