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6" r:id="rId28"/>
    <p:sldId id="285" r:id="rId29"/>
    <p:sldId id="297" r:id="rId30"/>
    <p:sldId id="299" r:id="rId31"/>
    <p:sldId id="286" r:id="rId32"/>
    <p:sldId id="300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77" r:id="rId43"/>
    <p:sldId id="2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2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37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07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1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2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91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8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7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8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7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E5AF6-176F-4FF0-935A-3F7BC52765F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7893C-3C99-4970-A9B4-908F32743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5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9BB7A-D862-466C-B69A-A18961B95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我的網站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4473E1-25A7-4FD5-840D-CE96BDF4E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高宏逸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偉大的恩師曾龍 龍大大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9F2FE7-FE74-4A55-9A84-7369FCA2EB1B}"/>
              </a:ext>
            </a:extLst>
          </p:cNvPr>
          <p:cNvSpPr txBox="1"/>
          <p:nvPr/>
        </p:nvSpPr>
        <p:spPr>
          <a:xfrm>
            <a:off x="461395" y="330485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期末平時報告</a:t>
            </a:r>
          </a:p>
        </p:txBody>
      </p:sp>
    </p:spTree>
    <p:extLst>
      <p:ext uri="{BB962C8B-B14F-4D97-AF65-F5344CB8AC3E}">
        <p14:creationId xmlns:p14="http://schemas.microsoft.com/office/powerpoint/2010/main" val="169295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8F10044-C7D2-4561-835C-C2EDB914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404655"/>
            <a:ext cx="477269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8B86AE2-AE83-4992-964B-5F3D6312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1357023"/>
            <a:ext cx="583964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B4E6E83-2A1F-44D8-9C3C-6E86230B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366549"/>
            <a:ext cx="633500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A921110-4B47-4D88-8BAA-9B3078AB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67" y="1076989"/>
            <a:ext cx="3429479" cy="426779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FAE480E-82BC-4462-8FB7-C3945E3333F5}"/>
              </a:ext>
            </a:extLst>
          </p:cNvPr>
          <p:cNvSpPr txBox="1"/>
          <p:nvPr/>
        </p:nvSpPr>
        <p:spPr>
          <a:xfrm>
            <a:off x="3042406" y="3208790"/>
            <a:ext cx="117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啟動控制面板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BA1BD7-F61C-4239-99B6-07CC6C5CE3BD}"/>
              </a:ext>
            </a:extLst>
          </p:cNvPr>
          <p:cNvSpPr txBox="1"/>
          <p:nvPr/>
        </p:nvSpPr>
        <p:spPr>
          <a:xfrm>
            <a:off x="2455176" y="2273416"/>
            <a:ext cx="117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自動開啟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7C106F-FF45-48B0-8078-D50D3CD8B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26" y="3677677"/>
            <a:ext cx="2476846" cy="1667108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939F7B4B-9166-4E53-9946-99EAA6855FB7}"/>
              </a:ext>
            </a:extLst>
          </p:cNvPr>
          <p:cNvSpPr/>
          <p:nvPr/>
        </p:nvSpPr>
        <p:spPr>
          <a:xfrm>
            <a:off x="4874004" y="4664279"/>
            <a:ext cx="97312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B0964F-658B-48DC-BBE3-2AA4E297D8CB}"/>
              </a:ext>
            </a:extLst>
          </p:cNvPr>
          <p:cNvSpPr/>
          <p:nvPr/>
        </p:nvSpPr>
        <p:spPr>
          <a:xfrm>
            <a:off x="3280095" y="4664279"/>
            <a:ext cx="1384184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9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5C7DCDC-0F54-4AEC-8AB1-21E17E71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51" y="1967700"/>
            <a:ext cx="447737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8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E2F7917-A07B-4BE3-A920-90EEE23A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91" y="2055216"/>
            <a:ext cx="445832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3275B8-C594-4B1B-88E4-C8253C58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52" y="2181051"/>
            <a:ext cx="44773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298A7A9-6100-4CE0-88AB-29023FDE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2190577"/>
            <a:ext cx="445832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7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FB442E5-BF63-40D6-A31B-49DA1780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281237"/>
            <a:ext cx="444879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29ECE2-BD5D-42C2-A3F0-F621131C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2104840"/>
            <a:ext cx="556337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FB85B-91D8-4D2B-8283-6E3898736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50201"/>
            <a:ext cx="9144000" cy="202350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800" dirty="0"/>
              <a:t>設計理念</a:t>
            </a:r>
            <a:br>
              <a:rPr lang="en-US" altLang="zh-TW" sz="2800" dirty="0"/>
            </a:br>
            <a:r>
              <a:rPr lang="zh-TW" altLang="en-US" sz="2800" dirty="0"/>
              <a:t>系統建置</a:t>
            </a:r>
            <a:r>
              <a:rPr lang="en-US" altLang="zh-TW" sz="2800" dirty="0" err="1"/>
              <a:t>xampp</a:t>
            </a:r>
            <a:br>
              <a:rPr lang="en-US" altLang="zh-TW" sz="2800" dirty="0"/>
            </a:br>
            <a:r>
              <a:rPr lang="zh-TW" altLang="en-US" sz="2800" dirty="0"/>
              <a:t>網站設計</a:t>
            </a:r>
            <a:br>
              <a:rPr lang="en-US" altLang="zh-TW" sz="2800" dirty="0"/>
            </a:br>
            <a:r>
              <a:rPr lang="zh-TW" altLang="en-US" sz="2800" dirty="0"/>
              <a:t>關鍵程式碼</a:t>
            </a:r>
            <a:br>
              <a:rPr lang="en-US" altLang="zh-TW" sz="2800" dirty="0"/>
            </a:br>
            <a:r>
              <a:rPr lang="zh-TW" altLang="en-US" sz="2800" dirty="0"/>
              <a:t>學習心得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10622C-BB6A-48DC-B1EE-FA7564A1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87A2D4-D9B3-462F-8042-B7B92AF35528}"/>
              </a:ext>
            </a:extLst>
          </p:cNvPr>
          <p:cNvSpPr txBox="1"/>
          <p:nvPr/>
        </p:nvSpPr>
        <p:spPr>
          <a:xfrm>
            <a:off x="805343" y="251874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37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E795412-BBBC-4505-BE8F-6F0678CE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50" y="629173"/>
            <a:ext cx="6315956" cy="56038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F2F8C20-3179-4784-BF26-9DB48F0F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64" y="2246666"/>
            <a:ext cx="838317" cy="20291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55F5CE-DC29-4D61-A152-24853181E67E}"/>
              </a:ext>
            </a:extLst>
          </p:cNvPr>
          <p:cNvSpPr/>
          <p:nvPr/>
        </p:nvSpPr>
        <p:spPr>
          <a:xfrm>
            <a:off x="2058389" y="2560739"/>
            <a:ext cx="799459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592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38BDBD-0C93-428F-B057-7C908A1D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11" y="980733"/>
            <a:ext cx="9335803" cy="48965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71570FE-CEB7-48BC-AFC0-5F45DF43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39" y="2473169"/>
            <a:ext cx="838317" cy="2029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E13496-9731-4F6D-A95B-85C90C2AD063}"/>
              </a:ext>
            </a:extLst>
          </p:cNvPr>
          <p:cNvSpPr/>
          <p:nvPr/>
        </p:nvSpPr>
        <p:spPr>
          <a:xfrm>
            <a:off x="953838" y="3070371"/>
            <a:ext cx="765905" cy="209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71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4F32071-FC47-4B35-A8D2-C100B553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7" y="873772"/>
            <a:ext cx="9224928" cy="51104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5818103-5C73-4F0E-AEF4-C58B7862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79" y="2414443"/>
            <a:ext cx="838317" cy="2029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F9E848-D341-44B5-ADF6-267901AC654F}"/>
              </a:ext>
            </a:extLst>
          </p:cNvPr>
          <p:cNvSpPr/>
          <p:nvPr/>
        </p:nvSpPr>
        <p:spPr>
          <a:xfrm>
            <a:off x="1113179" y="3307356"/>
            <a:ext cx="799459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5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2508B19-EC78-49C3-9237-3A2C82A0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74" y="805343"/>
            <a:ext cx="10161381" cy="49029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924A797-E669-4176-8D30-8CB0721A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7" y="2515113"/>
            <a:ext cx="838317" cy="20291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2439C4-8304-4677-8D67-4CE2D3564A18}"/>
              </a:ext>
            </a:extLst>
          </p:cNvPr>
          <p:cNvSpPr/>
          <p:nvPr/>
        </p:nvSpPr>
        <p:spPr>
          <a:xfrm>
            <a:off x="699857" y="3682767"/>
            <a:ext cx="816238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7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8A44AB6-C0D1-4654-A7B7-3D6AF62D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54" y="543574"/>
            <a:ext cx="7699608" cy="57943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62FD29-6A6F-4FF7-B20F-5A346AFD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94" y="2582226"/>
            <a:ext cx="838317" cy="20291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E625086-92E8-4355-AB37-ECA375BE433C}"/>
              </a:ext>
            </a:extLst>
          </p:cNvPr>
          <p:cNvSpPr/>
          <p:nvPr/>
        </p:nvSpPr>
        <p:spPr>
          <a:xfrm>
            <a:off x="1750794" y="4053980"/>
            <a:ext cx="799459" cy="24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3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C51D47B-4BE9-4B04-B63B-B4E6F984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1371313"/>
            <a:ext cx="6382641" cy="41153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33ABA48-610F-4915-A857-3B551E1F56E0}"/>
              </a:ext>
            </a:extLst>
          </p:cNvPr>
          <p:cNvSpPr txBox="1"/>
          <p:nvPr/>
        </p:nvSpPr>
        <p:spPr>
          <a:xfrm>
            <a:off x="2810312" y="5654180"/>
            <a:ext cx="441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第五</a:t>
            </a:r>
            <a:r>
              <a:rPr lang="en-US" altLang="zh-TW" dirty="0"/>
              <a:t>(Tomcat)</a:t>
            </a:r>
            <a:r>
              <a:rPr lang="zh-TW" altLang="en-US" dirty="0"/>
              <a:t>因沒有裝</a:t>
            </a:r>
            <a:r>
              <a:rPr lang="en-US" altLang="zh-TW" dirty="0"/>
              <a:t>java</a:t>
            </a:r>
            <a:r>
              <a:rPr lang="zh-TW" altLang="en-US" dirty="0"/>
              <a:t>因此無法啟動</a:t>
            </a:r>
          </a:p>
        </p:txBody>
      </p:sp>
    </p:spTree>
    <p:extLst>
      <p:ext uri="{BB962C8B-B14F-4D97-AF65-F5344CB8AC3E}">
        <p14:creationId xmlns:p14="http://schemas.microsoft.com/office/powerpoint/2010/main" val="215553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0C15F96-04B1-4ECD-82FA-4DBB74EE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74" y="814567"/>
            <a:ext cx="10002473" cy="49543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7D246A-AB57-46C1-8B4B-2C4BC93BA4E7}"/>
              </a:ext>
            </a:extLst>
          </p:cNvPr>
          <p:cNvSpPr/>
          <p:nvPr/>
        </p:nvSpPr>
        <p:spPr>
          <a:xfrm>
            <a:off x="1652631" y="814567"/>
            <a:ext cx="478173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22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3D2BD5-7BAD-44DB-BC23-0F216DD2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72" y="738631"/>
            <a:ext cx="7382905" cy="11526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44B7553-B116-4167-BBA9-797BE377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83" y="3144364"/>
            <a:ext cx="6601746" cy="2800741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E8C4B06F-D5A8-465A-9DE7-FD79E0CE7919}"/>
              </a:ext>
            </a:extLst>
          </p:cNvPr>
          <p:cNvSpPr/>
          <p:nvPr/>
        </p:nvSpPr>
        <p:spPr>
          <a:xfrm>
            <a:off x="4695038" y="2179630"/>
            <a:ext cx="604007" cy="964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8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0621B4D-B02B-416A-B99A-E7878E85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43466B-D5F9-4512-9112-235714B5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911133"/>
            <a:ext cx="9297698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5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CD3F94C-3AC9-47D8-881E-34128880F1E1}"/>
              </a:ext>
            </a:extLst>
          </p:cNvPr>
          <p:cNvSpPr txBox="1"/>
          <p:nvPr/>
        </p:nvSpPr>
        <p:spPr>
          <a:xfrm>
            <a:off x="4420999" y="1375794"/>
            <a:ext cx="6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系統建置</a:t>
            </a:r>
            <a:r>
              <a:rPr lang="en-US" altLang="zh-TW" sz="2800" dirty="0" err="1"/>
              <a:t>axmpp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649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7FBBCD6-7412-4AF6-BCC6-9D3E416D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4" y="537368"/>
            <a:ext cx="9713208" cy="594083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CC5191B-5CCF-4453-8B2E-B7FA8735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3" y="3878158"/>
            <a:ext cx="10736173" cy="2581635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015A1465-A22C-4795-A45D-EF1749FA15B7}"/>
              </a:ext>
            </a:extLst>
          </p:cNvPr>
          <p:cNvSpPr/>
          <p:nvPr/>
        </p:nvSpPr>
        <p:spPr>
          <a:xfrm>
            <a:off x="3498209" y="2924611"/>
            <a:ext cx="503340" cy="1008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4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4B28DCB-9189-487A-8F14-0A8182D2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25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6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A5CC0E-63B6-4640-8D2B-1F100904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28127"/>
            <a:ext cx="10364646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44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CC399DC-97C2-479A-99EC-3978B0B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9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62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19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196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114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9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1E415D0-5DE4-42C6-ACA3-6A2AC543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00" y="1404655"/>
            <a:ext cx="481079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54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9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693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1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5F12BBB-92BC-4E77-B16C-33C33E16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19" y="1399892"/>
            <a:ext cx="480127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0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1C51EFE-E62C-4F06-92B4-6F21E806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86" y="1395128"/>
            <a:ext cx="477269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1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9BC3CD6-404A-4403-8DDD-865C13A1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27" y="1395128"/>
            <a:ext cx="479174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79A4EC-39D2-4F41-AA7E-EA24490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31" y="1395128"/>
            <a:ext cx="477269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F9F6F37-F59B-4C81-BA59-99CA10DD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81" y="1418944"/>
            <a:ext cx="475363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2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55</Words>
  <Application>Microsoft Office PowerPoint</Application>
  <PresentationFormat>寬螢幕</PresentationFormat>
  <Paragraphs>10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微軟正黑體</vt:lpstr>
      <vt:lpstr>新細明體</vt:lpstr>
      <vt:lpstr>Arial</vt:lpstr>
      <vt:lpstr>Garamond</vt:lpstr>
      <vt:lpstr>有機</vt:lpstr>
      <vt:lpstr>我的網站</vt:lpstr>
      <vt:lpstr>設計理念 系統建置xampp 網站設計 關鍵程式碼 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我的網站</dc:title>
  <dc:creator>user</dc:creator>
  <cp:lastModifiedBy>user</cp:lastModifiedBy>
  <cp:revision>9</cp:revision>
  <dcterms:created xsi:type="dcterms:W3CDTF">2021-11-17T01:36:39Z</dcterms:created>
  <dcterms:modified xsi:type="dcterms:W3CDTF">2021-11-17T03:25:36Z</dcterms:modified>
</cp:coreProperties>
</file>