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0" r:id="rId8"/>
    <p:sldId id="258" r:id="rId9"/>
    <p:sldId id="259" r:id="rId10"/>
    <p:sldId id="275" r:id="rId11"/>
    <p:sldId id="278" r:id="rId12"/>
    <p:sldId id="276" r:id="rId13"/>
    <p:sldId id="277" r:id="rId14"/>
    <p:sldId id="268" r:id="rId15"/>
    <p:sldId id="262" r:id="rId16"/>
    <p:sldId id="274" r:id="rId17"/>
    <p:sldId id="269" r:id="rId18"/>
    <p:sldId id="273" r:id="rId19"/>
    <p:sldId id="270" r:id="rId20"/>
    <p:sldId id="271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>
        <p:scale>
          <a:sx n="75" d="100"/>
          <a:sy n="75" d="100"/>
        </p:scale>
        <p:origin x="257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4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0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7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4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3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25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E58-EFDD-4F06-98C5-097A669CB2F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4C7-D28E-40BE-8FAE-DC23D8C9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5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4"/>
          <a:stretch/>
        </p:blipFill>
        <p:spPr>
          <a:xfrm>
            <a:off x="685555" y="2259790"/>
            <a:ext cx="7504387" cy="17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22" r="1420"/>
          <a:stretch/>
        </p:blipFill>
        <p:spPr>
          <a:xfrm>
            <a:off x="566980" y="2242318"/>
            <a:ext cx="7714033" cy="21025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979" y="4018702"/>
            <a:ext cx="3818645" cy="244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38" y="1953661"/>
            <a:ext cx="6769793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2" t="2456" b="8129"/>
          <a:stretch/>
        </p:blipFill>
        <p:spPr>
          <a:xfrm>
            <a:off x="1193962" y="2451990"/>
            <a:ext cx="5230968" cy="1793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3962" y="3989580"/>
            <a:ext cx="3284852" cy="209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find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下箭號圖說文字 7"/>
          <p:cNvSpPr/>
          <p:nvPr/>
        </p:nvSpPr>
        <p:spPr>
          <a:xfrm>
            <a:off x="2971800" y="846256"/>
            <a:ext cx="3568700" cy="97144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1593" y="846256"/>
            <a:ext cx="5078907" cy="697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4800" dirty="0" smtClean="0"/>
              <a:t>find </a:t>
            </a:r>
            <a:r>
              <a:rPr lang="en-US" altLang="zh-TW" sz="4800" dirty="0" smtClean="0">
                <a:solidFill>
                  <a:srgbClr val="FF0000"/>
                </a:solidFill>
              </a:rPr>
              <a:t>/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rgbClr val="7030A0"/>
                </a:solidFill>
              </a:rPr>
              <a:t>-name secret </a:t>
            </a:r>
            <a:endParaRPr lang="zh-TW" altLang="en-US" sz="4800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36283"/>
          <a:stretch/>
        </p:blipFill>
        <p:spPr>
          <a:xfrm>
            <a:off x="804714" y="2397253"/>
            <a:ext cx="6696372" cy="30464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97694" y="3642875"/>
            <a:ext cx="2794000" cy="1739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40" y="3740781"/>
            <a:ext cx="2429092" cy="1544089"/>
          </a:xfrm>
          <a:prstGeom prst="rect">
            <a:avLst/>
          </a:prstGeom>
        </p:spPr>
      </p:pic>
      <p:sp>
        <p:nvSpPr>
          <p:cNvPr id="7" name="向下箭號圖說文字 6"/>
          <p:cNvSpPr/>
          <p:nvPr/>
        </p:nvSpPr>
        <p:spPr>
          <a:xfrm>
            <a:off x="1461593" y="266700"/>
            <a:ext cx="2805607" cy="579556"/>
          </a:xfrm>
          <a:prstGeom prst="downArrowCallo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從 </a:t>
            </a:r>
            <a:r>
              <a:rPr lang="zh-TW" altLang="en-US" sz="1600" dirty="0" smtClean="0">
                <a:solidFill>
                  <a:srgbClr val="FF0000"/>
                </a:solidFill>
              </a:rPr>
              <a:t>最上層目錄</a:t>
            </a:r>
            <a:r>
              <a:rPr lang="en-US" altLang="zh-TW" sz="1600" dirty="0" smtClean="0">
                <a:solidFill>
                  <a:srgbClr val="FF0000"/>
                </a:solidFill>
              </a:rPr>
              <a:t>(/) </a:t>
            </a:r>
            <a:r>
              <a:rPr lang="zh-TW" altLang="en-US" sz="1600" dirty="0" smtClean="0"/>
              <a:t>開始找</a:t>
            </a:r>
            <a:r>
              <a:rPr lang="zh-TW" altLang="en-US" sz="1600" dirty="0"/>
              <a:t>起</a:t>
            </a:r>
          </a:p>
        </p:txBody>
      </p:sp>
      <p:sp>
        <p:nvSpPr>
          <p:cNvPr id="10" name="矩形 9"/>
          <p:cNvSpPr/>
          <p:nvPr/>
        </p:nvSpPr>
        <p:spPr>
          <a:xfrm>
            <a:off x="3141959" y="1842690"/>
            <a:ext cx="317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要找檔案名稱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的檔案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49300" y="3740780"/>
            <a:ext cx="1574800" cy="28511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93531" y="2595951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檔案都因權限不足 無法開啟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2946" y="369867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只有此檔案可以開啟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4714" y="5624293"/>
            <a:ext cx="6070600" cy="673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cat  /opt/secret </a:t>
            </a:r>
            <a:r>
              <a:rPr lang="zh-TW" altLang="en-US" sz="3200" dirty="0" smtClean="0"/>
              <a:t>  就可以看到答案</a:t>
            </a:r>
            <a:r>
              <a:rPr lang="en-US" altLang="zh-TW" sz="3200" dirty="0" smtClean="0"/>
              <a:t> </a:t>
            </a:r>
            <a:endParaRPr lang="zh-TW" altLang="en-US" sz="32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644900" y="4068005"/>
            <a:ext cx="0" cy="17485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4144"/>
            <a:ext cx="7886700" cy="18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362" y="1147621"/>
            <a:ext cx="7078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>
                <a:solidFill>
                  <a:srgbClr val="7030A0"/>
                </a:solidFill>
              </a:rPr>
              <a:t>Permission</a:t>
            </a:r>
            <a:r>
              <a:rPr lang="en-US" altLang="zh-TW" sz="7200" dirty="0" smtClean="0"/>
              <a:t> </a:t>
            </a:r>
            <a:r>
              <a:rPr lang="en-US" altLang="zh-TW" sz="7200" dirty="0" smtClean="0">
                <a:solidFill>
                  <a:srgbClr val="FF0000"/>
                </a:solidFill>
              </a:rPr>
              <a:t>denied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818" y="2347950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允許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</a:p>
        </p:txBody>
      </p:sp>
      <p:sp>
        <p:nvSpPr>
          <p:cNvPr id="4" name="矩形 3"/>
          <p:cNvSpPr/>
          <p:nvPr/>
        </p:nvSpPr>
        <p:spPr>
          <a:xfrm>
            <a:off x="5629170" y="2440595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被拒絕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964" y="4543131"/>
            <a:ext cx="668965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6000" dirty="0" smtClean="0"/>
              <a:t>權限不足  無法開啟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4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1242" y="1690689"/>
            <a:ext cx="5187910" cy="852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process(</a:t>
            </a:r>
            <a:r>
              <a:rPr lang="zh-TW" altLang="en-US" sz="5400" dirty="0"/>
              <a:t>行程</a:t>
            </a:r>
            <a:r>
              <a:rPr lang="en-US" altLang="zh-TW" sz="5400" dirty="0"/>
              <a:t>) list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14" y="3049363"/>
            <a:ext cx="5945554" cy="20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50" y="322981"/>
            <a:ext cx="7419338" cy="63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17" y="406334"/>
            <a:ext cx="5858629" cy="56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30" y="1386863"/>
            <a:ext cx="8162229" cy="44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80 port == &gt;</a:t>
            </a:r>
            <a:r>
              <a:rPr lang="zh-TW" altLang="en-US" sz="2800" b="1" dirty="0" smtClean="0"/>
              <a:t>是網站應用程式</a:t>
            </a:r>
            <a:r>
              <a:rPr lang="en-US" altLang="zh-TW" sz="2800" b="1" dirty="0"/>
              <a:t/>
            </a:r>
            <a:br>
              <a:rPr lang="en-US" altLang="zh-TW" sz="2800" b="1" dirty="0"/>
            </a:br>
            <a:r>
              <a:rPr lang="zh-TW" altLang="en-US" sz="2800" b="1" dirty="0" smtClean="0"/>
              <a:t>              </a:t>
            </a:r>
            <a:r>
              <a:rPr lang="en-US" altLang="zh-TW" sz="2800" b="1" dirty="0" smtClean="0"/>
              <a:t>== &gt;</a:t>
            </a:r>
            <a:r>
              <a:rPr lang="zh-TW" altLang="en-US" sz="2800" b="1" dirty="0" smtClean="0"/>
              <a:t>如何連到網站</a:t>
            </a:r>
            <a:r>
              <a:rPr lang="en-US" altLang="zh-TW" sz="2800" b="1" dirty="0" smtClean="0"/>
              <a:t>?</a:t>
            </a:r>
            <a:r>
              <a:rPr lang="zh-TW" altLang="en-US" sz="2800" b="1" dirty="0" smtClean="0"/>
              <a:t> 瀏覽器是圖形介面</a:t>
            </a:r>
            <a:r>
              <a:rPr lang="en-US" altLang="zh-TW" sz="2800" b="1" dirty="0" smtClean="0"/>
              <a:t>!</a:t>
            </a:r>
            <a:endParaRPr lang="zh-TW" altLang="en-US" sz="2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73" y="1524795"/>
            <a:ext cx="7353300" cy="30861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732273" y="2133600"/>
            <a:ext cx="7129027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47900" y="1955800"/>
            <a:ext cx="914400" cy="2159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53097" y="3574534"/>
            <a:ext cx="449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== </a:t>
            </a:r>
            <a:r>
              <a:rPr lang="en-US" altLang="zh-TW" b="1" dirty="0" smtClean="0">
                <a:solidFill>
                  <a:srgbClr val="FFFF00"/>
                </a:solidFill>
              </a:rPr>
              <a:t>&gt;</a:t>
            </a:r>
            <a:r>
              <a:rPr lang="zh-TW" altLang="en-US" b="1" dirty="0">
                <a:solidFill>
                  <a:srgbClr val="FFFF00"/>
                </a:solidFill>
              </a:rPr>
              <a:t> ②</a:t>
            </a:r>
            <a:r>
              <a:rPr lang="zh-TW" altLang="en-US" b="1" dirty="0" smtClean="0">
                <a:solidFill>
                  <a:srgbClr val="FFFF00"/>
                </a:solidFill>
              </a:rPr>
              <a:t>如何</a:t>
            </a:r>
            <a:r>
              <a:rPr lang="zh-TW" altLang="en-US" b="1" dirty="0">
                <a:solidFill>
                  <a:srgbClr val="FFFF00"/>
                </a:solidFill>
              </a:rPr>
              <a:t>連到網站</a:t>
            </a:r>
            <a:r>
              <a:rPr lang="en-US" altLang="zh-TW" b="1" dirty="0" smtClean="0">
                <a:solidFill>
                  <a:srgbClr val="FFFF00"/>
                </a:solidFill>
              </a:rPr>
              <a:t>?</a:t>
            </a:r>
            <a:r>
              <a:rPr lang="zh-TW" altLang="en-US" b="1" dirty="0" smtClean="0">
                <a:solidFill>
                  <a:srgbClr val="FFFF00"/>
                </a:solidFill>
              </a:rPr>
              <a:t> 使用命令列指令</a:t>
            </a:r>
            <a:r>
              <a:rPr lang="en-US" altLang="zh-TW" b="1" dirty="0" smtClean="0">
                <a:solidFill>
                  <a:srgbClr val="FFFF00"/>
                </a:solidFill>
              </a:rPr>
              <a:t>curl</a:t>
            </a:r>
            <a:r>
              <a:rPr lang="zh-TW" altLang="en-US" b="1" dirty="0" smtClean="0">
                <a:solidFill>
                  <a:srgbClr val="FFFF00"/>
                </a:solidFill>
              </a:rPr>
              <a:t> 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7900" y="3644900"/>
            <a:ext cx="1397000" cy="2413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6291" y="477101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== 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r>
              <a:rPr lang="zh-TW" altLang="en-US" b="1" dirty="0"/>
              <a:t> ③</a:t>
            </a:r>
            <a:r>
              <a:rPr lang="zh-TW" altLang="en-US" b="1" dirty="0" smtClean="0">
                <a:solidFill>
                  <a:srgbClr val="FF0000"/>
                </a:solidFill>
              </a:rPr>
              <a:t>答案就在這裡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57198" y="1320800"/>
            <a:ext cx="25400" cy="22537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47694" y="18263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4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4152"/>
            <a:ext cx="7886700" cy="31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66978"/>
            <a:ext cx="7886700" cy="32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12" y="2079943"/>
            <a:ext cx="7818649" cy="29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30" y="1714030"/>
            <a:ext cx="8111326" cy="4609520"/>
          </a:xfrm>
          <a:prstGeom prst="rect">
            <a:avLst/>
          </a:prstGeom>
        </p:spPr>
      </p:pic>
      <p:pic>
        <p:nvPicPr>
          <p:cNvPr id="3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30" y="-73054"/>
            <a:ext cx="7818649" cy="29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2099176"/>
            <a:ext cx="8074138" cy="35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14" y="98425"/>
            <a:ext cx="5418171" cy="4351338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74" y="673099"/>
            <a:ext cx="3613733" cy="55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74" y="365126"/>
            <a:ext cx="3986837" cy="61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43" y="2441040"/>
            <a:ext cx="6571160" cy="20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215296"/>
            <a:ext cx="7715065" cy="25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xxd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</a:t>
            </a:r>
            <a:r>
              <a:rPr lang="en-US" altLang="zh-TW" dirty="0" err="1" smtClean="0"/>
              <a:t>inux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5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8" y="2518938"/>
            <a:ext cx="6643403" cy="7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71" y="421991"/>
            <a:ext cx="5634587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pwd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s –l</a:t>
            </a:r>
          </a:p>
          <a:p>
            <a:r>
              <a:rPr lang="en-US" altLang="zh-TW" dirty="0" smtClean="0"/>
              <a:t>ls –a</a:t>
            </a:r>
          </a:p>
          <a:p>
            <a:r>
              <a:rPr lang="en-US" altLang="zh-TW" dirty="0" smtClean="0"/>
              <a:t>ls –A</a:t>
            </a:r>
          </a:p>
          <a:p>
            <a:r>
              <a:rPr lang="en-US" altLang="zh-TW" dirty="0" smtClean="0"/>
              <a:t>ls –Al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120</Words>
  <Application>Microsoft Office PowerPoint</Application>
  <PresentationFormat>如螢幕大小 (4:3)</PresentationFormat>
  <Paragraphs>29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linux</vt:lpstr>
      <vt:lpstr>PowerPoint 簡報</vt:lpstr>
      <vt:lpstr>PowerPoint 簡報</vt:lpstr>
      <vt:lpstr>PowerPoint 簡報</vt:lpstr>
      <vt:lpstr>xxd</vt:lpstr>
      <vt:lpstr>PowerPoint 簡報</vt:lpstr>
      <vt:lpstr>PowerPoint 簡報</vt:lpstr>
      <vt:lpstr>pwd</vt:lpstr>
      <vt:lpstr>ls</vt:lpstr>
      <vt:lpstr>PowerPoint 簡報</vt:lpstr>
      <vt:lpstr>PowerPoint 簡報</vt:lpstr>
      <vt:lpstr>PowerPoint 簡報</vt:lpstr>
      <vt:lpstr>PowerPoint 簡報</vt:lpstr>
      <vt:lpstr>Linux find</vt:lpstr>
      <vt:lpstr>PowerPoint 簡報</vt:lpstr>
      <vt:lpstr>PowerPoint 簡報</vt:lpstr>
      <vt:lpstr>PowerPoint 簡報</vt:lpstr>
      <vt:lpstr>PS</vt:lpstr>
      <vt:lpstr>PowerPoint 簡報</vt:lpstr>
      <vt:lpstr>PowerPoint 簡報</vt:lpstr>
      <vt:lpstr>80 port == &gt;是網站應用程式               == &gt;如何連到網站? 瀏覽器是圖形介面!</vt:lpstr>
      <vt:lpstr>wget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Win7</cp:lastModifiedBy>
  <cp:revision>12</cp:revision>
  <dcterms:created xsi:type="dcterms:W3CDTF">2021-10-12T11:45:42Z</dcterms:created>
  <dcterms:modified xsi:type="dcterms:W3CDTF">2021-10-13T12:23:54Z</dcterms:modified>
</cp:coreProperties>
</file>