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80" r:id="rId12"/>
    <p:sldId id="281" r:id="rId13"/>
    <p:sldId id="283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BA2BB02-28E4-42CA-BDB6-C624E80CC9D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8"/>
            <p14:sldId id="280"/>
            <p14:sldId id="281"/>
            <p14:sldId id="283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AB156-A5C6-4120-9E81-7DF4520DFC1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1CA1A1-00C8-4C8D-8950-B40CC1CE70ED}">
      <dgm:prSet/>
      <dgm:spPr/>
      <dgm:t>
        <a:bodyPr/>
        <a:lstStyle/>
        <a:p>
          <a:r>
            <a:rPr lang="zh-TW"/>
            <a:t>把 </a:t>
          </a:r>
          <a:r>
            <a:rPr lang="en-US"/>
            <a:t>Apache</a:t>
          </a:r>
          <a:r>
            <a:rPr lang="zh-TW"/>
            <a:t>、</a:t>
          </a:r>
          <a:r>
            <a:rPr lang="en-US"/>
            <a:t>php</a:t>
          </a:r>
          <a:r>
            <a:rPr lang="zh-TW"/>
            <a:t>、</a:t>
          </a:r>
          <a:r>
            <a:rPr lang="en-US"/>
            <a:t>MariaDB</a:t>
          </a:r>
          <a:r>
            <a:rPr lang="zh-TW"/>
            <a:t>、</a:t>
          </a:r>
          <a:r>
            <a:rPr lang="en-US"/>
            <a:t>Perl </a:t>
          </a:r>
          <a:r>
            <a:rPr lang="zh-TW"/>
            <a:t>集合的安裝包</a:t>
          </a:r>
          <a:endParaRPr lang="en-US"/>
        </a:p>
      </dgm:t>
    </dgm:pt>
    <dgm:pt modelId="{FA44ED76-8116-4FDD-9FD7-9DA4265E71C9}" type="parTrans" cxnId="{AEF6429D-C34C-46E1-A4AE-43F58DAE40A9}">
      <dgm:prSet/>
      <dgm:spPr/>
      <dgm:t>
        <a:bodyPr/>
        <a:lstStyle/>
        <a:p>
          <a:endParaRPr lang="en-US"/>
        </a:p>
      </dgm:t>
    </dgm:pt>
    <dgm:pt modelId="{F7670904-1A48-4BCB-AC49-70B1E0C2433C}" type="sibTrans" cxnId="{AEF6429D-C34C-46E1-A4AE-43F58DAE40A9}">
      <dgm:prSet/>
      <dgm:spPr/>
      <dgm:t>
        <a:bodyPr/>
        <a:lstStyle/>
        <a:p>
          <a:endParaRPr lang="en-US"/>
        </a:p>
      </dgm:t>
    </dgm:pt>
    <dgm:pt modelId="{374AD86A-FD96-4912-921C-67114797F219}">
      <dgm:prSet/>
      <dgm:spPr/>
      <dgm:t>
        <a:bodyPr/>
        <a:lstStyle/>
        <a:p>
          <a:r>
            <a:rPr lang="zh-TW"/>
            <a:t>讓使用者可以輕鬆建立網頁伺服器</a:t>
          </a:r>
          <a:endParaRPr lang="en-US"/>
        </a:p>
      </dgm:t>
    </dgm:pt>
    <dgm:pt modelId="{92539D32-1D49-42B0-8636-FC56122253DC}" type="parTrans" cxnId="{BC24A8CB-4A82-4C35-B037-079BE23A2F75}">
      <dgm:prSet/>
      <dgm:spPr/>
      <dgm:t>
        <a:bodyPr/>
        <a:lstStyle/>
        <a:p>
          <a:endParaRPr lang="en-US"/>
        </a:p>
      </dgm:t>
    </dgm:pt>
    <dgm:pt modelId="{CDFAF3FE-494B-469D-B851-7BBB3991E30C}" type="sibTrans" cxnId="{BC24A8CB-4A82-4C35-B037-079BE23A2F75}">
      <dgm:prSet/>
      <dgm:spPr/>
      <dgm:t>
        <a:bodyPr/>
        <a:lstStyle/>
        <a:p>
          <a:endParaRPr lang="en-US"/>
        </a:p>
      </dgm:t>
    </dgm:pt>
    <dgm:pt modelId="{CD7C76A0-9514-45A3-A440-A1DC3D50FD4C}">
      <dgm:prSet/>
      <dgm:spPr/>
      <dgm:t>
        <a:bodyPr/>
        <a:lstStyle/>
        <a:p>
          <a:r>
            <a:rPr lang="en-US"/>
            <a:t>X 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</a:t>
          </a:r>
          <a:r>
            <a:rPr lang="zh-TW"/>
            <a:t>支援跨平台</a:t>
          </a:r>
          <a:endParaRPr lang="en-US"/>
        </a:p>
      </dgm:t>
    </dgm:pt>
    <dgm:pt modelId="{35340E36-DFBF-4ED0-A3A1-C2E841A3EE8C}" type="parTrans" cxnId="{2920E882-BF22-48BC-9217-6E1DE168C8AC}">
      <dgm:prSet/>
      <dgm:spPr/>
      <dgm:t>
        <a:bodyPr/>
        <a:lstStyle/>
        <a:p>
          <a:endParaRPr lang="en-US"/>
        </a:p>
      </dgm:t>
    </dgm:pt>
    <dgm:pt modelId="{A2D22B31-7B76-4687-9F44-32DDBB37F5A7}" type="sibTrans" cxnId="{2920E882-BF22-48BC-9217-6E1DE168C8AC}">
      <dgm:prSet/>
      <dgm:spPr/>
      <dgm:t>
        <a:bodyPr/>
        <a:lstStyle/>
        <a:p>
          <a:endParaRPr lang="en-US"/>
        </a:p>
      </dgm:t>
    </dgm:pt>
    <dgm:pt modelId="{16A7A34A-7345-4B5F-8BC8-F710F6ABB32D}">
      <dgm:prSet/>
      <dgm:spPr/>
      <dgm:t>
        <a:bodyPr/>
        <a:lstStyle/>
        <a:p>
          <a:r>
            <a:rPr lang="en-US"/>
            <a:t>A 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zh-TW"/>
            <a:t>  </a:t>
          </a:r>
          <a:r>
            <a:rPr lang="en-US"/>
            <a:t>Apache</a:t>
          </a:r>
        </a:p>
      </dgm:t>
    </dgm:pt>
    <dgm:pt modelId="{7498A072-61CB-41B1-AF7A-4B05A63BA52E}" type="parTrans" cxnId="{B3798CC6-6950-4F7E-B4C1-FB5890EA984A}">
      <dgm:prSet/>
      <dgm:spPr/>
      <dgm:t>
        <a:bodyPr/>
        <a:lstStyle/>
        <a:p>
          <a:endParaRPr lang="en-US"/>
        </a:p>
      </dgm:t>
    </dgm:pt>
    <dgm:pt modelId="{A23EB02C-B1CB-4C81-BBB4-70E0A3355A96}" type="sibTrans" cxnId="{B3798CC6-6950-4F7E-B4C1-FB5890EA984A}">
      <dgm:prSet/>
      <dgm:spPr/>
      <dgm:t>
        <a:bodyPr/>
        <a:lstStyle/>
        <a:p>
          <a:endParaRPr lang="en-US"/>
        </a:p>
      </dgm:t>
    </dgm:pt>
    <dgm:pt modelId="{CAEA2C06-CB87-4E72-8A19-8CEF4AA607C9}">
      <dgm:prSet/>
      <dgm:spPr/>
      <dgm:t>
        <a:bodyPr/>
        <a:lstStyle/>
        <a:p>
          <a:r>
            <a:rPr lang="en-US"/>
            <a:t>M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MySQL or MariaDB</a:t>
          </a:r>
        </a:p>
      </dgm:t>
    </dgm:pt>
    <dgm:pt modelId="{A0FF87BE-EF6D-43CA-BEF1-A0508D6A8961}" type="parTrans" cxnId="{9E6F2294-57DD-49B9-B647-3B6580834F85}">
      <dgm:prSet/>
      <dgm:spPr/>
      <dgm:t>
        <a:bodyPr/>
        <a:lstStyle/>
        <a:p>
          <a:endParaRPr lang="en-US"/>
        </a:p>
      </dgm:t>
    </dgm:pt>
    <dgm:pt modelId="{96F099BB-B41F-4642-A020-D4AC39EA462E}" type="sibTrans" cxnId="{9E6F2294-57DD-49B9-B647-3B6580834F85}">
      <dgm:prSet/>
      <dgm:spPr/>
      <dgm:t>
        <a:bodyPr/>
        <a:lstStyle/>
        <a:p>
          <a:endParaRPr lang="en-US"/>
        </a:p>
      </dgm:t>
    </dgm:pt>
    <dgm:pt modelId="{F861F6FC-FF33-4D12-A073-C4F7F0B6E4E1}">
      <dgm:prSet/>
      <dgm:spPr/>
      <dgm:t>
        <a:bodyPr/>
        <a:lstStyle/>
        <a:p>
          <a:r>
            <a:rPr lang="en-US"/>
            <a:t>P 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PHP</a:t>
          </a:r>
        </a:p>
      </dgm:t>
    </dgm:pt>
    <dgm:pt modelId="{560FF3B8-B9CA-47C0-8E00-2EDAEBC42130}" type="parTrans" cxnId="{57364399-E54F-48F8-828E-A10D45678118}">
      <dgm:prSet/>
      <dgm:spPr/>
      <dgm:t>
        <a:bodyPr/>
        <a:lstStyle/>
        <a:p>
          <a:endParaRPr lang="en-US"/>
        </a:p>
      </dgm:t>
    </dgm:pt>
    <dgm:pt modelId="{0F150D43-DC36-4FDF-89B3-D35B38EB9B7E}" type="sibTrans" cxnId="{57364399-E54F-48F8-828E-A10D45678118}">
      <dgm:prSet/>
      <dgm:spPr/>
      <dgm:t>
        <a:bodyPr/>
        <a:lstStyle/>
        <a:p>
          <a:endParaRPr lang="en-US"/>
        </a:p>
      </dgm:t>
    </dgm:pt>
    <dgm:pt modelId="{A5AA25FE-03CE-48F5-B655-CE1C59E22E11}">
      <dgm:prSet/>
      <dgm:spPr/>
      <dgm:t>
        <a:bodyPr/>
        <a:lstStyle/>
        <a:p>
          <a:r>
            <a:rPr lang="en-US"/>
            <a:t>P 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Perl</a:t>
          </a:r>
        </a:p>
      </dgm:t>
    </dgm:pt>
    <dgm:pt modelId="{6A980861-59DA-4C26-A690-F4C02B6D2E57}" type="parTrans" cxnId="{92096228-1688-4A55-89C6-F3B263896CCD}">
      <dgm:prSet/>
      <dgm:spPr/>
      <dgm:t>
        <a:bodyPr/>
        <a:lstStyle/>
        <a:p>
          <a:endParaRPr lang="en-US"/>
        </a:p>
      </dgm:t>
    </dgm:pt>
    <dgm:pt modelId="{02A982A2-2E03-4F16-AC8B-038CFF449838}" type="sibTrans" cxnId="{92096228-1688-4A55-89C6-F3B263896CCD}">
      <dgm:prSet/>
      <dgm:spPr/>
      <dgm:t>
        <a:bodyPr/>
        <a:lstStyle/>
        <a:p>
          <a:endParaRPr lang="en-US"/>
        </a:p>
      </dgm:t>
    </dgm:pt>
    <dgm:pt modelId="{FA235833-36FC-4F76-930F-F12D90622079}" type="pres">
      <dgm:prSet presAssocID="{D67AB156-A5C6-4120-9E81-7DF4520DFC1A}" presName="vert0" presStyleCnt="0">
        <dgm:presLayoutVars>
          <dgm:dir/>
          <dgm:animOne val="branch"/>
          <dgm:animLvl val="lvl"/>
        </dgm:presLayoutVars>
      </dgm:prSet>
      <dgm:spPr/>
    </dgm:pt>
    <dgm:pt modelId="{AEB56E5E-7430-4F06-BD84-78D7FB8B4029}" type="pres">
      <dgm:prSet presAssocID="{431CA1A1-00C8-4C8D-8950-B40CC1CE70ED}" presName="thickLine" presStyleLbl="alignNode1" presStyleIdx="0" presStyleCnt="7"/>
      <dgm:spPr/>
    </dgm:pt>
    <dgm:pt modelId="{0F855BBF-9645-4FCA-8F22-67EE45EBF64D}" type="pres">
      <dgm:prSet presAssocID="{431CA1A1-00C8-4C8D-8950-B40CC1CE70ED}" presName="horz1" presStyleCnt="0"/>
      <dgm:spPr/>
    </dgm:pt>
    <dgm:pt modelId="{AEBEAFD9-DBB6-496B-BDA0-B6D4E4393725}" type="pres">
      <dgm:prSet presAssocID="{431CA1A1-00C8-4C8D-8950-B40CC1CE70ED}" presName="tx1" presStyleLbl="revTx" presStyleIdx="0" presStyleCnt="7"/>
      <dgm:spPr/>
    </dgm:pt>
    <dgm:pt modelId="{580C9EA7-6C06-4C6D-92E1-463FBE51A222}" type="pres">
      <dgm:prSet presAssocID="{431CA1A1-00C8-4C8D-8950-B40CC1CE70ED}" presName="vert1" presStyleCnt="0"/>
      <dgm:spPr/>
    </dgm:pt>
    <dgm:pt modelId="{29EE808A-555D-4B54-8504-A21D67E891EC}" type="pres">
      <dgm:prSet presAssocID="{374AD86A-FD96-4912-921C-67114797F219}" presName="thickLine" presStyleLbl="alignNode1" presStyleIdx="1" presStyleCnt="7"/>
      <dgm:spPr/>
    </dgm:pt>
    <dgm:pt modelId="{440DCDD6-AEB0-4880-BA2D-8CC137A3ED5D}" type="pres">
      <dgm:prSet presAssocID="{374AD86A-FD96-4912-921C-67114797F219}" presName="horz1" presStyleCnt="0"/>
      <dgm:spPr/>
    </dgm:pt>
    <dgm:pt modelId="{6890867A-C9D6-4C9D-948B-6E80C4486B45}" type="pres">
      <dgm:prSet presAssocID="{374AD86A-FD96-4912-921C-67114797F219}" presName="tx1" presStyleLbl="revTx" presStyleIdx="1" presStyleCnt="7"/>
      <dgm:spPr/>
    </dgm:pt>
    <dgm:pt modelId="{9E1F411F-C921-4759-AC1B-3178A959B72F}" type="pres">
      <dgm:prSet presAssocID="{374AD86A-FD96-4912-921C-67114797F219}" presName="vert1" presStyleCnt="0"/>
      <dgm:spPr/>
    </dgm:pt>
    <dgm:pt modelId="{EA72510E-6A4C-4C0C-9555-729F2EFFDA33}" type="pres">
      <dgm:prSet presAssocID="{CD7C76A0-9514-45A3-A440-A1DC3D50FD4C}" presName="thickLine" presStyleLbl="alignNode1" presStyleIdx="2" presStyleCnt="7"/>
      <dgm:spPr/>
    </dgm:pt>
    <dgm:pt modelId="{B2FA012D-F04E-403B-9886-864205BC1D08}" type="pres">
      <dgm:prSet presAssocID="{CD7C76A0-9514-45A3-A440-A1DC3D50FD4C}" presName="horz1" presStyleCnt="0"/>
      <dgm:spPr/>
    </dgm:pt>
    <dgm:pt modelId="{68E6997C-9EEF-41F3-A176-B48E9F61AECE}" type="pres">
      <dgm:prSet presAssocID="{CD7C76A0-9514-45A3-A440-A1DC3D50FD4C}" presName="tx1" presStyleLbl="revTx" presStyleIdx="2" presStyleCnt="7"/>
      <dgm:spPr/>
    </dgm:pt>
    <dgm:pt modelId="{20274116-7E05-41BE-914C-9858CE2601BC}" type="pres">
      <dgm:prSet presAssocID="{CD7C76A0-9514-45A3-A440-A1DC3D50FD4C}" presName="vert1" presStyleCnt="0"/>
      <dgm:spPr/>
    </dgm:pt>
    <dgm:pt modelId="{429FA873-F605-42C0-8AA4-ABE962CD49C9}" type="pres">
      <dgm:prSet presAssocID="{16A7A34A-7345-4B5F-8BC8-F710F6ABB32D}" presName="thickLine" presStyleLbl="alignNode1" presStyleIdx="3" presStyleCnt="7"/>
      <dgm:spPr/>
    </dgm:pt>
    <dgm:pt modelId="{7D7B3F65-420E-4C6C-AF20-8355C9031833}" type="pres">
      <dgm:prSet presAssocID="{16A7A34A-7345-4B5F-8BC8-F710F6ABB32D}" presName="horz1" presStyleCnt="0"/>
      <dgm:spPr/>
    </dgm:pt>
    <dgm:pt modelId="{2F9B2BA0-6E61-43E3-8552-DFA990353847}" type="pres">
      <dgm:prSet presAssocID="{16A7A34A-7345-4B5F-8BC8-F710F6ABB32D}" presName="tx1" presStyleLbl="revTx" presStyleIdx="3" presStyleCnt="7"/>
      <dgm:spPr/>
    </dgm:pt>
    <dgm:pt modelId="{8B440C76-38A5-4B10-9AE4-3685DC46CC3B}" type="pres">
      <dgm:prSet presAssocID="{16A7A34A-7345-4B5F-8BC8-F710F6ABB32D}" presName="vert1" presStyleCnt="0"/>
      <dgm:spPr/>
    </dgm:pt>
    <dgm:pt modelId="{B0361ECB-5B1E-47DF-96A4-EAC6D6F0BA0B}" type="pres">
      <dgm:prSet presAssocID="{CAEA2C06-CB87-4E72-8A19-8CEF4AA607C9}" presName="thickLine" presStyleLbl="alignNode1" presStyleIdx="4" presStyleCnt="7"/>
      <dgm:spPr/>
    </dgm:pt>
    <dgm:pt modelId="{F2764BEF-522E-404D-916E-CB6599CD27FE}" type="pres">
      <dgm:prSet presAssocID="{CAEA2C06-CB87-4E72-8A19-8CEF4AA607C9}" presName="horz1" presStyleCnt="0"/>
      <dgm:spPr/>
    </dgm:pt>
    <dgm:pt modelId="{AA09628A-F73B-4981-A227-2AA10895FE59}" type="pres">
      <dgm:prSet presAssocID="{CAEA2C06-CB87-4E72-8A19-8CEF4AA607C9}" presName="tx1" presStyleLbl="revTx" presStyleIdx="4" presStyleCnt="7"/>
      <dgm:spPr/>
    </dgm:pt>
    <dgm:pt modelId="{E33352C8-C9F3-4AF7-8A7E-B37F42CC72E6}" type="pres">
      <dgm:prSet presAssocID="{CAEA2C06-CB87-4E72-8A19-8CEF4AA607C9}" presName="vert1" presStyleCnt="0"/>
      <dgm:spPr/>
    </dgm:pt>
    <dgm:pt modelId="{1C547C76-5F53-4DA4-9774-3A7AE89E9D13}" type="pres">
      <dgm:prSet presAssocID="{F861F6FC-FF33-4D12-A073-C4F7F0B6E4E1}" presName="thickLine" presStyleLbl="alignNode1" presStyleIdx="5" presStyleCnt="7"/>
      <dgm:spPr/>
    </dgm:pt>
    <dgm:pt modelId="{436F4D91-60E7-46C0-852B-99F35075FA51}" type="pres">
      <dgm:prSet presAssocID="{F861F6FC-FF33-4D12-A073-C4F7F0B6E4E1}" presName="horz1" presStyleCnt="0"/>
      <dgm:spPr/>
    </dgm:pt>
    <dgm:pt modelId="{A106EA6E-0255-4EF9-8D5D-88C8E0F31138}" type="pres">
      <dgm:prSet presAssocID="{F861F6FC-FF33-4D12-A073-C4F7F0B6E4E1}" presName="tx1" presStyleLbl="revTx" presStyleIdx="5" presStyleCnt="7"/>
      <dgm:spPr/>
    </dgm:pt>
    <dgm:pt modelId="{56CCEE24-E13D-4E0A-BD2B-2FDE5C86F48C}" type="pres">
      <dgm:prSet presAssocID="{F861F6FC-FF33-4D12-A073-C4F7F0B6E4E1}" presName="vert1" presStyleCnt="0"/>
      <dgm:spPr/>
    </dgm:pt>
    <dgm:pt modelId="{56F97DDD-4217-4C97-A382-88F53F39467C}" type="pres">
      <dgm:prSet presAssocID="{A5AA25FE-03CE-48F5-B655-CE1C59E22E11}" presName="thickLine" presStyleLbl="alignNode1" presStyleIdx="6" presStyleCnt="7"/>
      <dgm:spPr/>
    </dgm:pt>
    <dgm:pt modelId="{9BD70915-DAD2-4CC7-880D-8D99AAF7F86F}" type="pres">
      <dgm:prSet presAssocID="{A5AA25FE-03CE-48F5-B655-CE1C59E22E11}" presName="horz1" presStyleCnt="0"/>
      <dgm:spPr/>
    </dgm:pt>
    <dgm:pt modelId="{E073267E-9DF9-4F84-990F-1FA97114B57C}" type="pres">
      <dgm:prSet presAssocID="{A5AA25FE-03CE-48F5-B655-CE1C59E22E11}" presName="tx1" presStyleLbl="revTx" presStyleIdx="6" presStyleCnt="7"/>
      <dgm:spPr/>
    </dgm:pt>
    <dgm:pt modelId="{99F6C254-DD55-43F1-8FD0-94AEBACFAAE9}" type="pres">
      <dgm:prSet presAssocID="{A5AA25FE-03CE-48F5-B655-CE1C59E22E11}" presName="vert1" presStyleCnt="0"/>
      <dgm:spPr/>
    </dgm:pt>
  </dgm:ptLst>
  <dgm:cxnLst>
    <dgm:cxn modelId="{92096228-1688-4A55-89C6-F3B263896CCD}" srcId="{D67AB156-A5C6-4120-9E81-7DF4520DFC1A}" destId="{A5AA25FE-03CE-48F5-B655-CE1C59E22E11}" srcOrd="6" destOrd="0" parTransId="{6A980861-59DA-4C26-A690-F4C02B6D2E57}" sibTransId="{02A982A2-2E03-4F16-AC8B-038CFF449838}"/>
    <dgm:cxn modelId="{11820B2B-5051-469A-9496-C9760A22625A}" type="presOf" srcId="{A5AA25FE-03CE-48F5-B655-CE1C59E22E11}" destId="{E073267E-9DF9-4F84-990F-1FA97114B57C}" srcOrd="0" destOrd="0" presId="urn:microsoft.com/office/officeart/2008/layout/LinedList"/>
    <dgm:cxn modelId="{77B0E440-B515-4CDB-B15D-9A33532F9763}" type="presOf" srcId="{CD7C76A0-9514-45A3-A440-A1DC3D50FD4C}" destId="{68E6997C-9EEF-41F3-A176-B48E9F61AECE}" srcOrd="0" destOrd="0" presId="urn:microsoft.com/office/officeart/2008/layout/LinedList"/>
    <dgm:cxn modelId="{1EB2FB62-931B-4A03-BE68-552DCFF55CA3}" type="presOf" srcId="{431CA1A1-00C8-4C8D-8950-B40CC1CE70ED}" destId="{AEBEAFD9-DBB6-496B-BDA0-B6D4E4393725}" srcOrd="0" destOrd="0" presId="urn:microsoft.com/office/officeart/2008/layout/LinedList"/>
    <dgm:cxn modelId="{2920E882-BF22-48BC-9217-6E1DE168C8AC}" srcId="{D67AB156-A5C6-4120-9E81-7DF4520DFC1A}" destId="{CD7C76A0-9514-45A3-A440-A1DC3D50FD4C}" srcOrd="2" destOrd="0" parTransId="{35340E36-DFBF-4ED0-A3A1-C2E841A3EE8C}" sibTransId="{A2D22B31-7B76-4687-9F44-32DDBB37F5A7}"/>
    <dgm:cxn modelId="{1B0E1B8A-281C-48A2-B014-9BFCA45FFDCA}" type="presOf" srcId="{D67AB156-A5C6-4120-9E81-7DF4520DFC1A}" destId="{FA235833-36FC-4F76-930F-F12D90622079}" srcOrd="0" destOrd="0" presId="urn:microsoft.com/office/officeart/2008/layout/LinedList"/>
    <dgm:cxn modelId="{9E6F2294-57DD-49B9-B647-3B6580834F85}" srcId="{D67AB156-A5C6-4120-9E81-7DF4520DFC1A}" destId="{CAEA2C06-CB87-4E72-8A19-8CEF4AA607C9}" srcOrd="4" destOrd="0" parTransId="{A0FF87BE-EF6D-43CA-BEF1-A0508D6A8961}" sibTransId="{96F099BB-B41F-4642-A020-D4AC39EA462E}"/>
    <dgm:cxn modelId="{57364399-E54F-48F8-828E-A10D45678118}" srcId="{D67AB156-A5C6-4120-9E81-7DF4520DFC1A}" destId="{F861F6FC-FF33-4D12-A073-C4F7F0B6E4E1}" srcOrd="5" destOrd="0" parTransId="{560FF3B8-B9CA-47C0-8E00-2EDAEBC42130}" sibTransId="{0F150D43-DC36-4FDF-89B3-D35B38EB9B7E}"/>
    <dgm:cxn modelId="{AEF6429D-C34C-46E1-A4AE-43F58DAE40A9}" srcId="{D67AB156-A5C6-4120-9E81-7DF4520DFC1A}" destId="{431CA1A1-00C8-4C8D-8950-B40CC1CE70ED}" srcOrd="0" destOrd="0" parTransId="{FA44ED76-8116-4FDD-9FD7-9DA4265E71C9}" sibTransId="{F7670904-1A48-4BCB-AC49-70B1E0C2433C}"/>
    <dgm:cxn modelId="{728469A7-5BFD-4DD5-8F9F-13079C47C627}" type="presOf" srcId="{16A7A34A-7345-4B5F-8BC8-F710F6ABB32D}" destId="{2F9B2BA0-6E61-43E3-8552-DFA990353847}" srcOrd="0" destOrd="0" presId="urn:microsoft.com/office/officeart/2008/layout/LinedList"/>
    <dgm:cxn modelId="{6FCADEBF-BE24-4B04-A907-82EFF994D2BE}" type="presOf" srcId="{374AD86A-FD96-4912-921C-67114797F219}" destId="{6890867A-C9D6-4C9D-948B-6E80C4486B45}" srcOrd="0" destOrd="0" presId="urn:microsoft.com/office/officeart/2008/layout/LinedList"/>
    <dgm:cxn modelId="{B3798CC6-6950-4F7E-B4C1-FB5890EA984A}" srcId="{D67AB156-A5C6-4120-9E81-7DF4520DFC1A}" destId="{16A7A34A-7345-4B5F-8BC8-F710F6ABB32D}" srcOrd="3" destOrd="0" parTransId="{7498A072-61CB-41B1-AF7A-4B05A63BA52E}" sibTransId="{A23EB02C-B1CB-4C81-BBB4-70E0A3355A96}"/>
    <dgm:cxn modelId="{BC24A8CB-4A82-4C35-B037-079BE23A2F75}" srcId="{D67AB156-A5C6-4120-9E81-7DF4520DFC1A}" destId="{374AD86A-FD96-4912-921C-67114797F219}" srcOrd="1" destOrd="0" parTransId="{92539D32-1D49-42B0-8636-FC56122253DC}" sibTransId="{CDFAF3FE-494B-469D-B851-7BBB3991E30C}"/>
    <dgm:cxn modelId="{91190BDC-C4FF-4FB1-96D5-DF79C2624688}" type="presOf" srcId="{CAEA2C06-CB87-4E72-8A19-8CEF4AA607C9}" destId="{AA09628A-F73B-4981-A227-2AA10895FE59}" srcOrd="0" destOrd="0" presId="urn:microsoft.com/office/officeart/2008/layout/LinedList"/>
    <dgm:cxn modelId="{1B92C5E1-3AE0-424B-894F-33E2600834F3}" type="presOf" srcId="{F861F6FC-FF33-4D12-A073-C4F7F0B6E4E1}" destId="{A106EA6E-0255-4EF9-8D5D-88C8E0F31138}" srcOrd="0" destOrd="0" presId="urn:microsoft.com/office/officeart/2008/layout/LinedList"/>
    <dgm:cxn modelId="{F4642104-E1CA-4C91-9199-0A72D2388856}" type="presParOf" srcId="{FA235833-36FC-4F76-930F-F12D90622079}" destId="{AEB56E5E-7430-4F06-BD84-78D7FB8B4029}" srcOrd="0" destOrd="0" presId="urn:microsoft.com/office/officeart/2008/layout/LinedList"/>
    <dgm:cxn modelId="{6743817F-66F1-4C2E-9E6B-68C9C2471101}" type="presParOf" srcId="{FA235833-36FC-4F76-930F-F12D90622079}" destId="{0F855BBF-9645-4FCA-8F22-67EE45EBF64D}" srcOrd="1" destOrd="0" presId="urn:microsoft.com/office/officeart/2008/layout/LinedList"/>
    <dgm:cxn modelId="{4BC8B250-DC69-4D00-A42B-4C76B1523FF8}" type="presParOf" srcId="{0F855BBF-9645-4FCA-8F22-67EE45EBF64D}" destId="{AEBEAFD9-DBB6-496B-BDA0-B6D4E4393725}" srcOrd="0" destOrd="0" presId="urn:microsoft.com/office/officeart/2008/layout/LinedList"/>
    <dgm:cxn modelId="{3AA6743B-8301-4990-A910-1EE1ADADC259}" type="presParOf" srcId="{0F855BBF-9645-4FCA-8F22-67EE45EBF64D}" destId="{580C9EA7-6C06-4C6D-92E1-463FBE51A222}" srcOrd="1" destOrd="0" presId="urn:microsoft.com/office/officeart/2008/layout/LinedList"/>
    <dgm:cxn modelId="{7567CF5A-8B81-4CD8-8B8A-A9AB0BB33149}" type="presParOf" srcId="{FA235833-36FC-4F76-930F-F12D90622079}" destId="{29EE808A-555D-4B54-8504-A21D67E891EC}" srcOrd="2" destOrd="0" presId="urn:microsoft.com/office/officeart/2008/layout/LinedList"/>
    <dgm:cxn modelId="{FAA6D84E-0C8F-4830-B3D8-8F8B6CA95464}" type="presParOf" srcId="{FA235833-36FC-4F76-930F-F12D90622079}" destId="{440DCDD6-AEB0-4880-BA2D-8CC137A3ED5D}" srcOrd="3" destOrd="0" presId="urn:microsoft.com/office/officeart/2008/layout/LinedList"/>
    <dgm:cxn modelId="{4C117F00-65AB-44DD-8DB2-58E513507E98}" type="presParOf" srcId="{440DCDD6-AEB0-4880-BA2D-8CC137A3ED5D}" destId="{6890867A-C9D6-4C9D-948B-6E80C4486B45}" srcOrd="0" destOrd="0" presId="urn:microsoft.com/office/officeart/2008/layout/LinedList"/>
    <dgm:cxn modelId="{359F755C-2F55-44D7-956E-59DA588AC15C}" type="presParOf" srcId="{440DCDD6-AEB0-4880-BA2D-8CC137A3ED5D}" destId="{9E1F411F-C921-4759-AC1B-3178A959B72F}" srcOrd="1" destOrd="0" presId="urn:microsoft.com/office/officeart/2008/layout/LinedList"/>
    <dgm:cxn modelId="{2D9E6722-D9EB-40DF-9208-E9A9A4C16475}" type="presParOf" srcId="{FA235833-36FC-4F76-930F-F12D90622079}" destId="{EA72510E-6A4C-4C0C-9555-729F2EFFDA33}" srcOrd="4" destOrd="0" presId="urn:microsoft.com/office/officeart/2008/layout/LinedList"/>
    <dgm:cxn modelId="{3871D30A-4635-42D5-85C8-5B964BE60AEB}" type="presParOf" srcId="{FA235833-36FC-4F76-930F-F12D90622079}" destId="{B2FA012D-F04E-403B-9886-864205BC1D08}" srcOrd="5" destOrd="0" presId="urn:microsoft.com/office/officeart/2008/layout/LinedList"/>
    <dgm:cxn modelId="{2DEC8592-638C-43A2-B23E-B76ABE8C32BB}" type="presParOf" srcId="{B2FA012D-F04E-403B-9886-864205BC1D08}" destId="{68E6997C-9EEF-41F3-A176-B48E9F61AECE}" srcOrd="0" destOrd="0" presId="urn:microsoft.com/office/officeart/2008/layout/LinedList"/>
    <dgm:cxn modelId="{15E4495E-D115-4D9F-B2E5-FD7EF2B37798}" type="presParOf" srcId="{B2FA012D-F04E-403B-9886-864205BC1D08}" destId="{20274116-7E05-41BE-914C-9858CE2601BC}" srcOrd="1" destOrd="0" presId="urn:microsoft.com/office/officeart/2008/layout/LinedList"/>
    <dgm:cxn modelId="{B5D5F61F-71E1-4322-B1EE-C5B60C16D089}" type="presParOf" srcId="{FA235833-36FC-4F76-930F-F12D90622079}" destId="{429FA873-F605-42C0-8AA4-ABE962CD49C9}" srcOrd="6" destOrd="0" presId="urn:microsoft.com/office/officeart/2008/layout/LinedList"/>
    <dgm:cxn modelId="{00DB1009-8331-4759-B855-9C4897DB4153}" type="presParOf" srcId="{FA235833-36FC-4F76-930F-F12D90622079}" destId="{7D7B3F65-420E-4C6C-AF20-8355C9031833}" srcOrd="7" destOrd="0" presId="urn:microsoft.com/office/officeart/2008/layout/LinedList"/>
    <dgm:cxn modelId="{BD15B2FB-17E3-4833-9DED-955B194275BE}" type="presParOf" srcId="{7D7B3F65-420E-4C6C-AF20-8355C9031833}" destId="{2F9B2BA0-6E61-43E3-8552-DFA990353847}" srcOrd="0" destOrd="0" presId="urn:microsoft.com/office/officeart/2008/layout/LinedList"/>
    <dgm:cxn modelId="{4621536B-33D2-4E04-A471-CC9030D7EABD}" type="presParOf" srcId="{7D7B3F65-420E-4C6C-AF20-8355C9031833}" destId="{8B440C76-38A5-4B10-9AE4-3685DC46CC3B}" srcOrd="1" destOrd="0" presId="urn:microsoft.com/office/officeart/2008/layout/LinedList"/>
    <dgm:cxn modelId="{32C4DB95-95EC-4EE3-AECB-ADE68748DA69}" type="presParOf" srcId="{FA235833-36FC-4F76-930F-F12D90622079}" destId="{B0361ECB-5B1E-47DF-96A4-EAC6D6F0BA0B}" srcOrd="8" destOrd="0" presId="urn:microsoft.com/office/officeart/2008/layout/LinedList"/>
    <dgm:cxn modelId="{4DB5187F-D8C1-430B-A439-C9CFF6FD2822}" type="presParOf" srcId="{FA235833-36FC-4F76-930F-F12D90622079}" destId="{F2764BEF-522E-404D-916E-CB6599CD27FE}" srcOrd="9" destOrd="0" presId="urn:microsoft.com/office/officeart/2008/layout/LinedList"/>
    <dgm:cxn modelId="{A7BDD557-7EC9-4E92-8E8D-AF7E5655AF0A}" type="presParOf" srcId="{F2764BEF-522E-404D-916E-CB6599CD27FE}" destId="{AA09628A-F73B-4981-A227-2AA10895FE59}" srcOrd="0" destOrd="0" presId="urn:microsoft.com/office/officeart/2008/layout/LinedList"/>
    <dgm:cxn modelId="{1C223453-F834-4A8B-91DA-811C6907300B}" type="presParOf" srcId="{F2764BEF-522E-404D-916E-CB6599CD27FE}" destId="{E33352C8-C9F3-4AF7-8A7E-B37F42CC72E6}" srcOrd="1" destOrd="0" presId="urn:microsoft.com/office/officeart/2008/layout/LinedList"/>
    <dgm:cxn modelId="{C1F08B1B-FD67-44E8-B878-25B073AAB82F}" type="presParOf" srcId="{FA235833-36FC-4F76-930F-F12D90622079}" destId="{1C547C76-5F53-4DA4-9774-3A7AE89E9D13}" srcOrd="10" destOrd="0" presId="urn:microsoft.com/office/officeart/2008/layout/LinedList"/>
    <dgm:cxn modelId="{8D36A77B-7139-4018-B07B-98E78D1AD842}" type="presParOf" srcId="{FA235833-36FC-4F76-930F-F12D90622079}" destId="{436F4D91-60E7-46C0-852B-99F35075FA51}" srcOrd="11" destOrd="0" presId="urn:microsoft.com/office/officeart/2008/layout/LinedList"/>
    <dgm:cxn modelId="{BCA58967-9E3A-4456-9E6E-E1F9F056E53E}" type="presParOf" srcId="{436F4D91-60E7-46C0-852B-99F35075FA51}" destId="{A106EA6E-0255-4EF9-8D5D-88C8E0F31138}" srcOrd="0" destOrd="0" presId="urn:microsoft.com/office/officeart/2008/layout/LinedList"/>
    <dgm:cxn modelId="{2A508D32-52AD-4B30-8EC5-F4E4A7EFD925}" type="presParOf" srcId="{436F4D91-60E7-46C0-852B-99F35075FA51}" destId="{56CCEE24-E13D-4E0A-BD2B-2FDE5C86F48C}" srcOrd="1" destOrd="0" presId="urn:microsoft.com/office/officeart/2008/layout/LinedList"/>
    <dgm:cxn modelId="{B5534EAF-682F-4243-A800-4051F4ADAA76}" type="presParOf" srcId="{FA235833-36FC-4F76-930F-F12D90622079}" destId="{56F97DDD-4217-4C97-A382-88F53F39467C}" srcOrd="12" destOrd="0" presId="urn:microsoft.com/office/officeart/2008/layout/LinedList"/>
    <dgm:cxn modelId="{FE6067DD-2E5E-4FC2-9764-5C31E1DE2F4E}" type="presParOf" srcId="{FA235833-36FC-4F76-930F-F12D90622079}" destId="{9BD70915-DAD2-4CC7-880D-8D99AAF7F86F}" srcOrd="13" destOrd="0" presId="urn:microsoft.com/office/officeart/2008/layout/LinedList"/>
    <dgm:cxn modelId="{68B5B15B-B995-4064-A4E5-AD3BF8F5EDB7}" type="presParOf" srcId="{9BD70915-DAD2-4CC7-880D-8D99AAF7F86F}" destId="{E073267E-9DF9-4F84-990F-1FA97114B57C}" srcOrd="0" destOrd="0" presId="urn:microsoft.com/office/officeart/2008/layout/LinedList"/>
    <dgm:cxn modelId="{06236E32-520D-48D6-A3E6-860D85F605FC}" type="presParOf" srcId="{9BD70915-DAD2-4CC7-880D-8D99AAF7F86F}" destId="{99F6C254-DD55-43F1-8FD0-94AEBACFAA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56E5E-7430-4F06-BD84-78D7FB8B4029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EAFD9-DBB6-496B-BDA0-B6D4E4393725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把 </a:t>
          </a:r>
          <a:r>
            <a:rPr lang="en-US" sz="2600" kern="1200"/>
            <a:t>Apache</a:t>
          </a:r>
          <a:r>
            <a:rPr lang="zh-TW" sz="2600" kern="1200"/>
            <a:t>、</a:t>
          </a:r>
          <a:r>
            <a:rPr lang="en-US" sz="2600" kern="1200"/>
            <a:t>php</a:t>
          </a:r>
          <a:r>
            <a:rPr lang="zh-TW" sz="2600" kern="1200"/>
            <a:t>、</a:t>
          </a:r>
          <a:r>
            <a:rPr lang="en-US" sz="2600" kern="1200"/>
            <a:t>MariaDB</a:t>
          </a:r>
          <a:r>
            <a:rPr lang="zh-TW" sz="2600" kern="1200"/>
            <a:t>、</a:t>
          </a:r>
          <a:r>
            <a:rPr lang="en-US" sz="2600" kern="1200"/>
            <a:t>Perl </a:t>
          </a:r>
          <a:r>
            <a:rPr lang="zh-TW" sz="2600" kern="1200"/>
            <a:t>集合的安裝包</a:t>
          </a:r>
          <a:endParaRPr lang="en-US" sz="2600" kern="1200"/>
        </a:p>
      </dsp:txBody>
      <dsp:txXfrm>
        <a:off x="0" y="675"/>
        <a:ext cx="6900512" cy="790684"/>
      </dsp:txXfrm>
    </dsp:sp>
    <dsp:sp modelId="{29EE808A-555D-4B54-8504-A21D67E891EC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0867A-C9D6-4C9D-948B-6E80C4486B45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讓使用者可以輕鬆建立網頁伺服器</a:t>
          </a:r>
          <a:endParaRPr lang="en-US" sz="2600" kern="1200"/>
        </a:p>
      </dsp:txBody>
      <dsp:txXfrm>
        <a:off x="0" y="791359"/>
        <a:ext cx="6900512" cy="790684"/>
      </dsp:txXfrm>
    </dsp:sp>
    <dsp:sp modelId="{EA72510E-6A4C-4C0C-9555-729F2EFFDA33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6997C-9EEF-41F3-A176-B48E9F61AECE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X 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</a:t>
          </a:r>
          <a:r>
            <a:rPr lang="zh-TW" sz="2600" kern="1200"/>
            <a:t>支援跨平台</a:t>
          </a:r>
          <a:endParaRPr lang="en-US" sz="2600" kern="1200"/>
        </a:p>
      </dsp:txBody>
      <dsp:txXfrm>
        <a:off x="0" y="1582044"/>
        <a:ext cx="6900512" cy="790684"/>
      </dsp:txXfrm>
    </dsp:sp>
    <dsp:sp modelId="{429FA873-F605-42C0-8AA4-ABE962CD49C9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B2BA0-6E61-43E3-8552-DFA990353847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zh-TW" sz="2600" kern="1200"/>
            <a:t>  </a:t>
          </a:r>
          <a:r>
            <a:rPr lang="en-US" sz="2600" kern="1200"/>
            <a:t>Apache</a:t>
          </a:r>
        </a:p>
      </dsp:txBody>
      <dsp:txXfrm>
        <a:off x="0" y="2372728"/>
        <a:ext cx="6900512" cy="790684"/>
      </dsp:txXfrm>
    </dsp:sp>
    <dsp:sp modelId="{B0361ECB-5B1E-47DF-96A4-EAC6D6F0BA0B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9628A-F73B-4981-A227-2AA10895FE59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MySQL or MariaDB</a:t>
          </a:r>
        </a:p>
      </dsp:txBody>
      <dsp:txXfrm>
        <a:off x="0" y="3163412"/>
        <a:ext cx="6900512" cy="790684"/>
      </dsp:txXfrm>
    </dsp:sp>
    <dsp:sp modelId="{1C547C76-5F53-4DA4-9774-3A7AE89E9D13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6EA6E-0255-4EF9-8D5D-88C8E0F31138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 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PHP</a:t>
          </a:r>
        </a:p>
      </dsp:txBody>
      <dsp:txXfrm>
        <a:off x="0" y="3954096"/>
        <a:ext cx="6900512" cy="790684"/>
      </dsp:txXfrm>
    </dsp:sp>
    <dsp:sp modelId="{56F97DDD-4217-4C97-A382-88F53F39467C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3267E-9DF9-4F84-990F-1FA97114B57C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 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Perl</a:t>
          </a:r>
        </a:p>
      </dsp:txBody>
      <dsp:txXfrm>
        <a:off x="0" y="4744781"/>
        <a:ext cx="6900512" cy="7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7AEA-A592-4F0E-A038-9D46D216F2A9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453E5-790E-46A8-A7C8-2B22C89D6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453E5-790E-46A8-A7C8-2B22C89D6CF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59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453E5-790E-46A8-A7C8-2B22C89D6CF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61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453E5-790E-46A8-A7C8-2B22C89D6CF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55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27B9C-8A30-44C6-815C-87194AAE3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F29E74-5B03-456B-B729-7B88550BC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CC46A0-FEC2-473A-8DC4-D06A36B8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4233D6-662C-4CCA-B432-3B3BFCAD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F2F8C3-0199-40B0-B18D-39E0D5B8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0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B59BC-F013-49C8-A1A5-18E0D18D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8475D4-947E-4D90-9C3D-3763C3ACC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CC73A-0471-4BAD-9929-34925118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2971A-A1AD-4644-B448-9DD657C3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59F139-DA51-4EAE-84D3-B5C8CF65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7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236CA6-44CD-4863-BBA0-B121C5A3A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436031-0C0B-42C1-A616-EBD228DC3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EAC470-669D-483A-A248-D5D64701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6D07-948E-4D0C-BB04-3DC17E5F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5B6B51-49F2-41BF-A0B4-DF8725CD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7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793C7-72DB-45FF-9560-59ABE1EF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A3E70-0FE7-4706-8BF1-DAE49384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A2716B-3C41-4EB5-AAFC-779E3962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0D294E-4E34-4944-8D5D-A7AB124F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C5693E-7B9B-4259-8960-B4ABD197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51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18FD2-6B15-4CAA-8359-9BBF81F3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758B8B-66EA-4320-B9E4-34DA9413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CE9AA8-0ED7-4642-B477-F7494558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AA3EE6-D2DD-41F8-8030-7B2731C5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11BA1-A490-4C86-A23C-A65EBAF8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35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4761-1B88-4038-90EA-B62EB11C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D6351-660A-4916-9105-86C2B0928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F40B68-D962-4AA1-B0D7-86F15FCEF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BEC878-B08C-4F46-818A-6629C394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19E908-A55F-4A1E-A854-A7F5D954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7A71B3-2E43-4853-9871-C94363B7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12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3EF75-29F3-4F59-8BB7-1368E1A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0EA7D5-38E1-451A-BC72-544A8796E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3F9E42-B730-473F-9BDF-FF4879B74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185FC2-314A-4341-9969-A4FA98E30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DEFDC9-8B47-4C36-B5DF-0AC2F0532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AFE9E2-90BC-4CEA-BEEF-2321CA6F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2035F77-5338-4DA6-9A55-4CAD591C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C5AD78-2473-4D8F-B8B2-680EFE56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66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19EC8-2213-49BB-A4EC-421EF73B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626528-E491-498D-A7C2-CFE0F0FC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DDFC67-984F-4B78-88CA-1ACCC00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95E47F-1017-4809-ADEC-C005F6C3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66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EA69BE-2ECE-43D8-850F-387DD3A0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EB2F49-A762-47F7-AFB3-83A39B98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010E4A-FEBA-4BB1-8B00-E75E657E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71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56B06-3C9A-46B3-84FD-B5A97D00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583DC-B7D7-4140-B85A-923D61E3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0F95CA-BBAC-481D-87A0-AD444FD0D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21A9B2-7D06-43DD-824F-F0E9719F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192F46-6120-48FD-88D6-9F42C2C9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A65D94-674F-4F52-8163-C1E676C9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55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39254-C76B-4F4B-9596-1D158547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8E1BAB-7CE4-440C-8348-8E2172E3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F87DA5-F214-4B66-96FC-DE1E007D8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814F7F-3D60-4665-8892-E8DAC1B1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570A61-81B6-400D-944A-7723F986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C31C7A-6583-45A4-94BC-F90CAC95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71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7AD90B-115A-4491-B8D6-476F321A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A30B3B-D469-4BE1-8818-20767EEC5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33D377-E84C-4629-AC72-1D22433BB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22CACB-6B8E-4C87-BF74-BAE839729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663B86-F320-40F9-A319-39CF962E5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2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er01.com/418555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hyperlink" Target="https://tw.alphacamp.co/blog/mysql-intro-acid-in-databas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venafi.com/blog/what-are-differences-between-http-https-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pachefriends.org/zh_tw/downloa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CFF26-24CC-4CD6-A7A7-5260B0E19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521" y="1100025"/>
            <a:ext cx="9290957" cy="2328975"/>
          </a:xfrm>
        </p:spPr>
        <p:txBody>
          <a:bodyPr>
            <a:normAutofit/>
          </a:bodyPr>
          <a:lstStyle/>
          <a:p>
            <a:r>
              <a:rPr lang="zh-TW" altLang="en-US" sz="96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網站開發技術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BFEE09-499C-4DCA-A85C-64DDA4425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19943" y="4907756"/>
            <a:ext cx="9144000" cy="1655762"/>
          </a:xfrm>
        </p:spPr>
        <p:txBody>
          <a:bodyPr/>
          <a:lstStyle/>
          <a:p>
            <a:endParaRPr lang="en-US" altLang="zh-TW" dirty="0">
              <a:latin typeface="-apple-system"/>
            </a:endParaRPr>
          </a:p>
          <a:p>
            <a:r>
              <a:rPr lang="zh-TW" altLang="en-US">
                <a:latin typeface="-apple-system"/>
              </a:rPr>
              <a:t>學生：</a:t>
            </a:r>
            <a:r>
              <a:rPr lang="zh-TW" altLang="en-US" dirty="0">
                <a:latin typeface="-apple-system"/>
              </a:rPr>
              <a:t>余哲璋   </a:t>
            </a:r>
            <a:r>
              <a:rPr lang="en-US" altLang="zh-TW" dirty="0">
                <a:latin typeface="-apple-system"/>
              </a:rPr>
              <a:t>(4100E020)</a:t>
            </a:r>
          </a:p>
          <a:p>
            <a:r>
              <a:rPr lang="zh-TW" altLang="en-US" dirty="0">
                <a:latin typeface="-apple-system"/>
              </a:rPr>
              <a:t>老師：偉大的恩師  </a:t>
            </a:r>
            <a:r>
              <a:rPr lang="en-US" altLang="zh-TW" dirty="0">
                <a:latin typeface="-apple-system"/>
              </a:rPr>
              <a:t>(</a:t>
            </a:r>
            <a:r>
              <a:rPr lang="zh-TW" altLang="en-US" dirty="0">
                <a:latin typeface="-apple-system"/>
              </a:rPr>
              <a:t>龍大大</a:t>
            </a:r>
            <a:r>
              <a:rPr lang="en-US" altLang="zh-TW" dirty="0">
                <a:latin typeface="-apple-system"/>
              </a:rPr>
              <a:t>)</a:t>
            </a:r>
          </a:p>
          <a:p>
            <a:endParaRPr lang="en-US" altLang="zh-TW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25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6EC60-D6B9-4706-B29F-3BD41B8E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802D4B-0858-4E86-8E7E-CB5A86F7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4" y="1872482"/>
            <a:ext cx="3670211" cy="435133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TW" dirty="0"/>
              <a:t>Server </a:t>
            </a:r>
          </a:p>
          <a:p>
            <a:pPr lvl="1">
              <a:buFontTx/>
              <a:buChar char="-"/>
            </a:pPr>
            <a:r>
              <a:rPr lang="en-US" altLang="zh-TW" dirty="0" err="1"/>
              <a:t>Apeache</a:t>
            </a:r>
            <a:endParaRPr lang="en-US" altLang="zh-TW" dirty="0"/>
          </a:p>
          <a:p>
            <a:pPr lvl="2">
              <a:buFontTx/>
              <a:buChar char="-"/>
            </a:pPr>
            <a:r>
              <a:rPr lang="zh-TW" altLang="en-US" dirty="0"/>
              <a:t>開源網頁伺服軟體</a:t>
            </a:r>
            <a:endParaRPr lang="en-US" altLang="zh-TW" dirty="0"/>
          </a:p>
          <a:p>
            <a:pPr lvl="1">
              <a:buFontTx/>
              <a:buChar char="-"/>
            </a:pPr>
            <a:r>
              <a:rPr lang="en-US" altLang="zh-TW" dirty="0"/>
              <a:t>MySQL</a:t>
            </a:r>
          </a:p>
          <a:p>
            <a:pPr lvl="2">
              <a:buFontTx/>
              <a:buChar char="-"/>
            </a:pPr>
            <a:r>
              <a:rPr lang="zh-TW" altLang="en-US" dirty="0"/>
              <a:t>開源資料庫軟體</a:t>
            </a:r>
            <a:endParaRPr lang="en-US" altLang="zh-TW" dirty="0"/>
          </a:p>
          <a:p>
            <a:pPr lvl="1">
              <a:buFontTx/>
              <a:buChar char="-"/>
            </a:pPr>
            <a:r>
              <a:rPr lang="en-US" altLang="zh-TW" dirty="0"/>
              <a:t>FileZilla FTP server</a:t>
            </a:r>
          </a:p>
          <a:p>
            <a:pPr lvl="2">
              <a:buFontTx/>
              <a:buChar char="-"/>
            </a:pPr>
            <a:r>
              <a:rPr lang="zh-TW" altLang="en-US" dirty="0"/>
              <a:t>開源</a:t>
            </a:r>
            <a:r>
              <a:rPr lang="en-US" altLang="zh-TW" dirty="0"/>
              <a:t>FTP</a:t>
            </a:r>
            <a:r>
              <a:rPr lang="zh-TW" altLang="en-US" dirty="0"/>
              <a:t>伺服端軟體</a:t>
            </a:r>
            <a:endParaRPr lang="en-US" altLang="zh-TW" dirty="0"/>
          </a:p>
          <a:p>
            <a:pPr lvl="1">
              <a:buFontTx/>
              <a:buChar char="-"/>
            </a:pPr>
            <a:r>
              <a:rPr lang="en-US" altLang="zh-TW" dirty="0"/>
              <a:t>Mercury Mail Server</a:t>
            </a:r>
          </a:p>
          <a:p>
            <a:pPr lvl="2">
              <a:buFontTx/>
              <a:buChar char="-"/>
            </a:pPr>
            <a:r>
              <a:rPr lang="zh-TW" altLang="en-US" dirty="0"/>
              <a:t>郵件代理伺服器</a:t>
            </a:r>
            <a:endParaRPr lang="en-US" altLang="zh-TW" dirty="0"/>
          </a:p>
          <a:p>
            <a:pPr lvl="1">
              <a:buFontTx/>
              <a:buChar char="-"/>
            </a:pPr>
            <a:r>
              <a:rPr lang="en-US" altLang="zh-TW" dirty="0"/>
              <a:t>Tomcat</a:t>
            </a:r>
          </a:p>
          <a:p>
            <a:pPr lvl="2">
              <a:buFontTx/>
              <a:buChar char="-"/>
            </a:pPr>
            <a:endParaRPr lang="en-US" altLang="zh-TW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7234F5E-6B01-4822-B4FE-1D3EA44914E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8DDB6E29-6086-492E-B443-D79D5DFF47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</a14:imgLayer>
                </a14:imgProps>
              </a:ext>
            </a:extLst>
          </a:blip>
          <a:srcRect l="-169" t="1690" r="169" b="1220"/>
          <a:stretch/>
        </p:blipFill>
        <p:spPr>
          <a:xfrm>
            <a:off x="5373673" y="893930"/>
            <a:ext cx="6083710" cy="50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6EC60-D6B9-4706-B29F-3BD41B8E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802D4B-0858-4E86-8E7E-CB5A86F7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4" y="1872482"/>
            <a:ext cx="3670211" cy="435133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TW" sz="2400" dirty="0" err="1"/>
              <a:t>Apeache</a:t>
            </a:r>
            <a:r>
              <a:rPr lang="en-US" altLang="zh-TW" sz="2400" dirty="0"/>
              <a:t> </a:t>
            </a:r>
          </a:p>
          <a:p>
            <a:pPr lvl="1">
              <a:buFontTx/>
              <a:buChar char="-"/>
            </a:pPr>
            <a:r>
              <a:rPr lang="zh-TW" altLang="en-US" sz="2000" dirty="0"/>
              <a:t>開源網頁伺服軟體</a:t>
            </a:r>
            <a:endParaRPr lang="en-US" altLang="zh-TW" sz="2000" dirty="0"/>
          </a:p>
          <a:p>
            <a:pPr lvl="1">
              <a:buFontTx/>
              <a:buChar char="-"/>
            </a:pPr>
            <a:r>
              <a:rPr lang="zh-TW" altLang="en-US" sz="2000" dirty="0"/>
              <a:t>支援</a:t>
            </a:r>
            <a:r>
              <a:rPr lang="en-US" altLang="zh-TW" sz="2000" dirty="0"/>
              <a:t>Perl</a:t>
            </a:r>
            <a:r>
              <a:rPr lang="zh-TW" altLang="en-US" sz="2000" dirty="0"/>
              <a:t>、</a:t>
            </a:r>
            <a:r>
              <a:rPr lang="en-US" altLang="zh-TW" sz="2000" dirty="0"/>
              <a:t>Python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Tcl</a:t>
            </a:r>
            <a:r>
              <a:rPr lang="zh-TW" altLang="en-US" sz="2000" dirty="0"/>
              <a:t>、和 </a:t>
            </a:r>
            <a:r>
              <a:rPr lang="en-US" altLang="zh-TW" sz="2000" dirty="0"/>
              <a:t>PHP</a:t>
            </a:r>
          </a:p>
          <a:p>
            <a:pPr lvl="1">
              <a:buFontTx/>
              <a:buChar char="-"/>
            </a:pPr>
            <a:endParaRPr lang="en-US" altLang="zh-TW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7234F5E-6B01-4822-B4FE-1D3EA44914E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8DDB6E29-6086-492E-B443-D79D5DFF47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3000"/>
                    </a14:imgEffect>
                  </a14:imgLayer>
                </a14:imgProps>
              </a:ext>
            </a:extLst>
          </a:blip>
          <a:srcRect l="-169" t="1690" r="169" b="1220"/>
          <a:stretch/>
        </p:blipFill>
        <p:spPr>
          <a:xfrm>
            <a:off x="5373673" y="893930"/>
            <a:ext cx="6083710" cy="50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8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6EC60-D6B9-4706-B29F-3BD41B8E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802D4B-0858-4E86-8E7E-CB5A86F7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4" y="1872482"/>
            <a:ext cx="3972376" cy="435133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TW" sz="2400" dirty="0">
                <a:hlinkClick r:id="rId3"/>
              </a:rPr>
              <a:t>MySQL</a:t>
            </a:r>
            <a:endParaRPr lang="en-US" altLang="zh-TW" sz="2400" dirty="0"/>
          </a:p>
          <a:p>
            <a:pPr lvl="1">
              <a:buFontTx/>
              <a:buChar char="-"/>
            </a:pPr>
            <a:r>
              <a:rPr lang="zh-TW" altLang="en-US" sz="2000" dirty="0"/>
              <a:t>關聯式資料庫管理系統</a:t>
            </a:r>
            <a:r>
              <a:rPr lang="en-US" altLang="zh-TW" sz="2000" dirty="0"/>
              <a:t>(relational database management system) RDBMS</a:t>
            </a:r>
          </a:p>
          <a:p>
            <a:pPr lvl="1">
              <a:buFontTx/>
              <a:buChar char="-"/>
            </a:pPr>
            <a:r>
              <a:rPr lang="zh-TW" altLang="en-US" sz="2000" dirty="0"/>
              <a:t>符合</a:t>
            </a:r>
            <a:r>
              <a:rPr lang="en-US" altLang="zh-TW" sz="2000" dirty="0"/>
              <a:t>ACID</a:t>
            </a:r>
            <a:r>
              <a:rPr lang="zh-TW" altLang="en-US" sz="2000" dirty="0"/>
              <a:t>，支援多數</a:t>
            </a:r>
            <a:r>
              <a:rPr lang="en-US" altLang="zh-TW" sz="2000" dirty="0"/>
              <a:t>SQL</a:t>
            </a:r>
            <a:r>
              <a:rPr lang="zh-TW" altLang="en-US" sz="2000" dirty="0"/>
              <a:t>規範</a:t>
            </a:r>
            <a:endParaRPr lang="en-US" altLang="zh-TW" sz="2000" dirty="0"/>
          </a:p>
          <a:p>
            <a:pPr lvl="1">
              <a:buFontTx/>
              <a:buChar char="-"/>
            </a:pPr>
            <a:endParaRPr lang="en-US" altLang="zh-TW" sz="2000" dirty="0"/>
          </a:p>
          <a:p>
            <a:pPr lvl="1">
              <a:buFontTx/>
              <a:buChar char="-"/>
            </a:pPr>
            <a:endParaRPr lang="en-US" altLang="zh-TW" sz="2000" dirty="0"/>
          </a:p>
          <a:p>
            <a:pPr lvl="1">
              <a:buFontTx/>
              <a:buChar char="-"/>
            </a:pPr>
            <a:endParaRPr lang="en-US" altLang="zh-TW" sz="2000" dirty="0"/>
          </a:p>
          <a:p>
            <a:pPr lvl="1">
              <a:buFontTx/>
              <a:buChar char="-"/>
            </a:pP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>
                <a:hlinkClick r:id="rId4"/>
              </a:rPr>
              <a:t>MySQL</a:t>
            </a:r>
            <a:r>
              <a:rPr lang="zh-TW" altLang="en-US" sz="2000" dirty="0">
                <a:hlinkClick r:id="rId4"/>
              </a:rPr>
              <a:t>運作介紹</a:t>
            </a:r>
            <a:endParaRPr lang="en-US" altLang="zh-TW" sz="2000" dirty="0"/>
          </a:p>
          <a:p>
            <a:pPr lvl="1">
              <a:buFontTx/>
              <a:buChar char="-"/>
            </a:pPr>
            <a:endParaRPr lang="en-US" altLang="zh-TW" sz="2000" dirty="0"/>
          </a:p>
          <a:p>
            <a:pPr lvl="1">
              <a:buFontTx/>
              <a:buChar char="-"/>
            </a:pPr>
            <a:endParaRPr lang="en-US" altLang="zh-TW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7234F5E-6B01-4822-B4FE-1D3EA44914E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8DDB6E29-6086-492E-B443-D79D5DFF47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3000"/>
                    </a14:imgEffect>
                  </a14:imgLayer>
                </a14:imgProps>
              </a:ext>
            </a:extLst>
          </a:blip>
          <a:srcRect l="-169" t="1690" r="169" b="1220"/>
          <a:stretch/>
        </p:blipFill>
        <p:spPr>
          <a:xfrm>
            <a:off x="5373673" y="893930"/>
            <a:ext cx="6083710" cy="50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6EC60-D6B9-4706-B29F-3BD41B8E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802D4B-0858-4E86-8E7E-CB5A86F7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4" y="1872482"/>
            <a:ext cx="3972376" cy="435133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TW" sz="2400" dirty="0"/>
              <a:t>FileZilla FTP Server</a:t>
            </a:r>
          </a:p>
          <a:p>
            <a:pPr lvl="1">
              <a:buFontTx/>
              <a:buChar char="-"/>
            </a:pPr>
            <a:r>
              <a:rPr lang="zh-TW" altLang="en-US" sz="2000" dirty="0"/>
              <a:t>免費易架設</a:t>
            </a:r>
            <a:endParaRPr lang="en-US" altLang="zh-TW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7234F5E-6B01-4822-B4FE-1D3EA44914E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8DDB6E29-6086-492E-B443-D79D5DFF47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3000"/>
                    </a14:imgEffect>
                  </a14:imgLayer>
                </a14:imgProps>
              </a:ext>
            </a:extLst>
          </a:blip>
          <a:srcRect l="-169" t="1690" r="169" b="1220"/>
          <a:stretch/>
        </p:blipFill>
        <p:spPr>
          <a:xfrm>
            <a:off x="5373673" y="893930"/>
            <a:ext cx="6083710" cy="50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2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A5676-8D33-4390-938A-DBB6B327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04BC2-DB25-4E03-8A30-BDBDCE273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位於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htdocs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738053-E6EA-4273-A933-26EABE82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7258"/>
            <a:ext cx="8948057" cy="40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4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A5676-8D33-4390-938A-DBB6B327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04BC2-DB25-4E03-8A30-BDBDCE27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zh-TW" altLang="en-US" dirty="0"/>
              <a:t> </a:t>
            </a:r>
            <a:r>
              <a:rPr lang="en-US" altLang="zh-TW" dirty="0">
                <a:latin typeface="-apple-system"/>
              </a:rPr>
              <a:t>Apache</a:t>
            </a:r>
          </a:p>
          <a:p>
            <a:pPr marL="0" indent="0">
              <a:buNone/>
            </a:pPr>
            <a:endParaRPr lang="en-US" altLang="zh-TW" dirty="0">
              <a:latin typeface="-apple-system"/>
            </a:endParaRPr>
          </a:p>
          <a:p>
            <a:pPr>
              <a:buFontTx/>
              <a:buChar char="-"/>
            </a:pPr>
            <a:r>
              <a:rPr lang="en-US" altLang="zh-TW" dirty="0">
                <a:latin typeface="-apple-system"/>
              </a:rPr>
              <a:t>Port 443</a:t>
            </a:r>
          </a:p>
          <a:p>
            <a:pPr lvl="1">
              <a:buFontTx/>
              <a:buChar char="-"/>
            </a:pPr>
            <a:r>
              <a:rPr lang="en-US" altLang="zh-TW" dirty="0" err="1">
                <a:latin typeface="-apple-system"/>
              </a:rPr>
              <a:t>Htpps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Tx/>
              <a:buChar char="-"/>
            </a:pPr>
            <a:r>
              <a:rPr lang="en-US" altLang="zh-TW" dirty="0">
                <a:latin typeface="-apple-system"/>
              </a:rPr>
              <a:t>Port 80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</a:rPr>
              <a:t>Http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endParaRPr lang="en-US" altLang="zh-TW" dirty="0"/>
          </a:p>
          <a:p>
            <a:pPr lvl="1">
              <a:buFontTx/>
              <a:buChar char="-"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sz="2800" dirty="0">
                <a:latin typeface="-apple-system"/>
                <a:hlinkClick r:id="rId2"/>
              </a:rPr>
              <a:t>HTTPS</a:t>
            </a:r>
            <a:r>
              <a:rPr lang="zh-TW" altLang="en-US" sz="2800" dirty="0">
                <a:latin typeface="-apple-system"/>
                <a:hlinkClick r:id="rId2"/>
              </a:rPr>
              <a:t> </a:t>
            </a:r>
            <a:r>
              <a:rPr lang="en-US" altLang="zh-TW" sz="2800" dirty="0">
                <a:latin typeface="-apple-system"/>
                <a:hlinkClick r:id="rId2"/>
              </a:rPr>
              <a:t>VS</a:t>
            </a:r>
            <a:r>
              <a:rPr lang="zh-TW" altLang="en-US" sz="2800" dirty="0">
                <a:latin typeface="-apple-system"/>
                <a:hlinkClick r:id="rId2"/>
              </a:rPr>
              <a:t> </a:t>
            </a:r>
            <a:r>
              <a:rPr lang="en-US" altLang="zh-TW" sz="2800" dirty="0">
                <a:latin typeface="-apple-system"/>
                <a:hlinkClick r:id="rId2"/>
              </a:rPr>
              <a:t>HTTP</a:t>
            </a:r>
            <a:endParaRPr lang="en-US" altLang="zh-TW" sz="2800" dirty="0">
              <a:latin typeface="-apple-system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898C9C-7905-400B-A315-F51C89E96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69" y="1371600"/>
            <a:ext cx="807897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7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A5676-8D33-4390-938A-DBB6B327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04BC2-DB25-4E03-8A30-BDBDCE27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新增資料夾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新增 </a:t>
            </a:r>
            <a:r>
              <a:rPr lang="en-US" altLang="zh-TW" dirty="0">
                <a:latin typeface="-apple-system"/>
              </a:rPr>
              <a:t>index.htm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在本地端輸入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latin typeface="-apple-system"/>
              </a:rPr>
              <a:t>Localhost</a:t>
            </a:r>
            <a:r>
              <a:rPr lang="en-US" altLang="zh-TW" dirty="0"/>
              <a:t>/</a:t>
            </a:r>
            <a:r>
              <a:rPr lang="zh-TW" altLang="en-US" dirty="0"/>
              <a:t>資料夾名稱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8F6ED13-DE2E-4174-A8F9-A618780D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571" y="1805408"/>
            <a:ext cx="7478486" cy="39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2ABD3-733B-45BE-9884-413A6768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1AFFC-4DEB-490B-81CD-6DAE8C3E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以管理員打開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CMD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ipconfig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瀏覽器輸入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IPv4/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F7971AB-6D2D-41AA-BCCF-733F7D36E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524917" cy="31948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DDDD41C-379D-486B-81C1-22889FC6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056" y="1690688"/>
            <a:ext cx="6438328" cy="47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0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6BDD2-A5C7-4D35-989C-2BAFD70A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>
                <a:latin typeface="-apple-system"/>
              </a:rPr>
              <a:t>HTML</a:t>
            </a:r>
            <a:r>
              <a:rPr lang="zh-TW" altLang="en-US" sz="6600" dirty="0"/>
              <a:t> 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技術開發</a:t>
            </a:r>
          </a:p>
        </p:txBody>
      </p:sp>
    </p:spTree>
    <p:extLst>
      <p:ext uri="{BB962C8B-B14F-4D97-AF65-F5344CB8AC3E}">
        <p14:creationId xmlns:p14="http://schemas.microsoft.com/office/powerpoint/2010/main" val="60524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BF0C-D418-4489-B2B9-1348E35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81D0-7B18-4A2B-846C-6325396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全名 </a:t>
            </a:r>
            <a:r>
              <a:rPr lang="en-US" altLang="zh-TW" sz="3200" i="0" dirty="0" err="1">
                <a:solidFill>
                  <a:srgbClr val="202122"/>
                </a:solidFill>
                <a:effectLst/>
                <a:latin typeface="-apple-system"/>
              </a:rPr>
              <a:t>HyperText</a:t>
            </a:r>
            <a:r>
              <a:rPr lang="en-US" altLang="zh-TW" sz="3200" i="0" dirty="0">
                <a:solidFill>
                  <a:srgbClr val="202122"/>
                </a:solidFill>
                <a:effectLst/>
                <a:latin typeface="-apple-system"/>
              </a:rPr>
              <a:t> Markup Language</a:t>
            </a:r>
            <a:r>
              <a:rPr lang="zh-TW" altLang="en-US" sz="3200" i="0" dirty="0">
                <a:solidFill>
                  <a:srgbClr val="202122"/>
                </a:solidFill>
                <a:effectLst/>
                <a:latin typeface="-apple-system"/>
              </a:rPr>
              <a:t> </a:t>
            </a:r>
            <a:r>
              <a:rPr lang="en-US" altLang="zh-TW" sz="3200" i="0" dirty="0">
                <a:solidFill>
                  <a:srgbClr val="202122"/>
                </a:solidFill>
                <a:effectLst/>
                <a:latin typeface="-apple-system"/>
              </a:rPr>
              <a:t>(</a:t>
            </a:r>
            <a:r>
              <a:rPr lang="zh-TW" altLang="en-US" sz="320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超文本標記語言</a:t>
            </a:r>
            <a:r>
              <a:rPr lang="en-US" altLang="zh-TW" sz="3200" i="0" dirty="0">
                <a:solidFill>
                  <a:srgbClr val="202122"/>
                </a:solidFill>
                <a:effectLst/>
                <a:latin typeface="-apple-system"/>
              </a:rPr>
              <a:t>)</a:t>
            </a: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由標籤組成 例：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&lt;p&gt;</a:t>
            </a:r>
          </a:p>
          <a:p>
            <a:pPr marL="0" indent="0">
              <a:buNone/>
            </a:pP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69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836F5-199F-4562-A6AF-5A1AC3AD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7200" b="1" i="0" dirty="0">
                <a:effectLst/>
                <a:latin typeface="-apple-system"/>
              </a:rPr>
              <a:t>Agenda</a:t>
            </a:r>
            <a:endParaRPr lang="zh-TW" altLang="en-US" sz="7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7056D-AB9F-4CB9-970F-F83F06F8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Web programming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-apple-system"/>
              </a:rPr>
              <a:t>網站建置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HTML 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CSS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 err="1">
                <a:effectLst/>
                <a:latin typeface="-apple-system"/>
              </a:rPr>
              <a:t>Javascript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-apple-system"/>
              </a:rPr>
              <a:t>我的ㄅ棒網站</a:t>
            </a:r>
            <a:r>
              <a:rPr lang="en-US" altLang="zh-TW" sz="3200" b="0" i="0" dirty="0">
                <a:effectLst/>
                <a:latin typeface="-apple-system"/>
              </a:rPr>
              <a:t>: </a:t>
            </a:r>
            <a:r>
              <a:rPr lang="zh-TW" altLang="en-US" sz="3200" b="0" i="0" dirty="0">
                <a:effectLst/>
                <a:latin typeface="-apple-system"/>
              </a:rPr>
              <a:t>網站架構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27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BF0C-D418-4489-B2B9-1348E35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81D0-7B18-4A2B-846C-6325396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為 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 顯示圖片標籤  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sz="3600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： 指定圖片來源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網址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圖片網址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”&gt;</a:t>
            </a: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相對路徑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=“img.pg”&gt;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=“/images/img.pg”&gt;</a:t>
            </a:r>
          </a:p>
          <a:p>
            <a:pPr marL="0" indent="0">
              <a:buNone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- alt 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：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瀏覽器找不到圖像則顯示斷開的連結圖示和文本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53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D5662-9A9E-4FE1-BC03-DB4E5295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060F6E-4481-4197-BF15-85BA96655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54" y="1807029"/>
            <a:ext cx="11729746" cy="4877261"/>
          </a:xfrm>
        </p:spPr>
      </p:pic>
    </p:spTree>
    <p:extLst>
      <p:ext uri="{BB962C8B-B14F-4D97-AF65-F5344CB8AC3E}">
        <p14:creationId xmlns:p14="http://schemas.microsoft.com/office/powerpoint/2010/main" val="4200327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BF0C-D418-4489-B2B9-1348E35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en-US" altLang="zh-TW" b="0" i="0" dirty="0">
                <a:effectLst/>
                <a:latin typeface="-apple-system"/>
              </a:rPr>
              <a:t>Marquee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81D0-7B18-4A2B-846C-6325396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容器標籤 讓文本或圖像跑馬燈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sz="3200" b="0" i="0" dirty="0">
                <a:effectLst/>
                <a:latin typeface="-apple-system"/>
              </a:rPr>
              <a:t>Marquee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endParaRPr lang="en-US" altLang="zh-TW" sz="3600" dirty="0">
              <a:latin typeface="-apple-system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EDD1CF0-1246-4346-891B-C7D4D31B5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33724"/>
              </p:ext>
            </p:extLst>
          </p:nvPr>
        </p:nvGraphicFramePr>
        <p:xfrm>
          <a:off x="838200" y="2471058"/>
          <a:ext cx="6284686" cy="417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42343">
                  <a:extLst>
                    <a:ext uri="{9D8B030D-6E8A-4147-A177-3AD203B41FA5}">
                      <a16:colId xmlns:a16="http://schemas.microsoft.com/office/drawing/2014/main" val="2985613659"/>
                    </a:ext>
                  </a:extLst>
                </a:gridCol>
                <a:gridCol w="3142343">
                  <a:extLst>
                    <a:ext uri="{9D8B030D-6E8A-4147-A177-3AD203B41FA5}">
                      <a16:colId xmlns:a16="http://schemas.microsoft.com/office/drawing/2014/main" val="115680776"/>
                    </a:ext>
                  </a:extLst>
                </a:gridCol>
              </a:tblGrid>
              <a:tr h="3592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屬型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20260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Width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 寬度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32242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Height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52388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Direction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方向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52986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Behavior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滾動方式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0054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Scrolldelay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延遲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943819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Scrollamount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75842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Loop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循環 默認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INFINITE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為無限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507173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bgcolor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背景顏色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1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794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BF0C-D418-4489-B2B9-1348E35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Audio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81D0-7B18-4A2B-846C-6325396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為 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 顯示音訊標籤  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&lt;audio&gt;</a:t>
            </a:r>
          </a:p>
          <a:p>
            <a:pPr marL="0" indent="0">
              <a:buNone/>
            </a:pP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： 指定圖片來源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網址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圖片網址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”&gt;</a:t>
            </a: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相對路徑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=“img.pg”&gt;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=“/images/img.pg”&gt;</a:t>
            </a:r>
          </a:p>
          <a:p>
            <a:pPr marL="0" indent="0">
              <a:buNone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- alt 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：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瀏覽器找不到圖像則顯示斷開的連結圖示和文本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528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6E4FB-010A-4C13-A59E-079822B0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93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8800" b="1" i="0" dirty="0">
                <a:effectLst/>
                <a:latin typeface="-apple-system"/>
              </a:rPr>
              <a:t>Web programming</a:t>
            </a:r>
            <a:br>
              <a:rPr lang="en-US" altLang="zh-TW" b="1" i="0" dirty="0">
                <a:effectLst/>
                <a:latin typeface="-apple-system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6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48AD6-9260-4A91-AE65-4B41A0A3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sz="4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客戶端網頁程式開發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E08CB-8998-49E4-B0CB-4852FFA1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常見技術</a:t>
            </a:r>
            <a:r>
              <a:rPr lang="zh-TW" altLang="en-US" dirty="0"/>
              <a:t>：</a:t>
            </a:r>
            <a:r>
              <a:rPr lang="en-US" altLang="zh-TW" dirty="0">
                <a:latin typeface="-apple-system"/>
              </a:rPr>
              <a:t>HT</a:t>
            </a:r>
            <a:r>
              <a:rPr lang="en-US" altLang="zh-TW" dirty="0"/>
              <a:t>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/>
              <a:t>JavaScript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22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98F46-CE5F-4D58-8661-BA17EE67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</a:t>
            </a:r>
            <a:r>
              <a:rPr lang="zh-TW" altLang="en-US" sz="44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端網頁程式開發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DFA01-CAEE-4F52-B743-1C9E1788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58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A250D-148C-4507-AAB8-992A6A5F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957" y="2766218"/>
            <a:ext cx="4278085" cy="1325563"/>
          </a:xfrm>
        </p:spPr>
        <p:txBody>
          <a:bodyPr>
            <a:normAutofit/>
          </a:bodyPr>
          <a:lstStyle/>
          <a:p>
            <a:r>
              <a:rPr lang="zh-TW" altLang="en-US" sz="7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網頁建置</a:t>
            </a:r>
          </a:p>
        </p:txBody>
      </p:sp>
    </p:spTree>
    <p:extLst>
      <p:ext uri="{BB962C8B-B14F-4D97-AF65-F5344CB8AC3E}">
        <p14:creationId xmlns:p14="http://schemas.microsoft.com/office/powerpoint/2010/main" val="313190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5C32B2A-4073-4019-A38E-429F9014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XAMPP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D90BAB12-A12B-4A63-B727-36F852F91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60900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07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3D673-E770-42D6-BCBD-0B69845B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9C00F1-36A0-4B92-AF26-E15445CB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官方網站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選擇版本進行下載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AB5065D5-C0C6-458D-975D-CF3C87F4E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997073"/>
            <a:ext cx="6019331" cy="48606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2560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6EC60-D6B9-4706-B29F-3BD41B8E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802D4B-0858-4E86-8E7E-CB5A86F7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持續</a:t>
            </a:r>
            <a:r>
              <a:rPr lang="en-US" altLang="zh-TW" dirty="0"/>
              <a:t>Next</a:t>
            </a:r>
            <a:r>
              <a:rPr lang="zh-TW" altLang="en-US" dirty="0"/>
              <a:t>直到安裝完成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內容版面配置區 7">
            <a:extLst>
              <a:ext uri="{FF2B5EF4-FFF2-40B4-BE49-F238E27FC236}">
                <a16:creationId xmlns:a16="http://schemas.microsoft.com/office/drawing/2014/main" id="{83AE7BAC-B4BA-4210-9689-BB9EECDD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91734"/>
            <a:ext cx="6019331" cy="5071285"/>
          </a:xfrm>
          <a:prstGeom prst="rect">
            <a:avLst/>
          </a:prstGeom>
          <a:effectLst/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7234F5E-6B01-4822-B4FE-1D3EA44914E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55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462</Words>
  <Application>Microsoft Office PowerPoint</Application>
  <PresentationFormat>寬螢幕</PresentationFormat>
  <Paragraphs>128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-apple-system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網站開發技術</vt:lpstr>
      <vt:lpstr>Agenda</vt:lpstr>
      <vt:lpstr>Web programming </vt:lpstr>
      <vt:lpstr>客戶端網頁程式開發</vt:lpstr>
      <vt:lpstr>伺服端網頁程式開發</vt:lpstr>
      <vt:lpstr>網頁建置</vt:lpstr>
      <vt:lpstr>XAMPP</vt:lpstr>
      <vt:lpstr>XAMPP – 下載</vt:lpstr>
      <vt:lpstr>XAMPP – 安裝 </vt:lpstr>
      <vt:lpstr>XAMPP – 安裝 </vt:lpstr>
      <vt:lpstr>XAMPP – 安裝 </vt:lpstr>
      <vt:lpstr>XAMPP – 安裝 </vt:lpstr>
      <vt:lpstr>XAMPP – 安裝 </vt:lpstr>
      <vt:lpstr>XAMPP – 網站位置</vt:lpstr>
      <vt:lpstr>XAMPP – 架設</vt:lpstr>
      <vt:lpstr>XAMPP – 架設</vt:lpstr>
      <vt:lpstr>XAMPP – 架設</vt:lpstr>
      <vt:lpstr>HTML 技術開發</vt:lpstr>
      <vt:lpstr>HTML – 介紹</vt:lpstr>
      <vt:lpstr>HTML – Images</vt:lpstr>
      <vt:lpstr>HTML – Images 範例</vt:lpstr>
      <vt:lpstr>HTML – Marquee</vt:lpstr>
      <vt:lpstr>HTML – Audio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網站開發技術</dc:title>
  <dc:creator>哲璋 余</dc:creator>
  <cp:lastModifiedBy>user</cp:lastModifiedBy>
  <cp:revision>13</cp:revision>
  <dcterms:created xsi:type="dcterms:W3CDTF">2021-12-08T15:59:44Z</dcterms:created>
  <dcterms:modified xsi:type="dcterms:W3CDTF">2021-12-09T08:19:34Z</dcterms:modified>
</cp:coreProperties>
</file>