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25CBB-CD37-446A-BDC1-4C2C8B97D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72C780-92A7-44A5-AD06-996750E3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5F5596-9647-4899-BC7C-E0C6059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DA8E9-BBA1-4088-B1A2-D2E27E5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C1CD1-D7C3-45DA-99D8-52755556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9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046E0-47B4-4023-A751-FCBD0010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50DDE7-B475-4F5F-BEF9-16C52AD57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0BE40-37DB-4916-A2A2-C45656F0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63EA12-5360-49AD-A7C1-88755E1B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657E2D-1155-4949-8EC3-3A1D425C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3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66C3F4-8ABD-43AD-98BD-36366CBAC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5CE1F6-430E-4B5F-B894-61621C4C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B244A5-B716-4309-BA90-EAC8B91B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45682-E516-45D0-B6EC-9017DCC3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7EEA5-428B-415E-964A-3BC3EBE1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C1A14-17CA-4973-9BD0-5890CBB8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46B6E-3C4D-4BB6-B11B-5BE9E36E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23AAE-85C5-4B2E-815A-88C17F2B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BDF15-8B8D-4A28-991C-57B894F8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B971FD-C766-4223-B892-F09AF22C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1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D3165-2480-4718-8EBE-13E2E6DB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F3F917-4F10-4C6B-AF46-55669ADA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85B1B-C03B-4991-995C-004D068F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E68D0-CC8D-4792-9885-87D7D333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65859-2099-4B3B-8C61-B7EEDFA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29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61624-B0DA-4359-A0B0-1D7842A1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000B76-D85C-4077-9B23-B4DBE291B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7B9DB4-7E05-4ED0-B752-26729FF5F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1A33DB-D6C2-4BD4-BD77-0A650706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C6E153-55BC-4508-A6C1-2D8F0784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BE0B3A-664B-4006-BDF3-2DBD6C86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4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D2156-BF03-49A2-93AD-B818DEEE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5B0C27-2606-49E7-B95E-74593E29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933A03-4C43-4362-B7EA-4BF7801F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3D2344-5FE3-4C82-8B0A-570EA398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F5740C-FBBC-440B-B00D-097E044C6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0645D1-2DD4-47E7-ACD5-DDFF7E2B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0F471E-420A-4DAC-A709-20BE7DC3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AB4771-0B21-4811-AFCC-66F940E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0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8E5C3-49CA-480C-9B0B-49020347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FE1951-3511-4790-8F9A-488A9D6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9F27D2-D81B-4B17-9E3B-D30BDE54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1BF8B5-6AF0-49E0-8ACD-31033435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79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4C52C2-8B25-4F35-8BED-D3E8096F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F9F87E-7B1B-49F5-BDB6-058ED976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622B11-C9F3-42DB-8A3D-7A1FE5F1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47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EBEAC-003E-4759-8581-35189369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02FE16-A58B-468B-B2D1-863DC0E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DAA22D-9C3B-4891-8EEF-F985DB92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144851-74F0-4F76-909B-A4CA421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9FF94C-A824-4E61-97A9-B21E93F2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047DFE-842A-462D-A573-E5272EB1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5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F18B9-A955-43C1-BCC5-612DA966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ADA8C2-9F6C-4507-9C5E-1E4019E8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F2D0DB-B938-430C-8B50-FA7BE1FC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DBD95B-FA8B-43E0-BF93-ACC99EE9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772724-0293-4058-8D0C-F9818968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C6BB0A-E411-4BBE-8656-449A60F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84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B622DE-B8F9-46E5-81DC-C5E29626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71DFE9-2A90-4288-933B-E598C834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0BC48-6828-49D6-A236-1C141E109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A68D-F1B4-48FD-AE88-1AD98201C9B2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1DBD2C-9EA5-439C-8368-13E69E811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D4BAF7-8040-4147-B694-7AC5D164E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498B9-C687-4356-B452-4E9A8DDE2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13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8DzbCl9kP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9B0ED-BF92-4ACD-ADF1-95289F2E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602"/>
            <a:ext cx="9144000" cy="1569196"/>
          </a:xfrm>
        </p:spPr>
        <p:txBody>
          <a:bodyPr/>
          <a:lstStyle/>
          <a:p>
            <a:r>
              <a:rPr lang="en-US" altLang="zh-TW" dirty="0"/>
              <a:t>20210929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7DDE3E-D832-4D55-ADEA-56D967DA9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accent4"/>
                </a:solidFill>
              </a:rPr>
              <a:t>資訊工程導論</a:t>
            </a:r>
            <a:endParaRPr lang="en-US" altLang="zh-TW" sz="6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5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F1DDE-5B22-4DBA-8EE2-0B6A9533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 err="1">
                <a:solidFill>
                  <a:schemeClr val="accent1"/>
                </a:solidFill>
              </a:rPr>
              <a:t>colab</a:t>
            </a:r>
            <a:r>
              <a:rPr lang="zh-TW" altLang="en-US" sz="4000" dirty="0">
                <a:solidFill>
                  <a:schemeClr val="accent1"/>
                </a:solidFill>
              </a:rPr>
              <a:t>設定</a:t>
            </a:r>
            <a:r>
              <a:rPr lang="en-US" altLang="zh-TW" sz="4000" dirty="0">
                <a:solidFill>
                  <a:schemeClr val="accent1"/>
                </a:solidFill>
              </a:rPr>
              <a:t>:GPU</a:t>
            </a:r>
            <a:r>
              <a:rPr lang="zh-TW" altLang="en-US" sz="4000" dirty="0">
                <a:solidFill>
                  <a:schemeClr val="accent1"/>
                </a:solidFill>
              </a:rPr>
              <a:t>加速器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B5FA1D-4FAD-4C22-80D2-3242F4CB4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427" y="1825625"/>
            <a:ext cx="9141146" cy="4351338"/>
          </a:xfrm>
        </p:spPr>
      </p:pic>
    </p:spTree>
    <p:extLst>
      <p:ext uri="{BB962C8B-B14F-4D97-AF65-F5344CB8AC3E}">
        <p14:creationId xmlns:p14="http://schemas.microsoft.com/office/powerpoint/2010/main" val="408581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8C871-D043-4E36-B8FB-2C9D2ED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 err="1">
                <a:solidFill>
                  <a:schemeClr val="accent1"/>
                </a:solidFill>
              </a:rPr>
              <a:t>colab</a:t>
            </a:r>
            <a:r>
              <a:rPr lang="zh-TW" altLang="en-US" sz="4400" dirty="0">
                <a:solidFill>
                  <a:schemeClr val="accent1"/>
                </a:solidFill>
              </a:rPr>
              <a:t>設定</a:t>
            </a:r>
            <a:r>
              <a:rPr lang="en-US" altLang="zh-TW" sz="4400" dirty="0">
                <a:solidFill>
                  <a:schemeClr val="accent1"/>
                </a:solidFill>
              </a:rPr>
              <a:t>:TPU</a:t>
            </a:r>
            <a:r>
              <a:rPr lang="zh-TW" altLang="en-US" sz="4400" dirty="0">
                <a:solidFill>
                  <a:schemeClr val="accent1"/>
                </a:solidFill>
              </a:rPr>
              <a:t>加速器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863D6E-9377-4B20-9042-B668CF10B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27024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FEBD8-387C-4C91-95DB-5F78D6CB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accent1"/>
                </a:solidFill>
              </a:rPr>
              <a:t>OBS</a:t>
            </a:r>
            <a:r>
              <a:rPr lang="zh-TW" altLang="en-US" sz="4000" dirty="0">
                <a:solidFill>
                  <a:schemeClr val="accent1"/>
                </a:solidFill>
              </a:rPr>
              <a:t>操作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C31DE4-B037-48E2-B973-F02638E2F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333493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A559B-11DA-4B5D-8D08-15C1BC6A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accent1"/>
                </a:solidFill>
              </a:rPr>
              <a:t>OBS</a:t>
            </a:r>
            <a:r>
              <a:rPr lang="zh-TW" altLang="en-US" sz="4000" dirty="0">
                <a:solidFill>
                  <a:schemeClr val="accent1"/>
                </a:solidFill>
              </a:rPr>
              <a:t>影片上傳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B8A1F4-245A-45A4-8438-D4DF3EFE1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428" y="1825625"/>
            <a:ext cx="8879144" cy="4351338"/>
          </a:xfrm>
        </p:spPr>
      </p:pic>
    </p:spTree>
    <p:extLst>
      <p:ext uri="{BB962C8B-B14F-4D97-AF65-F5344CB8AC3E}">
        <p14:creationId xmlns:p14="http://schemas.microsoft.com/office/powerpoint/2010/main" val="414326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366E7-0745-46F5-975E-7C21B3C6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accent1"/>
                </a:solidFill>
              </a:rPr>
              <a:t>OBS</a:t>
            </a:r>
            <a:r>
              <a:rPr lang="zh-TW" altLang="en-US" sz="4000" dirty="0">
                <a:solidFill>
                  <a:schemeClr val="accent1"/>
                </a:solidFill>
              </a:rPr>
              <a:t>影片上傳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32E9E9B-69D3-45B6-892B-34A34F3E0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563" y="1825625"/>
            <a:ext cx="8892873" cy="4351338"/>
          </a:xfrm>
        </p:spPr>
      </p:pic>
    </p:spTree>
    <p:extLst>
      <p:ext uri="{BB962C8B-B14F-4D97-AF65-F5344CB8AC3E}">
        <p14:creationId xmlns:p14="http://schemas.microsoft.com/office/powerpoint/2010/main" val="402323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B055-79D8-4B65-950A-AE90859B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accent1"/>
                </a:solidFill>
              </a:rPr>
              <a:t>影片連結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220AC-F682-429E-8888-EBECDD82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https://youtu.be/w8DzbCl9kPA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73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36FF8-2D63-4387-9F59-F6D0D498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 err="1">
                <a:solidFill>
                  <a:schemeClr val="accent1"/>
                </a:solidFill>
              </a:rPr>
              <a:t>Virtualbox</a:t>
            </a:r>
            <a:r>
              <a:rPr lang="zh-TW" altLang="en-US" sz="4000" dirty="0">
                <a:solidFill>
                  <a:schemeClr val="accent1"/>
                </a:solidFill>
              </a:rPr>
              <a:t>安裝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17A445-694E-4673-84DD-0D375582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9626"/>
            <a:ext cx="10089775" cy="5007009"/>
          </a:xfrm>
        </p:spPr>
      </p:pic>
    </p:spTree>
    <p:extLst>
      <p:ext uri="{BB962C8B-B14F-4D97-AF65-F5344CB8AC3E}">
        <p14:creationId xmlns:p14="http://schemas.microsoft.com/office/powerpoint/2010/main" val="225768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寬螢幕</PresentationFormat>
  <Paragraphs>10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20210929</vt:lpstr>
      <vt:lpstr>colab設定:GPU加速器</vt:lpstr>
      <vt:lpstr>colab設定:TPU加速器</vt:lpstr>
      <vt:lpstr>OBS操作</vt:lpstr>
      <vt:lpstr>OBS影片上傳</vt:lpstr>
      <vt:lpstr>OBS影片上傳</vt:lpstr>
      <vt:lpstr>影片連結</vt:lpstr>
      <vt:lpstr>Virtualbox安裝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20210929</dc:title>
  <dc:creator>敬憲 盧</dc:creator>
  <cp:lastModifiedBy>敬憲 盧</cp:lastModifiedBy>
  <cp:revision>4</cp:revision>
  <dcterms:created xsi:type="dcterms:W3CDTF">2021-09-29T02:18:01Z</dcterms:created>
  <dcterms:modified xsi:type="dcterms:W3CDTF">2021-10-28T01:45:13Z</dcterms:modified>
</cp:coreProperties>
</file>