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4" r:id="rId5"/>
    <p:sldId id="258" r:id="rId6"/>
    <p:sldId id="260" r:id="rId7"/>
    <p:sldId id="261" r:id="rId8"/>
    <p:sldId id="267" r:id="rId9"/>
    <p:sldId id="265" r:id="rId10"/>
    <p:sldId id="266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ACF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Yii2之rbac（基于角色的权限管理）</a:t>
            </a:r>
            <a:endParaRPr lang="zh-CN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zh-CN"/>
              <a:t>什么是</a:t>
            </a:r>
            <a:r>
              <a:rPr lang="en-US" altLang="zh-CN"/>
              <a:t>ACF</a:t>
            </a:r>
            <a:endParaRPr lang="en-US" altLang="zh-CN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ACF</a:t>
            </a:r>
            <a:r>
              <a:rPr lang="zh-CN" altLang="zh-CN"/>
              <a:t>是一组</a:t>
            </a:r>
            <a:r>
              <a:rPr lang="en-US" altLang="zh-CN"/>
              <a:t>rules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ACF</a:t>
            </a:r>
            <a:r>
              <a:rPr lang="zh-CN" altLang="en-US"/>
              <a:t>的使用 </a:t>
            </a:r>
            <a:r>
              <a:rPr lang="en-US" altLang="zh-CN"/>
              <a:t>- </a:t>
            </a:r>
            <a:r>
              <a:rPr lang="zh-CN" altLang="en-US"/>
              <a:t>一些必须要记得的东东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如果没有找到匹配的规则， 意味着该用户没有获得授权。</a:t>
            </a:r>
            <a:endParaRPr lang="zh-CN" altLang="en-US"/>
          </a:p>
          <a:p>
            <a:r>
              <a:rPr lang="zh-CN" altLang="en-US"/>
              <a:t>自上而下的原则，找到则停止。</a:t>
            </a:r>
            <a:endParaRPr lang="zh-CN" altLang="en-US"/>
          </a:p>
          <a:p>
            <a:r>
              <a:rPr lang="zh-CN" altLang="en-US"/>
              <a:t>only 中没有列出的动作，将无条件获得授权。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ACF</a:t>
            </a:r>
            <a:r>
              <a:rPr lang="zh-CN" altLang="en-US">
                <a:sym typeface="+mn-ea"/>
              </a:rPr>
              <a:t>的使用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结果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如果该用户是访客，将调用 yii\web\User::loginRequired() 将用户的浏览器重定向到登录页面。</a:t>
            </a:r>
            <a:endParaRPr lang="zh-CN" altLang="en-US"/>
          </a:p>
          <a:p>
            <a:r>
              <a:rPr lang="zh-CN" altLang="en-US"/>
              <a:t>如果该用户是已认证用户，将抛出一个 yii\web\ForbiddenHttpException 异常。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ACF</a:t>
            </a:r>
            <a:r>
              <a:rPr lang="zh-CN" altLang="en-US">
                <a:sym typeface="+mn-ea"/>
              </a:rPr>
              <a:t>的使用 </a:t>
            </a:r>
            <a:r>
              <a:rPr lang="en-US" altLang="zh-CN">
                <a:sym typeface="+mn-ea"/>
              </a:rPr>
              <a:t>- rules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allow 指定该规则是 "允许" 还是 "拒绝" 。</a:t>
            </a:r>
            <a:endParaRPr lang="zh-CN" altLang="en-US"/>
          </a:p>
          <a:p>
            <a:r>
              <a:rPr lang="en-US" altLang="zh-CN"/>
              <a:t>actions 指定该规则用于匹配哪些动作。 </a:t>
            </a:r>
            <a:endParaRPr lang="en-US" altLang="zh-CN"/>
          </a:p>
          <a:p>
            <a:r>
              <a:rPr lang="en-US" altLang="zh-CN"/>
              <a:t>controllers 指定该规则用于匹配哪些控制器</a:t>
            </a:r>
            <a:r>
              <a:rPr lang="zh-CN" altLang="zh-CN"/>
              <a:t>。</a:t>
            </a:r>
            <a:endParaRPr lang="zh-CN" altLang="zh-CN"/>
          </a:p>
          <a:p>
            <a:r>
              <a:rPr lang="zh-CN" altLang="zh-CN"/>
              <a:t>roles 指定该规则用于匹配哪些用户角色。</a:t>
            </a:r>
            <a:r>
              <a:rPr lang="en-US" altLang="zh-CN"/>
              <a:t>? @</a:t>
            </a:r>
            <a:endParaRPr lang="en-US" altLang="zh-CN"/>
          </a:p>
          <a:p>
            <a:r>
              <a:rPr lang="zh-CN" altLang="zh-CN"/>
              <a:t>ips 指定该规则用于匹配哪些  </a:t>
            </a:r>
            <a:r>
              <a:rPr lang="en-US" altLang="zh-CN"/>
              <a:t>*</a:t>
            </a:r>
            <a:endParaRPr lang="en-US" altLang="zh-CN"/>
          </a:p>
          <a:p>
            <a:r>
              <a:rPr lang="zh-CN" altLang="zh-CN"/>
              <a:t>verbs 指定该规则用于匹配哪种请求方法（例如GET，POST）</a:t>
            </a:r>
            <a:endParaRPr lang="zh-CN" altLang="zh-CN"/>
          </a:p>
          <a:p>
            <a:r>
              <a:rPr lang="zh-CN" altLang="zh-CN"/>
              <a:t>matchCallback </a:t>
            </a:r>
            <a:endParaRPr lang="zh-CN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ym typeface="+mn-ea"/>
              </a:rPr>
              <a:t>ACF</a:t>
            </a:r>
            <a:r>
              <a:rPr lang="zh-CN" altLang="en-US">
                <a:sym typeface="+mn-ea"/>
              </a:rPr>
              <a:t>的使用 </a:t>
            </a:r>
            <a:r>
              <a:rPr lang="en-US" altLang="zh-CN">
                <a:sym typeface="+mn-ea"/>
              </a:rPr>
              <a:t>- ? &amp; @</a:t>
            </a:r>
            <a:endParaRPr lang="en-US" altLang="zh-CN"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ACF</a:t>
            </a:r>
            <a:r>
              <a:rPr lang="zh-CN" altLang="en-US"/>
              <a:t>的使用 </a:t>
            </a:r>
            <a:r>
              <a:rPr lang="en-US" altLang="zh-CN"/>
              <a:t>- denyCallback</a:t>
            </a:r>
            <a:endParaRPr lang="en-US" altLang="zh-CN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ACF</a:t>
            </a:r>
            <a:r>
              <a:rPr lang="zh-CN" altLang="en-US"/>
              <a:t>的使用 </a:t>
            </a:r>
            <a:r>
              <a:rPr lang="en-US" altLang="zh-CN"/>
              <a:t>- matchCallback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WPS 演示</Application>
  <PresentationFormat>宽屏</PresentationFormat>
  <Paragraphs>36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ACF</vt:lpstr>
      <vt:lpstr>什么是ACF</vt:lpstr>
      <vt:lpstr>PowerPoint 演示文稿</vt:lpstr>
      <vt:lpstr>ACF的使用 - 一些必须要记得规则</vt:lpstr>
      <vt:lpstr>ACF的使用 - 结果</vt:lpstr>
      <vt:lpstr>ACF的使用 - rules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29</cp:revision>
  <dcterms:created xsi:type="dcterms:W3CDTF">2017-07-17T04:53:00Z</dcterms:created>
  <dcterms:modified xsi:type="dcterms:W3CDTF">2017-07-18T06:36:12Z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