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1" r:id="rId7"/>
    <p:sldId id="263" r:id="rId8"/>
    <p:sldId id="264" r:id="rId9"/>
    <p:sldId id="269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思想与配置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Yii2之rbac（基于角色的权限管理）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配置一个</a:t>
            </a:r>
            <a:r>
              <a:rPr lang="en-US" altLang="zh-CN"/>
              <a:t>rbac by DbManager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zh-CN"/>
              <a:t>配置</a:t>
            </a:r>
            <a:r>
              <a:rPr lang="en-US" altLang="zh-CN"/>
              <a:t>config/web.php</a:t>
            </a:r>
            <a:endParaRPr lang="en-US" altLang="zh-CN" sz="2400"/>
          </a:p>
          <a:p>
            <a:pPr marL="514350" indent="-514350">
              <a:buAutoNum type="arabicPeriod"/>
            </a:pPr>
            <a:r>
              <a:rPr lang="zh-CN" altLang="zh-CN"/>
              <a:t>执行</a:t>
            </a:r>
            <a:r>
              <a:rPr lang="en-US" altLang="zh-CN"/>
              <a:t>migrate</a:t>
            </a:r>
            <a:r>
              <a:rPr lang="zh-CN" altLang="en-US"/>
              <a:t>命令</a:t>
            </a:r>
            <a:endParaRPr lang="zh-CN" altLang="en-US"/>
          </a:p>
          <a:p>
            <a:pPr marL="971550" lvl="1" indent="-514350">
              <a:buAutoNum type="arabicPeriod"/>
            </a:pPr>
            <a:r>
              <a:rPr lang="zh-CN" altLang="zh-CN"/>
              <a:t>为何要同时配置</a:t>
            </a:r>
            <a:r>
              <a:rPr lang="en-US" altLang="zh-CN"/>
              <a:t>console.php</a:t>
            </a:r>
            <a:r>
              <a:rPr lang="zh-CN" altLang="zh-CN"/>
              <a:t>配置文件</a:t>
            </a:r>
            <a:endParaRPr lang="zh-CN" altLang="zh-CN"/>
          </a:p>
          <a:p>
            <a:pPr marL="971550" lvl="1" indent="-514350">
              <a:buAutoNum type="arabicPeriod"/>
            </a:pPr>
            <a:r>
              <a:rPr lang="zh-CN" altLang="zh-CN">
                <a:solidFill>
                  <a:srgbClr val="FF0000"/>
                </a:solidFill>
              </a:rPr>
              <a:t>什么是</a:t>
            </a:r>
            <a:r>
              <a:rPr lang="en-US" altLang="zh-CN">
                <a:solidFill>
                  <a:srgbClr val="FF0000"/>
                </a:solidFill>
              </a:rPr>
              <a:t>yii - </a:t>
            </a:r>
            <a:r>
              <a:rPr lang="zh-CN" altLang="en-US">
                <a:solidFill>
                  <a:srgbClr val="FF0000"/>
                </a:solidFill>
              </a:rPr>
              <a:t>命令行程序</a:t>
            </a:r>
            <a:endParaRPr lang="zh-CN" altLang="en-US">
              <a:solidFill>
                <a:srgbClr val="FF0000"/>
              </a:solidFill>
            </a:endParaRPr>
          </a:p>
          <a:p>
            <a:pPr marL="514350" lvl="0" indent="-514350">
              <a:buAutoNum type="arabicPeriod"/>
            </a:pPr>
            <a:r>
              <a:rPr lang="zh-CN" altLang="zh-CN"/>
              <a:t>解读四张表</a:t>
            </a:r>
            <a:endParaRPr lang="en-US" altLang="zh-CN"/>
          </a:p>
          <a:p>
            <a:pPr marL="971550" lvl="1" indent="-514350">
              <a:buAutoNum type="arabicPeriod"/>
            </a:pPr>
            <a:r>
              <a:rPr lang="en-US" altLang="zh-CN"/>
              <a:t>auth_item </a:t>
            </a:r>
            <a:r>
              <a:rPr lang="en-US" altLang="zh-CN">
                <a:sym typeface="+mn-ea"/>
              </a:rPr>
              <a:t>该表存放授权条目（译者注：即角色和权限）</a:t>
            </a:r>
            <a:endParaRPr lang="en-US" altLang="zh-CN"/>
          </a:p>
          <a:p>
            <a:pPr marL="971550" lvl="1" indent="-514350">
              <a:buAutoNum type="arabicPeriod"/>
            </a:pPr>
            <a:r>
              <a:rPr lang="en-US" altLang="zh-CN"/>
              <a:t>auth_item_child 该表存放授权条目的层次关系</a:t>
            </a:r>
            <a:endParaRPr lang="en-US" altLang="zh-CN"/>
          </a:p>
          <a:p>
            <a:pPr marL="971550" lvl="1" indent="-514350">
              <a:buAutoNum type="arabicPeriod"/>
            </a:pPr>
            <a:r>
              <a:rPr lang="en-US" altLang="zh-CN">
                <a:sym typeface="+mn-ea"/>
              </a:rPr>
              <a:t>auth_assignment 该表存放授权条目对用户的指派情况</a:t>
            </a:r>
            <a:endParaRPr lang="en-US" altLang="zh-CN"/>
          </a:p>
          <a:p>
            <a:pPr marL="971550" lvl="1" indent="-514350">
              <a:buAutoNum type="arabicPeriod"/>
            </a:pPr>
            <a:r>
              <a:rPr lang="en-US" altLang="zh-CN"/>
              <a:t>auth_rule 该表存放规则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auth_item </a:t>
            </a:r>
            <a:r>
              <a:rPr lang="zh-CN" altLang="en-US">
                <a:sym typeface="+mn-ea"/>
              </a:rPr>
              <a:t>权限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角色表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type </a:t>
            </a:r>
            <a:r>
              <a:rPr lang="zh-CN" altLang="en-US"/>
              <a:t>类型 </a:t>
            </a:r>
            <a:r>
              <a:rPr lang="en-US" altLang="zh-CN"/>
              <a:t>1</a:t>
            </a:r>
            <a:r>
              <a:rPr lang="zh-CN" altLang="en-US"/>
              <a:t>为角色 </a:t>
            </a:r>
            <a:r>
              <a:rPr lang="en-US" altLang="zh-CN"/>
              <a:t>2</a:t>
            </a:r>
            <a:r>
              <a:rPr lang="zh-CN" altLang="en-US"/>
              <a:t>为权限</a:t>
            </a:r>
            <a:endParaRPr lang="zh-CN" altLang="en-US"/>
          </a:p>
          <a:p>
            <a:r>
              <a:rPr lang="en-US" altLang="zh-CN"/>
              <a:t>name </a:t>
            </a:r>
            <a:r>
              <a:rPr lang="zh-CN" altLang="en-US"/>
              <a:t>角色</a:t>
            </a:r>
            <a:r>
              <a:rPr lang="en-US" altLang="zh-CN"/>
              <a:t>/</a:t>
            </a:r>
            <a:r>
              <a:rPr lang="zh-CN" altLang="en-US"/>
              <a:t>权限名称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具有全局唯一性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description </a:t>
            </a:r>
            <a:r>
              <a:rPr lang="zh-CN" altLang="en-US">
                <a:solidFill>
                  <a:schemeClr val="tx1"/>
                </a:solidFill>
              </a:rPr>
              <a:t>角色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权限的简介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auth_item_child </a:t>
            </a:r>
            <a:r>
              <a:rPr lang="zh-CN" altLang="en-US"/>
              <a:t>授权的层次关系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parent</a:t>
            </a:r>
            <a:endParaRPr lang="en-US" altLang="zh-CN"/>
          </a:p>
          <a:p>
            <a:r>
              <a:rPr lang="en-US" altLang="zh-CN"/>
              <a:t>child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值为</a:t>
            </a:r>
            <a:r>
              <a:rPr lang="en-US" altLang="zh-CN">
                <a:solidFill>
                  <a:srgbClr val="C00000"/>
                </a:solidFill>
              </a:rPr>
              <a:t>permission</a:t>
            </a:r>
            <a:r>
              <a:rPr lang="zh-CN" altLang="zh-CN">
                <a:solidFill>
                  <a:srgbClr val="C00000"/>
                </a:solidFill>
              </a:rPr>
              <a:t>和</a:t>
            </a:r>
            <a:r>
              <a:rPr lang="en-US" altLang="zh-CN">
                <a:solidFill>
                  <a:srgbClr val="C00000"/>
                </a:solidFill>
              </a:rPr>
              <a:t>rule</a:t>
            </a:r>
            <a:r>
              <a:rPr lang="zh-CN" altLang="zh-CN">
                <a:solidFill>
                  <a:srgbClr val="C00000"/>
                </a:solidFill>
              </a:rPr>
              <a:t>的</a:t>
            </a:r>
            <a:r>
              <a:rPr lang="en-US" altLang="zh-CN">
                <a:solidFill>
                  <a:srgbClr val="C00000"/>
                </a:solidFill>
              </a:rPr>
              <a:t>name</a:t>
            </a:r>
            <a:r>
              <a:rPr lang="zh-CN" altLang="en-US">
                <a:solidFill>
                  <a:srgbClr val="C00000"/>
                </a:solidFill>
              </a:rPr>
              <a:t>值，建议英文且语义化。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auth_assignment </a:t>
            </a:r>
            <a:r>
              <a:rPr lang="zh-CN" altLang="zh-CN"/>
              <a:t>权限</a:t>
            </a:r>
            <a:r>
              <a:rPr lang="en-US" altLang="zh-CN"/>
              <a:t>/</a:t>
            </a:r>
            <a:r>
              <a:rPr lang="zh-CN" altLang="en-US"/>
              <a:t>角色</a:t>
            </a:r>
            <a:r>
              <a:rPr lang="en-US" altLang="zh-CN"/>
              <a:t>-&gt;</a:t>
            </a:r>
            <a:r>
              <a:rPr lang="zh-CN" altLang="zh-CN"/>
              <a:t>会员指派表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user_id </a:t>
            </a:r>
            <a:r>
              <a:rPr lang="zh-CN" altLang="zh-CN"/>
              <a:t>会员</a:t>
            </a:r>
            <a:r>
              <a:rPr lang="en-US" altLang="zh-CN"/>
              <a:t>ID</a:t>
            </a:r>
            <a:r>
              <a:rPr lang="zh-CN" altLang="en-US"/>
              <a:t>（</a:t>
            </a:r>
            <a:r>
              <a:rPr lang="en-US" altLang="zh-CN"/>
              <a:t>Yii::$app-&gt;user-&gt;id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roleName/item_name</a:t>
            </a:r>
            <a:endParaRPr lang="en-US" altLang="zh-CN"/>
          </a:p>
          <a:p>
            <a:r>
              <a:rPr lang="en-US" altLang="zh-CN"/>
              <a:t>createAt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auth_rule </a:t>
            </a:r>
            <a:r>
              <a:rPr lang="zh-CN" altLang="zh-CN"/>
              <a:t>规则表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excute() </a:t>
            </a:r>
            <a:r>
              <a:rPr lang="zh-CN" altLang="zh-CN"/>
              <a:t>函数</a:t>
            </a:r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一个例子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故事情节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作者</a:t>
            </a:r>
            <a:r>
              <a:rPr lang="en-US" altLang="zh-CN"/>
              <a:t>100 </a:t>
            </a:r>
            <a:endParaRPr lang="en-US" altLang="zh-CN"/>
          </a:p>
          <a:p>
            <a:pPr lvl="1"/>
            <a:r>
              <a:rPr lang="zh-CN" altLang="en-US" sz="2400"/>
              <a:t>发布帖子</a:t>
            </a:r>
            <a:endParaRPr lang="zh-CN" altLang="en-US" sz="2400"/>
          </a:p>
          <a:p>
            <a:pPr lvl="1"/>
            <a:r>
              <a:rPr lang="zh-CN" altLang="en-US" sz="2400"/>
              <a:t>更新自己的帖子</a:t>
            </a:r>
            <a:endParaRPr lang="zh-CN" altLang="en-US" sz="2400"/>
          </a:p>
          <a:p>
            <a:r>
              <a:rPr lang="zh-CN" altLang="en-US"/>
              <a:t>管理员</a:t>
            </a:r>
            <a:r>
              <a:rPr lang="en-US" altLang="zh-CN"/>
              <a:t>101</a:t>
            </a:r>
            <a:endParaRPr lang="en-US" altLang="zh-CN"/>
          </a:p>
          <a:p>
            <a:pPr lvl="1"/>
            <a:r>
              <a:rPr lang="zh-CN" altLang="en-US"/>
              <a:t>发布帖子</a:t>
            </a:r>
            <a:endParaRPr lang="zh-CN" altLang="en-US"/>
          </a:p>
          <a:p>
            <a:pPr lvl="1"/>
            <a:r>
              <a:rPr lang="zh-CN" altLang="en-US"/>
              <a:t>更新帖子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一些不得不说的链接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Phpstorm</a:t>
            </a:r>
            <a:r>
              <a:rPr lang="zh-CN" altLang="en-US"/>
              <a:t>的</a:t>
            </a:r>
            <a:r>
              <a:rPr lang="en-US" altLang="zh-CN"/>
              <a:t>Live Template http://www.nai8.me/sapper-view.html?id=22</a:t>
            </a:r>
            <a:endParaRPr lang="en-US" altLang="zh-CN"/>
          </a:p>
          <a:p>
            <a:r>
              <a:rPr lang="en-US" altLang="zh-CN"/>
              <a:t>yii2-dubug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思想与配置</vt:lpstr>
      <vt:lpstr>配置一个rbac by DbManager</vt:lpstr>
      <vt:lpstr>auth_item 权限/角色表</vt:lpstr>
      <vt:lpstr>auth_item_child 授权的层次关系</vt:lpstr>
      <vt:lpstr>auth_assignment 权限/角色-&gt;会员指派表</vt:lpstr>
      <vt:lpstr>auth_rule 规则表</vt:lpstr>
      <vt:lpstr>一个例子</vt:lpstr>
      <vt:lpstr>故事情节</vt:lpstr>
      <vt:lpstr>一些不得不说的链接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44</cp:revision>
  <dcterms:created xsi:type="dcterms:W3CDTF">2017-07-13T08:22:00Z</dcterms:created>
  <dcterms:modified xsi:type="dcterms:W3CDTF">2017-07-13T14:29:47Z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