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70" r:id="rId8"/>
    <p:sldId id="258" r:id="rId9"/>
    <p:sldId id="259" r:id="rId10"/>
    <p:sldId id="263" r:id="rId11"/>
    <p:sldId id="264" r:id="rId12"/>
    <p:sldId id="265" r:id="rId13"/>
    <p:sldId id="266" r:id="rId14"/>
    <p:sldId id="26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PhpStorm开发神器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对远程的支持及版本化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支持</a:t>
            </a:r>
            <a:r>
              <a:rPr lang="en-US" altLang="zh-CN"/>
              <a:t>4</a:t>
            </a:r>
            <a:r>
              <a:rPr lang="zh-CN" altLang="en-US"/>
              <a:t>种协议</a:t>
            </a:r>
            <a:endParaRPr lang="zh-CN" altLang="en-US"/>
          </a:p>
          <a:p>
            <a:r>
              <a:rPr lang="zh-CN" altLang="en-US"/>
              <a:t>本地目录映射</a:t>
            </a:r>
            <a:endParaRPr lang="zh-CN" altLang="en-US"/>
          </a:p>
          <a:p>
            <a:r>
              <a:rPr lang="zh-CN" altLang="en-US"/>
              <a:t>本地文件的</a:t>
            </a:r>
            <a:r>
              <a:rPr lang="en-US" altLang="zh-CN"/>
              <a:t>local history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SSH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对git的支持和方法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一个实际的例子</a:t>
            </a:r>
            <a:endParaRPr lang="zh-CN" altLang="en-US"/>
          </a:p>
          <a:p>
            <a:r>
              <a:rPr lang="zh-CN" altLang="en-US"/>
              <a:t>开放</a:t>
            </a:r>
            <a:r>
              <a:rPr lang="en-US" altLang="zh-CN"/>
              <a:t>4</a:t>
            </a:r>
            <a:r>
              <a:rPr lang="zh-CN" altLang="en-US"/>
              <a:t>节视频课程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完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Live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执行默认键</a:t>
            </a:r>
            <a:endParaRPr lang="zh-CN" altLang="zh-CN"/>
          </a:p>
          <a:p>
            <a:r>
              <a:rPr lang="zh-CN" altLang="zh-CN"/>
              <a:t>设置一个</a:t>
            </a:r>
            <a:r>
              <a:rPr lang="en-US" altLang="zh-CN"/>
              <a:t>Live Template</a:t>
            </a:r>
            <a:endParaRPr lang="en-US" altLang="zh-CN"/>
          </a:p>
          <a:p>
            <a:pPr lvl="1"/>
            <a:r>
              <a:rPr lang="zh-CN" altLang="en-US" sz="2400"/>
              <a:t>变量 $&lt;variable_name&gt;$</a:t>
            </a:r>
            <a:endParaRPr lang="zh-CN" altLang="en-US" sz="2400"/>
          </a:p>
          <a:p>
            <a:pPr lvl="1"/>
            <a:r>
              <a:rPr lang="zh-CN" altLang="en-US" sz="2400"/>
              <a:t>系统内置变量 </a:t>
            </a:r>
            <a:r>
              <a:rPr lang="en-US" altLang="zh-CN" sz="2400"/>
              <a:t>$END$</a:t>
            </a:r>
            <a:endParaRPr lang="en-US" altLang="zh-CN" sz="2400"/>
          </a:p>
          <a:p>
            <a:pPr lvl="2"/>
            <a:r>
              <a:rPr lang="en-US" altLang="zh-CN" sz="2000"/>
              <a:t>$END$ </a:t>
            </a:r>
            <a:r>
              <a:rPr lang="zh-CN" altLang="zh-CN" sz="2000"/>
              <a:t>代表</a:t>
            </a:r>
            <a:r>
              <a:rPr lang="en-US" altLang="zh-CN" sz="2000"/>
              <a:t>live template</a:t>
            </a:r>
            <a:r>
              <a:rPr lang="zh-CN" altLang="en-US" sz="2000"/>
              <a:t>结束的位置</a:t>
            </a:r>
            <a:endParaRPr lang="zh-CN" altLang="en-US" sz="2000"/>
          </a:p>
          <a:p>
            <a:pPr lvl="1"/>
            <a:r>
              <a:rPr lang="zh-CN" altLang="zh-CN"/>
              <a:t>变量表达式</a:t>
            </a:r>
            <a:endParaRPr lang="zh-CN" altLang="zh-CN"/>
          </a:p>
          <a:p>
            <a:pPr lvl="1"/>
            <a:r>
              <a:rPr lang="zh-CN" altLang="zh-CN"/>
              <a:t>顺序问题</a:t>
            </a:r>
            <a:endParaRPr lang="zh-CN" altLang="zh-CN"/>
          </a:p>
          <a:p>
            <a:pPr lvl="1"/>
            <a:endParaRPr lang="zh-CN" altLang="zh-CN"/>
          </a:p>
          <a:p>
            <a:pPr marL="457200" lvl="1" indent="0">
              <a:buNone/>
            </a:pPr>
            <a:r>
              <a:rPr lang="en-US" altLang="zh-CN"/>
              <a:t>var </a:t>
            </a:r>
            <a:r>
              <a:rPr lang="zh-CN" altLang="zh-CN"/>
              <a:t>表达式详情http://nai8.me/sapper-view.html?id=22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omposer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0" y="890270"/>
            <a:ext cx="7505700" cy="5076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最新的</a:t>
            </a:r>
            <a:r>
              <a:rPr lang="en-US" altLang="zh-CN"/>
              <a:t>2017.2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https://www.jetbrains.com/phpstorm/whatsnew/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composer</a:t>
            </a:r>
            <a:r>
              <a:rPr lang="zh-CN" altLang="en-US"/>
              <a:t>添加镜像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https://pkg.phpcomposer.com/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安装和配置</a:t>
            </a:r>
            <a:endParaRPr lang="zh-CN" altLang="en-US"/>
          </a:p>
          <a:p>
            <a:pPr lvl="1"/>
            <a:r>
              <a:rPr lang="zh-CN" altLang="en-US" sz="2400"/>
              <a:t>配置</a:t>
            </a:r>
            <a:r>
              <a:rPr lang="en-US" altLang="zh-CN" sz="2400"/>
              <a:t>PHP</a:t>
            </a:r>
            <a:endParaRPr lang="en-US" altLang="zh-CN" sz="2400"/>
          </a:p>
          <a:p>
            <a:pPr lvl="1"/>
            <a:r>
              <a:rPr lang="zh-CN" altLang="en-US" sz="2400"/>
              <a:t>配置</a:t>
            </a:r>
            <a:r>
              <a:rPr lang="en-US" altLang="zh-CN" sz="2400"/>
              <a:t>PhpStorm</a:t>
            </a:r>
            <a:endParaRPr lang="en-US" altLang="zh-CN" sz="2400"/>
          </a:p>
          <a:p>
            <a:pPr lvl="1"/>
            <a:r>
              <a:rPr lang="zh-CN" altLang="en-US" sz="2400"/>
              <a:t>配置</a:t>
            </a:r>
            <a:r>
              <a:rPr lang="en-US" altLang="zh-CN" sz="2400"/>
              <a:t>Chrome</a:t>
            </a:r>
            <a:endParaRPr lang="en-US" altLang="zh-CN" sz="2400"/>
          </a:p>
          <a:p>
            <a:r>
              <a:rPr lang="zh-CN" altLang="en-US"/>
              <a:t>一些常用的方法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Resume Program </a:t>
            </a:r>
            <a:r>
              <a:rPr lang="en-US" altLang="zh-CN"/>
              <a:t>/ </a:t>
            </a:r>
            <a:r>
              <a:rPr lang="zh-CN" altLang="en-US"/>
              <a:t>Stop </a:t>
            </a:r>
            <a:r>
              <a:rPr lang="en-US" altLang="zh-CN"/>
              <a:t>/ </a:t>
            </a:r>
            <a:r>
              <a:rPr lang="zh-CN" altLang="en-US"/>
              <a:t>Step Over </a:t>
            </a:r>
            <a:r>
              <a:rPr lang="en-US" altLang="zh-CN"/>
              <a:t>/ </a:t>
            </a:r>
            <a:r>
              <a:rPr lang="zh-CN" altLang="en-US"/>
              <a:t>Step Into </a:t>
            </a:r>
            <a:r>
              <a:rPr lang="en-US" altLang="zh-CN"/>
              <a:t>/ </a:t>
            </a:r>
            <a:r>
              <a:rPr lang="zh-CN" altLang="en-US"/>
              <a:t>Force Step Into </a:t>
            </a:r>
            <a:r>
              <a:rPr lang="en-US" altLang="zh-CN"/>
              <a:t>/ </a:t>
            </a:r>
            <a:r>
              <a:rPr lang="zh-CN" altLang="en-US"/>
              <a:t>Step Out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Run to Cursor（牛</a:t>
            </a:r>
            <a:r>
              <a:rPr lang="en-US" altLang="zh-CN"/>
              <a:t>x</a:t>
            </a:r>
            <a:r>
              <a:rPr lang="zh-CN" altLang="en-US"/>
              <a:t>爆了）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lvl="0"/>
            <a:r>
              <a:rPr lang="zh-CN" altLang="en-US"/>
              <a:t>一篇文章 http://blog.csdn.net/ty_hf/article/details/50768702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1543050"/>
            <a:ext cx="1095375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给</a:t>
            </a:r>
            <a:r>
              <a:rPr lang="en-US" altLang="zh-CN"/>
              <a:t>PHPSTROM</a:t>
            </a:r>
            <a:r>
              <a:rPr lang="zh-CN" altLang="en-US"/>
              <a:t>换个肤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http://www.phpstorm-themes.com/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WPS 演示</Application>
  <PresentationFormat>宽屏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PhpStorm开发神器</vt:lpstr>
      <vt:lpstr>Live Template</vt:lpstr>
      <vt:lpstr>Composer</vt:lpstr>
      <vt:lpstr>PowerPoint 演示文稿</vt:lpstr>
      <vt:lpstr>最新的2017.2</vt:lpstr>
      <vt:lpstr>PowerPoint 演示文稿</vt:lpstr>
      <vt:lpstr>Xdebug</vt:lpstr>
      <vt:lpstr>PowerPoint 演示文稿</vt:lpstr>
      <vt:lpstr>给PHPSTROM换个肤</vt:lpstr>
      <vt:lpstr>对远程的支持及版本化</vt:lpstr>
      <vt:lpstr>SSH</vt:lpstr>
      <vt:lpstr>对git的支持和方法</vt:lpstr>
      <vt:lpstr>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40</cp:revision>
  <dcterms:created xsi:type="dcterms:W3CDTF">2017-07-24T07:58:00Z</dcterms:created>
  <dcterms:modified xsi:type="dcterms:W3CDTF">2017-07-24T12:51:44Z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