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9" r:id="rId4"/>
    <p:sldId id="260" r:id="rId5"/>
    <p:sldId id="257" r:id="rId6"/>
    <p:sldId id="258" r:id="rId7"/>
    <p:sldId id="264" r:id="rId8"/>
    <p:sldId id="263" r:id="rId9"/>
    <p:sldId id="261" r:id="rId10"/>
    <p:sldId id="262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panose="020B050302020402020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panose="020B0503020204020204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Rbac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Yii2之rbac（基于角色的权限管理）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第三步 使用</a:t>
            </a:r>
            <a:r>
              <a:rPr lang="en-US" altLang="zh-CN"/>
              <a:t>DbManager</a:t>
            </a:r>
            <a:r>
              <a:rPr lang="zh-CN" altLang="en-US"/>
              <a:t>来管理权限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权限和角色列表页面</a:t>
            </a:r>
            <a:endParaRPr lang="zh-CN" altLang="en-US"/>
          </a:p>
          <a:p>
            <a:r>
              <a:rPr lang="zh-CN" altLang="en-US"/>
              <a:t>新建权限或角色</a:t>
            </a:r>
            <a:endParaRPr lang="zh-CN" altLang="en-US"/>
          </a:p>
          <a:p>
            <a:r>
              <a:rPr lang="zh-CN" altLang="en-US"/>
              <a:t>为角色指定权限</a:t>
            </a:r>
            <a:endParaRPr lang="zh-CN" altLang="en-US"/>
          </a:p>
          <a:p>
            <a:r>
              <a:rPr lang="zh-CN" altLang="en-US"/>
              <a:t>管理员列表页（每个管理员显示角色）</a:t>
            </a:r>
            <a:endParaRPr lang="zh-CN" altLang="en-US"/>
          </a:p>
          <a:p>
            <a:r>
              <a:rPr lang="zh-CN" altLang="en-US"/>
              <a:t>为每个管理员指定角色（</a:t>
            </a:r>
            <a:r>
              <a:rPr lang="en-US" altLang="zh-CN"/>
              <a:t>1</a:t>
            </a:r>
            <a:r>
              <a:rPr lang="zh-CN" altLang="en-US"/>
              <a:t>个或多个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>
                <a:sym typeface="+mn-ea"/>
              </a:rPr>
              <a:t>本节课故事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330" y="1433830"/>
            <a:ext cx="7165340" cy="3990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/>
              <a:t> </a:t>
            </a:r>
            <a:r>
              <a:rPr lang="zh-CN" altLang="en-US">
                <a:sym typeface="+mn-ea"/>
              </a:rPr>
              <a:t>一个后台权限管理体系（非插件版）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zh-CN" altLang="en-US" sz="2800"/>
              <a:t>有一个超级管理员和其他角色管理员</a:t>
            </a:r>
            <a:endParaRPr lang="zh-CN" altLang="en-US" sz="2800"/>
          </a:p>
          <a:p>
            <a:pPr lvl="0">
              <a:buFont typeface="Wingdings" panose="05000000000000000000" charset="0"/>
              <a:buChar char=""/>
            </a:pPr>
            <a:r>
              <a:rPr lang="zh-CN" altLang="en-US" sz="2800"/>
              <a:t>超级管理员可以后台新建角色</a:t>
            </a:r>
            <a:endParaRPr lang="zh-CN" altLang="en-US" sz="2800"/>
          </a:p>
          <a:p>
            <a:pPr lvl="0">
              <a:buFont typeface="Wingdings" panose="05000000000000000000" charset="0"/>
              <a:buChar char=""/>
            </a:pPr>
            <a:r>
              <a:rPr lang="zh-CN" altLang="en-US" sz="2800"/>
              <a:t>超级管理员可以为其他管理员指定角色</a:t>
            </a:r>
            <a:endParaRPr lang="zh-CN" altLang="en-US" sz="2800"/>
          </a:p>
          <a:p>
            <a:pPr lvl="0">
              <a:buFont typeface="Wingdings" panose="05000000000000000000" charset="0"/>
              <a:buChar char=""/>
            </a:pPr>
            <a:r>
              <a:rPr lang="zh-CN" altLang="en-US" sz="2800"/>
              <a:t>可以为角色分配和修改不同的权限</a:t>
            </a:r>
            <a:endParaRPr lang="zh-CN" altLang="en-US" sz="2800"/>
          </a:p>
          <a:p>
            <a:pPr lvl="0">
              <a:buFont typeface="Wingdings" panose="05000000000000000000" charset="0"/>
              <a:buChar char=""/>
            </a:pPr>
            <a:r>
              <a:rPr lang="zh-CN" altLang="en-US" sz="2800"/>
              <a:t>可以指定某些页面没有权限控制</a:t>
            </a:r>
            <a:endParaRPr lang="zh-CN" altLang="en-US" sz="2800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我们的思路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建立权限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判断权限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Yii::$app-&gt;authManager</a:t>
            </a:r>
            <a:endParaRPr lang="zh-CN" altLang="en-US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DbManager.php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思路概况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DBManager</a:t>
            </a:r>
            <a:r>
              <a:rPr lang="zh-CN" altLang="en-US"/>
              <a:t>来做表的增删改查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controller/action</a:t>
            </a:r>
            <a:r>
              <a:rPr lang="zh-CN" altLang="en-US"/>
              <a:t>来作为权限名称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beforeAction</a:t>
            </a:r>
            <a:r>
              <a:rPr lang="zh-CN" altLang="en-US"/>
              <a:t>里做权限的判断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第一步 建立模型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migrate</a:t>
            </a:r>
            <a:r>
              <a:rPr lang="zh-CN" altLang="en-US"/>
              <a:t>来生成</a:t>
            </a:r>
            <a:r>
              <a:rPr lang="en-US" altLang="zh-CN"/>
              <a:t>administrator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第二步 后台管理员登录 </a:t>
            </a:r>
            <a:r>
              <a:rPr lang="en-US" altLang="zh-CN"/>
              <a:t>&amp; </a:t>
            </a:r>
            <a:r>
              <a:rPr lang="zh-CN" altLang="en-US"/>
              <a:t>权限的添加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beforeAction</a:t>
            </a:r>
            <a:endParaRPr lang="en-US" altLang="zh-CN"/>
          </a:p>
          <a:p>
            <a:r>
              <a:rPr lang="zh-CN" altLang="zh-CN"/>
              <a:t>新建</a:t>
            </a:r>
            <a:r>
              <a:rPr lang="en-US" altLang="zh-CN"/>
              <a:t>auth_item</a:t>
            </a:r>
            <a:r>
              <a:rPr lang="zh-CN" altLang="zh-CN"/>
              <a:t>模型</a:t>
            </a:r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33</cp:revision>
  <dcterms:created xsi:type="dcterms:W3CDTF">2017-07-18T06:44:52Z</dcterms:created>
  <dcterms:modified xsi:type="dcterms:W3CDTF">2017-07-18T11:55:54Z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