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8B9C-FFFF-55A3-7819-1F1791215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4AF7C-5130-63D0-41F5-9433E0931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24176-1563-1B8F-173A-C88C5F49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CC33-B40E-40BE-819A-CAB623BC351E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75100-BA33-E2EC-DBA6-7F764BB67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DC2FE-CEE3-AD8F-6513-E877959A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22F6-98F9-46CC-8368-9E37085A5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99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84F9-C607-E5EE-5C19-A0293422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6663C-3509-DF47-1C62-6320A88F4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F1F20-2A1F-8358-BCC9-66FFF78F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CC33-B40E-40BE-819A-CAB623BC351E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9020D-DE38-C068-2674-3B4FE729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B62E7-09B8-D764-3313-B56C69F5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22F6-98F9-46CC-8368-9E37085A5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55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11442-A149-C315-F013-FB842D3ED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7E5C5-2EBF-365A-0E47-D01C57152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81ADE-5BCB-F64F-7AE5-B77482B88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CC33-B40E-40BE-819A-CAB623BC351E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DA8AC-2E7A-79AF-09E9-2CDBD3BB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6411F-8436-DF16-D87F-853F8D83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22F6-98F9-46CC-8368-9E37085A5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10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4095-147A-7C61-2BD8-F59CA509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4BACE-DBB1-51B3-36A7-CC1E94CFD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77E21-790F-E94E-AC1B-3CF1C5E5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CC33-B40E-40BE-819A-CAB623BC351E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B0B07-6AA8-CD3B-4F7D-5C4A7C9A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18161-925F-A025-C979-8B462B3B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22F6-98F9-46CC-8368-9E37085A5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91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94F5-6D53-EAEB-2D72-7EE5DDE87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1DA89-3800-59AD-B711-6DE87BF86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3E8BE-3F16-ECAE-7596-CF519E65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CC33-B40E-40BE-819A-CAB623BC351E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6A306-34CF-0906-E7E5-4B05C7F1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DB0-2378-D6BE-A44A-B14A127A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22F6-98F9-46CC-8368-9E37085A5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15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C949-AA19-6FF0-1D7C-D9147EB9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7CBA-DA34-ED8E-3937-10E2B30A5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F7156-759A-1EF9-6BE1-6C2A5070F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2AF6A-4A4E-4A22-9A46-CE10D26C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CC33-B40E-40BE-819A-CAB623BC351E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71B8C-7F39-91E4-ED64-F7631EDA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496E5-2361-9291-224F-6D87D555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22F6-98F9-46CC-8368-9E37085A5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90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24F23-5BD5-371F-C37D-65F52716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D5898-894C-F07A-39B3-7634397EF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4F08A-60B8-9A3E-100A-3DF27FB64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73A1FE-EE50-2FDF-6C2D-ED7100987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04175-A50B-B4FF-8186-19F90B1DA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F10592-4AE6-8653-26CB-44F13ED1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CC33-B40E-40BE-819A-CAB623BC351E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9209D2-67AD-671D-0C29-12AF3E7F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A0A24F-2CB0-1D6B-C048-EB517672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22F6-98F9-46CC-8368-9E37085A5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31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B8FF-6CDD-D322-DD8D-3BADDF34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D0331-BE82-7F7D-D216-32BF8AEE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CC33-B40E-40BE-819A-CAB623BC351E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5B845-5883-C681-2163-71A878FD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6C0A7-7256-2371-7532-D4D366B8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22F6-98F9-46CC-8368-9E37085A5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79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2E6C61-C184-1B37-39A9-4D2959B7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CC33-B40E-40BE-819A-CAB623BC351E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ABF590-9F07-4459-2FF0-64CD7C21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71D70-B4A1-119C-654B-F9EF2D12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22F6-98F9-46CC-8368-9E37085A5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4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B373-06F6-6A2C-C3AA-BB9EFA0C5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EF4D5-912F-C9CC-8761-D32DB26FA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383A1-9DE5-8233-20DD-DE4379408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1BCB8-4DA5-BC55-1E39-08961158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CC33-B40E-40BE-819A-CAB623BC351E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106DC-ABD3-147F-8603-D9D8660F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02EC5-747D-235B-F325-6DFE7E39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22F6-98F9-46CC-8368-9E37085A5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49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3AF4-A2E7-1040-3D2A-119176ED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B656CB-7916-CABB-B72E-A750527AA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73119-77F7-206F-7D24-DD8F2048E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64368-48A8-0FDD-B569-65B5A7CD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FCC33-B40E-40BE-819A-CAB623BC351E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8E554-547B-F293-5D2C-EC5540B8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7A617-796B-0731-657A-073F4E85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22F6-98F9-46CC-8368-9E37085A5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38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B82A72-5512-508B-4E57-A55FA05C4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777BB-9119-F879-8942-0F3026182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EE111-96BF-E226-15EA-651F6F859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FCC33-B40E-40BE-819A-CAB623BC351E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76085-3A74-2C99-4AAA-6DA947EA4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DBB2D-942D-3AC9-C121-1275E6E1F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722F6-98F9-46CC-8368-9E37085A5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97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hase-4.netlify.app/" TargetMode="External" /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905FE38-B807-1819-F521-368BA5196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4041" y="2426381"/>
            <a:ext cx="9144000" cy="3974418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IoT PROJECT –PHASE 4: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 : Proj_224780_Team_3</a:t>
            </a:r>
          </a:p>
          <a:p>
            <a:pPr algn="l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PROJECT NAME : Smart Public Restroom</a:t>
            </a:r>
          </a:p>
          <a:p>
            <a:pPr algn="l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TEAM MEMBERS :</a:t>
            </a:r>
          </a:p>
          <a:p>
            <a:pPr algn="l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SWARNADARSINI V      113321104101</a:t>
            </a:r>
          </a:p>
          <a:p>
            <a:pPr algn="l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UKKISALA LAKSHMI   113321104104</a:t>
            </a:r>
          </a:p>
          <a:p>
            <a:pPr algn="l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VAISHALI G                    113321104106</a:t>
            </a:r>
          </a:p>
          <a:p>
            <a:pPr algn="l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VAISHNAVI G                 113321104107</a:t>
            </a:r>
          </a:p>
          <a:p>
            <a:pPr algn="l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VAKATI PRANAVI         113321104108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A611004F-67C0-95BF-9AF4-B3F25CC85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6955" y="457201"/>
            <a:ext cx="9144000" cy="1343607"/>
          </a:xfrm>
          <a:custGeom>
            <a:avLst/>
            <a:gdLst/>
            <a:ahLst/>
            <a:cxnLst/>
            <a:rect l="l" t="t" r="r" b="b"/>
            <a:pathLst>
              <a:path w="12466561" h="1826566">
                <a:moveTo>
                  <a:pt x="0" y="0"/>
                </a:moveTo>
                <a:lnTo>
                  <a:pt x="12466562" y="0"/>
                </a:lnTo>
                <a:lnTo>
                  <a:pt x="12466562" y="1826565"/>
                </a:lnTo>
                <a:lnTo>
                  <a:pt x="0" y="18265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6011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7BC4-846F-9E37-25DE-895B35261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061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WEBSITE: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DC8B91B-FC7D-B46F-4FD9-C34F3EF57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784" y="1652277"/>
            <a:ext cx="8498863" cy="4509984"/>
          </a:xfrm>
        </p:spPr>
      </p:pic>
      <p:sp>
        <p:nvSpPr>
          <p:cNvPr id="3" name="TextBox 2">
            <a:hlinkClick r:id="rId3"/>
            <a:extLst>
              <a:ext uri="{FF2B5EF4-FFF2-40B4-BE49-F238E27FC236}">
                <a16:creationId xmlns:a16="http://schemas.microsoft.com/office/drawing/2014/main" id="{57D4A934-EFB9-DC43-945E-AAC7A4479C51}"/>
              </a:ext>
            </a:extLst>
          </p:cNvPr>
          <p:cNvSpPr txBox="1"/>
          <p:nvPr/>
        </p:nvSpPr>
        <p:spPr>
          <a:xfrm flipH="1">
            <a:off x="2976281" y="1132412"/>
            <a:ext cx="519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https://phase-4.netlify.app/</a:t>
            </a:r>
          </a:p>
        </p:txBody>
      </p:sp>
    </p:spTree>
    <p:extLst>
      <p:ext uri="{BB962C8B-B14F-4D97-AF65-F5344CB8AC3E}">
        <p14:creationId xmlns:p14="http://schemas.microsoft.com/office/powerpoint/2010/main" val="306901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3CDA-152C-BED6-D36D-7EB99385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BFF99-E7AC-CE80-1123-9ABC84E6D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536" y="2743199"/>
            <a:ext cx="8808098" cy="2500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THANK YOU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22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5785-FBE6-7CD1-FC07-3DBDEA20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04" y="365125"/>
            <a:ext cx="11139196" cy="95049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F99A6-D474-CFF6-A9E4-7CC23DAE2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53" y="1203648"/>
            <a:ext cx="10737980" cy="54117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Public Restroom is an IoT project that looks fulfilling the public’s needs, providing a good experience for the people who use them and making sure their health is not line every time they use these restrooms is the main goal.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innovative ideas for smart public restrooms: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Sanitization : Install UV-C or the other disinfection systems that automatically clean and sanitize restroom fixtures and surfaces after each use . UV-C lights can kill bacteria and viruses ,ensuring a cleaner environment.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Occupancy Tracking : Implement occupancy sensors to monitor the number of people inside the restroom . Display real-time occupancy transformation outside the restroom, so users can see if it’s crowded or available.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Touchless Fixtures : Use touchless faucets, soap dispensers, and hand dryers to minimize contact with surfaces, reducing the spread of germs.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Conservation: Use water-saving toilets and urinals with adjustable flush settings based on usage . Implement waterless urinals or grey water recycling systems to conserve water.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Toilet Health Sensors: Incorporate sensors to monitor toilet health and detect issues like clogs or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leaks.This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can be sent to maintenance staff for proactive repairs.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27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7795-65AB-337E-4A3D-B0B4456E5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45759" cy="6408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556BB-C6AF-E621-ED8C-201B32C98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429208"/>
            <a:ext cx="10765971" cy="642879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Cleanliness Feedback: Install buttons or touchless sensors for users to provide real-time feedback on cleanliness. This data can help restroom staff prioritize cleaning tasks.</a:t>
            </a:r>
          </a:p>
          <a:p>
            <a:pPr>
              <a:lnSpc>
                <a:spcPts val="2737"/>
              </a:lnSpc>
            </a:pPr>
            <a:r>
              <a:rPr lang="en-US" sz="2000" spc="8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Occupancy-Linked Cleaning: Use occupancy data to schedule cleaning tasks more efficiently. For instance, if occupancy is low, cleaning staff can be alerted to perform deep cleaning.</a:t>
            </a:r>
          </a:p>
          <a:p>
            <a:pPr>
              <a:lnSpc>
                <a:spcPts val="2737"/>
              </a:lnSpc>
            </a:pPr>
            <a:r>
              <a:rPr lang="en-US" sz="2000" spc="8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Scent Management: Implement scent management systems that release pleasant fragrances periodically to maintain a fresh atmosphere.</a:t>
            </a:r>
          </a:p>
          <a:p>
            <a:pPr>
              <a:lnSpc>
                <a:spcPts val="2737"/>
              </a:lnSpc>
            </a:pPr>
            <a:r>
              <a:rPr lang="en-US" sz="2000" spc="8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Accessible Technology: Ensure that smart restroom features are accessible to all users, including those with disabilities. Incorporate braille signage and audio cues where necessary</a:t>
            </a:r>
            <a:r>
              <a:rPr lang="en-US" sz="2000" spc="89" dirty="0">
                <a:solidFill>
                  <a:srgbClr val="000000"/>
                </a:solidFill>
                <a:latin typeface="Canva Sans"/>
              </a:rPr>
              <a:t>.</a:t>
            </a:r>
          </a:p>
          <a:p>
            <a:pPr>
              <a:lnSpc>
                <a:spcPts val="2737"/>
              </a:lnSpc>
            </a:pPr>
            <a:r>
              <a:rPr lang="en-US" sz="2000" spc="8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Toilet Paper Dispensers: Install toilet paper dispensers that monitor usage and automatically order refills when supplies are low.</a:t>
            </a:r>
          </a:p>
          <a:p>
            <a:pPr>
              <a:lnSpc>
                <a:spcPts val="2737"/>
              </a:lnSpc>
            </a:pPr>
            <a:r>
              <a:rPr lang="en-US" sz="2000" spc="8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Energy-Efficient Lighting: Use motion-activated LED lighting to save energy when the restroom is unoccupied and provide adequate lighting when users enter</a:t>
            </a:r>
            <a:r>
              <a:rPr lang="en-US" sz="2000" spc="89" dirty="0">
                <a:solidFill>
                  <a:srgbClr val="000000"/>
                </a:solidFill>
                <a:latin typeface="Canva Sans"/>
              </a:rPr>
              <a:t>.</a:t>
            </a:r>
          </a:p>
          <a:p>
            <a:pPr>
              <a:lnSpc>
                <a:spcPts val="2737"/>
              </a:lnSpc>
            </a:pPr>
            <a:r>
              <a:rPr lang="en-US" sz="2000" spc="8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Hygiene Stations: Offer hygiene stations with hand sanitizer dispensers and disposable face masks for users who may need them</a:t>
            </a:r>
            <a:r>
              <a:rPr lang="en-US" sz="2000" spc="89" dirty="0">
                <a:solidFill>
                  <a:srgbClr val="000000"/>
                </a:solidFill>
                <a:latin typeface="Canva Sans"/>
              </a:rPr>
              <a:t>.</a:t>
            </a:r>
          </a:p>
          <a:p>
            <a:pPr>
              <a:lnSpc>
                <a:spcPts val="2737"/>
              </a:lnSpc>
            </a:pPr>
            <a:endParaRPr lang="en-US" sz="2000" spc="89" dirty="0">
              <a:solidFill>
                <a:srgbClr val="000000"/>
              </a:solidFill>
              <a:latin typeface="Canva Sans"/>
            </a:endParaRPr>
          </a:p>
          <a:p>
            <a:pPr>
              <a:lnSpc>
                <a:spcPts val="2737"/>
              </a:lnSpc>
            </a:pPr>
            <a:endParaRPr lang="en-US" sz="2000" spc="89" dirty="0">
              <a:solidFill>
                <a:srgbClr val="000000"/>
              </a:solidFill>
              <a:latin typeface="Canva Sans"/>
            </a:endParaRPr>
          </a:p>
          <a:p>
            <a:pPr>
              <a:lnSpc>
                <a:spcPts val="2737"/>
              </a:lnSpc>
            </a:pPr>
            <a:endParaRPr lang="en-US" sz="2000" spc="89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37"/>
              </a:lnSpc>
            </a:pPr>
            <a:endParaRPr lang="en-US" sz="2000" spc="89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37"/>
              </a:lnSpc>
            </a:pPr>
            <a:endParaRPr lang="en-US" sz="2000" spc="89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737"/>
              </a:lnSpc>
            </a:pPr>
            <a:endParaRPr lang="en-US" sz="2000" spc="89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737"/>
              </a:lnSpc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61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3BBA-9EC2-D0C9-BAC3-BC0DA238E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53" y="365125"/>
            <a:ext cx="10849947" cy="64258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87057-733D-4539-D0E9-D91B569C6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988"/>
            <a:ext cx="10515600" cy="47212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Hygiene: Enhance public health by providing clean and well-maintained restroom facilities with touchless fixtures to reduce the spread of germs.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and Energy Efficiency: Implement water-saving technologies like low-flow toilets and energy-efficient lighting to reduce resource consumption and operational costs.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Accessibility: Ensure inclusivity by designing restrooms that meet ADA (Americans with Disabilities Act) standards and are accessible to individuals with diverse needs.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Monitoring: Enable remote monitoring of restroom conditions to address maintenance issues promptly and maintain cleanliness</a:t>
            </a:r>
            <a:r>
              <a:rPr lang="en-US" sz="2000" dirty="0">
                <a:solidFill>
                  <a:srgbClr val="000000"/>
                </a:solidFill>
                <a:latin typeface="Canva Sans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Sustainability: Incorporate eco-friendly materials and sustainable building practices to minimize the environmental impact of restroom construction and operation.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Convenience: Enhance the user experience through features like occupancy indicators, automatic flush and soap dispensers, and touchless payment systems.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4201"/>
              </a:lnSpc>
            </a:pPr>
            <a:endParaRPr lang="en-US" sz="2000" dirty="0">
              <a:solidFill>
                <a:srgbClr val="000000"/>
              </a:solidFill>
              <a:latin typeface="Canva Sans"/>
            </a:endParaRPr>
          </a:p>
        </p:txBody>
      </p:sp>
    </p:spTree>
    <p:extLst>
      <p:ext uri="{BB962C8B-B14F-4D97-AF65-F5344CB8AC3E}">
        <p14:creationId xmlns:p14="http://schemas.microsoft.com/office/powerpoint/2010/main" val="91975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CDC7-55BC-C086-7AE0-F6135EA0E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61" y="365125"/>
            <a:ext cx="10877939" cy="735887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REQUIREMENTS 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54E17-0F50-8F21-6008-FCE396E04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Counter : The requirement is that sensor that can be mount on the top of the gate to count the user , with reasonable accuracy. Also, it should be rigid enough to protect from vandalism.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Smell Sensor : A smell sensor node is a wi-fi based sensor that will detect the level of gases that causes the bad smell in the toilet.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Level Sensor : The Water level sensor mode is a wi-fi based device that is used to detect based on four levels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25%,50%,75%,100%.There are many water level sensors are present in the market. But, we need to use cost-effective water level sensor, so we have selected conductivity based water level sensor.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 Machine : The user feedback system is a wireless based device that takes user feedback in terms of Toilet cleaning. There are three switches for clean, average ,and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Dirty feedback.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 Light Display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 light display is a wi-fi based service that will display a star rating of Toilet.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145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3C88-6443-482D-95B1-99DC719F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896600" cy="94116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INTEGRATION: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777C15-681E-BBE7-9301-E96AA0E09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159" y="1175657"/>
            <a:ext cx="6743681" cy="500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22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AEFF-0C4F-C5B5-3D5E-E40924686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1" y="365126"/>
            <a:ext cx="10728649" cy="56793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INTEGRATION: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6F006B-4EF7-A2D4-71B1-FF391C13B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38" y="1044575"/>
            <a:ext cx="6445324" cy="5132388"/>
          </a:xfrm>
        </p:spPr>
      </p:pic>
    </p:spTree>
    <p:extLst>
      <p:ext uri="{BB962C8B-B14F-4D97-AF65-F5344CB8AC3E}">
        <p14:creationId xmlns:p14="http://schemas.microsoft.com/office/powerpoint/2010/main" val="211134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CD00-F7D7-D809-4D78-ED9BE2A97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523" y="102638"/>
            <a:ext cx="10515600" cy="70912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IMPLEMENTATION 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E8160-6476-865C-DD9D-DC044A643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80" y="727788"/>
            <a:ext cx="10598020" cy="5449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Odour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 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Rpi.GPIO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GPIO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time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Set up GPIO mode and pin for the gas sensor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GPIO.setmode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(GPIO.BCM)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gas_sensor_pin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17 # Change this to the GPIO pin connected to your gas sensor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GPIO.setup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gas_sensor_pin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GPIO.IN)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detect_unpleasant_odor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try: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</a:t>
            </a:r>
            <a:r>
              <a:rPr lang="en-US" sz="1600" dirty="0">
                <a:solidFill>
                  <a:srgbClr val="000000"/>
                </a:solidFill>
                <a:latin typeface="Canva Sans"/>
              </a:rPr>
              <a:t> True: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Canva Sans"/>
              </a:rPr>
              <a:t>      # Read the gas sensor input (0 for no gas detected, 1 for gas detected)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Canva Sans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anva Sans"/>
              </a:rPr>
              <a:t>gas_detected</a:t>
            </a:r>
            <a:r>
              <a:rPr lang="en-US" sz="1600" dirty="0">
                <a:solidFill>
                  <a:srgbClr val="000000"/>
                </a:solidFill>
                <a:latin typeface="Canva San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anva Sans"/>
              </a:rPr>
              <a:t>GPIO.input</a:t>
            </a:r>
            <a:r>
              <a:rPr lang="en-US" sz="1600" dirty="0">
                <a:solidFill>
                  <a:srgbClr val="000000"/>
                </a:solidFill>
                <a:latin typeface="Canva San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nva Sans"/>
              </a:rPr>
              <a:t>gas_sensor_pin</a:t>
            </a:r>
            <a:r>
              <a:rPr lang="en-US" sz="1600" dirty="0">
                <a:solidFill>
                  <a:srgbClr val="000000"/>
                </a:solidFill>
                <a:latin typeface="Canva Sans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Canva Sans"/>
              </a:rPr>
              <a:t>      if </a:t>
            </a:r>
            <a:r>
              <a:rPr lang="en-US" sz="1600" dirty="0" err="1">
                <a:solidFill>
                  <a:srgbClr val="000000"/>
                </a:solidFill>
                <a:latin typeface="Canva Sans"/>
              </a:rPr>
              <a:t>gas_detected</a:t>
            </a:r>
            <a:r>
              <a:rPr lang="en-US" sz="1600" dirty="0">
                <a:solidFill>
                  <a:srgbClr val="000000"/>
                </a:solidFill>
                <a:latin typeface="Canva Sans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Canva Sans"/>
              </a:rPr>
              <a:t>print("Unpleasant odor detected!")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35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BA7C-6501-661F-F9D2-208E9D14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30613"/>
            <a:ext cx="10515600" cy="84785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0704D-3B21-A508-06CA-360A6BDE8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274" y="849086"/>
            <a:ext cx="10515600" cy="4851917"/>
          </a:xfrm>
        </p:spPr>
        <p:txBody>
          <a:bodyPr>
            <a:normAutofit/>
          </a:bodyPr>
          <a:lstStyle/>
          <a:p>
            <a:pPr marL="0" indent="0">
              <a:lnSpc>
                <a:spcPts val="252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You can add code here to trigger an alert, such as sending an email or SMS.</a:t>
            </a:r>
          </a:p>
          <a:p>
            <a:pPr marL="0" indent="0">
              <a:lnSpc>
                <a:spcPts val="252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Wait for a short duration before reading the sensor again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time.sleep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# Adjust the sleep duration as needed</a:t>
            </a:r>
          </a:p>
          <a:p>
            <a:pPr marL="0" indent="0">
              <a:lnSpc>
                <a:spcPts val="252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except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KeyboardInterrupt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ts val="252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print("Exiting...")</a:t>
            </a:r>
          </a:p>
          <a:p>
            <a:pPr marL="0" indent="0">
              <a:lnSpc>
                <a:spcPts val="252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finally: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GPIO.cleanup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ts val="252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__name__ == "__main__":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detect_unpleasant_odor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98134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985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INNOVATION:</vt:lpstr>
      <vt:lpstr>PowerPoint Presentation</vt:lpstr>
      <vt:lpstr>PROJECT OBJECTIVES :</vt:lpstr>
      <vt:lpstr>PROJECT REQUIREMENTS :</vt:lpstr>
      <vt:lpstr>RASPBERRY PI INTEGRATION:</vt:lpstr>
      <vt:lpstr>ARDUINO INTEGRATION:</vt:lpstr>
      <vt:lpstr>CODE IMPLEMENTATION :</vt:lpstr>
      <vt:lpstr>PowerPoint Presentation</vt:lpstr>
      <vt:lpstr>WEBSITE: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Vakati Harshitha</dc:creator>
  <cp:lastModifiedBy>darsiniswarna110704@outlook.com</cp:lastModifiedBy>
  <cp:revision>2</cp:revision>
  <dcterms:created xsi:type="dcterms:W3CDTF">2023-10-24T12:01:08Z</dcterms:created>
  <dcterms:modified xsi:type="dcterms:W3CDTF">2023-11-01T13:23:18Z</dcterms:modified>
</cp:coreProperties>
</file>