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DE60-3C10-41EB-BEC3-EA5987E097EA}" type="datetimeFigureOut">
              <a:rPr lang="zh-TW" altLang="en-US" smtClean="0"/>
              <a:t>2016/10/7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EFDC-8B30-470D-93BF-94E02C53C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6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DE60-3C10-41EB-BEC3-EA5987E097EA}" type="datetimeFigureOut">
              <a:rPr lang="zh-TW" altLang="en-US" smtClean="0"/>
              <a:t>2016/10/7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EFDC-8B30-470D-93BF-94E02C53C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8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DE60-3C10-41EB-BEC3-EA5987E097EA}" type="datetimeFigureOut">
              <a:rPr lang="zh-TW" altLang="en-US" smtClean="0"/>
              <a:t>2016/10/7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EFDC-8B30-470D-93BF-94E02C53C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1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DE60-3C10-41EB-BEC3-EA5987E097EA}" type="datetimeFigureOut">
              <a:rPr lang="zh-TW" altLang="en-US" smtClean="0"/>
              <a:t>2016/10/7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EFDC-8B30-470D-93BF-94E02C53C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3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DE60-3C10-41EB-BEC3-EA5987E097EA}" type="datetimeFigureOut">
              <a:rPr lang="zh-TW" altLang="en-US" smtClean="0"/>
              <a:t>2016/10/7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EFDC-8B30-470D-93BF-94E02C53C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95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DE60-3C10-41EB-BEC3-EA5987E097EA}" type="datetimeFigureOut">
              <a:rPr lang="zh-TW" altLang="en-US" smtClean="0"/>
              <a:t>2016/10/7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EFDC-8B30-470D-93BF-94E02C53C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78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DE60-3C10-41EB-BEC3-EA5987E097EA}" type="datetimeFigureOut">
              <a:rPr lang="zh-TW" altLang="en-US" smtClean="0"/>
              <a:t>2016/10/7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EFDC-8B30-470D-93BF-94E02C53C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95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DE60-3C10-41EB-BEC3-EA5987E097EA}" type="datetimeFigureOut">
              <a:rPr lang="zh-TW" altLang="en-US" smtClean="0"/>
              <a:t>2016/10/7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EFDC-8B30-470D-93BF-94E02C53C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7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DE60-3C10-41EB-BEC3-EA5987E097EA}" type="datetimeFigureOut">
              <a:rPr lang="zh-TW" altLang="en-US" smtClean="0"/>
              <a:t>2016/10/7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EFDC-8B30-470D-93BF-94E02C53C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7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DE60-3C10-41EB-BEC3-EA5987E097EA}" type="datetimeFigureOut">
              <a:rPr lang="zh-TW" altLang="en-US" smtClean="0"/>
              <a:t>2016/10/7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EFDC-8B30-470D-93BF-94E02C53C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52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DE60-3C10-41EB-BEC3-EA5987E097EA}" type="datetimeFigureOut">
              <a:rPr lang="zh-TW" altLang="en-US" smtClean="0"/>
              <a:t>2016/10/7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EFDC-8B30-470D-93BF-94E02C53C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13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DDE60-3C10-41EB-BEC3-EA5987E097EA}" type="datetimeFigureOut">
              <a:rPr lang="zh-TW" altLang="en-US" smtClean="0"/>
              <a:t>2016/10/7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EFDC-8B30-470D-93BF-94E02C53C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85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遊戲程式作業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https://</a:t>
            </a:r>
            <a:r>
              <a:rPr lang="en-US" altLang="zh-TW" dirty="0">
                <a:solidFill>
                  <a:schemeClr val="tx1"/>
                </a:solidFill>
              </a:rPr>
              <a:t>jsfiddle.net/ADSD/ys2L6u93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三視圖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386718" cy="471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GIF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667669"/>
            <a:ext cx="6448425" cy="4391025"/>
          </a:xfrm>
        </p:spPr>
      </p:pic>
    </p:spTree>
    <p:extLst>
      <p:ext uri="{BB962C8B-B14F-4D97-AF65-F5344CB8AC3E}">
        <p14:creationId xmlns:p14="http://schemas.microsoft.com/office/powerpoint/2010/main" val="40762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如螢幕大小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遊戲程式作業0</vt:lpstr>
      <vt:lpstr>三視圖</vt:lpstr>
      <vt:lpstr>GIF測試</vt:lpstr>
    </vt:vector>
  </TitlesOfParts>
  <Company>WORKGROUP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遊戲程式作業0</dc:title>
  <dc:creator>Administrator</dc:creator>
  <cp:lastModifiedBy>Administrator</cp:lastModifiedBy>
  <cp:revision>5</cp:revision>
  <dcterms:created xsi:type="dcterms:W3CDTF">2016-10-06T17:33:55Z</dcterms:created>
  <dcterms:modified xsi:type="dcterms:W3CDTF">2016-10-07T15:47:42Z</dcterms:modified>
</cp:coreProperties>
</file>