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58" r:id="rId4"/>
    <p:sldId id="271" r:id="rId5"/>
    <p:sldId id="272" r:id="rId6"/>
    <p:sldId id="259" r:id="rId7"/>
    <p:sldId id="266" r:id="rId8"/>
    <p:sldId id="257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D8E4-4991-4B33-9645-CB44320DF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E59239-8A74-49F7-A18F-169FC80D1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A4B94E-791C-4F1C-A485-0C9AF233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F240-48E8-4059-A939-EA05291853E8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64C6B7-158C-4A98-BBE1-82078B43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530417-2A74-434A-B4B6-6BD5B353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8858-5C6D-4A22-94B2-DDB3568E7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80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3D3D1-E8D7-4752-8E9D-04A700FF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2DA82A-46F6-4309-8CE6-D0C5B8EB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C502DC-6D56-4D2D-A854-32DF2CB2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F240-48E8-4059-A939-EA05291853E8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8468D6-930F-48E7-AAE7-EAA01323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D61955-31AC-4451-88E8-68EEEE8A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8858-5C6D-4A22-94B2-DDB3568E7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0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8C9F55C-B66D-4660-9E7A-9B9CBFEB6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406663-B18E-426D-909D-85204E275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F13991-76EC-4222-8889-FA7A86FD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F240-48E8-4059-A939-EA05291853E8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744DE2-8F72-484A-9463-770134F2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39C89E-885D-4EC5-A7D1-91924150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8858-5C6D-4A22-94B2-DDB3568E7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76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C4D79-8DCA-437F-B4C7-E04F2591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3CE22-ADA0-474C-8B2E-BFA62276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62E8C5-3EAA-478E-8381-AB3A223C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F240-48E8-4059-A939-EA05291853E8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054B3A-C306-4755-A9B3-1503B199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4716EE-5EAF-406E-98C8-BE7582AB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8858-5C6D-4A22-94B2-DDB3568E7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04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83E8D3-7963-43CD-BBDB-6937444C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853727-B0EA-4147-98C6-AAFE59AA0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B996EA-2522-444D-92D0-13F198B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F240-48E8-4059-A939-EA05291853E8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4A7D12-2E07-4146-A751-02FE1B72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F6AE45-77AB-4C52-9413-76F69407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8858-5C6D-4A22-94B2-DDB3568E7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32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24D40-FA42-419A-855B-EBE4A2D9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A57CF-07A2-4543-B3D7-4BBFC8351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5598C3-972B-4A05-AB85-B2DC06F5D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CF73CD-7F8A-4898-8B7A-6AE6BA32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F240-48E8-4059-A939-EA05291853E8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78B59F-9B7F-41CB-A750-18CA4828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A94105-5887-4928-8B31-69BE32C7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8858-5C6D-4A22-94B2-DDB3568E7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50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A8AB2-81D6-4D60-B81E-FA756C48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E25373-1934-4415-92CB-A4EDA5DCC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8956E7-8E26-452C-AA12-EC726F6BB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DF6561-1BC7-47D6-8E28-EA68D6C8A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4D0B064-6E73-4615-8B83-7BC41C65D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958D1DD-3C5E-47F1-8AFB-A71A9482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F240-48E8-4059-A939-EA05291853E8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A74D6C-4796-486F-A1F4-3C9815F2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6F7F1E9-1349-40EC-89F3-2DA61AB4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8858-5C6D-4A22-94B2-DDB3568E7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6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24681-1883-4D18-92D0-2D62FE1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AE5FA3E-879B-4DBA-A30C-111E12DC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F240-48E8-4059-A939-EA05291853E8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357D086-4BD2-4E14-8EB0-8C5C5C0D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C482CC-C9DF-4CD3-B45D-AFEF4D61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8858-5C6D-4A22-94B2-DDB3568E7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00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3AC54A4-89CB-45CF-B84F-47389F2D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F240-48E8-4059-A939-EA05291853E8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767F7EB-F41F-4665-ADF1-B6823795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4651DA-80D0-4B95-A015-A7113704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8858-5C6D-4A22-94B2-DDB3568E7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12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102379-FAC1-41EB-8B0D-08D3E88F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8CDD2-2A20-4081-AD11-F9D323CC9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A72169-5B6F-4163-B1DA-28F6835E0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699867-63F7-45CA-9087-211D3D8C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F240-48E8-4059-A939-EA05291853E8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C2A406-4B1D-4AD4-9F7B-E2B0C022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83DF04-C83C-4693-9A82-B9376284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8858-5C6D-4A22-94B2-DDB3568E7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81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FC0B8D-B50E-49DE-A590-236D33CF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B6268DD-79CA-4BB7-AFE2-0DD41F17C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CFEE0F-A560-42EA-A4A8-EC333D65B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4DFC4E-24B0-454F-87B8-0D5C8BA8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F240-48E8-4059-A939-EA05291853E8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BB54E4-ACD9-439E-8138-E5E2EBEB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6D180D-BF80-446C-B9E5-3CBC2E3F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8858-5C6D-4A22-94B2-DDB3568E7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73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82000">
              <a:schemeClr val="accent6">
                <a:lumMod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DD5473C-9AF0-47E7-836B-225E6CB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8893AE-1D18-4948-814E-BF32055D2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CFBCC0-D056-4B75-83D0-1433DEC07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F240-48E8-4059-A939-EA05291853E8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6CFAD8-670D-4F99-A253-BDC106730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864992-EA8A-48A2-AA21-EBFB4032A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18858-5C6D-4A22-94B2-DDB3568E7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08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F33C5-E95A-4345-AA56-1C85708A3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專題成果報告書 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b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盲人路口引導系統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7B8740-8854-4899-AAF9-610826872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4022"/>
            <a:ext cx="9144000" cy="1655762"/>
          </a:xfrm>
        </p:spPr>
        <p:txBody>
          <a:bodyPr/>
          <a:lstStyle/>
          <a:p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指導教授：蔡奇偉</a:t>
            </a:r>
            <a:endParaRPr lang="en-US" altLang="zh-TW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學生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高逸宸</a:t>
            </a:r>
          </a:p>
        </p:txBody>
      </p:sp>
    </p:spTree>
    <p:extLst>
      <p:ext uri="{BB962C8B-B14F-4D97-AF65-F5344CB8AC3E}">
        <p14:creationId xmlns:p14="http://schemas.microsoft.com/office/powerpoint/2010/main" val="337014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BAE956-2443-4F76-AC39-FC27A8A1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辨識模型檔案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6FB0DC-EA19-4476-A129-833746284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91" y="1742307"/>
            <a:ext cx="4166418" cy="39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3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B1DFE-ED35-4522-8103-63C47FEE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辨識結果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5EB15CB-2BFA-42DD-8C6D-F93163D0D8F3}"/>
              </a:ext>
            </a:extLst>
          </p:cNvPr>
          <p:cNvGrpSpPr/>
          <p:nvPr/>
        </p:nvGrpSpPr>
        <p:grpSpPr>
          <a:xfrm>
            <a:off x="1031875" y="1974117"/>
            <a:ext cx="10128250" cy="3689740"/>
            <a:chOff x="1031875" y="1974117"/>
            <a:chExt cx="10128250" cy="3689740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F647958-004C-4FE2-A769-758A6964B181}"/>
                </a:ext>
              </a:extLst>
            </p:cNvPr>
            <p:cNvGrpSpPr/>
            <p:nvPr/>
          </p:nvGrpSpPr>
          <p:grpSpPr>
            <a:xfrm>
              <a:off x="1031875" y="1974117"/>
              <a:ext cx="4552950" cy="3689740"/>
              <a:chOff x="1031875" y="2233611"/>
              <a:chExt cx="4552950" cy="3689740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E743F9A3-2857-4047-801E-1688666B4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1875" y="2233611"/>
                <a:ext cx="4552950" cy="2971800"/>
              </a:xfrm>
              <a:prstGeom prst="rect">
                <a:avLst/>
              </a:prstGeom>
            </p:spPr>
          </p:pic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2CE27D3-3A8C-415A-8F73-0AE7E0986663}"/>
                  </a:ext>
                </a:extLst>
              </p:cNvPr>
              <p:cNvSpPr txBox="1"/>
              <p:nvPr/>
            </p:nvSpPr>
            <p:spPr>
              <a:xfrm>
                <a:off x="1031875" y="5461686"/>
                <a:ext cx="45434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綠燈以及秒數</a:t>
                </a:r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71B25A3D-7FEA-4BFA-9DD6-8937CF8876F6}"/>
                </a:ext>
              </a:extLst>
            </p:cNvPr>
            <p:cNvGrpSpPr/>
            <p:nvPr/>
          </p:nvGrpSpPr>
          <p:grpSpPr>
            <a:xfrm>
              <a:off x="6616699" y="1974117"/>
              <a:ext cx="4543426" cy="3689740"/>
              <a:chOff x="6616699" y="2233611"/>
              <a:chExt cx="4543426" cy="3689740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7884D6C1-CA7F-4F01-9889-FC5836D09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6700" y="2233611"/>
                <a:ext cx="4543425" cy="3000375"/>
              </a:xfrm>
              <a:prstGeom prst="rect">
                <a:avLst/>
              </a:prstGeom>
            </p:spPr>
          </p:pic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C02D451-CA91-48D0-8AEB-AF78C676E4D9}"/>
                  </a:ext>
                </a:extLst>
              </p:cNvPr>
              <p:cNvSpPr txBox="1"/>
              <p:nvPr/>
            </p:nvSpPr>
            <p:spPr>
              <a:xfrm>
                <a:off x="6616699" y="5461686"/>
                <a:ext cx="45434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紅燈以及秒數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79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ACFCE5-D852-41CB-BF92-B59ED567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執行時全畫面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7C24AE-6D52-4066-8C43-FD5407B4A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45" y="1843423"/>
            <a:ext cx="6286757" cy="41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2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2DC82-804D-4083-95E8-5403D57B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980"/>
            <a:ext cx="12192000" cy="1056337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開發工具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C903D660-5F09-4461-8141-236901AE42A4}"/>
              </a:ext>
            </a:extLst>
          </p:cNvPr>
          <p:cNvGrpSpPr/>
          <p:nvPr/>
        </p:nvGrpSpPr>
        <p:grpSpPr>
          <a:xfrm>
            <a:off x="738729" y="1834212"/>
            <a:ext cx="10575959" cy="1800000"/>
            <a:chOff x="738729" y="1834212"/>
            <a:chExt cx="10575959" cy="1800000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476BAB81-4CDF-465A-B61E-E0C739CD0014}"/>
                </a:ext>
              </a:extLst>
            </p:cNvPr>
            <p:cNvGrpSpPr/>
            <p:nvPr/>
          </p:nvGrpSpPr>
          <p:grpSpPr>
            <a:xfrm>
              <a:off x="738729" y="1834212"/>
              <a:ext cx="1800000" cy="1800000"/>
              <a:chOff x="1527883" y="3092895"/>
              <a:chExt cx="1800000" cy="1800000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A66CB5E9-C1BB-4C1A-AF5F-3DC6C896AE0F}"/>
                  </a:ext>
                </a:extLst>
              </p:cNvPr>
              <p:cNvSpPr/>
              <p:nvPr/>
            </p:nvSpPr>
            <p:spPr>
              <a:xfrm>
                <a:off x="1527883" y="3092895"/>
                <a:ext cx="1800000" cy="18000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6" name="圖片 25">
                <a:extLst>
                  <a:ext uri="{FF2B5EF4-FFF2-40B4-BE49-F238E27FC236}">
                    <a16:creationId xmlns:a16="http://schemas.microsoft.com/office/drawing/2014/main" id="{DA867E4D-12DE-4A2E-A0A9-9A5C9CF38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7883" y="3362895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858C6AF4-5882-4B95-AA32-49A767E74A6B}"/>
                </a:ext>
              </a:extLst>
            </p:cNvPr>
            <p:cNvGrpSpPr/>
            <p:nvPr/>
          </p:nvGrpSpPr>
          <p:grpSpPr>
            <a:xfrm>
              <a:off x="6589369" y="1834212"/>
              <a:ext cx="1800000" cy="1800000"/>
              <a:chOff x="6602961" y="3252997"/>
              <a:chExt cx="1800000" cy="1800000"/>
            </a:xfrm>
          </p:grpSpPr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C6AD2052-8BCE-4908-B3C1-9AB573506630}"/>
                  </a:ext>
                </a:extLst>
              </p:cNvPr>
              <p:cNvSpPr/>
              <p:nvPr/>
            </p:nvSpPr>
            <p:spPr>
              <a:xfrm>
                <a:off x="6602961" y="3252997"/>
                <a:ext cx="1800000" cy="18000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4E276F04-6F9B-4103-9B13-D43921C05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8961" y="3288997"/>
                <a:ext cx="1728000" cy="1728000"/>
              </a:xfrm>
              <a:prstGeom prst="rect">
                <a:avLst/>
              </a:prstGeom>
            </p:spPr>
          </p:pic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45E4DD0D-EEB6-4574-AA27-50221864F6C6}"/>
                </a:ext>
              </a:extLst>
            </p:cNvPr>
            <p:cNvGrpSpPr/>
            <p:nvPr/>
          </p:nvGrpSpPr>
          <p:grpSpPr>
            <a:xfrm>
              <a:off x="3664049" y="1834212"/>
              <a:ext cx="1800000" cy="1800000"/>
              <a:chOff x="3530242" y="2253662"/>
              <a:chExt cx="1800000" cy="1800000"/>
            </a:xfrm>
          </p:grpSpPr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B390AB0F-EA0B-443F-9D5A-F8452BF01A72}"/>
                  </a:ext>
                </a:extLst>
              </p:cNvPr>
              <p:cNvSpPr/>
              <p:nvPr/>
            </p:nvSpPr>
            <p:spPr>
              <a:xfrm>
                <a:off x="3530242" y="2253662"/>
                <a:ext cx="1800000" cy="18000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C716ADFF-0467-49F3-A32C-D14DEC206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1463" y="2523662"/>
                <a:ext cx="1177559" cy="1260000"/>
              </a:xfrm>
              <a:prstGeom prst="rect">
                <a:avLst/>
              </a:prstGeom>
            </p:spPr>
          </p:pic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4FF9E7B1-4E7A-4A4B-8F88-CB655D83A5A3}"/>
                </a:ext>
              </a:extLst>
            </p:cNvPr>
            <p:cNvGrpSpPr/>
            <p:nvPr/>
          </p:nvGrpSpPr>
          <p:grpSpPr>
            <a:xfrm>
              <a:off x="9514688" y="1834212"/>
              <a:ext cx="1800000" cy="1800000"/>
              <a:chOff x="8237401" y="2582612"/>
              <a:chExt cx="1800000" cy="1800000"/>
            </a:xfrm>
          </p:grpSpPr>
          <p:sp>
            <p:nvSpPr>
              <p:cNvPr id="20" name="矩形: 圓角 19">
                <a:extLst>
                  <a:ext uri="{FF2B5EF4-FFF2-40B4-BE49-F238E27FC236}">
                    <a16:creationId xmlns:a16="http://schemas.microsoft.com/office/drawing/2014/main" id="{085E0DF4-FFF3-4769-BE18-822BE5CF3C9F}"/>
                  </a:ext>
                </a:extLst>
              </p:cNvPr>
              <p:cNvSpPr/>
              <p:nvPr/>
            </p:nvSpPr>
            <p:spPr>
              <a:xfrm>
                <a:off x="8237401" y="2582612"/>
                <a:ext cx="1800000" cy="18000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9" name="圖片 38">
                <a:extLst>
                  <a:ext uri="{FF2B5EF4-FFF2-40B4-BE49-F238E27FC236}">
                    <a16:creationId xmlns:a16="http://schemas.microsoft.com/office/drawing/2014/main" id="{D255A06D-7783-43D9-B620-A12F60B2D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7800" y="2873012"/>
                <a:ext cx="1219200" cy="1219200"/>
              </a:xfrm>
              <a:prstGeom prst="rect">
                <a:avLst/>
              </a:prstGeom>
            </p:spPr>
          </p:pic>
        </p:grp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16779DB1-4600-48C8-B3AF-1F9B66C1EAD2}"/>
              </a:ext>
            </a:extLst>
          </p:cNvPr>
          <p:cNvGrpSpPr/>
          <p:nvPr/>
        </p:nvGrpSpPr>
        <p:grpSpPr>
          <a:xfrm>
            <a:off x="738729" y="3751415"/>
            <a:ext cx="10575959" cy="2699792"/>
            <a:chOff x="738729" y="3751415"/>
            <a:chExt cx="10575959" cy="2699792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EF6DC0E-25C6-4BF4-B4EF-5BADC56B91AF}"/>
                </a:ext>
              </a:extLst>
            </p:cNvPr>
            <p:cNvGrpSpPr/>
            <p:nvPr/>
          </p:nvGrpSpPr>
          <p:grpSpPr>
            <a:xfrm>
              <a:off x="738729" y="4592215"/>
              <a:ext cx="10575959" cy="1858992"/>
              <a:chOff x="738729" y="4521875"/>
              <a:chExt cx="10575959" cy="1858992"/>
            </a:xfrm>
          </p:grpSpPr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0152751B-3880-4B1E-806B-D8852EE614D7}"/>
                  </a:ext>
                </a:extLst>
              </p:cNvPr>
              <p:cNvGrpSpPr/>
              <p:nvPr/>
            </p:nvGrpSpPr>
            <p:grpSpPr>
              <a:xfrm>
                <a:off x="9514688" y="4521875"/>
                <a:ext cx="1800000" cy="1800000"/>
                <a:chOff x="8188953" y="4832917"/>
                <a:chExt cx="1800000" cy="1800000"/>
              </a:xfrm>
            </p:grpSpPr>
            <p:sp>
              <p:nvSpPr>
                <p:cNvPr id="40" name="矩形: 圓角 39">
                  <a:extLst>
                    <a:ext uri="{FF2B5EF4-FFF2-40B4-BE49-F238E27FC236}">
                      <a16:creationId xmlns:a16="http://schemas.microsoft.com/office/drawing/2014/main" id="{863653F1-E5DC-48B3-A665-F6C7EB1C2A47}"/>
                    </a:ext>
                  </a:extLst>
                </p:cNvPr>
                <p:cNvSpPr/>
                <p:nvPr/>
              </p:nvSpPr>
              <p:spPr>
                <a:xfrm>
                  <a:off x="8188953" y="4832917"/>
                  <a:ext cx="1800000" cy="18000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2" name="圖片 31">
                  <a:extLst>
                    <a:ext uri="{FF2B5EF4-FFF2-40B4-BE49-F238E27FC236}">
                      <a16:creationId xmlns:a16="http://schemas.microsoft.com/office/drawing/2014/main" id="{74C5B9DC-463C-4CAA-ACF3-0688D418AA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953" y="5174917"/>
                  <a:ext cx="1674000" cy="1116000"/>
                </a:xfrm>
                <a:prstGeom prst="rect">
                  <a:avLst/>
                </a:prstGeom>
              </p:spPr>
            </p:pic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38BF165B-A0DF-484A-9C8D-00CE31877285}"/>
                  </a:ext>
                </a:extLst>
              </p:cNvPr>
              <p:cNvGrpSpPr/>
              <p:nvPr/>
            </p:nvGrpSpPr>
            <p:grpSpPr>
              <a:xfrm>
                <a:off x="738729" y="4521875"/>
                <a:ext cx="1800000" cy="1858992"/>
                <a:chOff x="964199" y="4692875"/>
                <a:chExt cx="1800000" cy="1858992"/>
              </a:xfrm>
            </p:grpSpPr>
            <p:sp>
              <p:nvSpPr>
                <p:cNvPr id="42" name="矩形: 圓角 41">
                  <a:extLst>
                    <a:ext uri="{FF2B5EF4-FFF2-40B4-BE49-F238E27FC236}">
                      <a16:creationId xmlns:a16="http://schemas.microsoft.com/office/drawing/2014/main" id="{A238547A-4C75-46BE-8B6D-52423A4463FF}"/>
                    </a:ext>
                  </a:extLst>
                </p:cNvPr>
                <p:cNvSpPr/>
                <p:nvPr/>
              </p:nvSpPr>
              <p:spPr>
                <a:xfrm>
                  <a:off x="964199" y="4692875"/>
                  <a:ext cx="1800000" cy="18000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45" name="圖片 44">
                  <a:extLst>
                    <a:ext uri="{FF2B5EF4-FFF2-40B4-BE49-F238E27FC236}">
                      <a16:creationId xmlns:a16="http://schemas.microsoft.com/office/drawing/2014/main" id="{AC2F5FFF-7E4A-4ACB-AD2E-57B3394943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8808" y="4751867"/>
                  <a:ext cx="1350780" cy="180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CE08733-838F-48EC-AD5E-BDD26D7D726B}"/>
                </a:ext>
              </a:extLst>
            </p:cNvPr>
            <p:cNvGrpSpPr/>
            <p:nvPr/>
          </p:nvGrpSpPr>
          <p:grpSpPr>
            <a:xfrm>
              <a:off x="1476950" y="3751415"/>
              <a:ext cx="9099516" cy="723598"/>
              <a:chOff x="1476950" y="3716244"/>
              <a:chExt cx="9099516" cy="723598"/>
            </a:xfrm>
          </p:grpSpPr>
          <p:sp>
            <p:nvSpPr>
              <p:cNvPr id="52" name="箭號: 向下 51">
                <a:extLst>
                  <a:ext uri="{FF2B5EF4-FFF2-40B4-BE49-F238E27FC236}">
                    <a16:creationId xmlns:a16="http://schemas.microsoft.com/office/drawing/2014/main" id="{02E4D8C8-47A4-4E8B-AE62-2436FA60FDFF}"/>
                  </a:ext>
                </a:extLst>
              </p:cNvPr>
              <p:cNvSpPr/>
              <p:nvPr/>
            </p:nvSpPr>
            <p:spPr>
              <a:xfrm>
                <a:off x="1476950" y="3716244"/>
                <a:ext cx="323557" cy="723598"/>
              </a:xfrm>
              <a:prstGeom prst="down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箭號: 向下 52">
                <a:extLst>
                  <a:ext uri="{FF2B5EF4-FFF2-40B4-BE49-F238E27FC236}">
                    <a16:creationId xmlns:a16="http://schemas.microsoft.com/office/drawing/2014/main" id="{6C997A12-E6DB-4F3B-A688-1C15D1354A97}"/>
                  </a:ext>
                </a:extLst>
              </p:cNvPr>
              <p:cNvSpPr/>
              <p:nvPr/>
            </p:nvSpPr>
            <p:spPr>
              <a:xfrm>
                <a:off x="10252909" y="3716244"/>
                <a:ext cx="323557" cy="723598"/>
              </a:xfrm>
              <a:prstGeom prst="down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811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58449-5629-46F0-AF02-ECC6C6E1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6098"/>
            <a:ext cx="12192000" cy="1325563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E2C9FB-4C75-4876-95F2-DE3C4287C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153" y="1990165"/>
            <a:ext cx="8713694" cy="355002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透過樹梅派的攝像頭讀取圖片後進行辨識小綠人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以及剩下秒數的動作，再將辨識結果轉為聲音後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至藍芽耳機</a:t>
            </a:r>
            <a:r>
              <a:rPr lang="zh-TW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管理者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版本：</a:t>
            </a:r>
            <a:endParaRPr lang="en-US" altLang="zh-TW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透過樹梅派讀取影片後進行辨識小綠人以及剩下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秒數的動作，再將辨識結果作為圖片輸出，可調整辨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識的圖片大小、偵數間隔、影片。</a:t>
            </a:r>
            <a:endParaRPr lang="en-US" altLang="zh-TW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752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92577-92ED-4238-B186-0D34F7C7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系統步驟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28A2216B-0C80-4CD6-A596-33B3DB75E222}"/>
              </a:ext>
            </a:extLst>
          </p:cNvPr>
          <p:cNvGrpSpPr/>
          <p:nvPr/>
        </p:nvGrpSpPr>
        <p:grpSpPr>
          <a:xfrm>
            <a:off x="1824548" y="1690688"/>
            <a:ext cx="8542904" cy="4275423"/>
            <a:chOff x="2300748" y="1556951"/>
            <a:chExt cx="8542904" cy="4275423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527315D-3790-478B-8EF3-5219564AC13B}"/>
                </a:ext>
              </a:extLst>
            </p:cNvPr>
            <p:cNvSpPr/>
            <p:nvPr/>
          </p:nvSpPr>
          <p:spPr>
            <a:xfrm>
              <a:off x="2300748" y="1556951"/>
              <a:ext cx="8375490" cy="4275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DF7BB4E-E509-476A-B55B-4749F7082FBF}"/>
                </a:ext>
              </a:extLst>
            </p:cNvPr>
            <p:cNvSpPr txBox="1"/>
            <p:nvPr/>
          </p:nvSpPr>
          <p:spPr>
            <a:xfrm>
              <a:off x="2307921" y="1831509"/>
              <a:ext cx="2123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開機及初始化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1D2D15F3-BC1F-4E4E-A168-396276F0C759}"/>
                </a:ext>
              </a:extLst>
            </p:cNvPr>
            <p:cNvCxnSpPr/>
            <p:nvPr/>
          </p:nvCxnSpPr>
          <p:spPr>
            <a:xfrm>
              <a:off x="4431688" y="2062342"/>
              <a:ext cx="87733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A248175-4139-4775-93C6-0DB0A3C69EE4}"/>
                </a:ext>
              </a:extLst>
            </p:cNvPr>
            <p:cNvSpPr txBox="1"/>
            <p:nvPr/>
          </p:nvSpPr>
          <p:spPr>
            <a:xfrm>
              <a:off x="5309018" y="1690688"/>
              <a:ext cx="21237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選擇辨識的大小、影片及偵數間隔</a:t>
              </a: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C70BAEF1-F03E-4A2C-BE11-1E4E6EFAE08D}"/>
                </a:ext>
              </a:extLst>
            </p:cNvPr>
            <p:cNvCxnSpPr/>
            <p:nvPr/>
          </p:nvCxnSpPr>
          <p:spPr>
            <a:xfrm>
              <a:off x="7637670" y="2083508"/>
              <a:ext cx="87733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CB2DFBD-3CC7-43B6-A36C-E8887679D59A}"/>
                </a:ext>
              </a:extLst>
            </p:cNvPr>
            <p:cNvSpPr txBox="1"/>
            <p:nvPr/>
          </p:nvSpPr>
          <p:spPr>
            <a:xfrm>
              <a:off x="8719885" y="1852675"/>
              <a:ext cx="2123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開始</a:t>
              </a:r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B110933B-35F1-4A4D-A39E-0DCCB2F5198A}"/>
                </a:ext>
              </a:extLst>
            </p:cNvPr>
            <p:cNvCxnSpPr>
              <a:cxnSpLocks/>
            </p:cNvCxnSpPr>
            <p:nvPr/>
          </p:nvCxnSpPr>
          <p:spPr>
            <a:xfrm>
              <a:off x="9781768" y="2458995"/>
              <a:ext cx="0" cy="85261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6BC8A58-F95C-43E0-8E1B-DA405A7713F4}"/>
                </a:ext>
              </a:extLst>
            </p:cNvPr>
            <p:cNvSpPr txBox="1"/>
            <p:nvPr/>
          </p:nvSpPr>
          <p:spPr>
            <a:xfrm>
              <a:off x="8719885" y="3546390"/>
              <a:ext cx="2123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讀取圖片</a:t>
              </a: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4219157-E4FC-4B34-B1BD-98F822748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2915" y="3777223"/>
              <a:ext cx="860988" cy="1630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E032880C-14B7-4A54-83EE-8F709689D543}"/>
                </a:ext>
              </a:extLst>
            </p:cNvPr>
            <p:cNvSpPr txBox="1"/>
            <p:nvPr/>
          </p:nvSpPr>
          <p:spPr>
            <a:xfrm>
              <a:off x="5513903" y="3572817"/>
              <a:ext cx="21237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辨識紅綠燈及位置</a:t>
              </a: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F9529A1C-E51E-4B4E-BDE3-28EF8D81D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6335" y="3777223"/>
              <a:ext cx="860988" cy="1630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5F148D74-80D1-4CD0-A373-D565B610C198}"/>
                </a:ext>
              </a:extLst>
            </p:cNvPr>
            <p:cNvSpPr txBox="1"/>
            <p:nvPr/>
          </p:nvSpPr>
          <p:spPr>
            <a:xfrm>
              <a:off x="2562033" y="3540722"/>
              <a:ext cx="2123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辨識剩餘秒數</a:t>
              </a: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9F47FDFC-C13B-49AB-A225-6178BA8AF37D}"/>
                </a:ext>
              </a:extLst>
            </p:cNvPr>
            <p:cNvCxnSpPr>
              <a:cxnSpLocks/>
            </p:cNvCxnSpPr>
            <p:nvPr/>
          </p:nvCxnSpPr>
          <p:spPr>
            <a:xfrm>
              <a:off x="3623916" y="4114800"/>
              <a:ext cx="0" cy="93911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36C4E12-75D6-4E1F-BF3A-5849ADE5CC63}"/>
                </a:ext>
              </a:extLst>
            </p:cNvPr>
            <p:cNvSpPr txBox="1"/>
            <p:nvPr/>
          </p:nvSpPr>
          <p:spPr>
            <a:xfrm>
              <a:off x="2529148" y="5166328"/>
              <a:ext cx="2123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顯示結果</a:t>
              </a: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24C57090-C254-45E7-8002-0EF9B76980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9005" y="4147722"/>
              <a:ext cx="5263847" cy="124943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18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A93EE1-58BC-4849-A968-0B625CFA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系統步驟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215726-CCC0-4714-A2EB-3B331D8C64E0}"/>
              </a:ext>
            </a:extLst>
          </p:cNvPr>
          <p:cNvSpPr/>
          <p:nvPr/>
        </p:nvSpPr>
        <p:spPr>
          <a:xfrm>
            <a:off x="1824548" y="1690688"/>
            <a:ext cx="8542904" cy="4275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B78F774-F7EB-4979-9496-182BAEE3CC26}"/>
              </a:ext>
            </a:extLst>
          </p:cNvPr>
          <p:cNvSpPr txBox="1"/>
          <p:nvPr/>
        </p:nvSpPr>
        <p:spPr>
          <a:xfrm>
            <a:off x="4832818" y="1965246"/>
            <a:ext cx="2123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連接藍芽耳機及程式初始化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A2402D-AF37-412F-9A2F-DA1163109206}"/>
              </a:ext>
            </a:extLst>
          </p:cNvPr>
          <p:cNvCxnSpPr/>
          <p:nvPr/>
        </p:nvCxnSpPr>
        <p:spPr>
          <a:xfrm>
            <a:off x="7161470" y="2217245"/>
            <a:ext cx="87733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FB5B8DB-CEB5-4B67-ABED-AA44794F7F5F}"/>
              </a:ext>
            </a:extLst>
          </p:cNvPr>
          <p:cNvSpPr txBox="1"/>
          <p:nvPr/>
        </p:nvSpPr>
        <p:spPr>
          <a:xfrm>
            <a:off x="8076271" y="2008337"/>
            <a:ext cx="212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準備完成</a:t>
            </a:r>
            <a:r>
              <a:rPr lang="en-US" altLang="zh-TW"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聲音</a:t>
            </a:r>
            <a:r>
              <a:rPr lang="en-US" altLang="zh-TW"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EEA2F02-027D-4313-8F09-B9852D1DDF16}"/>
              </a:ext>
            </a:extLst>
          </p:cNvPr>
          <p:cNvCxnSpPr>
            <a:cxnSpLocks/>
          </p:cNvCxnSpPr>
          <p:nvPr/>
        </p:nvCxnSpPr>
        <p:spPr>
          <a:xfrm>
            <a:off x="9305568" y="2592732"/>
            <a:ext cx="0" cy="8526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AD00C24-9BA5-411E-8814-1E17F0F15943}"/>
              </a:ext>
            </a:extLst>
          </p:cNvPr>
          <p:cNvSpPr txBox="1"/>
          <p:nvPr/>
        </p:nvSpPr>
        <p:spPr>
          <a:xfrm>
            <a:off x="8243685" y="3680127"/>
            <a:ext cx="2123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從攝像頭讀取圖片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DD0A4AA-5543-4F25-874A-E9D763B5104C}"/>
              </a:ext>
            </a:extLst>
          </p:cNvPr>
          <p:cNvCxnSpPr>
            <a:cxnSpLocks/>
          </p:cNvCxnSpPr>
          <p:nvPr/>
        </p:nvCxnSpPr>
        <p:spPr>
          <a:xfrm flipH="1">
            <a:off x="4176715" y="3910960"/>
            <a:ext cx="860988" cy="163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2BA2025-CB8D-498E-B9EA-EEC53B92B538}"/>
              </a:ext>
            </a:extLst>
          </p:cNvPr>
          <p:cNvSpPr txBox="1"/>
          <p:nvPr/>
        </p:nvSpPr>
        <p:spPr>
          <a:xfrm>
            <a:off x="5037703" y="3706554"/>
            <a:ext cx="2123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辨識紅綠燈及位置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38A48B5-4077-4BB7-A7F8-A4AEA3EDA48B}"/>
              </a:ext>
            </a:extLst>
          </p:cNvPr>
          <p:cNvCxnSpPr>
            <a:cxnSpLocks/>
          </p:cNvCxnSpPr>
          <p:nvPr/>
        </p:nvCxnSpPr>
        <p:spPr>
          <a:xfrm flipH="1">
            <a:off x="7422755" y="3910960"/>
            <a:ext cx="860988" cy="163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AAC185B-7D07-4497-B67A-25A2427AB98F}"/>
              </a:ext>
            </a:extLst>
          </p:cNvPr>
          <p:cNvSpPr txBox="1"/>
          <p:nvPr/>
        </p:nvSpPr>
        <p:spPr>
          <a:xfrm>
            <a:off x="2085833" y="3674459"/>
            <a:ext cx="212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辨識剩餘秒數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C2F7B5F-4737-4EC9-B6E5-38782A353057}"/>
              </a:ext>
            </a:extLst>
          </p:cNvPr>
          <p:cNvCxnSpPr>
            <a:cxnSpLocks/>
          </p:cNvCxnSpPr>
          <p:nvPr/>
        </p:nvCxnSpPr>
        <p:spPr>
          <a:xfrm>
            <a:off x="3147716" y="4248537"/>
            <a:ext cx="0" cy="93911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2AB994D-81B8-4A11-925E-6E2DE5948CBC}"/>
              </a:ext>
            </a:extLst>
          </p:cNvPr>
          <p:cNvSpPr txBox="1"/>
          <p:nvPr/>
        </p:nvSpPr>
        <p:spPr>
          <a:xfrm>
            <a:off x="2052948" y="5300065"/>
            <a:ext cx="212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聲音</a:t>
            </a:r>
            <a:r>
              <a:rPr lang="en-US" altLang="zh-TW"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E427489-B7E8-4F6F-B8DD-E9936A280CC7}"/>
              </a:ext>
            </a:extLst>
          </p:cNvPr>
          <p:cNvCxnSpPr>
            <a:cxnSpLocks/>
          </p:cNvCxnSpPr>
          <p:nvPr/>
        </p:nvCxnSpPr>
        <p:spPr>
          <a:xfrm flipV="1">
            <a:off x="4361470" y="4537551"/>
            <a:ext cx="3882215" cy="9241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B8C89D7-705A-4698-B643-F2B3B72A4539}"/>
              </a:ext>
            </a:extLst>
          </p:cNvPr>
          <p:cNvSpPr txBox="1"/>
          <p:nvPr/>
        </p:nvSpPr>
        <p:spPr>
          <a:xfrm>
            <a:off x="1496363" y="1990076"/>
            <a:ext cx="212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開機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CF738CB-B910-4011-AD70-C719C012EFDC}"/>
              </a:ext>
            </a:extLst>
          </p:cNvPr>
          <p:cNvCxnSpPr/>
          <p:nvPr/>
        </p:nvCxnSpPr>
        <p:spPr>
          <a:xfrm>
            <a:off x="3484140" y="2239169"/>
            <a:ext cx="87733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16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817ADC-D5BC-49BE-BFE7-BF54498D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圖片示範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04759CD-339F-48A1-B684-DCE687CACDBD}"/>
              </a:ext>
            </a:extLst>
          </p:cNvPr>
          <p:cNvGrpSpPr/>
          <p:nvPr/>
        </p:nvGrpSpPr>
        <p:grpSpPr>
          <a:xfrm>
            <a:off x="954366" y="2452389"/>
            <a:ext cx="4661474" cy="3301386"/>
            <a:chOff x="954366" y="2452389"/>
            <a:chExt cx="4661474" cy="330138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6538E7E-3278-4773-9063-043733068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343" y="2452389"/>
              <a:ext cx="4658497" cy="261912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D01D7C1-23B0-4FC0-AEFB-2EF6D8E5CEDD}"/>
                </a:ext>
              </a:extLst>
            </p:cNvPr>
            <p:cNvSpPr txBox="1"/>
            <p:nvPr/>
          </p:nvSpPr>
          <p:spPr>
            <a:xfrm>
              <a:off x="954366" y="5353665"/>
              <a:ext cx="4661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紅燈範例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2F0ABF5-9BAE-47F5-B8A8-B8940136005C}"/>
              </a:ext>
            </a:extLst>
          </p:cNvPr>
          <p:cNvGrpSpPr/>
          <p:nvPr/>
        </p:nvGrpSpPr>
        <p:grpSpPr>
          <a:xfrm>
            <a:off x="6573183" y="2451552"/>
            <a:ext cx="4661475" cy="3302223"/>
            <a:chOff x="6573183" y="2451552"/>
            <a:chExt cx="4661475" cy="3302223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CFAE6E2-373F-4D97-92E8-7D36B03F7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183" y="2451552"/>
              <a:ext cx="4661475" cy="26208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C2114B2-016D-4B1D-B84E-964799F800E7}"/>
                </a:ext>
              </a:extLst>
            </p:cNvPr>
            <p:cNvSpPr txBox="1"/>
            <p:nvPr/>
          </p:nvSpPr>
          <p:spPr>
            <a:xfrm>
              <a:off x="6573183" y="5353665"/>
              <a:ext cx="4661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綠燈範例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93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3B0DD-75D8-49FD-9BB5-860B006B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837"/>
            <a:ext cx="12192000" cy="1325563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圖片辨識模型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6AEE038-2F4F-454A-9F6F-CE523554357C}"/>
              </a:ext>
            </a:extLst>
          </p:cNvPr>
          <p:cNvGrpSpPr/>
          <p:nvPr/>
        </p:nvGrpSpPr>
        <p:grpSpPr>
          <a:xfrm>
            <a:off x="2092657" y="1439676"/>
            <a:ext cx="8006687" cy="5067066"/>
            <a:chOff x="2092657" y="1550889"/>
            <a:chExt cx="8006687" cy="5067066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E6C69ED-EA7D-45F6-9650-C015E58D3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6772" y="2197597"/>
              <a:ext cx="5958456" cy="4420358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8EF861E-167F-4FA9-968B-B0A7FF27E30A}"/>
                </a:ext>
              </a:extLst>
            </p:cNvPr>
            <p:cNvSpPr txBox="1"/>
            <p:nvPr/>
          </p:nvSpPr>
          <p:spPr>
            <a:xfrm>
              <a:off x="2092657" y="1550889"/>
              <a:ext cx="80066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SSD</a:t>
              </a:r>
              <a:r>
                <a:rPr lang="zh-TW" altLang="en-US" sz="28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模型</a:t>
              </a:r>
              <a:r>
                <a:rPr lang="en-US" altLang="zh-TW" sz="28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(Single Shot MultiBox Detector)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5D976C89-A512-4CB1-AC05-03B21E7B76BF}"/>
              </a:ext>
            </a:extLst>
          </p:cNvPr>
          <p:cNvSpPr/>
          <p:nvPr/>
        </p:nvSpPr>
        <p:spPr>
          <a:xfrm>
            <a:off x="7498079" y="2806826"/>
            <a:ext cx="1454851" cy="53567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9F6069-E038-4DD1-8891-D6893A445103}"/>
              </a:ext>
            </a:extLst>
          </p:cNvPr>
          <p:cNvSpPr/>
          <p:nvPr/>
        </p:nvSpPr>
        <p:spPr>
          <a:xfrm>
            <a:off x="5228555" y="2271151"/>
            <a:ext cx="1454851" cy="53567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E5AF352-CF37-4B81-94EC-37299060DD50}"/>
              </a:ext>
            </a:extLst>
          </p:cNvPr>
          <p:cNvCxnSpPr/>
          <p:nvPr/>
        </p:nvCxnSpPr>
        <p:spPr>
          <a:xfrm flipV="1">
            <a:off x="8587946" y="2706130"/>
            <a:ext cx="1186249" cy="10069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38B2E92-FC4F-4E62-9125-788FF9F13098}"/>
              </a:ext>
            </a:extLst>
          </p:cNvPr>
          <p:cNvCxnSpPr>
            <a:cxnSpLocks/>
          </p:cNvCxnSpPr>
          <p:nvPr/>
        </p:nvCxnSpPr>
        <p:spPr>
          <a:xfrm flipV="1">
            <a:off x="6683406" y="2284165"/>
            <a:ext cx="2994608" cy="16244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DB81884-15F0-4066-9354-CBC803CC1FE8}"/>
              </a:ext>
            </a:extLst>
          </p:cNvPr>
          <p:cNvSpPr txBox="1"/>
          <p:nvPr/>
        </p:nvSpPr>
        <p:spPr>
          <a:xfrm>
            <a:off x="9678014" y="2175226"/>
            <a:ext cx="232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300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512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大小之模型</a:t>
            </a:r>
          </a:p>
        </p:txBody>
      </p:sp>
    </p:spTree>
    <p:extLst>
      <p:ext uri="{BB962C8B-B14F-4D97-AF65-F5344CB8AC3E}">
        <p14:creationId xmlns:p14="http://schemas.microsoft.com/office/powerpoint/2010/main" val="162886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383A9-DD62-4C9C-9B75-49949606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圖片辨識模型載入以及初始化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B58691E-CB63-4238-A08B-86267E93B8B9}"/>
              </a:ext>
            </a:extLst>
          </p:cNvPr>
          <p:cNvGrpSpPr/>
          <p:nvPr/>
        </p:nvGrpSpPr>
        <p:grpSpPr>
          <a:xfrm>
            <a:off x="3064476" y="2136174"/>
            <a:ext cx="5931886" cy="3841388"/>
            <a:chOff x="3064476" y="2136174"/>
            <a:chExt cx="5931886" cy="3841388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D058EF4F-E8C4-416B-8647-397CA56CE0E5}"/>
                </a:ext>
              </a:extLst>
            </p:cNvPr>
            <p:cNvGrpSpPr/>
            <p:nvPr/>
          </p:nvGrpSpPr>
          <p:grpSpPr>
            <a:xfrm>
              <a:off x="3195637" y="2136174"/>
              <a:ext cx="5800725" cy="3841388"/>
              <a:chOff x="3195637" y="2136174"/>
              <a:chExt cx="5800725" cy="3841388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0E09C201-47B4-46BE-8604-EB03BA0C2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5637" y="2136174"/>
                <a:ext cx="5800725" cy="2857500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19FCC6B-B1ED-46C0-8AD7-3A10411F503F}"/>
                  </a:ext>
                </a:extLst>
              </p:cNvPr>
              <p:cNvSpPr txBox="1"/>
              <p:nvPr/>
            </p:nvSpPr>
            <p:spPr>
              <a:xfrm>
                <a:off x="3195637" y="5515897"/>
                <a:ext cx="58007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載入時間約</a:t>
                </a:r>
                <a:r>
                  <a:rPr lang="en-US" altLang="zh-TW" sz="240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240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</a:t>
                </a:r>
                <a:r>
                  <a:rPr lang="en-US" altLang="zh-TW" sz="240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07</a:t>
                </a:r>
                <a:r>
                  <a:rPr lang="zh-TW" altLang="en-US" sz="240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秒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A7BC77A-BBAE-4BC6-AF90-37450B9C19D6}"/>
                </a:ext>
              </a:extLst>
            </p:cNvPr>
            <p:cNvSpPr/>
            <p:nvPr/>
          </p:nvSpPr>
          <p:spPr>
            <a:xfrm>
              <a:off x="3064476" y="3546389"/>
              <a:ext cx="2607275" cy="1447285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167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35B4C-8517-44DD-AB71-95F9D2CF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管理者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860BF4-1A5A-41D8-B9AF-1AE4980C7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2080698"/>
            <a:ext cx="3143250" cy="31908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D450505-7BFD-46C7-B233-1AE6B60C38EA}"/>
              </a:ext>
            </a:extLst>
          </p:cNvPr>
          <p:cNvSpPr/>
          <p:nvPr/>
        </p:nvSpPr>
        <p:spPr>
          <a:xfrm>
            <a:off x="4612672" y="2718486"/>
            <a:ext cx="1664559" cy="61783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D74F51E-2652-4EF7-9A3D-AF675EC9ADD2}"/>
              </a:ext>
            </a:extLst>
          </p:cNvPr>
          <p:cNvSpPr txBox="1"/>
          <p:nvPr/>
        </p:nvSpPr>
        <p:spPr>
          <a:xfrm>
            <a:off x="1120876" y="2809273"/>
            <a:ext cx="202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選擇辨識模型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7CE8C4-41FA-46B6-8909-B9D6CBCFE284}"/>
              </a:ext>
            </a:extLst>
          </p:cNvPr>
          <p:cNvSpPr/>
          <p:nvPr/>
        </p:nvSpPr>
        <p:spPr>
          <a:xfrm>
            <a:off x="4612674" y="3521677"/>
            <a:ext cx="1664558" cy="16990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F535975-DB65-4FDC-920E-B636EA6D69BC}"/>
              </a:ext>
            </a:extLst>
          </p:cNvPr>
          <p:cNvSpPr txBox="1"/>
          <p:nvPr/>
        </p:nvSpPr>
        <p:spPr>
          <a:xfrm>
            <a:off x="1120876" y="3974024"/>
            <a:ext cx="2020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選擇要辨識的影片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56967C-CB30-4024-8D9A-1F39BD16DD2E}"/>
              </a:ext>
            </a:extLst>
          </p:cNvPr>
          <p:cNvSpPr/>
          <p:nvPr/>
        </p:nvSpPr>
        <p:spPr>
          <a:xfrm>
            <a:off x="6633204" y="3040106"/>
            <a:ext cx="917970" cy="48157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E0164D2-F469-4C6C-83BA-F4AC714751D1}"/>
              </a:ext>
            </a:extLst>
          </p:cNvPr>
          <p:cNvCxnSpPr/>
          <p:nvPr/>
        </p:nvCxnSpPr>
        <p:spPr>
          <a:xfrm>
            <a:off x="7551174" y="3280892"/>
            <a:ext cx="13416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A46A43D-7772-454E-9209-62ECCBF1EB98}"/>
              </a:ext>
            </a:extLst>
          </p:cNvPr>
          <p:cNvCxnSpPr>
            <a:cxnSpLocks/>
          </p:cNvCxnSpPr>
          <p:nvPr/>
        </p:nvCxnSpPr>
        <p:spPr>
          <a:xfrm flipH="1" flipV="1">
            <a:off x="3141405" y="4281479"/>
            <a:ext cx="1471267" cy="4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BA1000F-93E2-44F6-93FD-EAC8E0063ADB}"/>
              </a:ext>
            </a:extLst>
          </p:cNvPr>
          <p:cNvCxnSpPr>
            <a:cxnSpLocks/>
          </p:cNvCxnSpPr>
          <p:nvPr/>
        </p:nvCxnSpPr>
        <p:spPr>
          <a:xfrm flipH="1" flipV="1">
            <a:off x="3141405" y="3027405"/>
            <a:ext cx="1471267" cy="4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4988719-EB9F-4D5F-9318-06D9DFE9D9C5}"/>
              </a:ext>
            </a:extLst>
          </p:cNvPr>
          <p:cNvSpPr txBox="1"/>
          <p:nvPr/>
        </p:nvSpPr>
        <p:spPr>
          <a:xfrm>
            <a:off x="8966354" y="3102269"/>
            <a:ext cx="2020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可調整影片辨識偵數的間隔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0DB7C31-E610-462A-8EBC-9684FB76F3A3}"/>
              </a:ext>
            </a:extLst>
          </p:cNvPr>
          <p:cNvSpPr/>
          <p:nvPr/>
        </p:nvSpPr>
        <p:spPr>
          <a:xfrm>
            <a:off x="6633204" y="2481050"/>
            <a:ext cx="917970" cy="48157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FD4C16C-92B6-49B9-9DA1-340BAB34BD0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7551174" y="2359047"/>
            <a:ext cx="1415180" cy="3627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2D4DDF1-2299-4A67-AA7B-3EA8E30AC4D6}"/>
              </a:ext>
            </a:extLst>
          </p:cNvPr>
          <p:cNvSpPr txBox="1"/>
          <p:nvPr/>
        </p:nvSpPr>
        <p:spPr>
          <a:xfrm>
            <a:off x="8966354" y="2128214"/>
            <a:ext cx="202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開始以及結束</a:t>
            </a:r>
          </a:p>
        </p:txBody>
      </p:sp>
    </p:spTree>
    <p:extLst>
      <p:ext uri="{BB962C8B-B14F-4D97-AF65-F5344CB8AC3E}">
        <p14:creationId xmlns:p14="http://schemas.microsoft.com/office/powerpoint/2010/main" val="252976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265</Words>
  <Application>Microsoft Office PowerPoint</Application>
  <PresentationFormat>寬螢幕</PresentationFormat>
  <Paragraphs>44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Office 佈景主題</vt:lpstr>
      <vt:lpstr>專題成果報告書 –  盲人路口引導系統</vt:lpstr>
      <vt:lpstr>開發工具</vt:lpstr>
      <vt:lpstr>系統功能</vt:lpstr>
      <vt:lpstr>系統步驟(展示)</vt:lpstr>
      <vt:lpstr>系統步驟(使用者)</vt:lpstr>
      <vt:lpstr>圖片示範</vt:lpstr>
      <vt:lpstr>圖片辨識模型</vt:lpstr>
      <vt:lpstr>圖片辨識模型載入以及初始化</vt:lpstr>
      <vt:lpstr>管理者(展示)介面</vt:lpstr>
      <vt:lpstr>辨識模型檔案</vt:lpstr>
      <vt:lpstr>辨識結果</vt:lpstr>
      <vt:lpstr>執行時全畫面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專題成果報告書 –  盲人路口引導系統</dc:title>
  <dc:creator>Lenovo</dc:creator>
  <cp:lastModifiedBy>Lenovo</cp:lastModifiedBy>
  <cp:revision>9</cp:revision>
  <dcterms:created xsi:type="dcterms:W3CDTF">2020-12-08T13:12:40Z</dcterms:created>
  <dcterms:modified xsi:type="dcterms:W3CDTF">2020-12-08T14:42:11Z</dcterms:modified>
</cp:coreProperties>
</file>