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059F7A1-1BA5-453E-8B2D-64C776341D31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4E9D71B-6000-4E5B-A5A4-131590AE8E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99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F7A1-1BA5-453E-8B2D-64C776341D31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71B-6000-4E5B-A5A4-131590AE8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33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F7A1-1BA5-453E-8B2D-64C776341D31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71B-6000-4E5B-A5A4-131590AE8E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425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F7A1-1BA5-453E-8B2D-64C776341D31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71B-6000-4E5B-A5A4-131590AE8E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679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F7A1-1BA5-453E-8B2D-64C776341D31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71B-6000-4E5B-A5A4-131590AE8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379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F7A1-1BA5-453E-8B2D-64C776341D31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71B-6000-4E5B-A5A4-131590AE8E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097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F7A1-1BA5-453E-8B2D-64C776341D31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71B-6000-4E5B-A5A4-131590AE8E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69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F7A1-1BA5-453E-8B2D-64C776341D31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71B-6000-4E5B-A5A4-131590AE8E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358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F7A1-1BA5-453E-8B2D-64C776341D31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71B-6000-4E5B-A5A4-131590AE8E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35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F7A1-1BA5-453E-8B2D-64C776341D31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71B-6000-4E5B-A5A4-131590AE8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008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F7A1-1BA5-453E-8B2D-64C776341D31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71B-6000-4E5B-A5A4-131590AE8E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13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F7A1-1BA5-453E-8B2D-64C776341D31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71B-6000-4E5B-A5A4-131590AE8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25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F7A1-1BA5-453E-8B2D-64C776341D31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71B-6000-4E5B-A5A4-131590AE8E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56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F7A1-1BA5-453E-8B2D-64C776341D31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71B-6000-4E5B-A5A4-131590AE8E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76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F7A1-1BA5-453E-8B2D-64C776341D31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71B-6000-4E5B-A5A4-131590AE8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79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F7A1-1BA5-453E-8B2D-64C776341D31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71B-6000-4E5B-A5A4-131590AE8E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93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F7A1-1BA5-453E-8B2D-64C776341D31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71B-6000-4E5B-A5A4-131590AE8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123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59F7A1-1BA5-453E-8B2D-64C776341D31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E9D71B-6000-4E5B-A5A4-131590AE8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81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C5D9DD-2FC0-426B-A712-B307DE511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7459"/>
            <a:ext cx="9144000" cy="2387600"/>
          </a:xfrm>
        </p:spPr>
        <p:txBody>
          <a:bodyPr/>
          <a:lstStyle/>
          <a:p>
            <a:r>
              <a:rPr lang="zh-TW" altLang="en-US" dirty="0"/>
              <a:t>資料庫指令產生器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C0FA0B-3F57-4C9D-9AEE-FD6BE072DF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zh-TW" dirty="0">
                <a:latin typeface="+mj-ea"/>
                <a:ea typeface="+mj-ea"/>
              </a:rPr>
              <a:t>實驗室名稱：主顧</a:t>
            </a:r>
            <a:r>
              <a:rPr lang="en-US" altLang="zh-TW" dirty="0">
                <a:latin typeface="+mj-ea"/>
                <a:ea typeface="+mj-ea"/>
              </a:rPr>
              <a:t>509</a:t>
            </a:r>
            <a:endParaRPr lang="zh-TW" altLang="zh-TW" dirty="0">
              <a:latin typeface="+mj-ea"/>
              <a:ea typeface="+mj-ea"/>
            </a:endParaRPr>
          </a:p>
          <a:p>
            <a:r>
              <a:rPr lang="zh-TW" altLang="zh-TW" dirty="0">
                <a:latin typeface="+mj-ea"/>
                <a:ea typeface="+mj-ea"/>
              </a:rPr>
              <a:t>指導教師：翁添雄老師</a:t>
            </a:r>
          </a:p>
          <a:p>
            <a:r>
              <a:rPr lang="zh-TW" altLang="zh-TW" dirty="0">
                <a:latin typeface="+mj-ea"/>
                <a:ea typeface="+mj-ea"/>
              </a:rPr>
              <a:t>專題學生：</a:t>
            </a:r>
          </a:p>
          <a:p>
            <a:r>
              <a:rPr lang="zh-TW" altLang="zh-TW">
                <a:latin typeface="+mj-ea"/>
                <a:ea typeface="+mj-ea"/>
              </a:rPr>
              <a:t>資工</a:t>
            </a:r>
            <a:r>
              <a:rPr lang="zh-TW" altLang="en-US">
                <a:latin typeface="+mj-ea"/>
                <a:ea typeface="+mj-ea"/>
              </a:rPr>
              <a:t>四</a:t>
            </a:r>
            <a:r>
              <a:rPr lang="en-US" altLang="zh-TW">
                <a:latin typeface="+mj-ea"/>
                <a:ea typeface="+mj-ea"/>
              </a:rPr>
              <a:t>B  </a:t>
            </a:r>
            <a:r>
              <a:rPr lang="en-US" altLang="zh-TW" dirty="0">
                <a:latin typeface="+mj-ea"/>
                <a:ea typeface="+mj-ea"/>
              </a:rPr>
              <a:t>410508339 </a:t>
            </a:r>
            <a:r>
              <a:rPr lang="zh-TW" altLang="zh-TW" dirty="0">
                <a:latin typeface="+mj-ea"/>
                <a:ea typeface="+mj-ea"/>
              </a:rPr>
              <a:t>楊曉儒 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50482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D1CE805-532D-4C4B-B4E6-78FF5DC4D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11" y="1094173"/>
            <a:ext cx="9811978" cy="466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16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043E5A-2987-4EB7-92C2-6066BE724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3" y="758365"/>
            <a:ext cx="10466717" cy="518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49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FBA9B75-6338-4055-BD91-E3EB06BDD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820" y="834203"/>
            <a:ext cx="8513687" cy="526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40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FC96880-F4B3-44AE-98D0-964FC6E0F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275" y="685196"/>
            <a:ext cx="7199790" cy="548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73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E1F65D6-D798-4D8C-9974-366215B5D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540" y="631240"/>
            <a:ext cx="7617041" cy="559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05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3815912-20C5-4A8D-AF3A-9C019BC5F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854" y="880098"/>
            <a:ext cx="7316291" cy="509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83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17C5987-25FB-4C3E-895B-CAAA7F7BC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258" y="975016"/>
            <a:ext cx="6679483" cy="490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62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B9B592C-FDB7-4D32-A287-8AA77E4C3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044" y="929608"/>
            <a:ext cx="9219911" cy="501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46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AEA179D-7A98-4756-8DEC-809AC1DF8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50" y="882132"/>
            <a:ext cx="8928899" cy="322942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D27F0DB-3ED3-4A99-BC67-050C329FC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023" y="2835905"/>
            <a:ext cx="4764426" cy="307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6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C4C82F6-C7C8-477B-B7A0-4CDA2FEEBEAB}"/>
              </a:ext>
            </a:extLst>
          </p:cNvPr>
          <p:cNvSpPr txBox="1"/>
          <p:nvPr/>
        </p:nvSpPr>
        <p:spPr>
          <a:xfrm>
            <a:off x="2503503" y="2705725"/>
            <a:ext cx="81408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800" dirty="0"/>
              <a:t>感謝您的觀看！</a:t>
            </a:r>
          </a:p>
        </p:txBody>
      </p:sp>
    </p:spTree>
    <p:extLst>
      <p:ext uri="{BB962C8B-B14F-4D97-AF65-F5344CB8AC3E}">
        <p14:creationId xmlns:p14="http://schemas.microsoft.com/office/powerpoint/2010/main" val="235389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94F174-2C8D-401E-AF57-0968F90A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D87307-4266-4578-84E4-3D44FCE5E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  <a:ea typeface="+mj-ea"/>
              </a:rPr>
              <a:t>常遇到他人求助資料庫指令的撰寫。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剛接觸後端的新人，需要花時間熟悉資料庫的指令。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不同框架、語言、資料庫有不同的指令。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能加速專案進行，也能幫助學習。</a:t>
            </a:r>
            <a:endParaRPr lang="en-US" altLang="zh-TW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32786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DB7CF1-F537-426D-B719-16288580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C5D07D-B33B-46E3-B5FF-645D0122B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  <a:ea typeface="+mj-ea"/>
              </a:rPr>
              <a:t>可自定義資料表的名稱、欄位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可自由選擇與加入欲查詢的資料表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需能產出</a:t>
            </a:r>
            <a:r>
              <a:rPr lang="en-US" altLang="zh-TW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CRUD</a:t>
            </a:r>
            <a:r>
              <a:rPr lang="zh-TW" altLang="en-US" dirty="0">
                <a:latin typeface="+mj-ea"/>
                <a:ea typeface="+mj-ea"/>
              </a:rPr>
              <a:t>四種指令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可匯入資料表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有支援</a:t>
            </a:r>
            <a:r>
              <a:rPr lang="en-US" altLang="zh-TW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Join</a:t>
            </a:r>
            <a:r>
              <a:rPr lang="zh-TW" altLang="en-US" dirty="0">
                <a:latin typeface="+mj-ea"/>
                <a:ea typeface="+mj-ea"/>
              </a:rPr>
              <a:t>的功能</a:t>
            </a:r>
            <a:endParaRPr lang="en-US" altLang="zh-TW" dirty="0">
              <a:latin typeface="+mj-ea"/>
              <a:ea typeface="+mj-ea"/>
            </a:endParaRPr>
          </a:p>
          <a:p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4330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1DA16-A270-47B7-893E-7810B01D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使用對象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F66CFF-1C6D-4A79-B61C-F985F6B99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  <a:ea typeface="+mj-ea"/>
              </a:rPr>
              <a:t>學生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剛接觸後端的程式設計師</a:t>
            </a:r>
          </a:p>
        </p:txBody>
      </p:sp>
    </p:spTree>
    <p:extLst>
      <p:ext uri="{BB962C8B-B14F-4D97-AF65-F5344CB8AC3E}">
        <p14:creationId xmlns:p14="http://schemas.microsoft.com/office/powerpoint/2010/main" val="239295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1DA16-A270-47B7-893E-7810B01D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使用環境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96E524F-E3EB-4207-BD2D-ABEA581AD1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554374"/>
              </p:ext>
            </p:extLst>
          </p:nvPr>
        </p:nvGraphicFramePr>
        <p:xfrm>
          <a:off x="1411551" y="2601157"/>
          <a:ext cx="9485046" cy="29562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7727">
                  <a:extLst>
                    <a:ext uri="{9D8B030D-6E8A-4147-A177-3AD203B41FA5}">
                      <a16:colId xmlns:a16="http://schemas.microsoft.com/office/drawing/2014/main" val="3337167886"/>
                    </a:ext>
                  </a:extLst>
                </a:gridCol>
                <a:gridCol w="1297727">
                  <a:extLst>
                    <a:ext uri="{9D8B030D-6E8A-4147-A177-3AD203B41FA5}">
                      <a16:colId xmlns:a16="http://schemas.microsoft.com/office/drawing/2014/main" val="1110727193"/>
                    </a:ext>
                  </a:extLst>
                </a:gridCol>
                <a:gridCol w="1102139">
                  <a:extLst>
                    <a:ext uri="{9D8B030D-6E8A-4147-A177-3AD203B41FA5}">
                      <a16:colId xmlns:a16="http://schemas.microsoft.com/office/drawing/2014/main" val="805408000"/>
                    </a:ext>
                  </a:extLst>
                </a:gridCol>
                <a:gridCol w="1009235">
                  <a:extLst>
                    <a:ext uri="{9D8B030D-6E8A-4147-A177-3AD203B41FA5}">
                      <a16:colId xmlns:a16="http://schemas.microsoft.com/office/drawing/2014/main" val="2661917316"/>
                    </a:ext>
                  </a:extLst>
                </a:gridCol>
                <a:gridCol w="1297727">
                  <a:extLst>
                    <a:ext uri="{9D8B030D-6E8A-4147-A177-3AD203B41FA5}">
                      <a16:colId xmlns:a16="http://schemas.microsoft.com/office/drawing/2014/main" val="2494709462"/>
                    </a:ext>
                  </a:extLst>
                </a:gridCol>
                <a:gridCol w="1297727">
                  <a:extLst>
                    <a:ext uri="{9D8B030D-6E8A-4147-A177-3AD203B41FA5}">
                      <a16:colId xmlns:a16="http://schemas.microsoft.com/office/drawing/2014/main" val="4026657525"/>
                    </a:ext>
                  </a:extLst>
                </a:gridCol>
                <a:gridCol w="1038573">
                  <a:extLst>
                    <a:ext uri="{9D8B030D-6E8A-4147-A177-3AD203B41FA5}">
                      <a16:colId xmlns:a16="http://schemas.microsoft.com/office/drawing/2014/main" val="3719835212"/>
                    </a:ext>
                  </a:extLst>
                </a:gridCol>
                <a:gridCol w="1144191">
                  <a:extLst>
                    <a:ext uri="{9D8B030D-6E8A-4147-A177-3AD203B41FA5}">
                      <a16:colId xmlns:a16="http://schemas.microsoft.com/office/drawing/2014/main" val="87636328"/>
                    </a:ext>
                  </a:extLst>
                </a:gridCol>
              </a:tblGrid>
              <a:tr h="17825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瀏覽器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Chrome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Firefox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Edge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Internet Explorer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Opera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Safari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新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Microsoft Edge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5042528"/>
                  </a:ext>
                </a:extLst>
              </a:tr>
              <a:tr h="11737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最低支援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42.0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45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13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No support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No support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9.0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81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6636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796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1DA16-A270-47B7-893E-7810B01D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F66CFF-1C6D-4A79-B61C-F985F6B99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編輯器</a:t>
            </a:r>
            <a:endParaRPr lang="en-US" altLang="zh-TW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Visual Studio Code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程式語言</a:t>
            </a:r>
            <a:endParaRPr lang="en-US" altLang="zh-TW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Javascript</a:t>
            </a:r>
            <a:r>
              <a:rPr lang="zh-TW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使用</a:t>
            </a:r>
            <a:r>
              <a:rPr lang="en-US" altLang="zh-TW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Jquery</a:t>
            </a:r>
            <a:r>
              <a:rPr lang="zh-TW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函式庫</a:t>
            </a:r>
            <a:endParaRPr lang="en-US" altLang="zh-TW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HTML5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CSS</a:t>
            </a:r>
            <a:r>
              <a:rPr lang="zh-TW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使用 </a:t>
            </a:r>
            <a:r>
              <a:rPr lang="en-US" altLang="zh-TW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Bootstrap</a:t>
            </a:r>
            <a:r>
              <a:rPr lang="zh-TW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框架</a:t>
            </a:r>
            <a:endParaRPr lang="en-US" altLang="zh-TW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774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1DA16-A270-47B7-893E-7810B01D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成本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F66CFF-1C6D-4A79-B61C-F985F6B99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伺服器：使用網路上的免費架站空間</a:t>
            </a:r>
            <a:r>
              <a:rPr lang="en-US" altLang="zh-TW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github</a:t>
            </a:r>
            <a:r>
              <a:rPr lang="en-US" altLang="zh-TW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r>
              <a:rPr lang="zh-TW" altLang="zh-TW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，無維運伺服器的成本。</a:t>
            </a:r>
          </a:p>
          <a:p>
            <a:r>
              <a:rPr lang="zh-TW" altLang="zh-TW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人力：一人。</a:t>
            </a:r>
          </a:p>
          <a:p>
            <a:r>
              <a:rPr lang="zh-TW" altLang="zh-TW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總時數：半年。</a:t>
            </a:r>
          </a:p>
          <a:p>
            <a:endParaRPr lang="zh-TW" altLang="en-US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722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9DD3BCD-4180-468F-81E5-583609646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263" y="889528"/>
            <a:ext cx="8504806" cy="478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11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6785CEF-03B7-4178-8DB8-DA2BA8302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2" y="1152837"/>
            <a:ext cx="10362876" cy="455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6727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</TotalTime>
  <Words>196</Words>
  <Application>Microsoft Office PowerPoint</Application>
  <PresentationFormat>寬螢幕</PresentationFormat>
  <Paragraphs>48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微軟正黑體</vt:lpstr>
      <vt:lpstr>Arial</vt:lpstr>
      <vt:lpstr>Garamond</vt:lpstr>
      <vt:lpstr>Times New Roman</vt:lpstr>
      <vt:lpstr>有機</vt:lpstr>
      <vt:lpstr>資料庫指令產生器</vt:lpstr>
      <vt:lpstr>動機</vt:lpstr>
      <vt:lpstr>系統功能</vt:lpstr>
      <vt:lpstr>使用對象</vt:lpstr>
      <vt:lpstr>使用環境</vt:lpstr>
      <vt:lpstr>開發工具</vt:lpstr>
      <vt:lpstr>成本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資料庫語法產生器</dc:title>
  <dc:creator>楊曉儒</dc:creator>
  <cp:lastModifiedBy>楊曉儒</cp:lastModifiedBy>
  <cp:revision>10</cp:revision>
  <dcterms:created xsi:type="dcterms:W3CDTF">2020-05-19T11:16:09Z</dcterms:created>
  <dcterms:modified xsi:type="dcterms:W3CDTF">2020-12-24T07:03:55Z</dcterms:modified>
</cp:coreProperties>
</file>