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57" r:id="rId3"/>
    <p:sldId id="258" r:id="rId4"/>
    <p:sldId id="272" r:id="rId5"/>
    <p:sldId id="260" r:id="rId6"/>
    <p:sldId id="273" r:id="rId7"/>
    <p:sldId id="262" r:id="rId8"/>
    <p:sldId id="264" r:id="rId9"/>
    <p:sldId id="266" r:id="rId10"/>
    <p:sldId id="259" r:id="rId11"/>
    <p:sldId id="267" r:id="rId12"/>
    <p:sldId id="274" r:id="rId13"/>
    <p:sldId id="268" r:id="rId14"/>
    <p:sldId id="269" r:id="rId15"/>
    <p:sldId id="271" r:id="rId16"/>
    <p:sldId id="270" r:id="rId17"/>
    <p:sldId id="263" r:id="rId18"/>
    <p:sldId id="265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9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9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01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17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4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2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234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0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9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6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87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06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7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E071-5CCE-4F67-A4DC-28B1CDEAD5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D454C3-F488-476F-9798-14219573A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hoqZJ-orUQ" TargetMode="External"/><Relationship Id="rId2" Type="http://schemas.openxmlformats.org/officeDocument/2006/relationships/hyperlink" Target="https://youtu.be/oROc1wlx9r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gzh95w4Hmk" TargetMode="External"/><Relationship Id="rId3" Type="http://schemas.openxmlformats.org/officeDocument/2006/relationships/hyperlink" Target="https://github.com/arduino/Arduino" TargetMode="External"/><Relationship Id="rId7" Type="http://schemas.openxmlformats.org/officeDocument/2006/relationships/hyperlink" Target="https://github.com/brucetsao/eEMRFID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ucetsao/eRFID" TargetMode="External"/><Relationship Id="rId5" Type="http://schemas.openxmlformats.org/officeDocument/2006/relationships/hyperlink" Target="https://swf.com.tw/?p=884" TargetMode="External"/><Relationship Id="rId10" Type="http://schemas.openxmlformats.org/officeDocument/2006/relationships/hyperlink" Target="http://ir.lib.cyut.edu.tw:8080/bitstream/310901800/32046/1/004_WiFi%E9%81%A0%E7%AB%AF%E9%81%99%E6%8E%A7%E5%AE%B6%E9%9B%BBArduino_%E6%8A%80%E8%A1%93%E5%A0%B1%E5%91%8A.pdf" TargetMode="External"/><Relationship Id="rId4" Type="http://schemas.openxmlformats.org/officeDocument/2006/relationships/hyperlink" Target="http://im.thu.edu.tw/upload/news_upload/Inventor%E4%BB%8B%E7%B4%B9%E5%92%8C%E4%BD%BF%E7%94%A8.pdf" TargetMode="External"/><Relationship Id="rId9" Type="http://schemas.openxmlformats.org/officeDocument/2006/relationships/hyperlink" Target="https://blog.xuite.net/chycahock/EDA/228437024-%E5%AF%A6%E4%BD%9CApp%E9%81%A0%E7%A8%8B%E9%81%99%E6%8E%A7%E9%96%80%E7%A6%81%E7%AE%A1%E5%88%B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33938" y="573657"/>
            <a:ext cx="8915399" cy="2262781"/>
          </a:xfrm>
        </p:spPr>
        <p:txBody>
          <a:bodyPr/>
          <a:lstStyle/>
          <a:p>
            <a:r>
              <a:rPr lang="zh-TW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家用智能</a:t>
            </a:r>
            <a:r>
              <a:rPr lang="en-US" altLang="zh-TW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</a:t>
            </a:r>
            <a:br>
              <a:rPr lang="zh-TW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3938" y="2415396"/>
            <a:ext cx="9589548" cy="3479639"/>
          </a:xfrm>
        </p:spPr>
        <p:txBody>
          <a:bodyPr>
            <a:normAutofit/>
          </a:bodyPr>
          <a:lstStyle/>
          <a:p>
            <a:r>
              <a:rPr lang="zh-TW" altLang="en-US" b="1" dirty="0"/>
              <a:t>實驗室名稱</a:t>
            </a:r>
            <a:r>
              <a:rPr lang="en-US" altLang="zh-TW" b="1" dirty="0"/>
              <a:t>:</a:t>
            </a:r>
            <a:r>
              <a:rPr lang="zh-TW" altLang="en-US" b="1" dirty="0"/>
              <a:t>主顧</a:t>
            </a:r>
            <a:r>
              <a:rPr lang="en-US" altLang="zh-TW" b="1" dirty="0"/>
              <a:t>507</a:t>
            </a:r>
          </a:p>
          <a:p>
            <a:r>
              <a:rPr lang="zh-TW" altLang="en-US" b="1" dirty="0"/>
              <a:t>指導教師</a:t>
            </a:r>
            <a:r>
              <a:rPr lang="en-US" altLang="zh-TW" b="1" dirty="0"/>
              <a:t>:</a:t>
            </a:r>
            <a:r>
              <a:rPr lang="zh-TW" altLang="en-US" b="1" dirty="0"/>
              <a:t>戴自強教授</a:t>
            </a:r>
            <a:endParaRPr lang="en-US" altLang="zh-TW" b="1" dirty="0"/>
          </a:p>
          <a:p>
            <a:r>
              <a:rPr lang="zh-TW" altLang="en-US" b="1" dirty="0"/>
              <a:t>組員</a:t>
            </a:r>
            <a:r>
              <a:rPr lang="en-US" altLang="zh-TW" b="1" dirty="0"/>
              <a:t>:</a:t>
            </a:r>
          </a:p>
          <a:p>
            <a:r>
              <a:rPr lang="zh-TW" altLang="en-US" b="1" dirty="0"/>
              <a:t>資工三</a:t>
            </a:r>
            <a:r>
              <a:rPr lang="en-US" altLang="zh-TW" b="1" dirty="0"/>
              <a:t>B		</a:t>
            </a:r>
            <a:r>
              <a:rPr lang="zh-TW" altLang="en-US" b="1" dirty="0"/>
              <a:t>王國軒</a:t>
            </a:r>
            <a:r>
              <a:rPr lang="en-US" altLang="zh-TW" b="1" dirty="0"/>
              <a:t>(</a:t>
            </a:r>
            <a:r>
              <a:rPr lang="zh-TW" altLang="en-US" b="1" dirty="0"/>
              <a:t>組長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資工三</a:t>
            </a:r>
            <a:r>
              <a:rPr lang="en-US" altLang="zh-TW" b="1" dirty="0"/>
              <a:t>B		</a:t>
            </a:r>
            <a:r>
              <a:rPr lang="zh-TW" altLang="en-US" b="1" dirty="0"/>
              <a:t>王巾赫</a:t>
            </a:r>
            <a:endParaRPr lang="en-US" altLang="zh-TW" b="1" dirty="0"/>
          </a:p>
          <a:p>
            <a:r>
              <a:rPr lang="zh-TW" altLang="en-US" b="1" dirty="0"/>
              <a:t>資工三</a:t>
            </a:r>
            <a:r>
              <a:rPr lang="en-US" altLang="zh-TW" b="1" dirty="0"/>
              <a:t>B		</a:t>
            </a:r>
            <a:r>
              <a:rPr lang="zh-TW" altLang="en-US" b="1" dirty="0"/>
              <a:t>呂東翰</a:t>
            </a:r>
            <a:endParaRPr lang="en-US" altLang="zh-TW" b="1" dirty="0"/>
          </a:p>
          <a:p>
            <a:r>
              <a:rPr lang="zh-TW" altLang="en-US" b="1" dirty="0"/>
              <a:t>資工四</a:t>
            </a:r>
            <a:r>
              <a:rPr lang="en-US" altLang="zh-TW" b="1" dirty="0"/>
              <a:t>A	</a:t>
            </a:r>
            <a:r>
              <a:rPr lang="zh-TW" altLang="en-US" b="1" dirty="0"/>
              <a:t> </a:t>
            </a:r>
            <a:r>
              <a:rPr lang="en-US" altLang="zh-TW" b="1" dirty="0"/>
              <a:t>	</a:t>
            </a:r>
            <a:r>
              <a:rPr lang="zh-TW" altLang="en-US" b="1" dirty="0"/>
              <a:t>張威迪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80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專案製作時所遇瓶頸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原本我們的專案是想以</a:t>
            </a:r>
            <a:r>
              <a:rPr lang="en-US" altLang="zh-TW" sz="2000" dirty="0"/>
              <a:t>ESP-8266 </a:t>
            </a:r>
            <a:r>
              <a:rPr lang="en-US" altLang="zh-TW" sz="2000" dirty="0" err="1"/>
              <a:t>Wifi</a:t>
            </a:r>
            <a:r>
              <a:rPr lang="zh-TW" altLang="en-US" sz="2000" dirty="0"/>
              <a:t>模組來呈現，但因為</a:t>
            </a:r>
            <a:r>
              <a:rPr lang="en-US" altLang="zh-TW" sz="2000" dirty="0" err="1"/>
              <a:t>Wifi</a:t>
            </a:r>
            <a:r>
              <a:rPr lang="zh-TW" altLang="en-US" sz="2000" dirty="0"/>
              <a:t>連接方式還不熟悉，一直不穩定或連不上線，則改以藍芽方式來呈現，較穩定且比較熟練一些。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7009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Arduino</a:t>
            </a:r>
            <a:r>
              <a:rPr lang="en-US" altLang="zh-TW" dirty="0"/>
              <a:t> </a:t>
            </a:r>
            <a:r>
              <a:rPr lang="en-US" altLang="zh-TW" dirty="0" err="1"/>
              <a:t>uno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Arduino</a:t>
            </a:r>
            <a:r>
              <a:rPr lang="en-US" altLang="zh-TW" dirty="0"/>
              <a:t> Uno </a:t>
            </a:r>
            <a:r>
              <a:rPr lang="zh-TW" altLang="en-US" dirty="0"/>
              <a:t>是一款基於 </a:t>
            </a:r>
            <a:r>
              <a:rPr lang="en-US" altLang="zh-TW" dirty="0"/>
              <a:t>ATmega328P </a:t>
            </a:r>
            <a:r>
              <a:rPr lang="zh-TW" altLang="en-US" dirty="0"/>
              <a:t>的微控制器板。它有 </a:t>
            </a:r>
            <a:r>
              <a:rPr lang="en-US" altLang="zh-TW" dirty="0"/>
              <a:t>14 </a:t>
            </a:r>
            <a:r>
              <a:rPr lang="zh-TW" altLang="en-US" dirty="0"/>
              <a:t>個數位輸入</a:t>
            </a:r>
            <a:r>
              <a:rPr lang="en-US" altLang="zh-TW" dirty="0"/>
              <a:t>/ </a:t>
            </a:r>
            <a:r>
              <a:rPr lang="zh-TW" altLang="en-US" dirty="0"/>
              <a:t>輸出接腳（其中 </a:t>
            </a:r>
            <a:r>
              <a:rPr lang="en-US" altLang="zh-TW" dirty="0"/>
              <a:t>6 </a:t>
            </a:r>
            <a:r>
              <a:rPr lang="zh-TW" altLang="en-US" dirty="0"/>
              <a:t>個可用作 </a:t>
            </a:r>
            <a:r>
              <a:rPr lang="en-US" altLang="zh-TW" dirty="0"/>
              <a:t>PWM </a:t>
            </a:r>
            <a:r>
              <a:rPr lang="zh-TW" altLang="en-US" dirty="0"/>
              <a:t>輸出），</a:t>
            </a:r>
            <a:r>
              <a:rPr lang="en-US" altLang="zh-TW" dirty="0"/>
              <a:t>6 </a:t>
            </a:r>
            <a:r>
              <a:rPr lang="zh-TW" altLang="en-US" dirty="0"/>
              <a:t>個類比輸入，</a:t>
            </a:r>
            <a:r>
              <a:rPr lang="en-US" altLang="zh-TW" dirty="0"/>
              <a:t>16 MHz </a:t>
            </a:r>
            <a:r>
              <a:rPr lang="zh-TW" altLang="en-US" dirty="0"/>
              <a:t>石英晶體，</a:t>
            </a:r>
            <a:r>
              <a:rPr lang="en-US" altLang="zh-TW" dirty="0"/>
              <a:t>USB </a:t>
            </a:r>
            <a:r>
              <a:rPr lang="zh-TW" altLang="en-US" dirty="0"/>
              <a:t>連接孔，電源插孔，</a:t>
            </a:r>
            <a:r>
              <a:rPr lang="en-US" altLang="zh-TW" dirty="0"/>
              <a:t>ICSP </a:t>
            </a:r>
            <a:r>
              <a:rPr lang="zh-TW" altLang="en-US" dirty="0"/>
              <a:t>接頭和重置按鈕，有</a:t>
            </a:r>
            <a:r>
              <a:rPr lang="en-US" altLang="zh-TW" dirty="0" err="1"/>
              <a:t>usb</a:t>
            </a:r>
            <a:r>
              <a:rPr lang="zh-TW" altLang="en-US" dirty="0"/>
              <a:t>連界線或著電源線就能隨插即用。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56" y="3315419"/>
            <a:ext cx="3535663" cy="25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2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藍芽模組</a:t>
            </a:r>
            <a:r>
              <a:rPr lang="en-US" altLang="zh-TW" dirty="0"/>
              <a:t>hc-05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使用方法：首次和手機連接時需配對，以後就隨連隨用。模組通電後模組上的指示燈是快閃，也就是配對準備狀態，需在</a:t>
            </a:r>
            <a:r>
              <a:rPr lang="en-US" altLang="zh-TW" dirty="0"/>
              <a:t>30</a:t>
            </a:r>
            <a:r>
              <a:rPr lang="zh-TW" altLang="zh-TW" dirty="0"/>
              <a:t>秒內配對，如果</a:t>
            </a:r>
            <a:r>
              <a:rPr lang="en-US" altLang="zh-TW" dirty="0"/>
              <a:t>30</a:t>
            </a:r>
            <a:r>
              <a:rPr lang="zh-TW" altLang="zh-TW" dirty="0"/>
              <a:t>秒內沒配對，就變為慢閃進入等待狀態。配對密碼：</a:t>
            </a:r>
            <a:r>
              <a:rPr lang="en-US" altLang="zh-TW" dirty="0"/>
              <a:t>1234  </a:t>
            </a:r>
            <a:r>
              <a:rPr lang="zh-TW" altLang="zh-TW" dirty="0"/>
              <a:t>如果</a:t>
            </a:r>
            <a:r>
              <a:rPr lang="en-US" altLang="zh-TW" dirty="0"/>
              <a:t>30</a:t>
            </a:r>
            <a:r>
              <a:rPr lang="zh-TW" altLang="zh-TW" dirty="0"/>
              <a:t>秒內沒配對，再配對時需重開電源。藍牙模組和電腦連接後就是那種非常快的閃了，如果有資料傳送，就是長亮。</a:t>
            </a:r>
          </a:p>
          <a:p>
            <a:r>
              <a:rPr lang="zh-TW" altLang="zh-TW" dirty="0"/>
              <a:t>連接成功後，使用第</a:t>
            </a:r>
            <a:r>
              <a:rPr lang="en-US" altLang="zh-TW" dirty="0"/>
              <a:t>RXD</a:t>
            </a:r>
            <a:r>
              <a:rPr lang="zh-TW" altLang="zh-TW" dirty="0"/>
              <a:t>腳、</a:t>
            </a:r>
            <a:r>
              <a:rPr lang="en-US" altLang="zh-TW" dirty="0"/>
              <a:t>TXD</a:t>
            </a:r>
            <a:r>
              <a:rPr lang="zh-TW" altLang="zh-TW" dirty="0"/>
              <a:t>腳與手機端作無線</a:t>
            </a:r>
            <a:r>
              <a:rPr lang="en-US" altLang="zh-TW" dirty="0"/>
              <a:t>RS232</a:t>
            </a:r>
            <a:r>
              <a:rPr lang="zh-TW" altLang="zh-TW" dirty="0"/>
              <a:t>傳輸。</a:t>
            </a:r>
          </a:p>
          <a:p>
            <a:r>
              <a:rPr lang="zh-TW" altLang="zh-TW" dirty="0"/>
              <a:t>當</a:t>
            </a:r>
            <a:r>
              <a:rPr lang="en-US" altLang="zh-TW" dirty="0" err="1"/>
              <a:t>arduino</a:t>
            </a:r>
            <a:r>
              <a:rPr lang="zh-TW" altLang="zh-TW" dirty="0"/>
              <a:t>收到手機傳來訊號時，程式判斷並比較資料，密碼相同時，開啟電磁鎖。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809" y="4150183"/>
            <a:ext cx="5122803" cy="1827293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829924"/>
            <a:ext cx="3009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2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MIT App Inventor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MIT App Inventor 2 </a:t>
            </a:r>
            <a:r>
              <a:rPr lang="zh-TW" altLang="en-US" dirty="0"/>
              <a:t>網站提供雲端服務，讓我們可以免費使用其提供的強大功能，來設計 </a:t>
            </a:r>
            <a:r>
              <a:rPr lang="en-US" altLang="zh-TW" dirty="0"/>
              <a:t>Android </a:t>
            </a:r>
            <a:r>
              <a:rPr lang="zh-TW" altLang="en-US" dirty="0"/>
              <a:t>裝 置上的 </a:t>
            </a:r>
            <a:r>
              <a:rPr lang="en-US" altLang="zh-TW" dirty="0"/>
              <a:t>App </a:t>
            </a:r>
            <a:r>
              <a:rPr lang="zh-TW" altLang="en-US" dirty="0"/>
              <a:t>應用程式，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App </a:t>
            </a:r>
            <a:r>
              <a:rPr lang="zh-TW" altLang="en-US" dirty="0"/>
              <a:t>程式開發過程中，我們可以使用模擬器或 </a:t>
            </a:r>
            <a:r>
              <a:rPr lang="en-US" altLang="zh-TW" dirty="0"/>
              <a:t>Android </a:t>
            </a:r>
            <a:r>
              <a:rPr lang="zh-TW" altLang="en-US" dirty="0"/>
              <a:t>裝置，來測試應 用程式執行的狀況，待完成相關開發作業後，更可以將應用程式，上傳到 </a:t>
            </a:r>
            <a:r>
              <a:rPr lang="en-US" altLang="zh-TW" dirty="0"/>
              <a:t>Google Play </a:t>
            </a:r>
            <a:r>
              <a:rPr lang="zh-TW" altLang="en-US" dirty="0"/>
              <a:t>商店提供下載安裝。</a:t>
            </a:r>
            <a:endParaRPr lang="en-US" altLang="zh-TW" dirty="0"/>
          </a:p>
          <a:p>
            <a:r>
              <a:rPr lang="zh-TW" altLang="en-US" dirty="0"/>
              <a:t>透過手機</a:t>
            </a:r>
            <a:r>
              <a:rPr lang="en-US" altLang="zh-TW" dirty="0"/>
              <a:t>app</a:t>
            </a:r>
            <a:r>
              <a:rPr lang="zh-TW" altLang="en-US" dirty="0"/>
              <a:t>與藍芽模組連接</a:t>
            </a:r>
            <a:r>
              <a:rPr lang="en-US" altLang="zh-TW" dirty="0" err="1"/>
              <a:t>Arduino</a:t>
            </a:r>
            <a:r>
              <a:rPr lang="zh-TW" altLang="en-US" dirty="0"/>
              <a:t> </a:t>
            </a:r>
            <a:r>
              <a:rPr lang="en-US" altLang="zh-TW" dirty="0" err="1"/>
              <a:t>uno</a:t>
            </a:r>
            <a:r>
              <a:rPr lang="zh-TW" altLang="en-US" dirty="0"/>
              <a:t>開發版，相當方便，操作比較簡易，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介面也較簡單明瞭。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4" name="Picture 2" descr="upload.wikimedia.org/wikipedia/commons/thumb/6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11" y="4346245"/>
            <a:ext cx="31813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0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後續進度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9" y="1264555"/>
            <a:ext cx="6656567" cy="2915086"/>
          </a:xfrm>
        </p:spPr>
      </p:pic>
      <p:sp>
        <p:nvSpPr>
          <p:cNvPr id="7" name="文字方塊 6"/>
          <p:cNvSpPr txBox="1"/>
          <p:nvPr/>
        </p:nvSpPr>
        <p:spPr>
          <a:xfrm>
            <a:off x="2311879" y="4390845"/>
            <a:ext cx="9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:APP</a:t>
            </a:r>
            <a:r>
              <a:rPr lang="zh-TW" altLang="en-US" dirty="0"/>
              <a:t>藍芽連接開發版、使用</a:t>
            </a:r>
            <a:r>
              <a:rPr lang="en-US" altLang="zh-TW" dirty="0"/>
              <a:t>APP</a:t>
            </a:r>
            <a:r>
              <a:rPr lang="zh-TW" altLang="en-US" dirty="0"/>
              <a:t>開門、需透過密碼開門、可更改密碼、警報功能</a:t>
            </a:r>
          </a:p>
        </p:txBody>
      </p:sp>
    </p:spTree>
    <p:extLst>
      <p:ext uri="{BB962C8B-B14F-4D97-AF65-F5344CB8AC3E}">
        <p14:creationId xmlns:p14="http://schemas.microsoft.com/office/powerpoint/2010/main" val="172084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後續進度 影片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/>
              <a:t>Demo</a:t>
            </a:r>
          </a:p>
          <a:p>
            <a:pPr marL="0" indent="0">
              <a:buNone/>
            </a:pPr>
            <a:endParaRPr lang="en-US" altLang="zh-TW" u="sng" dirty="0">
              <a:hlinkClick r:id="rId2"/>
            </a:endParaRPr>
          </a:p>
          <a:p>
            <a:r>
              <a:rPr lang="en-US" altLang="zh-TW" u="sng" dirty="0">
                <a:hlinkClick r:id="rId2"/>
              </a:rPr>
              <a:t>https://youtu.be/oROc1wlx9rI</a:t>
            </a:r>
            <a:r>
              <a:rPr lang="zh-TW" altLang="en-US" u="sng" dirty="0"/>
              <a:t> </a:t>
            </a:r>
            <a:endParaRPr lang="en-US" altLang="zh-TW" u="sng" dirty="0"/>
          </a:p>
          <a:p>
            <a:r>
              <a:rPr lang="zh-TW" altLang="en-US" u="sng" dirty="0"/>
              <a:t>防盜</a:t>
            </a:r>
            <a:endParaRPr lang="en-US" altLang="zh-TW" u="sng" dirty="0"/>
          </a:p>
          <a:p>
            <a:pPr marL="0" indent="0">
              <a:buNone/>
            </a:pPr>
            <a:endParaRPr lang="en-US" altLang="zh-TW" u="sng" dirty="0"/>
          </a:p>
          <a:p>
            <a:r>
              <a:rPr lang="en-US" altLang="zh-TW" u="sng" dirty="0">
                <a:hlinkClick r:id="rId3"/>
              </a:rPr>
              <a:t>https://youtu.be/ThoqZJ-orUQ</a:t>
            </a:r>
            <a:r>
              <a:rPr lang="en-US" altLang="zh-TW" u="sng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59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設備介紹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電磁閥</a:t>
            </a:r>
            <a:r>
              <a:rPr lang="en-US" altLang="zh-TW" sz="2000" dirty="0"/>
              <a:t>:</a:t>
            </a:r>
            <a:r>
              <a:rPr lang="zh-TW" altLang="en-US" sz="2000" dirty="0"/>
              <a:t>利用電磁原理當做大門開關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LCD</a:t>
            </a:r>
            <a:r>
              <a:rPr lang="zh-TW" altLang="en-US" sz="2000" dirty="0"/>
              <a:t>顯示器</a:t>
            </a:r>
            <a:r>
              <a:rPr lang="en-US" altLang="zh-TW" sz="2000" dirty="0"/>
              <a:t>:</a:t>
            </a:r>
            <a:r>
              <a:rPr lang="zh-TW" altLang="en-US" sz="2000" dirty="0"/>
              <a:t>可顯示開門關門字樣，避免重複開關門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藍芽</a:t>
            </a:r>
            <a:r>
              <a:rPr lang="en-US" altLang="zh-TW" sz="2000" dirty="0"/>
              <a:t>:</a:t>
            </a:r>
            <a:r>
              <a:rPr lang="zh-TW" altLang="en-US" sz="2000" dirty="0"/>
              <a:t>連接開發版藍芽模組使</a:t>
            </a:r>
            <a:r>
              <a:rPr lang="en-US" altLang="zh-TW" sz="2000" dirty="0"/>
              <a:t>App</a:t>
            </a:r>
            <a:r>
              <a:rPr lang="zh-TW" altLang="en-US" sz="2000" dirty="0"/>
              <a:t>方便操作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蜂鳴器</a:t>
            </a:r>
            <a:r>
              <a:rPr lang="en-US" altLang="zh-TW" sz="2000" dirty="0"/>
              <a:t>:</a:t>
            </a:r>
            <a:r>
              <a:rPr lang="zh-TW" altLang="en-US" sz="2000" dirty="0"/>
              <a:t>未透過</a:t>
            </a:r>
            <a:r>
              <a:rPr lang="en-US" altLang="zh-TW" sz="2000" dirty="0"/>
              <a:t>App</a:t>
            </a:r>
            <a:r>
              <a:rPr lang="zh-TW" altLang="en-US" sz="2000" dirty="0"/>
              <a:t>開門時蜂鳴器會響，使警報器做動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778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專案總成本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1" y="1264555"/>
            <a:ext cx="6430618" cy="54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49287" y="1264555"/>
            <a:ext cx="9357760" cy="4297017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2"/>
              </a:rPr>
              <a:t>https://www.arduino.cc/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Arduino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官網軟體與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IDE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技術文件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  <a:hlinkClick r:id="rId3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3"/>
              </a:rPr>
              <a:t>https://github.com/arduino/Arduino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Arduino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的官方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github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開源資料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4"/>
              </a:rPr>
              <a:t>http://im.thu.edu.tw/upload/news_upload/Inventor%E4%BB%8B%E7%B4%B9%E5%92%8C%E4%BD%BF%E7%94%A8.pdf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MIT APP 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Iventor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2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應用介紹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5"/>
              </a:rPr>
              <a:t>https://swf.com.tw/?p=884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超圖解物聯網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6"/>
              </a:rPr>
              <a:t>https://github.com/brucetsao/eRFID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github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參考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7"/>
              </a:rPr>
              <a:t>https://github.com/brucetsao/eEMRFID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github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參考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8"/>
              </a:rPr>
              <a:t>https://www.youtube.com/watch?v=8gzh95w4Hmk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參考實作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9"/>
              </a:rPr>
              <a:t>https://blog.xuite.net/chycahock/EDA/228437024-%E5%AF%A6%E4%BD%9CApp%E9%81%A0%E7%A8%8B%E9%81%99%E6%8E%A7%E9%96%80%E7%A6%81%E7%AE%A1%E5%88%B6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參考實作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  <a:hlinkClick r:id="rId10"/>
              </a:rPr>
              <a:t>http://ir.lib.cyut.edu.tw:8080/bitstream/310901800/32046/1/004_WiFi%E9%81%A0%E7%AB%AF%E9%81%99%E6%8E%A7%E5%AE%B6%E9%9B%BBArduino_%E6%8A%80%E8%A1%93%E5%A0%B1%E5%91%8A.pdf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參考實作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PPT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所有圖片皆取自於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google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圖片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25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8895" y="2910111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報告結束</a:t>
            </a:r>
            <a:br>
              <a:rPr lang="en-US" altLang="zh-TW" dirty="0"/>
            </a:br>
            <a:r>
              <a:rPr lang="zh-TW" altLang="en-US" dirty="0"/>
              <a:t>感謝評審們的聆聽，謝謝大家</a:t>
            </a:r>
          </a:p>
        </p:txBody>
      </p:sp>
    </p:spTree>
    <p:extLst>
      <p:ext uri="{BB962C8B-B14F-4D97-AF65-F5344CB8AC3E}">
        <p14:creationId xmlns:p14="http://schemas.microsoft.com/office/powerpoint/2010/main" val="25741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7759" y="1751163"/>
            <a:ext cx="9684438" cy="447923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構想</a:t>
            </a:r>
            <a:endParaRPr lang="en-US" altLang="zh-TW" dirty="0"/>
          </a:p>
          <a:p>
            <a:r>
              <a:rPr lang="zh-TW" altLang="en-US" dirty="0"/>
              <a:t>情境應用</a:t>
            </a:r>
            <a:endParaRPr lang="en-US" altLang="zh-TW" dirty="0"/>
          </a:p>
          <a:p>
            <a:r>
              <a:rPr lang="zh-TW" altLang="en-US" dirty="0"/>
              <a:t>系統架構圖</a:t>
            </a:r>
            <a:endParaRPr lang="en-US" altLang="zh-TW" dirty="0"/>
          </a:p>
          <a:p>
            <a:r>
              <a:rPr lang="zh-TW" altLang="en-US" dirty="0"/>
              <a:t>硬體架構圖</a:t>
            </a:r>
            <a:endParaRPr lang="en-US" altLang="zh-TW" dirty="0"/>
          </a:p>
          <a:p>
            <a:r>
              <a:rPr lang="zh-TW" altLang="en-US" dirty="0"/>
              <a:t>軟體架構圖</a:t>
            </a:r>
            <a:endParaRPr lang="en-US" altLang="zh-TW" dirty="0"/>
          </a:p>
          <a:p>
            <a:r>
              <a:rPr lang="zh-TW" altLang="en-US" dirty="0"/>
              <a:t>專案製作時所遇瓶頸</a:t>
            </a:r>
            <a:endParaRPr lang="en-US" altLang="zh-TW" dirty="0"/>
          </a:p>
          <a:p>
            <a:r>
              <a:rPr lang="en-US" altLang="zh-TW" dirty="0" err="1"/>
              <a:t>Arduino</a:t>
            </a:r>
            <a:r>
              <a:rPr lang="en-US" altLang="zh-TW" dirty="0"/>
              <a:t> </a:t>
            </a:r>
            <a:r>
              <a:rPr lang="en-US" altLang="zh-TW" dirty="0" err="1"/>
              <a:t>uno</a:t>
            </a:r>
            <a:endParaRPr lang="en-US" altLang="zh-TW" dirty="0"/>
          </a:p>
          <a:p>
            <a:r>
              <a:rPr lang="en-US" altLang="zh-TW" dirty="0"/>
              <a:t>HC-05</a:t>
            </a:r>
            <a:r>
              <a:rPr lang="zh-TW" altLang="en-US" dirty="0"/>
              <a:t>藍芽模組</a:t>
            </a:r>
            <a:endParaRPr lang="en-US" altLang="zh-TW" dirty="0"/>
          </a:p>
          <a:p>
            <a:r>
              <a:rPr lang="en-US" altLang="zh-TW" dirty="0"/>
              <a:t>MIT APP Inventor</a:t>
            </a:r>
          </a:p>
          <a:p>
            <a:r>
              <a:rPr lang="zh-TW" altLang="en-US" dirty="0"/>
              <a:t>後續進度</a:t>
            </a:r>
            <a:endParaRPr lang="en-US" altLang="zh-TW" dirty="0"/>
          </a:p>
          <a:p>
            <a:r>
              <a:rPr lang="zh-TW" altLang="en-US" dirty="0"/>
              <a:t>設備介紹</a:t>
            </a:r>
            <a:endParaRPr lang="en-US" altLang="zh-TW" dirty="0"/>
          </a:p>
          <a:p>
            <a:r>
              <a:rPr lang="zh-TW" altLang="en-US" dirty="0"/>
              <a:t>專案總成本</a:t>
            </a:r>
            <a:endParaRPr lang="en-US" altLang="zh-TW" dirty="0"/>
          </a:p>
          <a:p>
            <a:r>
              <a:rPr lang="zh-TW" altLang="en-US" dirty="0"/>
              <a:t>參考文獻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846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忘記帶鑰匙時，又遇到假日或著半夜沒鎖匠時要怎麼辦？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:</a:t>
            </a:r>
            <a:r>
              <a:rPr lang="zh-TW" altLang="en-US" dirty="0"/>
              <a:t>傳統門鎖故障時，要怎麼辦？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發想</a:t>
            </a:r>
            <a:r>
              <a:rPr lang="en-US" altLang="zh-TW" dirty="0"/>
              <a:t>:</a:t>
            </a:r>
            <a:r>
              <a:rPr lang="zh-TW" altLang="en-US" dirty="0"/>
              <a:t>就我們經驗上是能去嘗試做出用身旁最貼身的</a:t>
            </a:r>
            <a:r>
              <a:rPr lang="en-US" altLang="zh-TW" dirty="0"/>
              <a:t>3C</a:t>
            </a:r>
            <a:r>
              <a:rPr lang="zh-TW" altLang="en-US" dirty="0"/>
              <a:t>物品去當作開門的工具，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改變過去對於一定要帶鑰匙的問題，或著鑰匙不見的問題、門鎖壞掉時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等等</a:t>
            </a:r>
            <a:r>
              <a:rPr lang="en-US" altLang="zh-TW" dirty="0"/>
              <a:t>……</a:t>
            </a:r>
            <a:r>
              <a:rPr lang="zh-TW" altLang="en-US" dirty="0"/>
              <a:t>，讓生活更加便利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5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解決</a:t>
            </a:r>
            <a:r>
              <a:rPr lang="en-US" altLang="zh-TW" sz="2000" dirty="0"/>
              <a:t>:</a:t>
            </a:r>
          </a:p>
          <a:p>
            <a:pPr marL="457200" lvl="1" indent="0">
              <a:buNone/>
            </a:pPr>
            <a:r>
              <a:rPr lang="zh-TW" altLang="en-US" sz="2000" dirty="0"/>
              <a:t> 運用藍芽模組使開發板與手機相連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dirty="0"/>
              <a:t> 連線後即可立即開門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dirty="0"/>
              <a:t> 密碼開門避免被盜用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dirty="0"/>
              <a:t> 可以自由更改密碼避免只有一組密碼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dirty="0"/>
              <a:t> 設有警報器防止小偷進入竊盜</a:t>
            </a:r>
          </a:p>
        </p:txBody>
      </p:sp>
    </p:spTree>
    <p:extLst>
      <p:ext uri="{BB962C8B-B14F-4D97-AF65-F5344CB8AC3E}">
        <p14:creationId xmlns:p14="http://schemas.microsoft.com/office/powerpoint/2010/main" val="2345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今天出門鑰匙忘記帶或鑰匙不見了，到家卡在門外進不去時，拿起手機利用藍芽連接開發版，確認連上之後，打上預設之密碼開啟門鎖進入</a:t>
            </a:r>
          </a:p>
        </p:txBody>
      </p:sp>
      <p:pic>
        <p:nvPicPr>
          <p:cNvPr id="1026" name="Picture 2" descr="掏口袋的人免抠素材免费下载_觅元素51yuans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64" y="3140015"/>
            <a:ext cx="3485071" cy="34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098534" y="4375030"/>
            <a:ext cx="2561723" cy="2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57" y="3140015"/>
            <a:ext cx="2112843" cy="37561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24093" y="4005698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拿出手機打開</a:t>
            </a:r>
            <a:r>
              <a:rPr lang="en-US" altLang="zh-TW" dirty="0"/>
              <a:t>App</a:t>
            </a:r>
            <a:r>
              <a:rPr lang="zh-TW" altLang="en-US" dirty="0"/>
              <a:t>開門</a:t>
            </a:r>
          </a:p>
        </p:txBody>
      </p:sp>
      <p:sp>
        <p:nvSpPr>
          <p:cNvPr id="9" name="矩形 8"/>
          <p:cNvSpPr/>
          <p:nvPr/>
        </p:nvSpPr>
        <p:spPr>
          <a:xfrm>
            <a:off x="2589212" y="3018859"/>
            <a:ext cx="317041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is my key</a:t>
            </a:r>
            <a:r>
              <a:rPr lang="zh-TW" altLang="en-US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972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為避免有心人知道你們家的密碼，設有更改密碼系統，可以隨時更改，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讓自己家中的門鎖更安全，也設置警報蜂鳴器，有人闖進時會發出警報。</a:t>
            </a:r>
          </a:p>
        </p:txBody>
      </p:sp>
      <p:pic>
        <p:nvPicPr>
          <p:cNvPr id="2050" name="Picture 2" descr="一個人生活】如何避免被闖空門？ @ 創意市集出版:: 痞客邦: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32" y="3289150"/>
            <a:ext cx="3884026" cy="35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877557" y="4745593"/>
            <a:ext cx="3957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46" y="3146725"/>
            <a:ext cx="2087592" cy="3711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66503" y="4285503"/>
            <a:ext cx="40687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提示有警報，面板上蜂鳴警報器也會響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66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04" y="1905000"/>
            <a:ext cx="9923073" cy="27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硬體組織架構圖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436199-2DA3-485C-A6B5-4A5947DB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25" y="1455575"/>
            <a:ext cx="7839247" cy="52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軟體組織架構圖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2FC6E0-A36A-4256-A5B9-6D2CFDAD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8226"/>
            <a:ext cx="8372040" cy="51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233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598</TotalTime>
  <Words>1097</Words>
  <Application>Microsoft Office PowerPoint</Application>
  <PresentationFormat>寬螢幕</PresentationFormat>
  <Paragraphs>93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Century Gothic</vt:lpstr>
      <vt:lpstr>Wingdings 3</vt:lpstr>
      <vt:lpstr>絲縷</vt:lpstr>
      <vt:lpstr>家用智能APP </vt:lpstr>
      <vt:lpstr>目錄</vt:lpstr>
      <vt:lpstr>構想</vt:lpstr>
      <vt:lpstr>構想</vt:lpstr>
      <vt:lpstr>情境應用</vt:lpstr>
      <vt:lpstr>情境應用</vt:lpstr>
      <vt:lpstr>系統架構圖</vt:lpstr>
      <vt:lpstr>硬體組織架構圖</vt:lpstr>
      <vt:lpstr>軟體組織架構圖</vt:lpstr>
      <vt:lpstr>專案製作時所遇瓶頸</vt:lpstr>
      <vt:lpstr>Arduino uno</vt:lpstr>
      <vt:lpstr>藍芽模組hc-05</vt:lpstr>
      <vt:lpstr>MIT App Inventor 2</vt:lpstr>
      <vt:lpstr>後續進度</vt:lpstr>
      <vt:lpstr>後續進度 影片</vt:lpstr>
      <vt:lpstr>設備介紹</vt:lpstr>
      <vt:lpstr>專案總成本</vt:lpstr>
      <vt:lpstr>參考文獻</vt:lpstr>
      <vt:lpstr>報告結束 感謝評審們的聆聽，謝謝大家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家用智能APP</dc:title>
  <dc:creator>Windows 使用者</dc:creator>
  <cp:lastModifiedBy>pu517</cp:lastModifiedBy>
  <cp:revision>33</cp:revision>
  <dcterms:created xsi:type="dcterms:W3CDTF">2020-10-12T15:06:17Z</dcterms:created>
  <dcterms:modified xsi:type="dcterms:W3CDTF">2020-10-22T06:40:07Z</dcterms:modified>
</cp:coreProperties>
</file>