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0" d="100"/>
          <a:sy n="20" d="100"/>
        </p:scale>
        <p:origin x="1781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49049"/>
            <a:ext cx="18176081" cy="10528100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883154"/>
            <a:ext cx="16037719" cy="7301067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66AF-1DA4-4B1C-9492-11B3078020B8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828E-1940-405A-AFD7-149702317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31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66AF-1DA4-4B1C-9492-11B3078020B8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828E-1940-405A-AFD7-149702317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25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0015"/>
            <a:ext cx="4610844" cy="2562724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0015"/>
            <a:ext cx="13565237" cy="2562724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66AF-1DA4-4B1C-9492-11B3078020B8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828E-1940-405A-AFD7-149702317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11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66AF-1DA4-4B1C-9492-11B3078020B8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828E-1940-405A-AFD7-149702317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74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39080"/>
            <a:ext cx="18443377" cy="12579118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37201"/>
            <a:ext cx="18443377" cy="661506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66AF-1DA4-4B1C-9492-11B3078020B8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828E-1940-405A-AFD7-149702317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25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0077"/>
            <a:ext cx="9088041" cy="1918718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0077"/>
            <a:ext cx="9088041" cy="1918718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66AF-1DA4-4B1C-9492-11B3078020B8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828E-1940-405A-AFD7-149702317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50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0022"/>
            <a:ext cx="18443377" cy="584505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13073"/>
            <a:ext cx="9046274" cy="3633032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46105"/>
            <a:ext cx="9046274" cy="162471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13073"/>
            <a:ext cx="9090826" cy="3633032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46105"/>
            <a:ext cx="9090826" cy="162471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66AF-1DA4-4B1C-9492-11B3078020B8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828E-1940-405A-AFD7-149702317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0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66AF-1DA4-4B1C-9492-11B3078020B8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828E-1940-405A-AFD7-149702317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44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66AF-1DA4-4B1C-9492-11B3078020B8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828E-1940-405A-AFD7-149702317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61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6019"/>
            <a:ext cx="6896776" cy="7056067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4048"/>
            <a:ext cx="10825460" cy="21490205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72087"/>
            <a:ext cx="6896776" cy="16807162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66AF-1DA4-4B1C-9492-11B3078020B8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828E-1940-405A-AFD7-149702317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35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6019"/>
            <a:ext cx="6896776" cy="7056067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4048"/>
            <a:ext cx="10825460" cy="21490205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72087"/>
            <a:ext cx="6896776" cy="16807162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166AF-1DA4-4B1C-9492-11B3078020B8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2828E-1940-405A-AFD7-149702317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74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0022"/>
            <a:ext cx="1844337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0077"/>
            <a:ext cx="1844337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166AF-1DA4-4B1C-9492-11B3078020B8}" type="datetimeFigureOut">
              <a:rPr lang="zh-TW" altLang="en-US" smtClean="0"/>
              <a:t>2021/12/21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2828E-1940-405A-AFD7-149702317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13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3A9CE2-60F4-4094-8E15-FC6FFBA4A3A3}"/>
              </a:ext>
            </a:extLst>
          </p:cNvPr>
          <p:cNvSpPr/>
          <p:nvPr/>
        </p:nvSpPr>
        <p:spPr>
          <a:xfrm>
            <a:off x="458182" y="508794"/>
            <a:ext cx="20269200" cy="29222700"/>
          </a:xfrm>
          <a:prstGeom prst="rect">
            <a:avLst/>
          </a:prstGeom>
          <a:solidFill>
            <a:schemeClr val="tx2"/>
          </a:solidFill>
          <a:ln w="1905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B693C91-656A-454B-8F9C-1B3C25B4045B}"/>
              </a:ext>
            </a:extLst>
          </p:cNvPr>
          <p:cNvSpPr txBox="1"/>
          <p:nvPr/>
        </p:nvSpPr>
        <p:spPr>
          <a:xfrm>
            <a:off x="2064244" y="4144036"/>
            <a:ext cx="186631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0" b="1" dirty="0">
                <a:solidFill>
                  <a:schemeClr val="bg1"/>
                </a:solidFill>
                <a:latin typeface="華康文徵明體W4" panose="03000409000000000000" pitchFamily="65" charset="-120"/>
                <a:ea typeface="華康文徵明體W4" panose="03000409000000000000" pitchFamily="65" charset="-120"/>
              </a:rPr>
              <a:t>自動駕駛汽車</a:t>
            </a:r>
            <a:endParaRPr lang="en-US" altLang="zh-TW" sz="12000" b="1" dirty="0">
              <a:solidFill>
                <a:schemeClr val="bg1"/>
              </a:solidFill>
              <a:latin typeface="華康文徵明體W4" panose="03000409000000000000" pitchFamily="65" charset="-120"/>
              <a:ea typeface="華康文徵明體W4" panose="03000409000000000000" pitchFamily="65" charset="-120"/>
            </a:endParaRPr>
          </a:p>
          <a:p>
            <a:r>
              <a:rPr lang="zh-TW" altLang="en-US" sz="12000" b="1" dirty="0">
                <a:solidFill>
                  <a:schemeClr val="bg1"/>
                </a:solidFill>
                <a:latin typeface="華康文徵明體W4" panose="03000409000000000000" pitchFamily="65" charset="-120"/>
                <a:ea typeface="華康文徵明體W4" panose="03000409000000000000" pitchFamily="65" charset="-120"/>
              </a:rPr>
              <a:t>           決策支援系統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A2C98C6-554D-410E-BB17-D4A4A330070C}"/>
              </a:ext>
            </a:extLst>
          </p:cNvPr>
          <p:cNvCxnSpPr/>
          <p:nvPr/>
        </p:nvCxnSpPr>
        <p:spPr>
          <a:xfrm>
            <a:off x="1865435" y="5859519"/>
            <a:ext cx="8698523" cy="33996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262F360-7C40-420A-B412-9040D9078FAA}"/>
              </a:ext>
            </a:extLst>
          </p:cNvPr>
          <p:cNvCxnSpPr/>
          <p:nvPr/>
        </p:nvCxnSpPr>
        <p:spPr>
          <a:xfrm>
            <a:off x="3686904" y="7316365"/>
            <a:ext cx="8698523" cy="33996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63613307-EDCA-4DF5-80EB-96A2136C026A}"/>
              </a:ext>
            </a:extLst>
          </p:cNvPr>
          <p:cNvCxnSpPr/>
          <p:nvPr/>
        </p:nvCxnSpPr>
        <p:spPr>
          <a:xfrm>
            <a:off x="8801684" y="1357667"/>
            <a:ext cx="8698523" cy="33996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0E6F713-95A5-40F2-8A5A-BF9C27A6300A}"/>
              </a:ext>
            </a:extLst>
          </p:cNvPr>
          <p:cNvCxnSpPr/>
          <p:nvPr/>
        </p:nvCxnSpPr>
        <p:spPr>
          <a:xfrm>
            <a:off x="11654551" y="3375532"/>
            <a:ext cx="8698523" cy="33996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A65273D-C6EE-47EF-A8A1-2768709BE5D8}"/>
              </a:ext>
            </a:extLst>
          </p:cNvPr>
          <p:cNvSpPr/>
          <p:nvPr/>
        </p:nvSpPr>
        <p:spPr>
          <a:xfrm>
            <a:off x="1624816" y="11216640"/>
            <a:ext cx="13444025" cy="90338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BE26D7-2AD1-40E2-91BC-C1DCAAA3BDED}"/>
              </a:ext>
            </a:extLst>
          </p:cNvPr>
          <p:cNvSpPr/>
          <p:nvPr/>
        </p:nvSpPr>
        <p:spPr>
          <a:xfrm>
            <a:off x="2113667" y="11761853"/>
            <a:ext cx="12466319" cy="8062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50A944-6BA8-4380-8810-A72D20DE6CC9}"/>
              </a:ext>
            </a:extLst>
          </p:cNvPr>
          <p:cNvSpPr/>
          <p:nvPr/>
        </p:nvSpPr>
        <p:spPr>
          <a:xfrm>
            <a:off x="7985760" y="20105444"/>
            <a:ext cx="640080" cy="21301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7805C35-C7EC-420B-868A-C61A5D61B4C1}"/>
              </a:ext>
            </a:extLst>
          </p:cNvPr>
          <p:cNvSpPr/>
          <p:nvPr/>
        </p:nvSpPr>
        <p:spPr>
          <a:xfrm>
            <a:off x="4613667" y="22276594"/>
            <a:ext cx="7620000" cy="7329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093EDC73-2A29-4890-8FE7-1E8DF1489B64}"/>
              </a:ext>
            </a:extLst>
          </p:cNvPr>
          <p:cNvSpPr/>
          <p:nvPr/>
        </p:nvSpPr>
        <p:spPr>
          <a:xfrm rot="963140">
            <a:off x="16946477" y="17212231"/>
            <a:ext cx="2105682" cy="4693920"/>
          </a:xfrm>
          <a:custGeom>
            <a:avLst/>
            <a:gdLst>
              <a:gd name="connsiteX0" fmla="*/ 1830407 w 2105682"/>
              <a:gd name="connsiteY0" fmla="*/ 0 h 4693920"/>
              <a:gd name="connsiteX1" fmla="*/ 1607 w 2105682"/>
              <a:gd name="connsiteY1" fmla="*/ 1463040 h 4693920"/>
              <a:gd name="connsiteX2" fmla="*/ 2104727 w 2105682"/>
              <a:gd name="connsiteY2" fmla="*/ 3048000 h 4693920"/>
              <a:gd name="connsiteX3" fmla="*/ 214967 w 2105682"/>
              <a:gd name="connsiteY3" fmla="*/ 4693920 h 469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5682" h="4693920">
                <a:moveTo>
                  <a:pt x="1830407" y="0"/>
                </a:moveTo>
                <a:cubicBezTo>
                  <a:pt x="893147" y="477520"/>
                  <a:pt x="-44113" y="955040"/>
                  <a:pt x="1607" y="1463040"/>
                </a:cubicBezTo>
                <a:cubicBezTo>
                  <a:pt x="47327" y="1971040"/>
                  <a:pt x="2069167" y="2509520"/>
                  <a:pt x="2104727" y="3048000"/>
                </a:cubicBezTo>
                <a:cubicBezTo>
                  <a:pt x="2140287" y="3586480"/>
                  <a:pt x="1177627" y="4140200"/>
                  <a:pt x="214967" y="4693920"/>
                </a:cubicBezTo>
              </a:path>
            </a:pathLst>
          </a:cu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18B2577B-2C11-402D-AE6D-BE9850646476}"/>
              </a:ext>
            </a:extLst>
          </p:cNvPr>
          <p:cNvSpPr/>
          <p:nvPr/>
        </p:nvSpPr>
        <p:spPr>
          <a:xfrm rot="21011828">
            <a:off x="16191477" y="21579196"/>
            <a:ext cx="1156963" cy="18819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8636D5B3-8BB6-42F5-B17D-04502DEE030F}"/>
              </a:ext>
            </a:extLst>
          </p:cNvPr>
          <p:cNvSpPr/>
          <p:nvPr/>
        </p:nvSpPr>
        <p:spPr>
          <a:xfrm rot="9026720">
            <a:off x="16118284" y="21244317"/>
            <a:ext cx="1706880" cy="914400"/>
          </a:xfrm>
          <a:prstGeom prst="arc">
            <a:avLst/>
          </a:prstGeom>
          <a:ln w="603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40868C1-3240-4061-8D1F-9E9555FEAB27}"/>
              </a:ext>
            </a:extLst>
          </p:cNvPr>
          <p:cNvCxnSpPr>
            <a:cxnSpLocks/>
          </p:cNvCxnSpPr>
          <p:nvPr/>
        </p:nvCxnSpPr>
        <p:spPr>
          <a:xfrm>
            <a:off x="16556598" y="21536768"/>
            <a:ext cx="213360" cy="73982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7D7C139-A296-4C61-9D22-FB47CED7522E}"/>
              </a:ext>
            </a:extLst>
          </p:cNvPr>
          <p:cNvSpPr txBox="1"/>
          <p:nvPr/>
        </p:nvSpPr>
        <p:spPr>
          <a:xfrm>
            <a:off x="1761976" y="24865878"/>
            <a:ext cx="10623451" cy="2624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300"/>
              </a:lnSpc>
            </a:pPr>
            <a:r>
              <a:rPr lang="zh-TW" altLang="en-US" sz="7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專題學生</a:t>
            </a:r>
            <a:r>
              <a:rPr lang="en-US" altLang="zh-TW" sz="7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7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鄭丞洋</a:t>
            </a:r>
            <a:endParaRPr lang="en-US" altLang="zh-TW" sz="7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300"/>
              </a:lnSpc>
            </a:pPr>
            <a:r>
              <a:rPr lang="zh-TW" altLang="en-US" sz="7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sz="7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7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方百立 教授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11742E0-9529-429C-AB34-EE2A40EA504D}"/>
              </a:ext>
            </a:extLst>
          </p:cNvPr>
          <p:cNvSpPr txBox="1"/>
          <p:nvPr/>
        </p:nvSpPr>
        <p:spPr>
          <a:xfrm>
            <a:off x="11395813" y="28342107"/>
            <a:ext cx="113792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靜宜大學 資訊工程學系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658426B-CA25-44F3-9FEE-711B5CAFDBC8}"/>
              </a:ext>
            </a:extLst>
          </p:cNvPr>
          <p:cNvCxnSpPr>
            <a:cxnSpLocks/>
          </p:cNvCxnSpPr>
          <p:nvPr/>
        </p:nvCxnSpPr>
        <p:spPr>
          <a:xfrm>
            <a:off x="2504953" y="13373100"/>
            <a:ext cx="11837427" cy="0"/>
          </a:xfrm>
          <a:prstGeom prst="line">
            <a:avLst/>
          </a:prstGeom>
          <a:ln w="793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F3256E2-B767-494D-B634-30740072BD4B}"/>
              </a:ext>
            </a:extLst>
          </p:cNvPr>
          <p:cNvSpPr txBox="1"/>
          <p:nvPr/>
        </p:nvSpPr>
        <p:spPr>
          <a:xfrm>
            <a:off x="2898337" y="13931577"/>
            <a:ext cx="1292662" cy="533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自駕車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222773B-11C4-4715-9C48-EB573E52C2D8}"/>
              </a:ext>
            </a:extLst>
          </p:cNvPr>
          <p:cNvSpPr txBox="1"/>
          <p:nvPr/>
        </p:nvSpPr>
        <p:spPr>
          <a:xfrm>
            <a:off x="5336868" y="13931577"/>
            <a:ext cx="1292662" cy="533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突發狀況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D05F74F-7388-445F-9D20-F882D211DF0F}"/>
              </a:ext>
            </a:extLst>
          </p:cNvPr>
          <p:cNvSpPr txBox="1"/>
          <p:nvPr/>
        </p:nvSpPr>
        <p:spPr>
          <a:xfrm>
            <a:off x="7775400" y="13989986"/>
            <a:ext cx="1292662" cy="533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風險決策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9C70A47-57CB-47B4-9681-AEDC6A407DE4}"/>
              </a:ext>
            </a:extLst>
          </p:cNvPr>
          <p:cNvSpPr txBox="1"/>
          <p:nvPr/>
        </p:nvSpPr>
        <p:spPr>
          <a:xfrm>
            <a:off x="10234696" y="14027115"/>
            <a:ext cx="1292662" cy="533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主觀想法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1080549-75A1-4B5D-B1CE-19749964B9CF}"/>
              </a:ext>
            </a:extLst>
          </p:cNvPr>
          <p:cNvSpPr txBox="1"/>
          <p:nvPr/>
        </p:nvSpPr>
        <p:spPr>
          <a:xfrm>
            <a:off x="12693992" y="13989986"/>
            <a:ext cx="1292662" cy="5334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降低傷害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55D4BE3-9E20-4A05-B04D-B59E6C9ACA40}"/>
              </a:ext>
            </a:extLst>
          </p:cNvPr>
          <p:cNvSpPr/>
          <p:nvPr/>
        </p:nvSpPr>
        <p:spPr>
          <a:xfrm>
            <a:off x="2536517" y="12093859"/>
            <a:ext cx="6893363" cy="11592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自駕車決策支援系統網站</a:t>
            </a:r>
            <a:r>
              <a:rPr lang="en-US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.com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0010FA9-2AE3-45C1-8B69-3C6FF88FEB6D}"/>
              </a:ext>
            </a:extLst>
          </p:cNvPr>
          <p:cNvSpPr/>
          <p:nvPr/>
        </p:nvSpPr>
        <p:spPr>
          <a:xfrm>
            <a:off x="11229065" y="12578852"/>
            <a:ext cx="645500" cy="189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7EDE24-6FA0-4E1B-8472-F0F64F34E6ED}"/>
              </a:ext>
            </a:extLst>
          </p:cNvPr>
          <p:cNvSpPr/>
          <p:nvPr/>
        </p:nvSpPr>
        <p:spPr>
          <a:xfrm>
            <a:off x="12268199" y="12393444"/>
            <a:ext cx="616997" cy="5551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乘號 37">
            <a:extLst>
              <a:ext uri="{FF2B5EF4-FFF2-40B4-BE49-F238E27FC236}">
                <a16:creationId xmlns:a16="http://schemas.microsoft.com/office/drawing/2014/main" id="{B8614E36-B11C-4CA5-B64D-51CA2EFD7574}"/>
              </a:ext>
            </a:extLst>
          </p:cNvPr>
          <p:cNvSpPr/>
          <p:nvPr/>
        </p:nvSpPr>
        <p:spPr>
          <a:xfrm>
            <a:off x="13124762" y="12159689"/>
            <a:ext cx="950754" cy="963120"/>
          </a:xfrm>
          <a:prstGeom prst="mathMultiply">
            <a:avLst/>
          </a:prstGeom>
          <a:solidFill>
            <a:schemeClr val="accent4">
              <a:lumMod val="20000"/>
              <a:lumOff val="8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89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42</Words>
  <Application>Microsoft Office PowerPoint</Application>
  <PresentationFormat>自訂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華康文徵明體W4</vt:lpstr>
      <vt:lpstr>標楷體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洋 阿</dc:creator>
  <cp:lastModifiedBy>洋 阿</cp:lastModifiedBy>
  <cp:revision>5</cp:revision>
  <dcterms:created xsi:type="dcterms:W3CDTF">2021-12-21T16:04:09Z</dcterms:created>
  <dcterms:modified xsi:type="dcterms:W3CDTF">2021-12-21T16:32:56Z</dcterms:modified>
</cp:coreProperties>
</file>