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4"/>
  </p:notesMasterIdLst>
  <p:handoutMasterIdLst>
    <p:handoutMasterId r:id="rId75"/>
  </p:handoutMasterIdLst>
  <p:sldIdLst>
    <p:sldId id="299" r:id="rId5"/>
    <p:sldId id="288" r:id="rId6"/>
    <p:sldId id="369" r:id="rId7"/>
    <p:sldId id="376" r:id="rId8"/>
    <p:sldId id="370" r:id="rId9"/>
    <p:sldId id="375" r:id="rId10"/>
    <p:sldId id="371" r:id="rId11"/>
    <p:sldId id="372" r:id="rId12"/>
    <p:sldId id="373" r:id="rId13"/>
    <p:sldId id="374" r:id="rId14"/>
    <p:sldId id="298" r:id="rId15"/>
    <p:sldId id="302" r:id="rId16"/>
    <p:sldId id="314" r:id="rId17"/>
    <p:sldId id="312" r:id="rId18"/>
    <p:sldId id="317" r:id="rId19"/>
    <p:sldId id="316" r:id="rId20"/>
    <p:sldId id="349" r:id="rId21"/>
    <p:sldId id="319" r:id="rId22"/>
    <p:sldId id="350" r:id="rId23"/>
    <p:sldId id="323" r:id="rId24"/>
    <p:sldId id="320" r:id="rId25"/>
    <p:sldId id="321" r:id="rId26"/>
    <p:sldId id="351" r:id="rId27"/>
    <p:sldId id="322" r:id="rId28"/>
    <p:sldId id="352" r:id="rId29"/>
    <p:sldId id="315" r:id="rId30"/>
    <p:sldId id="324" r:id="rId31"/>
    <p:sldId id="325" r:id="rId32"/>
    <p:sldId id="353" r:id="rId33"/>
    <p:sldId id="326" r:id="rId34"/>
    <p:sldId id="354" r:id="rId35"/>
    <p:sldId id="328" r:id="rId36"/>
    <p:sldId id="329" r:id="rId37"/>
    <p:sldId id="330" r:id="rId38"/>
    <p:sldId id="355" r:id="rId39"/>
    <p:sldId id="331" r:id="rId40"/>
    <p:sldId id="356" r:id="rId41"/>
    <p:sldId id="327" r:id="rId42"/>
    <p:sldId id="332" r:id="rId43"/>
    <p:sldId id="313" r:id="rId44"/>
    <p:sldId id="357" r:id="rId45"/>
    <p:sldId id="318" r:id="rId46"/>
    <p:sldId id="358" r:id="rId47"/>
    <p:sldId id="333" r:id="rId48"/>
    <p:sldId id="359" r:id="rId49"/>
    <p:sldId id="338" r:id="rId50"/>
    <p:sldId id="334" r:id="rId51"/>
    <p:sldId id="335" r:id="rId52"/>
    <p:sldId id="360" r:id="rId53"/>
    <p:sldId id="336" r:id="rId54"/>
    <p:sldId id="361" r:id="rId55"/>
    <p:sldId id="337" r:id="rId56"/>
    <p:sldId id="362" r:id="rId57"/>
    <p:sldId id="339" r:id="rId58"/>
    <p:sldId id="340" r:id="rId59"/>
    <p:sldId id="341" r:id="rId60"/>
    <p:sldId id="363" r:id="rId61"/>
    <p:sldId id="345" r:id="rId62"/>
    <p:sldId id="364" r:id="rId63"/>
    <p:sldId id="343" r:id="rId64"/>
    <p:sldId id="365" r:id="rId65"/>
    <p:sldId id="346" r:id="rId66"/>
    <p:sldId id="347" r:id="rId67"/>
    <p:sldId id="342" r:id="rId68"/>
    <p:sldId id="366" r:id="rId69"/>
    <p:sldId id="348" r:id="rId70"/>
    <p:sldId id="367" r:id="rId71"/>
    <p:sldId id="344" r:id="rId72"/>
    <p:sldId id="368" r:id="rId73"/>
  </p:sldIdLst>
  <p:sldSz cx="12192000" cy="6858000"/>
  <p:notesSz cx="6858000" cy="9144000"/>
  <p:custDataLst>
    <p:tags r:id="rId76"/>
  </p:custDataLst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CFB43F8-75B4-4FAC-8DA1-C734EA83CB27}">
          <p14:sldIdLst>
            <p14:sldId id="299"/>
            <p14:sldId id="288"/>
            <p14:sldId id="369"/>
            <p14:sldId id="376"/>
            <p14:sldId id="370"/>
            <p14:sldId id="375"/>
            <p14:sldId id="371"/>
            <p14:sldId id="372"/>
            <p14:sldId id="373"/>
            <p14:sldId id="374"/>
            <p14:sldId id="298"/>
            <p14:sldId id="302"/>
            <p14:sldId id="314"/>
            <p14:sldId id="312"/>
            <p14:sldId id="317"/>
            <p14:sldId id="316"/>
            <p14:sldId id="349"/>
            <p14:sldId id="319"/>
            <p14:sldId id="350"/>
            <p14:sldId id="323"/>
            <p14:sldId id="320"/>
            <p14:sldId id="321"/>
            <p14:sldId id="351"/>
            <p14:sldId id="322"/>
            <p14:sldId id="352"/>
            <p14:sldId id="315"/>
            <p14:sldId id="324"/>
            <p14:sldId id="325"/>
            <p14:sldId id="353"/>
            <p14:sldId id="326"/>
            <p14:sldId id="354"/>
            <p14:sldId id="328"/>
            <p14:sldId id="329"/>
            <p14:sldId id="330"/>
            <p14:sldId id="355"/>
            <p14:sldId id="331"/>
            <p14:sldId id="356"/>
            <p14:sldId id="327"/>
            <p14:sldId id="332"/>
            <p14:sldId id="313"/>
            <p14:sldId id="357"/>
            <p14:sldId id="318"/>
            <p14:sldId id="358"/>
            <p14:sldId id="333"/>
            <p14:sldId id="359"/>
            <p14:sldId id="338"/>
            <p14:sldId id="334"/>
            <p14:sldId id="335"/>
            <p14:sldId id="360"/>
            <p14:sldId id="336"/>
            <p14:sldId id="361"/>
            <p14:sldId id="337"/>
            <p14:sldId id="362"/>
            <p14:sldId id="339"/>
            <p14:sldId id="340"/>
            <p14:sldId id="341"/>
            <p14:sldId id="363"/>
            <p14:sldId id="345"/>
            <p14:sldId id="364"/>
            <p14:sldId id="343"/>
            <p14:sldId id="365"/>
            <p14:sldId id="346"/>
            <p14:sldId id="347"/>
            <p14:sldId id="342"/>
            <p14:sldId id="366"/>
            <p14:sldId id="348"/>
            <p14:sldId id="367"/>
            <p14:sldId id="344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49500"/>
    <a:srgbClr val="E6AF00"/>
    <a:srgbClr val="DAD2BC"/>
    <a:srgbClr val="005D63"/>
    <a:srgbClr val="A32035"/>
    <a:srgbClr val="006564"/>
    <a:srgbClr val="A51E36"/>
    <a:srgbClr val="367D79"/>
    <a:srgbClr val="EBE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8CB31-D792-4452-97EF-84A080D8EFD5}" v="7" dt="2024-08-12T16:51:34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tags" Target="tags/tag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ie Cheung" userId="c3f4573b-fcf3-4df0-b874-2ff58dbf3adc" providerId="ADAL" clId="{2F88DDE3-8091-42A7-A8BB-3C7F633DEC3D}"/>
    <pc:docChg chg="undo custSel addSld delSld modSld sldOrd replTag delTag">
      <pc:chgData name="Zoie Cheung" userId="c3f4573b-fcf3-4df0-b874-2ff58dbf3adc" providerId="ADAL" clId="{2F88DDE3-8091-42A7-A8BB-3C7F633DEC3D}" dt="2024-07-08T14:04:12.673" v="8549"/>
      <pc:docMkLst>
        <pc:docMk/>
      </pc:docMkLst>
      <pc:sldChg chg="delSp modSp mod replTag delTag">
        <pc:chgData name="Zoie Cheung" userId="c3f4573b-fcf3-4df0-b874-2ff58dbf3adc" providerId="ADAL" clId="{2F88DDE3-8091-42A7-A8BB-3C7F633DEC3D}" dt="2024-07-08T03:04:43.911" v="5437"/>
        <pc:sldMkLst>
          <pc:docMk/>
          <pc:sldMk cId="676794300" sldId="288"/>
        </pc:sldMkLst>
        <pc:spChg chg="mod">
          <ac:chgData name="Zoie Cheung" userId="c3f4573b-fcf3-4df0-b874-2ff58dbf3adc" providerId="ADAL" clId="{2F88DDE3-8091-42A7-A8BB-3C7F633DEC3D}" dt="2024-06-27T08:02:07.898" v="5192" actId="20577"/>
          <ac:spMkLst>
            <pc:docMk/>
            <pc:sldMk cId="676794300" sldId="288"/>
            <ac:spMk id="3" creationId="{00000000-0000-0000-0000-000000000000}"/>
          </ac:spMkLst>
        </pc:spChg>
        <pc:picChg chg="del">
          <ac:chgData name="Zoie Cheung" userId="c3f4573b-fcf3-4df0-b874-2ff58dbf3adc" providerId="ADAL" clId="{2F88DDE3-8091-42A7-A8BB-3C7F633DEC3D}" dt="2024-06-26T03:58:53.641" v="78" actId="478"/>
          <ac:picMkLst>
            <pc:docMk/>
            <pc:sldMk cId="676794300" sldId="288"/>
            <ac:picMk id="6" creationId="{00000000-0000-0000-0000-000000000000}"/>
          </ac:picMkLst>
        </pc:picChg>
        <pc:picChg chg="del">
          <ac:chgData name="Zoie Cheung" userId="c3f4573b-fcf3-4df0-b874-2ff58dbf3adc" providerId="ADAL" clId="{2F88DDE3-8091-42A7-A8BB-3C7F633DEC3D}" dt="2024-06-26T03:58:54.204" v="79" actId="478"/>
          <ac:picMkLst>
            <pc:docMk/>
            <pc:sldMk cId="676794300" sldId="288"/>
            <ac:picMk id="7" creationId="{00000000-0000-0000-0000-000000000000}"/>
          </ac:picMkLst>
        </pc:picChg>
      </pc:sldChg>
      <pc:sldChg chg="modSp mod replTag delTag">
        <pc:chgData name="Zoie Cheung" userId="c3f4573b-fcf3-4df0-b874-2ff58dbf3adc" providerId="ADAL" clId="{2F88DDE3-8091-42A7-A8BB-3C7F633DEC3D}" dt="2024-07-08T10:38:20.321" v="6787"/>
        <pc:sldMkLst>
          <pc:docMk/>
          <pc:sldMk cId="1672202707" sldId="297"/>
        </pc:sldMkLst>
        <pc:spChg chg="mod">
          <ac:chgData name="Zoie Cheung" userId="c3f4573b-fcf3-4df0-b874-2ff58dbf3adc" providerId="ADAL" clId="{2F88DDE3-8091-42A7-A8BB-3C7F633DEC3D}" dt="2024-06-26T03:59:33.910" v="154" actId="20577"/>
          <ac:spMkLst>
            <pc:docMk/>
            <pc:sldMk cId="1672202707" sldId="297"/>
            <ac:spMk id="4" creationId="{C3F1A58F-C7C0-4E44-9495-197BF76D2F18}"/>
          </ac:spMkLst>
        </pc:spChg>
      </pc:sldChg>
      <pc:sldChg chg="addSp delSp modSp mod replTag delTag chgLayout">
        <pc:chgData name="Zoie Cheung" userId="c3f4573b-fcf3-4df0-b874-2ff58dbf3adc" providerId="ADAL" clId="{2F88DDE3-8091-42A7-A8BB-3C7F633DEC3D}" dt="2024-07-08T03:05:10.151" v="5446" actId="20577"/>
        <pc:sldMkLst>
          <pc:docMk/>
          <pc:sldMk cId="3787706149" sldId="298"/>
        </pc:sldMkLst>
        <pc:spChg chg="mod ord">
          <ac:chgData name="Zoie Cheung" userId="c3f4573b-fcf3-4df0-b874-2ff58dbf3adc" providerId="ADAL" clId="{2F88DDE3-8091-42A7-A8BB-3C7F633DEC3D}" dt="2024-06-26T05:57:59.487" v="1130" actId="20577"/>
          <ac:spMkLst>
            <pc:docMk/>
            <pc:sldMk cId="3787706149" sldId="298"/>
            <ac:spMk id="2" creationId="{00000000-0000-0000-0000-000000000000}"/>
          </ac:spMkLst>
        </pc:spChg>
        <pc:spChg chg="del">
          <ac:chgData name="Zoie Cheung" userId="c3f4573b-fcf3-4df0-b874-2ff58dbf3adc" providerId="ADAL" clId="{2F88DDE3-8091-42A7-A8BB-3C7F633DEC3D}" dt="2024-06-26T04:00:39.797" v="263" actId="478"/>
          <ac:spMkLst>
            <pc:docMk/>
            <pc:sldMk cId="3787706149" sldId="298"/>
            <ac:spMk id="3" creationId="{00000000-0000-0000-0000-000000000000}"/>
          </ac:spMkLst>
        </pc:spChg>
        <pc:spChg chg="mod ord">
          <ac:chgData name="Zoie Cheung" userId="c3f4573b-fcf3-4df0-b874-2ff58dbf3adc" providerId="ADAL" clId="{2F88DDE3-8091-42A7-A8BB-3C7F633DEC3D}" dt="2024-06-26T04:09:02.512" v="374" actId="700"/>
          <ac:spMkLst>
            <pc:docMk/>
            <pc:sldMk cId="3787706149" sldId="298"/>
            <ac:spMk id="4" creationId="{00000000-0000-0000-0000-000000000000}"/>
          </ac:spMkLst>
        </pc:spChg>
        <pc:spChg chg="del">
          <ac:chgData name="Zoie Cheung" userId="c3f4573b-fcf3-4df0-b874-2ff58dbf3adc" providerId="ADAL" clId="{2F88DDE3-8091-42A7-A8BB-3C7F633DEC3D}" dt="2024-06-26T04:00:10.283" v="217" actId="478"/>
          <ac:spMkLst>
            <pc:docMk/>
            <pc:sldMk cId="3787706149" sldId="298"/>
            <ac:spMk id="5" creationId="{00000000-0000-0000-0000-000000000000}"/>
          </ac:spMkLst>
        </pc:spChg>
        <pc:spChg chg="del mod">
          <ac:chgData name="Zoie Cheung" userId="c3f4573b-fcf3-4df0-b874-2ff58dbf3adc" providerId="ADAL" clId="{2F88DDE3-8091-42A7-A8BB-3C7F633DEC3D}" dt="2024-06-26T04:00:39.797" v="263" actId="478"/>
          <ac:spMkLst>
            <pc:docMk/>
            <pc:sldMk cId="3787706149" sldId="298"/>
            <ac:spMk id="6" creationId="{00000000-0000-0000-0000-000000000000}"/>
          </ac:spMkLst>
        </pc:spChg>
        <pc:spChg chg="add mod">
          <ac:chgData name="Zoie Cheung" userId="c3f4573b-fcf3-4df0-b874-2ff58dbf3adc" providerId="ADAL" clId="{2F88DDE3-8091-42A7-A8BB-3C7F633DEC3D}" dt="2024-07-08T03:05:10.151" v="5446" actId="20577"/>
          <ac:spMkLst>
            <pc:docMk/>
            <pc:sldMk cId="3787706149" sldId="298"/>
            <ac:spMk id="11" creationId="{8B05526A-BC00-2F1A-905C-B588C48E77C8}"/>
          </ac:spMkLst>
        </pc:spChg>
        <pc:spChg chg="del">
          <ac:chgData name="Zoie Cheung" userId="c3f4573b-fcf3-4df0-b874-2ff58dbf3adc" providerId="ADAL" clId="{2F88DDE3-8091-42A7-A8BB-3C7F633DEC3D}" dt="2024-06-26T04:00:39.797" v="263" actId="478"/>
          <ac:spMkLst>
            <pc:docMk/>
            <pc:sldMk cId="3787706149" sldId="298"/>
            <ac:spMk id="13" creationId="{00000000-0000-0000-0000-000000000000}"/>
          </ac:spMkLst>
        </pc:spChg>
        <pc:spChg chg="del">
          <ac:chgData name="Zoie Cheung" userId="c3f4573b-fcf3-4df0-b874-2ff58dbf3adc" providerId="ADAL" clId="{2F88DDE3-8091-42A7-A8BB-3C7F633DEC3D}" dt="2024-06-26T04:00:39.797" v="263" actId="478"/>
          <ac:spMkLst>
            <pc:docMk/>
            <pc:sldMk cId="3787706149" sldId="298"/>
            <ac:spMk id="14" creationId="{00000000-0000-0000-0000-000000000000}"/>
          </ac:spMkLst>
        </pc:spChg>
        <pc:spChg chg="del mod">
          <ac:chgData name="Zoie Cheung" userId="c3f4573b-fcf3-4df0-b874-2ff58dbf3adc" providerId="ADAL" clId="{2F88DDE3-8091-42A7-A8BB-3C7F633DEC3D}" dt="2024-06-26T04:00:39.797" v="263" actId="478"/>
          <ac:spMkLst>
            <pc:docMk/>
            <pc:sldMk cId="3787706149" sldId="298"/>
            <ac:spMk id="15" creationId="{00000000-0000-0000-0000-000000000000}"/>
          </ac:spMkLst>
        </pc:spChg>
        <pc:spChg chg="del">
          <ac:chgData name="Zoie Cheung" userId="c3f4573b-fcf3-4df0-b874-2ff58dbf3adc" providerId="ADAL" clId="{2F88DDE3-8091-42A7-A8BB-3C7F633DEC3D}" dt="2024-06-26T04:00:39.797" v="263" actId="478"/>
          <ac:spMkLst>
            <pc:docMk/>
            <pc:sldMk cId="3787706149" sldId="298"/>
            <ac:spMk id="16" creationId="{00000000-0000-0000-0000-000000000000}"/>
          </ac:spMkLst>
        </pc:spChg>
        <pc:spChg chg="del">
          <ac:chgData name="Zoie Cheung" userId="c3f4573b-fcf3-4df0-b874-2ff58dbf3adc" providerId="ADAL" clId="{2F88DDE3-8091-42A7-A8BB-3C7F633DEC3D}" dt="2024-06-26T04:00:39.797" v="263" actId="478"/>
          <ac:spMkLst>
            <pc:docMk/>
            <pc:sldMk cId="3787706149" sldId="298"/>
            <ac:spMk id="17" creationId="{00000000-0000-0000-0000-000000000000}"/>
          </ac:spMkLst>
        </pc:spChg>
        <pc:spChg chg="del">
          <ac:chgData name="Zoie Cheung" userId="c3f4573b-fcf3-4df0-b874-2ff58dbf3adc" providerId="ADAL" clId="{2F88DDE3-8091-42A7-A8BB-3C7F633DEC3D}" dt="2024-06-26T04:00:39.797" v="263" actId="478"/>
          <ac:spMkLst>
            <pc:docMk/>
            <pc:sldMk cId="3787706149" sldId="298"/>
            <ac:spMk id="18" creationId="{00000000-0000-0000-0000-000000000000}"/>
          </ac:spMkLst>
        </pc:spChg>
        <pc:spChg chg="add mod">
          <ac:chgData name="Zoie Cheung" userId="c3f4573b-fcf3-4df0-b874-2ff58dbf3adc" providerId="ADAL" clId="{2F88DDE3-8091-42A7-A8BB-3C7F633DEC3D}" dt="2024-06-26T05:58:12.770" v="1133" actId="1076"/>
          <ac:spMkLst>
            <pc:docMk/>
            <pc:sldMk cId="3787706149" sldId="298"/>
            <ac:spMk id="20" creationId="{3285E097-F005-A6AE-664E-0CC475A673D5}"/>
          </ac:spMkLst>
        </pc:spChg>
        <pc:spChg chg="del">
          <ac:chgData name="Zoie Cheung" userId="c3f4573b-fcf3-4df0-b874-2ff58dbf3adc" providerId="ADAL" clId="{2F88DDE3-8091-42A7-A8BB-3C7F633DEC3D}" dt="2024-06-26T04:00:09.100" v="216" actId="478"/>
          <ac:spMkLst>
            <pc:docMk/>
            <pc:sldMk cId="3787706149" sldId="298"/>
            <ac:spMk id="21" creationId="{00000000-0000-0000-0000-000000000000}"/>
          </ac:spMkLst>
        </pc:spChg>
        <pc:spChg chg="add del mod ord">
          <ac:chgData name="Zoie Cheung" userId="c3f4573b-fcf3-4df0-b874-2ff58dbf3adc" providerId="ADAL" clId="{2F88DDE3-8091-42A7-A8BB-3C7F633DEC3D}" dt="2024-06-26T05:58:05.828" v="1131" actId="478"/>
          <ac:spMkLst>
            <pc:docMk/>
            <pc:sldMk cId="3787706149" sldId="298"/>
            <ac:spMk id="22" creationId="{8EA0E607-E596-06CA-3CB7-E6AC93DD2EAF}"/>
          </ac:spMkLst>
        </pc:spChg>
        <pc:spChg chg="add mod">
          <ac:chgData name="Zoie Cheung" userId="c3f4573b-fcf3-4df0-b874-2ff58dbf3adc" providerId="ADAL" clId="{2F88DDE3-8091-42A7-A8BB-3C7F633DEC3D}" dt="2024-06-26T05:58:12.770" v="1133" actId="1076"/>
          <ac:spMkLst>
            <pc:docMk/>
            <pc:sldMk cId="3787706149" sldId="298"/>
            <ac:spMk id="23" creationId="{2340F1E4-66AE-224E-285D-1D7B74B7CFBC}"/>
          </ac:spMkLst>
        </pc:spChg>
        <pc:spChg chg="del">
          <ac:chgData name="Zoie Cheung" userId="c3f4573b-fcf3-4df0-b874-2ff58dbf3adc" providerId="ADAL" clId="{2F88DDE3-8091-42A7-A8BB-3C7F633DEC3D}" dt="2024-06-26T04:00:39.797" v="263" actId="478"/>
          <ac:spMkLst>
            <pc:docMk/>
            <pc:sldMk cId="3787706149" sldId="298"/>
            <ac:spMk id="27" creationId="{00000000-0000-0000-0000-000000000000}"/>
          </ac:spMkLst>
        </pc:spChg>
        <pc:spChg chg="add del mod">
          <ac:chgData name="Zoie Cheung" userId="c3f4573b-fcf3-4df0-b874-2ff58dbf3adc" providerId="ADAL" clId="{2F88DDE3-8091-42A7-A8BB-3C7F633DEC3D}" dt="2024-06-26T05:58:07.818" v="1132" actId="478"/>
          <ac:spMkLst>
            <pc:docMk/>
            <pc:sldMk cId="3787706149" sldId="298"/>
            <ac:spMk id="28" creationId="{F3071ED0-D954-2F57-8495-D179CEE44DD7}"/>
          </ac:spMkLst>
        </pc:spChg>
        <pc:spChg chg="del">
          <ac:chgData name="Zoie Cheung" userId="c3f4573b-fcf3-4df0-b874-2ff58dbf3adc" providerId="ADAL" clId="{2F88DDE3-8091-42A7-A8BB-3C7F633DEC3D}" dt="2024-06-26T04:00:39.797" v="263" actId="478"/>
          <ac:spMkLst>
            <pc:docMk/>
            <pc:sldMk cId="3787706149" sldId="298"/>
            <ac:spMk id="29" creationId="{00000000-0000-0000-0000-000000000000}"/>
          </ac:spMkLst>
        </pc:spChg>
        <pc:spChg chg="add mod">
          <ac:chgData name="Zoie Cheung" userId="c3f4573b-fcf3-4df0-b874-2ff58dbf3adc" providerId="ADAL" clId="{2F88DDE3-8091-42A7-A8BB-3C7F633DEC3D}" dt="2024-06-26T07:08:40.327" v="2228" actId="14100"/>
          <ac:spMkLst>
            <pc:docMk/>
            <pc:sldMk cId="3787706149" sldId="298"/>
            <ac:spMk id="30" creationId="{CCB12B3E-E712-D034-B4BA-8533FACB2AD0}"/>
          </ac:spMkLst>
        </pc:spChg>
        <pc:spChg chg="add mod">
          <ac:chgData name="Zoie Cheung" userId="c3f4573b-fcf3-4df0-b874-2ff58dbf3adc" providerId="ADAL" clId="{2F88DDE3-8091-42A7-A8BB-3C7F633DEC3D}" dt="2024-06-26T07:08:55.746" v="2231" actId="14100"/>
          <ac:spMkLst>
            <pc:docMk/>
            <pc:sldMk cId="3787706149" sldId="298"/>
            <ac:spMk id="31" creationId="{20E3539A-7CF7-E403-1956-CA4965582DEF}"/>
          </ac:spMkLst>
        </pc:spChg>
        <pc:picChg chg="add mod">
          <ac:chgData name="Zoie Cheung" userId="c3f4573b-fcf3-4df0-b874-2ff58dbf3adc" providerId="ADAL" clId="{2F88DDE3-8091-42A7-A8BB-3C7F633DEC3D}" dt="2024-06-26T05:58:12.770" v="1133" actId="1076"/>
          <ac:picMkLst>
            <pc:docMk/>
            <pc:sldMk cId="3787706149" sldId="298"/>
            <ac:picMk id="8" creationId="{C9AC9EC0-1DC1-3714-A477-B9B2415C1C12}"/>
          </ac:picMkLst>
        </pc:picChg>
        <pc:picChg chg="del">
          <ac:chgData name="Zoie Cheung" userId="c3f4573b-fcf3-4df0-b874-2ff58dbf3adc" providerId="ADAL" clId="{2F88DDE3-8091-42A7-A8BB-3C7F633DEC3D}" dt="2024-06-26T03:59:13.853" v="94" actId="478"/>
          <ac:picMkLst>
            <pc:docMk/>
            <pc:sldMk cId="3787706149" sldId="298"/>
            <ac:picMk id="10" creationId="{00000000-0000-0000-0000-000000000000}"/>
          </ac:picMkLst>
        </pc:picChg>
        <pc:picChg chg="add mod">
          <ac:chgData name="Zoie Cheung" userId="c3f4573b-fcf3-4df0-b874-2ff58dbf3adc" providerId="ADAL" clId="{2F88DDE3-8091-42A7-A8BB-3C7F633DEC3D}" dt="2024-06-26T05:58:12.770" v="1133" actId="1076"/>
          <ac:picMkLst>
            <pc:docMk/>
            <pc:sldMk cId="3787706149" sldId="298"/>
            <ac:picMk id="19" creationId="{9DF81447-9778-B264-20A9-C658D2F1373F}"/>
          </ac:picMkLst>
        </pc:picChg>
        <pc:picChg chg="add mod">
          <ac:chgData name="Zoie Cheung" userId="c3f4573b-fcf3-4df0-b874-2ff58dbf3adc" providerId="ADAL" clId="{2F88DDE3-8091-42A7-A8BB-3C7F633DEC3D}" dt="2024-06-26T05:58:12.770" v="1133" actId="1076"/>
          <ac:picMkLst>
            <pc:docMk/>
            <pc:sldMk cId="3787706149" sldId="298"/>
            <ac:picMk id="25" creationId="{B790E60E-F1CA-555B-2417-197DD21459A4}"/>
          </ac:picMkLst>
        </pc:picChg>
        <pc:picChg chg="del">
          <ac:chgData name="Zoie Cheung" userId="c3f4573b-fcf3-4df0-b874-2ff58dbf3adc" providerId="ADAL" clId="{2F88DDE3-8091-42A7-A8BB-3C7F633DEC3D}" dt="2024-06-26T03:59:13.377" v="93" actId="478"/>
          <ac:picMkLst>
            <pc:docMk/>
            <pc:sldMk cId="3787706149" sldId="298"/>
            <ac:picMk id="32" creationId="{00000000-0000-0000-0000-000000000000}"/>
          </ac:picMkLst>
        </pc:picChg>
        <pc:picChg chg="del">
          <ac:chgData name="Zoie Cheung" userId="c3f4573b-fcf3-4df0-b874-2ff58dbf3adc" providerId="ADAL" clId="{2F88DDE3-8091-42A7-A8BB-3C7F633DEC3D}" dt="2024-06-26T03:59:10.139" v="89" actId="478"/>
          <ac:picMkLst>
            <pc:docMk/>
            <pc:sldMk cId="3787706149" sldId="298"/>
            <ac:picMk id="33" creationId="{00000000-0000-0000-0000-000000000000}"/>
          </ac:picMkLst>
        </pc:picChg>
        <pc:picChg chg="del">
          <ac:chgData name="Zoie Cheung" userId="c3f4573b-fcf3-4df0-b874-2ff58dbf3adc" providerId="ADAL" clId="{2F88DDE3-8091-42A7-A8BB-3C7F633DEC3D}" dt="2024-06-26T03:59:10.919" v="90" actId="478"/>
          <ac:picMkLst>
            <pc:docMk/>
            <pc:sldMk cId="3787706149" sldId="298"/>
            <ac:picMk id="34" creationId="{00000000-0000-0000-0000-000000000000}"/>
          </ac:picMkLst>
        </pc:picChg>
        <pc:picChg chg="del">
          <ac:chgData name="Zoie Cheung" userId="c3f4573b-fcf3-4df0-b874-2ff58dbf3adc" providerId="ADAL" clId="{2F88DDE3-8091-42A7-A8BB-3C7F633DEC3D}" dt="2024-06-26T03:59:12.297" v="92" actId="478"/>
          <ac:picMkLst>
            <pc:docMk/>
            <pc:sldMk cId="3787706149" sldId="298"/>
            <ac:picMk id="42" creationId="{00000000-0000-0000-0000-000000000000}"/>
          </ac:picMkLst>
        </pc:picChg>
        <pc:picChg chg="del">
          <ac:chgData name="Zoie Cheung" userId="c3f4573b-fcf3-4df0-b874-2ff58dbf3adc" providerId="ADAL" clId="{2F88DDE3-8091-42A7-A8BB-3C7F633DEC3D}" dt="2024-06-26T03:59:11.853" v="91" actId="478"/>
          <ac:picMkLst>
            <pc:docMk/>
            <pc:sldMk cId="3787706149" sldId="298"/>
            <ac:picMk id="44" creationId="{00000000-0000-0000-0000-000000000000}"/>
          </ac:picMkLst>
        </pc:pic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787465118" sldId="300"/>
        </pc:sldMkLst>
      </pc:sldChg>
      <pc:sldChg chg="modSp mod replTag delTag">
        <pc:chgData name="Zoie Cheung" userId="c3f4573b-fcf3-4df0-b874-2ff58dbf3adc" providerId="ADAL" clId="{2F88DDE3-8091-42A7-A8BB-3C7F633DEC3D}" dt="2024-07-08T03:05:12.667" v="5448"/>
        <pc:sldMkLst>
          <pc:docMk/>
          <pc:sldMk cId="3861834134" sldId="302"/>
        </pc:sldMkLst>
        <pc:spChg chg="mod">
          <ac:chgData name="Zoie Cheung" userId="c3f4573b-fcf3-4df0-b874-2ff58dbf3adc" providerId="ADAL" clId="{2F88DDE3-8091-42A7-A8BB-3C7F633DEC3D}" dt="2024-06-26T05:59:54.521" v="1243" actId="20577"/>
          <ac:spMkLst>
            <pc:docMk/>
            <pc:sldMk cId="3861834134" sldId="302"/>
            <ac:spMk id="5" creationId="{00000000-0000-0000-0000-000000000000}"/>
          </ac:spMkLst>
        </pc:sp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1597473907" sldId="304"/>
        </pc:sldMkLst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412886785" sldId="305"/>
        </pc:sldMkLst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2301773630" sldId="307"/>
        </pc:sldMkLst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2009863730" sldId="308"/>
        </pc:sldMkLst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3174618002" sldId="309"/>
        </pc:sldMkLst>
      </pc:sldChg>
      <pc:sldChg chg="del replTag delTag">
        <pc:chgData name="Zoie Cheung" userId="c3f4573b-fcf3-4df0-b874-2ff58dbf3adc" providerId="ADAL" clId="{2F88DDE3-8091-42A7-A8BB-3C7F633DEC3D}" dt="2024-06-26T03:59:00.348" v="82" actId="47"/>
        <pc:sldMkLst>
          <pc:docMk/>
          <pc:sldMk cId="2678009530" sldId="310"/>
        </pc:sldMkLst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3167138806" sldId="311"/>
        </pc:sldMkLst>
      </pc:sldChg>
      <pc:sldChg chg="modSp mod replTag delTag">
        <pc:chgData name="Zoie Cheung" userId="c3f4573b-fcf3-4df0-b874-2ff58dbf3adc" providerId="ADAL" clId="{2F88DDE3-8091-42A7-A8BB-3C7F633DEC3D}" dt="2024-07-08T03:05:22.441" v="5452"/>
        <pc:sldMkLst>
          <pc:docMk/>
          <pc:sldMk cId="1060177920" sldId="312"/>
        </pc:sldMkLst>
        <pc:spChg chg="mod">
          <ac:chgData name="Zoie Cheung" userId="c3f4573b-fcf3-4df0-b874-2ff58dbf3adc" providerId="ADAL" clId="{2F88DDE3-8091-42A7-A8BB-3C7F633DEC3D}" dt="2024-06-26T06:13:46.082" v="1970" actId="20577"/>
          <ac:spMkLst>
            <pc:docMk/>
            <pc:sldMk cId="1060177920" sldId="312"/>
            <ac:spMk id="5" creationId="{00000000-0000-0000-0000-000000000000}"/>
          </ac:spMkLst>
        </pc:spChg>
        <pc:spChg chg="mod">
          <ac:chgData name="Zoie Cheung" userId="c3f4573b-fcf3-4df0-b874-2ff58dbf3adc" providerId="ADAL" clId="{2F88DDE3-8091-42A7-A8BB-3C7F633DEC3D}" dt="2024-06-26T06:13:37.402" v="1939" actId="20577"/>
          <ac:spMkLst>
            <pc:docMk/>
            <pc:sldMk cId="1060177920" sldId="312"/>
            <ac:spMk id="6" creationId="{00000000-0000-0000-0000-000000000000}"/>
          </ac:spMkLst>
        </pc:spChg>
      </pc:sldChg>
      <pc:sldChg chg="addSp delSp modSp new mod modClrScheme replTag delTag chgLayout">
        <pc:chgData name="Zoie Cheung" userId="c3f4573b-fcf3-4df0-b874-2ff58dbf3adc" providerId="ADAL" clId="{2F88DDE3-8091-42A7-A8BB-3C7F633DEC3D}" dt="2024-07-08T10:27:54.060" v="6249"/>
        <pc:sldMkLst>
          <pc:docMk/>
          <pc:sldMk cId="1378448210" sldId="313"/>
        </pc:sldMkLst>
        <pc:spChg chg="del mod ord">
          <ac:chgData name="Zoie Cheung" userId="c3f4573b-fcf3-4df0-b874-2ff58dbf3adc" providerId="ADAL" clId="{2F88DDE3-8091-42A7-A8BB-3C7F633DEC3D}" dt="2024-06-26T06:00:53.260" v="1311" actId="700"/>
          <ac:spMkLst>
            <pc:docMk/>
            <pc:sldMk cId="1378448210" sldId="313"/>
            <ac:spMk id="2" creationId="{939B5CC9-ED2B-36F1-A9F4-0522500125A4}"/>
          </ac:spMkLst>
        </pc:spChg>
        <pc:spChg chg="del">
          <ac:chgData name="Zoie Cheung" userId="c3f4573b-fcf3-4df0-b874-2ff58dbf3adc" providerId="ADAL" clId="{2F88DDE3-8091-42A7-A8BB-3C7F633DEC3D}" dt="2024-06-26T06:00:53.260" v="1311" actId="700"/>
          <ac:spMkLst>
            <pc:docMk/>
            <pc:sldMk cId="1378448210" sldId="313"/>
            <ac:spMk id="3" creationId="{9D96DE08-FC3A-FC78-9044-42015399CE4D}"/>
          </ac:spMkLst>
        </pc:spChg>
        <pc:spChg chg="del mod ord">
          <ac:chgData name="Zoie Cheung" userId="c3f4573b-fcf3-4df0-b874-2ff58dbf3adc" providerId="ADAL" clId="{2F88DDE3-8091-42A7-A8BB-3C7F633DEC3D}" dt="2024-06-26T06:00:53.260" v="1311" actId="700"/>
          <ac:spMkLst>
            <pc:docMk/>
            <pc:sldMk cId="1378448210" sldId="313"/>
            <ac:spMk id="4" creationId="{FFB3CE6B-9B87-8154-2B46-1A26BA05D92B}"/>
          </ac:spMkLst>
        </pc:spChg>
        <pc:spChg chg="add mod ord">
          <ac:chgData name="Zoie Cheung" userId="c3f4573b-fcf3-4df0-b874-2ff58dbf3adc" providerId="ADAL" clId="{2F88DDE3-8091-42A7-A8BB-3C7F633DEC3D}" dt="2024-06-26T08:07:08.883" v="4556" actId="20577"/>
          <ac:spMkLst>
            <pc:docMk/>
            <pc:sldMk cId="1378448210" sldId="313"/>
            <ac:spMk id="5" creationId="{1745CEE4-25E4-101F-DB18-B4B8784969DF}"/>
          </ac:spMkLst>
        </pc:spChg>
        <pc:spChg chg="add mod ord">
          <ac:chgData name="Zoie Cheung" userId="c3f4573b-fcf3-4df0-b874-2ff58dbf3adc" providerId="ADAL" clId="{2F88DDE3-8091-42A7-A8BB-3C7F633DEC3D}" dt="2024-06-26T08:06:21.878" v="4485" actId="404"/>
          <ac:spMkLst>
            <pc:docMk/>
            <pc:sldMk cId="1378448210" sldId="313"/>
            <ac:spMk id="6" creationId="{2352F03A-C263-A0EE-9B6D-BF3B06CDAFCB}"/>
          </ac:spMkLst>
        </pc:spChg>
        <pc:spChg chg="mod">
          <ac:chgData name="Zoie Cheung" userId="c3f4573b-fcf3-4df0-b874-2ff58dbf3adc" providerId="ADAL" clId="{2F88DDE3-8091-42A7-A8BB-3C7F633DEC3D}" dt="2024-06-26T06:01:13.549" v="1327"/>
          <ac:spMkLst>
            <pc:docMk/>
            <pc:sldMk cId="1378448210" sldId="313"/>
            <ac:spMk id="8" creationId="{9766DD76-AC21-8E4F-25F9-B648DB16FC13}"/>
          </ac:spMkLst>
        </pc:spChg>
        <pc:spChg chg="mod">
          <ac:chgData name="Zoie Cheung" userId="c3f4573b-fcf3-4df0-b874-2ff58dbf3adc" providerId="ADAL" clId="{2F88DDE3-8091-42A7-A8BB-3C7F633DEC3D}" dt="2024-06-26T06:01:13.549" v="1327"/>
          <ac:spMkLst>
            <pc:docMk/>
            <pc:sldMk cId="1378448210" sldId="313"/>
            <ac:spMk id="9" creationId="{3AA084D5-306A-787F-665C-69EB6EE288B5}"/>
          </ac:spMkLst>
        </pc:spChg>
        <pc:spChg chg="mod">
          <ac:chgData name="Zoie Cheung" userId="c3f4573b-fcf3-4df0-b874-2ff58dbf3adc" providerId="ADAL" clId="{2F88DDE3-8091-42A7-A8BB-3C7F633DEC3D}" dt="2024-06-26T06:01:40.870" v="1355"/>
          <ac:spMkLst>
            <pc:docMk/>
            <pc:sldMk cId="1378448210" sldId="313"/>
            <ac:spMk id="11" creationId="{3BEC1EF8-1652-FCA1-A827-B7DF78ABA70E}"/>
          </ac:spMkLst>
        </pc:spChg>
        <pc:spChg chg="mod">
          <ac:chgData name="Zoie Cheung" userId="c3f4573b-fcf3-4df0-b874-2ff58dbf3adc" providerId="ADAL" clId="{2F88DDE3-8091-42A7-A8BB-3C7F633DEC3D}" dt="2024-06-26T06:01:40.870" v="1355"/>
          <ac:spMkLst>
            <pc:docMk/>
            <pc:sldMk cId="1378448210" sldId="313"/>
            <ac:spMk id="12" creationId="{A7143588-414E-AC59-A1BF-9B011056B8D1}"/>
          </ac:spMkLst>
        </pc:spChg>
        <pc:spChg chg="add mod">
          <ac:chgData name="Zoie Cheung" userId="c3f4573b-fcf3-4df0-b874-2ff58dbf3adc" providerId="ADAL" clId="{2F88DDE3-8091-42A7-A8BB-3C7F633DEC3D}" dt="2024-06-26T08:41:53.839" v="4939" actId="14100"/>
          <ac:spMkLst>
            <pc:docMk/>
            <pc:sldMk cId="1378448210" sldId="313"/>
            <ac:spMk id="13" creationId="{172C79B5-5A26-F2B7-DFC9-C032CB8BB609}"/>
          </ac:spMkLst>
        </pc:spChg>
        <pc:spChg chg="mod">
          <ac:chgData name="Zoie Cheung" userId="c3f4573b-fcf3-4df0-b874-2ff58dbf3adc" providerId="ADAL" clId="{2F88DDE3-8091-42A7-A8BB-3C7F633DEC3D}" dt="2024-06-26T06:01:40.870" v="1355"/>
          <ac:spMkLst>
            <pc:docMk/>
            <pc:sldMk cId="1378448210" sldId="313"/>
            <ac:spMk id="15" creationId="{DD2F3B71-85CC-CF41-36AC-4303421A07F4}"/>
          </ac:spMkLst>
        </pc:spChg>
        <pc:spChg chg="add mod">
          <ac:chgData name="Zoie Cheung" userId="c3f4573b-fcf3-4df0-b874-2ff58dbf3adc" providerId="ADAL" clId="{2F88DDE3-8091-42A7-A8BB-3C7F633DEC3D}" dt="2024-06-26T06:02:50.688" v="1363" actId="14100"/>
          <ac:spMkLst>
            <pc:docMk/>
            <pc:sldMk cId="1378448210" sldId="313"/>
            <ac:spMk id="17" creationId="{423F4AAC-27F0-399C-791E-077AAF408B34}"/>
          </ac:spMkLst>
        </pc:spChg>
        <pc:spChg chg="add mod">
          <ac:chgData name="Zoie Cheung" userId="c3f4573b-fcf3-4df0-b874-2ff58dbf3adc" providerId="ADAL" clId="{2F88DDE3-8091-42A7-A8BB-3C7F633DEC3D}" dt="2024-06-26T08:42:01.995" v="4941" actId="20577"/>
          <ac:spMkLst>
            <pc:docMk/>
            <pc:sldMk cId="1378448210" sldId="313"/>
            <ac:spMk id="19" creationId="{936FF7B1-A9EA-45C8-EC88-73A3B90A9554}"/>
          </ac:spMkLst>
        </pc:spChg>
        <pc:spChg chg="mod">
          <ac:chgData name="Zoie Cheung" userId="c3f4573b-fcf3-4df0-b874-2ff58dbf3adc" providerId="ADAL" clId="{2F88DDE3-8091-42A7-A8BB-3C7F633DEC3D}" dt="2024-06-26T06:01:40.870" v="1355"/>
          <ac:spMkLst>
            <pc:docMk/>
            <pc:sldMk cId="1378448210" sldId="313"/>
            <ac:spMk id="21" creationId="{B03CF5DE-C2BC-003B-4694-9250CEB5927B}"/>
          </ac:spMkLst>
        </pc:spChg>
        <pc:spChg chg="add mod">
          <ac:chgData name="Zoie Cheung" userId="c3f4573b-fcf3-4df0-b874-2ff58dbf3adc" providerId="ADAL" clId="{2F88DDE3-8091-42A7-A8BB-3C7F633DEC3D}" dt="2024-06-26T06:01:42.888" v="1356" actId="1076"/>
          <ac:spMkLst>
            <pc:docMk/>
            <pc:sldMk cId="1378448210" sldId="313"/>
            <ac:spMk id="32" creationId="{AE3FB8CF-1BA6-D468-97B2-E6B10FE33EF6}"/>
          </ac:spMkLst>
        </pc:spChg>
        <pc:spChg chg="mod">
          <ac:chgData name="Zoie Cheung" userId="c3f4573b-fcf3-4df0-b874-2ff58dbf3adc" providerId="ADAL" clId="{2F88DDE3-8091-42A7-A8BB-3C7F633DEC3D}" dt="2024-06-26T06:01:40.870" v="1355"/>
          <ac:spMkLst>
            <pc:docMk/>
            <pc:sldMk cId="1378448210" sldId="313"/>
            <ac:spMk id="34" creationId="{D11D7F30-02AD-358F-53C0-113DB317F961}"/>
          </ac:spMkLst>
        </pc:spChg>
        <pc:spChg chg="mod">
          <ac:chgData name="Zoie Cheung" userId="c3f4573b-fcf3-4df0-b874-2ff58dbf3adc" providerId="ADAL" clId="{2F88DDE3-8091-42A7-A8BB-3C7F633DEC3D}" dt="2024-06-26T06:01:40.870" v="1355"/>
          <ac:spMkLst>
            <pc:docMk/>
            <pc:sldMk cId="1378448210" sldId="313"/>
            <ac:spMk id="35" creationId="{48FE85D4-0BA3-A465-5168-B6CE71D6C697}"/>
          </ac:spMkLst>
        </pc:spChg>
        <pc:spChg chg="add mod">
          <ac:chgData name="Zoie Cheung" userId="c3f4573b-fcf3-4df0-b874-2ff58dbf3adc" providerId="ADAL" clId="{2F88DDE3-8091-42A7-A8BB-3C7F633DEC3D}" dt="2024-06-26T06:01:42.888" v="1356" actId="1076"/>
          <ac:spMkLst>
            <pc:docMk/>
            <pc:sldMk cId="1378448210" sldId="313"/>
            <ac:spMk id="37" creationId="{69A06662-6BB8-8786-9543-80361180B53D}"/>
          </ac:spMkLst>
        </pc:spChg>
        <pc:spChg chg="add mod">
          <ac:chgData name="Zoie Cheung" userId="c3f4573b-fcf3-4df0-b874-2ff58dbf3adc" providerId="ADAL" clId="{2F88DDE3-8091-42A7-A8BB-3C7F633DEC3D}" dt="2024-06-26T06:01:42.888" v="1356" actId="1076"/>
          <ac:spMkLst>
            <pc:docMk/>
            <pc:sldMk cId="1378448210" sldId="313"/>
            <ac:spMk id="38" creationId="{D09D9F13-1F43-E88F-96A3-BFCAFC4F22DD}"/>
          </ac:spMkLst>
        </pc:spChg>
        <pc:spChg chg="mod">
          <ac:chgData name="Zoie Cheung" userId="c3f4573b-fcf3-4df0-b874-2ff58dbf3adc" providerId="ADAL" clId="{2F88DDE3-8091-42A7-A8BB-3C7F633DEC3D}" dt="2024-06-26T06:01:40.870" v="1355"/>
          <ac:spMkLst>
            <pc:docMk/>
            <pc:sldMk cId="1378448210" sldId="313"/>
            <ac:spMk id="40" creationId="{C80082E2-F4FE-BA63-E3FC-9F299885AB7C}"/>
          </ac:spMkLst>
        </pc:spChg>
        <pc:spChg chg="mod">
          <ac:chgData name="Zoie Cheung" userId="c3f4573b-fcf3-4df0-b874-2ff58dbf3adc" providerId="ADAL" clId="{2F88DDE3-8091-42A7-A8BB-3C7F633DEC3D}" dt="2024-06-26T06:01:40.870" v="1355"/>
          <ac:spMkLst>
            <pc:docMk/>
            <pc:sldMk cId="1378448210" sldId="313"/>
            <ac:spMk id="41" creationId="{5377138D-7CE0-EA2D-C78A-93FA64011857}"/>
          </ac:spMkLst>
        </pc:spChg>
        <pc:grpChg chg="add del mod">
          <ac:chgData name="Zoie Cheung" userId="c3f4573b-fcf3-4df0-b874-2ff58dbf3adc" providerId="ADAL" clId="{2F88DDE3-8091-42A7-A8BB-3C7F633DEC3D}" dt="2024-06-26T06:01:21.700" v="1336"/>
          <ac:grpSpMkLst>
            <pc:docMk/>
            <pc:sldMk cId="1378448210" sldId="313"/>
            <ac:grpSpMk id="7" creationId="{7C891545-1364-FB81-14B8-C2906C8FD4BE}"/>
          </ac:grpSpMkLst>
        </pc:grpChg>
        <pc:grpChg chg="add mod">
          <ac:chgData name="Zoie Cheung" userId="c3f4573b-fcf3-4df0-b874-2ff58dbf3adc" providerId="ADAL" clId="{2F88DDE3-8091-42A7-A8BB-3C7F633DEC3D}" dt="2024-06-26T06:01:42.888" v="1356" actId="1076"/>
          <ac:grpSpMkLst>
            <pc:docMk/>
            <pc:sldMk cId="1378448210" sldId="313"/>
            <ac:grpSpMk id="10" creationId="{117BB7E0-7C2B-047B-87B4-285215C5F774}"/>
          </ac:grpSpMkLst>
        </pc:grpChg>
        <pc:grpChg chg="add mod">
          <ac:chgData name="Zoie Cheung" userId="c3f4573b-fcf3-4df0-b874-2ff58dbf3adc" providerId="ADAL" clId="{2F88DDE3-8091-42A7-A8BB-3C7F633DEC3D}" dt="2024-06-26T06:04:10.899" v="1413" actId="1076"/>
          <ac:grpSpMkLst>
            <pc:docMk/>
            <pc:sldMk cId="1378448210" sldId="313"/>
            <ac:grpSpMk id="14" creationId="{722F95CC-B487-2B48-80E4-0609775FB5B4}"/>
          </ac:grpSpMkLst>
        </pc:grpChg>
        <pc:grpChg chg="add mod ord">
          <ac:chgData name="Zoie Cheung" userId="c3f4573b-fcf3-4df0-b874-2ff58dbf3adc" providerId="ADAL" clId="{2F88DDE3-8091-42A7-A8BB-3C7F633DEC3D}" dt="2024-06-26T06:03:28.064" v="1379" actId="1076"/>
          <ac:grpSpMkLst>
            <pc:docMk/>
            <pc:sldMk cId="1378448210" sldId="313"/>
            <ac:grpSpMk id="20" creationId="{C277282F-E68F-D3E0-83E7-2D2685E6EA92}"/>
          </ac:grpSpMkLst>
        </pc:grpChg>
        <pc:grpChg chg="add mod">
          <ac:chgData name="Zoie Cheung" userId="c3f4573b-fcf3-4df0-b874-2ff58dbf3adc" providerId="ADAL" clId="{2F88DDE3-8091-42A7-A8BB-3C7F633DEC3D}" dt="2024-06-26T06:01:42.888" v="1356" actId="1076"/>
          <ac:grpSpMkLst>
            <pc:docMk/>
            <pc:sldMk cId="1378448210" sldId="313"/>
            <ac:grpSpMk id="33" creationId="{739A8877-CBD6-A8C6-FF47-38809FF096E0}"/>
          </ac:grpSpMkLst>
        </pc:grpChg>
        <pc:grpChg chg="add mod">
          <ac:chgData name="Zoie Cheung" userId="c3f4573b-fcf3-4df0-b874-2ff58dbf3adc" providerId="ADAL" clId="{2F88DDE3-8091-42A7-A8BB-3C7F633DEC3D}" dt="2024-06-26T06:01:42.888" v="1356" actId="1076"/>
          <ac:grpSpMkLst>
            <pc:docMk/>
            <pc:sldMk cId="1378448210" sldId="313"/>
            <ac:grpSpMk id="39" creationId="{3D9B17D5-74F7-35E5-34D9-3F1DFB7C3777}"/>
          </ac:grpSpMkLst>
        </pc:grpChg>
        <pc:picChg chg="add mod">
          <ac:chgData name="Zoie Cheung" userId="c3f4573b-fcf3-4df0-b874-2ff58dbf3adc" providerId="ADAL" clId="{2F88DDE3-8091-42A7-A8BB-3C7F633DEC3D}" dt="2024-06-26T08:42:53.120" v="4948" actId="1076"/>
          <ac:picMkLst>
            <pc:docMk/>
            <pc:sldMk cId="1378448210" sldId="313"/>
            <ac:picMk id="2" creationId="{7B8BCA1D-525B-C5D6-81A3-C2BA58DDB372}"/>
          </ac:picMkLst>
        </pc:picChg>
        <pc:picChg chg="mod">
          <ac:chgData name="Zoie Cheung" userId="c3f4573b-fcf3-4df0-b874-2ff58dbf3adc" providerId="ADAL" clId="{2F88DDE3-8091-42A7-A8BB-3C7F633DEC3D}" dt="2024-06-26T06:01:40.870" v="1355"/>
          <ac:picMkLst>
            <pc:docMk/>
            <pc:sldMk cId="1378448210" sldId="313"/>
            <ac:picMk id="16" creationId="{605E1831-ED58-8F54-B1A1-4B1D7B92C29A}"/>
          </ac:picMkLst>
        </pc:picChg>
        <pc:picChg chg="add mod">
          <ac:chgData name="Zoie Cheung" userId="c3f4573b-fcf3-4df0-b874-2ff58dbf3adc" providerId="ADAL" clId="{2F88DDE3-8091-42A7-A8BB-3C7F633DEC3D}" dt="2024-06-26T06:03:09.945" v="1376" actId="1038"/>
          <ac:picMkLst>
            <pc:docMk/>
            <pc:sldMk cId="1378448210" sldId="313"/>
            <ac:picMk id="18" creationId="{D481DEFD-9CA9-2426-7F74-53919573AB78}"/>
          </ac:picMkLst>
        </pc:picChg>
        <pc:picChg chg="mod">
          <ac:chgData name="Zoie Cheung" userId="c3f4573b-fcf3-4df0-b874-2ff58dbf3adc" providerId="ADAL" clId="{2F88DDE3-8091-42A7-A8BB-3C7F633DEC3D}" dt="2024-06-26T06:01:40.870" v="1355"/>
          <ac:picMkLst>
            <pc:docMk/>
            <pc:sldMk cId="1378448210" sldId="313"/>
            <ac:picMk id="22" creationId="{61CAC8E1-4C04-EAF6-977D-18D0942F998F}"/>
          </ac:picMkLst>
        </pc:picChg>
        <pc:picChg chg="add mod">
          <ac:chgData name="Zoie Cheung" userId="c3f4573b-fcf3-4df0-b874-2ff58dbf3adc" providerId="ADAL" clId="{2F88DDE3-8091-42A7-A8BB-3C7F633DEC3D}" dt="2024-06-26T06:01:42.888" v="1356" actId="1076"/>
          <ac:picMkLst>
            <pc:docMk/>
            <pc:sldMk cId="1378448210" sldId="313"/>
            <ac:picMk id="36" creationId="{10622E80-1C4C-2465-3F07-2F39537C658A}"/>
          </ac:picMkLst>
        </pc:picChg>
        <pc:picChg chg="add mod">
          <ac:chgData name="Zoie Cheung" userId="c3f4573b-fcf3-4df0-b874-2ff58dbf3adc" providerId="ADAL" clId="{2F88DDE3-8091-42A7-A8BB-3C7F633DEC3D}" dt="2024-06-26T06:03:01.927" v="1371" actId="1038"/>
          <ac:picMkLst>
            <pc:docMk/>
            <pc:sldMk cId="1378448210" sldId="313"/>
            <ac:picMk id="42" creationId="{FA14A5E2-19B5-27DC-3512-EBD71B3EDC0E}"/>
          </ac:picMkLst>
        </pc:picChg>
        <pc:picChg chg="add del mod">
          <ac:chgData name="Zoie Cheung" userId="c3f4573b-fcf3-4df0-b874-2ff58dbf3adc" providerId="ADAL" clId="{2F88DDE3-8091-42A7-A8BB-3C7F633DEC3D}" dt="2024-07-08T10:21:21.299" v="6039" actId="478"/>
          <ac:picMkLst>
            <pc:docMk/>
            <pc:sldMk cId="1378448210" sldId="313"/>
            <ac:picMk id="43" creationId="{7FA69C24-B32B-F317-3840-9B8AC441C1AE}"/>
          </ac:picMkLst>
        </pc:picChg>
        <pc:cxnChg chg="mod">
          <ac:chgData name="Zoie Cheung" userId="c3f4573b-fcf3-4df0-b874-2ff58dbf3adc" providerId="ADAL" clId="{2F88DDE3-8091-42A7-A8BB-3C7F633DEC3D}" dt="2024-06-26T06:01:40.870" v="1355"/>
          <ac:cxnSpMkLst>
            <pc:docMk/>
            <pc:sldMk cId="1378448210" sldId="313"/>
            <ac:cxnSpMk id="23" creationId="{226725A9-CACB-4706-BB73-2433A4FD6AA8}"/>
          </ac:cxnSpMkLst>
        </pc:cxnChg>
        <pc:cxnChg chg="mod">
          <ac:chgData name="Zoie Cheung" userId="c3f4573b-fcf3-4df0-b874-2ff58dbf3adc" providerId="ADAL" clId="{2F88DDE3-8091-42A7-A8BB-3C7F633DEC3D}" dt="2024-06-26T06:01:40.870" v="1355"/>
          <ac:cxnSpMkLst>
            <pc:docMk/>
            <pc:sldMk cId="1378448210" sldId="313"/>
            <ac:cxnSpMk id="24" creationId="{991CC9D7-1430-3E40-42DC-6F3AAFE0E07B}"/>
          </ac:cxnSpMkLst>
        </pc:cxnChg>
        <pc:cxnChg chg="mod">
          <ac:chgData name="Zoie Cheung" userId="c3f4573b-fcf3-4df0-b874-2ff58dbf3adc" providerId="ADAL" clId="{2F88DDE3-8091-42A7-A8BB-3C7F633DEC3D}" dt="2024-06-26T06:01:40.870" v="1355"/>
          <ac:cxnSpMkLst>
            <pc:docMk/>
            <pc:sldMk cId="1378448210" sldId="313"/>
            <ac:cxnSpMk id="25" creationId="{E4C72E5A-4587-9A28-AEAE-A2EA262B5970}"/>
          </ac:cxnSpMkLst>
        </pc:cxnChg>
        <pc:cxnChg chg="mod">
          <ac:chgData name="Zoie Cheung" userId="c3f4573b-fcf3-4df0-b874-2ff58dbf3adc" providerId="ADAL" clId="{2F88DDE3-8091-42A7-A8BB-3C7F633DEC3D}" dt="2024-06-26T06:01:40.870" v="1355"/>
          <ac:cxnSpMkLst>
            <pc:docMk/>
            <pc:sldMk cId="1378448210" sldId="313"/>
            <ac:cxnSpMk id="26" creationId="{B636CF4A-631A-D909-42E1-B5E933A99F99}"/>
          </ac:cxnSpMkLst>
        </pc:cxnChg>
        <pc:cxnChg chg="mod">
          <ac:chgData name="Zoie Cheung" userId="c3f4573b-fcf3-4df0-b874-2ff58dbf3adc" providerId="ADAL" clId="{2F88DDE3-8091-42A7-A8BB-3C7F633DEC3D}" dt="2024-06-26T06:01:40.870" v="1355"/>
          <ac:cxnSpMkLst>
            <pc:docMk/>
            <pc:sldMk cId="1378448210" sldId="313"/>
            <ac:cxnSpMk id="27" creationId="{F80EB29F-25A9-D3A0-79BF-29058650C9A5}"/>
          </ac:cxnSpMkLst>
        </pc:cxnChg>
        <pc:cxnChg chg="mod">
          <ac:chgData name="Zoie Cheung" userId="c3f4573b-fcf3-4df0-b874-2ff58dbf3adc" providerId="ADAL" clId="{2F88DDE3-8091-42A7-A8BB-3C7F633DEC3D}" dt="2024-06-26T06:01:40.870" v="1355"/>
          <ac:cxnSpMkLst>
            <pc:docMk/>
            <pc:sldMk cId="1378448210" sldId="313"/>
            <ac:cxnSpMk id="28" creationId="{6B837FC1-62E2-3D9B-C47A-D6DB6DF7BF4A}"/>
          </ac:cxnSpMkLst>
        </pc:cxnChg>
        <pc:cxnChg chg="mod">
          <ac:chgData name="Zoie Cheung" userId="c3f4573b-fcf3-4df0-b874-2ff58dbf3adc" providerId="ADAL" clId="{2F88DDE3-8091-42A7-A8BB-3C7F633DEC3D}" dt="2024-06-26T06:01:40.870" v="1355"/>
          <ac:cxnSpMkLst>
            <pc:docMk/>
            <pc:sldMk cId="1378448210" sldId="313"/>
            <ac:cxnSpMk id="29" creationId="{FD4D5C7B-1C99-FE51-8738-7EB227AE752A}"/>
          </ac:cxnSpMkLst>
        </pc:cxnChg>
        <pc:cxnChg chg="mod">
          <ac:chgData name="Zoie Cheung" userId="c3f4573b-fcf3-4df0-b874-2ff58dbf3adc" providerId="ADAL" clId="{2F88DDE3-8091-42A7-A8BB-3C7F633DEC3D}" dt="2024-06-26T06:01:40.870" v="1355"/>
          <ac:cxnSpMkLst>
            <pc:docMk/>
            <pc:sldMk cId="1378448210" sldId="313"/>
            <ac:cxnSpMk id="30" creationId="{A53606F4-EDF8-5E30-466C-9C0ECC7CDC03}"/>
          </ac:cxnSpMkLst>
        </pc:cxnChg>
        <pc:cxnChg chg="mod">
          <ac:chgData name="Zoie Cheung" userId="c3f4573b-fcf3-4df0-b874-2ff58dbf3adc" providerId="ADAL" clId="{2F88DDE3-8091-42A7-A8BB-3C7F633DEC3D}" dt="2024-06-26T06:01:40.870" v="1355"/>
          <ac:cxnSpMkLst>
            <pc:docMk/>
            <pc:sldMk cId="1378448210" sldId="313"/>
            <ac:cxnSpMk id="31" creationId="{71DBE4EB-2256-9515-3A4F-CFA7ABDEE52A}"/>
          </ac:cxnSpMkLst>
        </pc:cxn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1721620994" sldId="313"/>
        </pc:sldMkLst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2740087788" sldId="314"/>
        </pc:sldMkLst>
      </pc:sldChg>
      <pc:sldChg chg="addSp delSp modSp new mod modClrScheme replTag delTag chgLayout">
        <pc:chgData name="Zoie Cheung" userId="c3f4573b-fcf3-4df0-b874-2ff58dbf3adc" providerId="ADAL" clId="{2F88DDE3-8091-42A7-A8BB-3C7F633DEC3D}" dt="2024-07-08T10:08:47.021" v="5853"/>
        <pc:sldMkLst>
          <pc:docMk/>
          <pc:sldMk cId="4182476199" sldId="314"/>
        </pc:sldMkLst>
        <pc:spChg chg="del mod ord">
          <ac:chgData name="Zoie Cheung" userId="c3f4573b-fcf3-4df0-b874-2ff58dbf3adc" providerId="ADAL" clId="{2F88DDE3-8091-42A7-A8BB-3C7F633DEC3D}" dt="2024-06-26T06:06:42.379" v="1470" actId="700"/>
          <ac:spMkLst>
            <pc:docMk/>
            <pc:sldMk cId="4182476199" sldId="314"/>
            <ac:spMk id="2" creationId="{F43525D4-419F-BD2B-3437-240F7F32B4F7}"/>
          </ac:spMkLst>
        </pc:spChg>
        <pc:spChg chg="del mod ord">
          <ac:chgData name="Zoie Cheung" userId="c3f4573b-fcf3-4df0-b874-2ff58dbf3adc" providerId="ADAL" clId="{2F88DDE3-8091-42A7-A8BB-3C7F633DEC3D}" dt="2024-06-26T06:06:42.379" v="1470" actId="700"/>
          <ac:spMkLst>
            <pc:docMk/>
            <pc:sldMk cId="4182476199" sldId="314"/>
            <ac:spMk id="3" creationId="{44C699DE-61D2-E40E-8547-15045B01CCC3}"/>
          </ac:spMkLst>
        </pc:spChg>
        <pc:spChg chg="del">
          <ac:chgData name="Zoie Cheung" userId="c3f4573b-fcf3-4df0-b874-2ff58dbf3adc" providerId="ADAL" clId="{2F88DDE3-8091-42A7-A8BB-3C7F633DEC3D}" dt="2024-06-26T06:06:42.379" v="1470" actId="700"/>
          <ac:spMkLst>
            <pc:docMk/>
            <pc:sldMk cId="4182476199" sldId="314"/>
            <ac:spMk id="4" creationId="{88556AD6-F365-67A2-0CBE-A18D4C813582}"/>
          </ac:spMkLst>
        </pc:spChg>
        <pc:spChg chg="add mod ord">
          <ac:chgData name="Zoie Cheung" userId="c3f4573b-fcf3-4df0-b874-2ff58dbf3adc" providerId="ADAL" clId="{2F88DDE3-8091-42A7-A8BB-3C7F633DEC3D}" dt="2024-06-26T06:09:58.555" v="1722" actId="20577"/>
          <ac:spMkLst>
            <pc:docMk/>
            <pc:sldMk cId="4182476199" sldId="314"/>
            <ac:spMk id="5" creationId="{D20CF75E-7717-39D7-4F53-F559724D917B}"/>
          </ac:spMkLst>
        </pc:spChg>
        <pc:spChg chg="add mod ord">
          <ac:chgData name="Zoie Cheung" userId="c3f4573b-fcf3-4df0-b874-2ff58dbf3adc" providerId="ADAL" clId="{2F88DDE3-8091-42A7-A8BB-3C7F633DEC3D}" dt="2024-06-26T07:05:40.383" v="2118" actId="1076"/>
          <ac:spMkLst>
            <pc:docMk/>
            <pc:sldMk cId="4182476199" sldId="314"/>
            <ac:spMk id="6" creationId="{B871E51A-7030-7030-CF48-93FEC33280B1}"/>
          </ac:spMkLst>
        </pc:spChg>
        <pc:spChg chg="add mod">
          <ac:chgData name="Zoie Cheung" userId="c3f4573b-fcf3-4df0-b874-2ff58dbf3adc" providerId="ADAL" clId="{2F88DDE3-8091-42A7-A8BB-3C7F633DEC3D}" dt="2024-06-26T07:06:37.080" v="2140" actId="1076"/>
          <ac:spMkLst>
            <pc:docMk/>
            <pc:sldMk cId="4182476199" sldId="314"/>
            <ac:spMk id="7" creationId="{021653AB-89F8-222C-7154-1481D155C100}"/>
          </ac:spMkLst>
        </pc:spChg>
        <pc:spChg chg="add mod">
          <ac:chgData name="Zoie Cheung" userId="c3f4573b-fcf3-4df0-b874-2ff58dbf3adc" providerId="ADAL" clId="{2F88DDE3-8091-42A7-A8BB-3C7F633DEC3D}" dt="2024-06-26T07:05:40.383" v="2118" actId="1076"/>
          <ac:spMkLst>
            <pc:docMk/>
            <pc:sldMk cId="4182476199" sldId="314"/>
            <ac:spMk id="8" creationId="{5D652DB3-BDA8-3B28-C73E-F14AE18010E3}"/>
          </ac:spMkLst>
        </pc:spChg>
        <pc:spChg chg="add mod">
          <ac:chgData name="Zoie Cheung" userId="c3f4573b-fcf3-4df0-b874-2ff58dbf3adc" providerId="ADAL" clId="{2F88DDE3-8091-42A7-A8BB-3C7F633DEC3D}" dt="2024-06-26T07:07:08.947" v="2180" actId="1076"/>
          <ac:spMkLst>
            <pc:docMk/>
            <pc:sldMk cId="4182476199" sldId="314"/>
            <ac:spMk id="9" creationId="{04024AFF-F8BC-EE64-7590-A14141289D2A}"/>
          </ac:spMkLst>
        </pc:spChg>
        <pc:spChg chg="add mod">
          <ac:chgData name="Zoie Cheung" userId="c3f4573b-fcf3-4df0-b874-2ff58dbf3adc" providerId="ADAL" clId="{2F88DDE3-8091-42A7-A8BB-3C7F633DEC3D}" dt="2024-06-26T07:07:08.947" v="2180" actId="1076"/>
          <ac:spMkLst>
            <pc:docMk/>
            <pc:sldMk cId="4182476199" sldId="314"/>
            <ac:spMk id="10" creationId="{0AB8AB40-D9C6-FC97-BD87-87E63C79BD71}"/>
          </ac:spMkLst>
        </pc:spChg>
        <pc:spChg chg="add del mod">
          <ac:chgData name="Zoie Cheung" userId="c3f4573b-fcf3-4df0-b874-2ff58dbf3adc" providerId="ADAL" clId="{2F88DDE3-8091-42A7-A8BB-3C7F633DEC3D}" dt="2024-06-26T07:06:38.525" v="2141" actId="478"/>
          <ac:spMkLst>
            <pc:docMk/>
            <pc:sldMk cId="4182476199" sldId="314"/>
            <ac:spMk id="11" creationId="{31397F29-D319-632F-F892-393A7519D3B2}"/>
          </ac:spMkLst>
        </pc:spChg>
        <pc:spChg chg="add mod">
          <ac:chgData name="Zoie Cheung" userId="c3f4573b-fcf3-4df0-b874-2ff58dbf3adc" providerId="ADAL" clId="{2F88DDE3-8091-42A7-A8BB-3C7F633DEC3D}" dt="2024-06-26T07:05:49.361" v="2120" actId="1076"/>
          <ac:spMkLst>
            <pc:docMk/>
            <pc:sldMk cId="4182476199" sldId="314"/>
            <ac:spMk id="12" creationId="{661592AE-BE92-16B4-1984-23D0B5F0C1B4}"/>
          </ac:spMkLst>
        </pc:spChg>
        <pc:spChg chg="add mod">
          <ac:chgData name="Zoie Cheung" userId="c3f4573b-fcf3-4df0-b874-2ff58dbf3adc" providerId="ADAL" clId="{2F88DDE3-8091-42A7-A8BB-3C7F633DEC3D}" dt="2024-06-26T07:06:22.325" v="2136" actId="20577"/>
          <ac:spMkLst>
            <pc:docMk/>
            <pc:sldMk cId="4182476199" sldId="314"/>
            <ac:spMk id="13" creationId="{AEFF723C-6021-81DC-6D7F-021D9A7A61C3}"/>
          </ac:spMkLst>
        </pc:spChg>
        <pc:spChg chg="add mod">
          <ac:chgData name="Zoie Cheung" userId="c3f4573b-fcf3-4df0-b874-2ff58dbf3adc" providerId="ADAL" clId="{2F88DDE3-8091-42A7-A8BB-3C7F633DEC3D}" dt="2024-06-26T07:06:55.846" v="2176" actId="20577"/>
          <ac:spMkLst>
            <pc:docMk/>
            <pc:sldMk cId="4182476199" sldId="314"/>
            <ac:spMk id="14" creationId="{341B1F34-B44A-81AB-F48F-18484D986627}"/>
          </ac:spMkLst>
        </pc:spChg>
        <pc:spChg chg="add mod">
          <ac:chgData name="Zoie Cheung" userId="c3f4573b-fcf3-4df0-b874-2ff58dbf3adc" providerId="ADAL" clId="{2F88DDE3-8091-42A7-A8BB-3C7F633DEC3D}" dt="2024-06-26T07:06:43.462" v="2151" actId="1037"/>
          <ac:spMkLst>
            <pc:docMk/>
            <pc:sldMk cId="4182476199" sldId="314"/>
            <ac:spMk id="15" creationId="{C759342F-19AB-DEA9-F04F-48B827A17A53}"/>
          </ac:spMkLst>
        </pc:spChg>
        <pc:spChg chg="add mod">
          <ac:chgData name="Zoie Cheung" userId="c3f4573b-fcf3-4df0-b874-2ff58dbf3adc" providerId="ADAL" clId="{2F88DDE3-8091-42A7-A8BB-3C7F633DEC3D}" dt="2024-06-26T07:07:04.215" v="2179" actId="1076"/>
          <ac:spMkLst>
            <pc:docMk/>
            <pc:sldMk cId="4182476199" sldId="314"/>
            <ac:spMk id="16" creationId="{B3002420-489E-C22F-0087-75B3BAE819A3}"/>
          </ac:spMkLst>
        </pc:spChg>
        <pc:spChg chg="add mod">
          <ac:chgData name="Zoie Cheung" userId="c3f4573b-fcf3-4df0-b874-2ff58dbf3adc" providerId="ADAL" clId="{2F88DDE3-8091-42A7-A8BB-3C7F633DEC3D}" dt="2024-06-26T07:07:14.418" v="2182" actId="1076"/>
          <ac:spMkLst>
            <pc:docMk/>
            <pc:sldMk cId="4182476199" sldId="314"/>
            <ac:spMk id="17" creationId="{167DCF13-69CD-4EC0-0FAF-6E5C7F3E1EC4}"/>
          </ac:spMkLst>
        </pc:sp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2926561202" sldId="315"/>
        </pc:sldMkLst>
      </pc:sldChg>
      <pc:sldChg chg="modSp add mod replTag delTag">
        <pc:chgData name="Zoie Cheung" userId="c3f4573b-fcf3-4df0-b874-2ff58dbf3adc" providerId="ADAL" clId="{2F88DDE3-8091-42A7-A8BB-3C7F633DEC3D}" dt="2024-07-08T03:07:18.252" v="5519"/>
        <pc:sldMkLst>
          <pc:docMk/>
          <pc:sldMk cId="4004307986" sldId="315"/>
        </pc:sldMkLst>
        <pc:spChg chg="mod">
          <ac:chgData name="Zoie Cheung" userId="c3f4573b-fcf3-4df0-b874-2ff58dbf3adc" providerId="ADAL" clId="{2F88DDE3-8091-42A7-A8BB-3C7F633DEC3D}" dt="2024-06-26T08:23:38.017" v="4685" actId="20577"/>
          <ac:spMkLst>
            <pc:docMk/>
            <pc:sldMk cId="4004307986" sldId="315"/>
            <ac:spMk id="5" creationId="{00000000-0000-0000-0000-000000000000}"/>
          </ac:spMkLst>
        </pc:sp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2972878344" sldId="316"/>
        </pc:sldMkLst>
      </pc:sldChg>
      <pc:sldChg chg="addSp delSp modSp add mod replTag delTag">
        <pc:chgData name="Zoie Cheung" userId="c3f4573b-fcf3-4df0-b874-2ff58dbf3adc" providerId="ADAL" clId="{2F88DDE3-8091-42A7-A8BB-3C7F633DEC3D}" dt="2024-07-08T03:05:27.825" v="5456"/>
        <pc:sldMkLst>
          <pc:docMk/>
          <pc:sldMk cId="3555638267" sldId="316"/>
        </pc:sldMkLst>
        <pc:spChg chg="mod">
          <ac:chgData name="Zoie Cheung" userId="c3f4573b-fcf3-4df0-b874-2ff58dbf3adc" providerId="ADAL" clId="{2F88DDE3-8091-42A7-A8BB-3C7F633DEC3D}" dt="2024-06-26T07:26:35.075" v="2651"/>
          <ac:spMkLst>
            <pc:docMk/>
            <pc:sldMk cId="3555638267" sldId="316"/>
            <ac:spMk id="5" creationId="{1745CEE4-25E4-101F-DB18-B4B8784969DF}"/>
          </ac:spMkLst>
        </pc:spChg>
        <pc:spChg chg="mod">
          <ac:chgData name="Zoie Cheung" userId="c3f4573b-fcf3-4df0-b874-2ff58dbf3adc" providerId="ADAL" clId="{2F88DDE3-8091-42A7-A8BB-3C7F633DEC3D}" dt="2024-06-26T07:26:02.545" v="2583" actId="404"/>
          <ac:spMkLst>
            <pc:docMk/>
            <pc:sldMk cId="3555638267" sldId="316"/>
            <ac:spMk id="6" creationId="{2352F03A-C263-A0EE-9B6D-BF3B06CDAFCB}"/>
          </ac:spMkLst>
        </pc:spChg>
        <pc:spChg chg="add mod">
          <ac:chgData name="Zoie Cheung" userId="c3f4573b-fcf3-4df0-b874-2ff58dbf3adc" providerId="ADAL" clId="{2F88DDE3-8091-42A7-A8BB-3C7F633DEC3D}" dt="2024-06-26T06:34:00.933" v="2029" actId="1037"/>
          <ac:spMkLst>
            <pc:docMk/>
            <pc:sldMk cId="3555638267" sldId="316"/>
            <ac:spMk id="8" creationId="{3FB8FCD0-F68C-8C77-0808-F20032463AB9}"/>
          </ac:spMkLst>
        </pc:spChg>
        <pc:spChg chg="add mod">
          <ac:chgData name="Zoie Cheung" userId="c3f4573b-fcf3-4df0-b874-2ff58dbf3adc" providerId="ADAL" clId="{2F88DDE3-8091-42A7-A8BB-3C7F633DEC3D}" dt="2024-06-26T06:34:58.098" v="2053" actId="403"/>
          <ac:spMkLst>
            <pc:docMk/>
            <pc:sldMk cId="3555638267" sldId="316"/>
            <ac:spMk id="9" creationId="{DA1C3915-3D4B-7234-8EAB-67BEB13725B6}"/>
          </ac:spMkLst>
        </pc:spChg>
        <pc:spChg chg="del">
          <ac:chgData name="Zoie Cheung" userId="c3f4573b-fcf3-4df0-b874-2ff58dbf3adc" providerId="ADAL" clId="{2F88DDE3-8091-42A7-A8BB-3C7F633DEC3D}" dt="2024-06-26T06:14:20.012" v="1991" actId="478"/>
          <ac:spMkLst>
            <pc:docMk/>
            <pc:sldMk cId="3555638267" sldId="316"/>
            <ac:spMk id="13" creationId="{172C79B5-5A26-F2B7-DFC9-C032CB8BB609}"/>
          </ac:spMkLst>
        </pc:spChg>
        <pc:spChg chg="mod">
          <ac:chgData name="Zoie Cheung" userId="c3f4573b-fcf3-4df0-b874-2ff58dbf3adc" providerId="ADAL" clId="{2F88DDE3-8091-42A7-A8BB-3C7F633DEC3D}" dt="2024-06-26T06:33:58.436" v="2028" actId="14100"/>
          <ac:spMkLst>
            <pc:docMk/>
            <pc:sldMk cId="3555638267" sldId="316"/>
            <ac:spMk id="17" creationId="{423F4AAC-27F0-399C-791E-077AAF408B34}"/>
          </ac:spMkLst>
        </pc:spChg>
        <pc:spChg chg="del mod">
          <ac:chgData name="Zoie Cheung" userId="c3f4573b-fcf3-4df0-b874-2ff58dbf3adc" providerId="ADAL" clId="{2F88DDE3-8091-42A7-A8BB-3C7F633DEC3D}" dt="2024-06-26T06:14:15.444" v="1989" actId="478"/>
          <ac:spMkLst>
            <pc:docMk/>
            <pc:sldMk cId="3555638267" sldId="316"/>
            <ac:spMk id="19" creationId="{936FF7B1-A9EA-45C8-EC88-73A3B90A9554}"/>
          </ac:spMkLst>
        </pc:spChg>
        <pc:grpChg chg="mod">
          <ac:chgData name="Zoie Cheung" userId="c3f4573b-fcf3-4df0-b874-2ff58dbf3adc" providerId="ADAL" clId="{2F88DDE3-8091-42A7-A8BB-3C7F633DEC3D}" dt="2024-06-26T06:19:33.659" v="1993" actId="14100"/>
          <ac:grpSpMkLst>
            <pc:docMk/>
            <pc:sldMk cId="3555638267" sldId="316"/>
            <ac:grpSpMk id="10" creationId="{117BB7E0-7C2B-047B-87B4-285215C5F774}"/>
          </ac:grpSpMkLst>
        </pc:grpChg>
        <pc:grpChg chg="del">
          <ac:chgData name="Zoie Cheung" userId="c3f4573b-fcf3-4df0-b874-2ff58dbf3adc" providerId="ADAL" clId="{2F88DDE3-8091-42A7-A8BB-3C7F633DEC3D}" dt="2024-06-26T06:14:13.022" v="1986" actId="478"/>
          <ac:grpSpMkLst>
            <pc:docMk/>
            <pc:sldMk cId="3555638267" sldId="316"/>
            <ac:grpSpMk id="14" creationId="{722F95CC-B487-2B48-80E4-0609775FB5B4}"/>
          </ac:grpSpMkLst>
        </pc:grpChg>
        <pc:grpChg chg="mod">
          <ac:chgData name="Zoie Cheung" userId="c3f4573b-fcf3-4df0-b874-2ff58dbf3adc" providerId="ADAL" clId="{2F88DDE3-8091-42A7-A8BB-3C7F633DEC3D}" dt="2024-06-26T06:34:11.653" v="2037" actId="1076"/>
          <ac:grpSpMkLst>
            <pc:docMk/>
            <pc:sldMk cId="3555638267" sldId="316"/>
            <ac:grpSpMk id="20" creationId="{C277282F-E68F-D3E0-83E7-2D2685E6EA92}"/>
          </ac:grpSpMkLst>
        </pc:grpChg>
        <pc:grpChg chg="mod">
          <ac:chgData name="Zoie Cheung" userId="c3f4573b-fcf3-4df0-b874-2ff58dbf3adc" providerId="ADAL" clId="{2F88DDE3-8091-42A7-A8BB-3C7F633DEC3D}" dt="2024-06-26T06:19:44.101" v="1996" actId="14100"/>
          <ac:grpSpMkLst>
            <pc:docMk/>
            <pc:sldMk cId="3555638267" sldId="316"/>
            <ac:grpSpMk id="33" creationId="{739A8877-CBD6-A8C6-FF47-38809FF096E0}"/>
          </ac:grpSpMkLst>
        </pc:grpChg>
        <pc:grpChg chg="mod">
          <ac:chgData name="Zoie Cheung" userId="c3f4573b-fcf3-4df0-b874-2ff58dbf3adc" providerId="ADAL" clId="{2F88DDE3-8091-42A7-A8BB-3C7F633DEC3D}" dt="2024-06-26T06:19:47.259" v="1997" actId="14100"/>
          <ac:grpSpMkLst>
            <pc:docMk/>
            <pc:sldMk cId="3555638267" sldId="316"/>
            <ac:grpSpMk id="39" creationId="{3D9B17D5-74F7-35E5-34D9-3F1DFB7C3777}"/>
          </ac:grpSpMkLst>
        </pc:grpChg>
        <pc:picChg chg="add del mod">
          <ac:chgData name="Zoie Cheung" userId="c3f4573b-fcf3-4df0-b874-2ff58dbf3adc" providerId="ADAL" clId="{2F88DDE3-8091-42A7-A8BB-3C7F633DEC3D}" dt="2024-06-26T06:32:59.958" v="2003" actId="478"/>
          <ac:picMkLst>
            <pc:docMk/>
            <pc:sldMk cId="3555638267" sldId="316"/>
            <ac:picMk id="3" creationId="{E3007B6C-64B7-3659-5723-C0E37B16041A}"/>
          </ac:picMkLst>
        </pc:picChg>
        <pc:picChg chg="add mod">
          <ac:chgData name="Zoie Cheung" userId="c3f4573b-fcf3-4df0-b874-2ff58dbf3adc" providerId="ADAL" clId="{2F88DDE3-8091-42A7-A8BB-3C7F633DEC3D}" dt="2024-06-26T06:34:17.619" v="2040" actId="14100"/>
          <ac:picMkLst>
            <pc:docMk/>
            <pc:sldMk cId="3555638267" sldId="316"/>
            <ac:picMk id="7" creationId="{A13F9C75-29CB-87A1-FCF4-1710F721D3CE}"/>
          </ac:picMkLst>
        </pc:picChg>
        <pc:picChg chg="del">
          <ac:chgData name="Zoie Cheung" userId="c3f4573b-fcf3-4df0-b874-2ff58dbf3adc" providerId="ADAL" clId="{2F88DDE3-8091-42A7-A8BB-3C7F633DEC3D}" dt="2024-06-26T06:14:13.958" v="1987" actId="478"/>
          <ac:picMkLst>
            <pc:docMk/>
            <pc:sldMk cId="3555638267" sldId="316"/>
            <ac:picMk id="18" creationId="{D481DEFD-9CA9-2426-7F74-53919573AB78}"/>
          </ac:picMkLst>
        </pc:picChg>
        <pc:picChg chg="del">
          <ac:chgData name="Zoie Cheung" userId="c3f4573b-fcf3-4df0-b874-2ff58dbf3adc" providerId="ADAL" clId="{2F88DDE3-8091-42A7-A8BB-3C7F633DEC3D}" dt="2024-06-26T06:19:35.292" v="1994" actId="478"/>
          <ac:picMkLst>
            <pc:docMk/>
            <pc:sldMk cId="3555638267" sldId="316"/>
            <ac:picMk id="36" creationId="{10622E80-1C4C-2465-3F07-2F39537C658A}"/>
          </ac:picMkLst>
        </pc:picChg>
        <pc:picChg chg="del">
          <ac:chgData name="Zoie Cheung" userId="c3f4573b-fcf3-4df0-b874-2ff58dbf3adc" providerId="ADAL" clId="{2F88DDE3-8091-42A7-A8BB-3C7F633DEC3D}" dt="2024-06-26T06:19:36.314" v="1995" actId="478"/>
          <ac:picMkLst>
            <pc:docMk/>
            <pc:sldMk cId="3555638267" sldId="316"/>
            <ac:picMk id="42" creationId="{FA14A5E2-19B5-27DC-3512-EBD71B3EDC0E}"/>
          </ac:picMkLst>
        </pc:picChg>
        <pc:picChg chg="del">
          <ac:chgData name="Zoie Cheung" userId="c3f4573b-fcf3-4df0-b874-2ff58dbf3adc" providerId="ADAL" clId="{2F88DDE3-8091-42A7-A8BB-3C7F633DEC3D}" dt="2024-06-26T06:14:16.886" v="1990" actId="478"/>
          <ac:picMkLst>
            <pc:docMk/>
            <pc:sldMk cId="3555638267" sldId="316"/>
            <ac:picMk id="43" creationId="{7FA69C24-B32B-F317-3840-9B8AC441C1AE}"/>
          </ac:picMkLst>
        </pc:pic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212868278" sldId="317"/>
        </pc:sldMkLst>
      </pc:sldChg>
      <pc:sldChg chg="addSp delSp modSp new mod ord replTag delTag">
        <pc:chgData name="Zoie Cheung" userId="c3f4573b-fcf3-4df0-b874-2ff58dbf3adc" providerId="ADAL" clId="{2F88DDE3-8091-42A7-A8BB-3C7F633DEC3D}" dt="2024-07-08T03:05:23.832" v="5454"/>
        <pc:sldMkLst>
          <pc:docMk/>
          <pc:sldMk cId="2482875738" sldId="317"/>
        </pc:sldMkLst>
        <pc:spChg chg="mod">
          <ac:chgData name="Zoie Cheung" userId="c3f4573b-fcf3-4df0-b874-2ff58dbf3adc" providerId="ADAL" clId="{2F88DDE3-8091-42A7-A8BB-3C7F633DEC3D}" dt="2024-06-26T07:26:37.315" v="2656"/>
          <ac:spMkLst>
            <pc:docMk/>
            <pc:sldMk cId="2482875738" sldId="317"/>
            <ac:spMk id="2" creationId="{42AFAA73-EF29-4F4B-4B8C-5CFC996BB65D}"/>
          </ac:spMkLst>
        </pc:spChg>
        <pc:spChg chg="mod">
          <ac:chgData name="Zoie Cheung" userId="c3f4573b-fcf3-4df0-b874-2ff58dbf3adc" providerId="ADAL" clId="{2F88DDE3-8091-42A7-A8BB-3C7F633DEC3D}" dt="2024-06-26T07:43:47.011" v="3367" actId="404"/>
          <ac:spMkLst>
            <pc:docMk/>
            <pc:sldMk cId="2482875738" sldId="317"/>
            <ac:spMk id="3" creationId="{F1135F09-8D91-CAB3-AC95-24E449E7131D}"/>
          </ac:spMkLst>
        </pc:spChg>
        <pc:spChg chg="add del mod">
          <ac:chgData name="Zoie Cheung" userId="c3f4573b-fcf3-4df0-b874-2ff58dbf3adc" providerId="ADAL" clId="{2F88DDE3-8091-42A7-A8BB-3C7F633DEC3D}" dt="2024-06-26T07:16:19.334" v="2295" actId="478"/>
          <ac:spMkLst>
            <pc:docMk/>
            <pc:sldMk cId="2482875738" sldId="317"/>
            <ac:spMk id="5" creationId="{736B8276-BD6B-258C-D756-94546AA4D1E1}"/>
          </ac:spMkLst>
        </pc:spChg>
        <pc:spChg chg="add del">
          <ac:chgData name="Zoie Cheung" userId="c3f4573b-fcf3-4df0-b874-2ff58dbf3adc" providerId="ADAL" clId="{2F88DDE3-8091-42A7-A8BB-3C7F633DEC3D}" dt="2024-06-26T07:23:11.045" v="2489" actId="478"/>
          <ac:spMkLst>
            <pc:docMk/>
            <pc:sldMk cId="2482875738" sldId="317"/>
            <ac:spMk id="7" creationId="{A214ED6A-3169-619D-9F43-68D1068BC3C4}"/>
          </ac:spMkLst>
        </pc:spChg>
        <pc:graphicFrameChg chg="add mod modGraphic">
          <ac:chgData name="Zoie Cheung" userId="c3f4573b-fcf3-4df0-b874-2ff58dbf3adc" providerId="ADAL" clId="{2F88DDE3-8091-42A7-A8BB-3C7F633DEC3D}" dt="2024-06-26T07:25:59.093" v="2578" actId="1076"/>
          <ac:graphicFrameMkLst>
            <pc:docMk/>
            <pc:sldMk cId="2482875738" sldId="317"/>
            <ac:graphicFrameMk id="6" creationId="{5D873EB3-3DE4-9903-6DE4-B3FA5A63057A}"/>
          </ac:graphicFrameMkLst>
        </pc:graphicFrameChg>
        <pc:graphicFrameChg chg="add del mod modGraphic">
          <ac:chgData name="Zoie Cheung" userId="c3f4573b-fcf3-4df0-b874-2ff58dbf3adc" providerId="ADAL" clId="{2F88DDE3-8091-42A7-A8BB-3C7F633DEC3D}" dt="2024-06-26T07:23:27.405" v="2494" actId="478"/>
          <ac:graphicFrameMkLst>
            <pc:docMk/>
            <pc:sldMk cId="2482875738" sldId="317"/>
            <ac:graphicFrameMk id="8" creationId="{E877CB3E-82D1-D6CF-AA92-2A30B86204C1}"/>
          </ac:graphicFrameMkLst>
        </pc:graphicFrameChg>
        <pc:graphicFrameChg chg="add mod">
          <ac:chgData name="Zoie Cheung" userId="c3f4573b-fcf3-4df0-b874-2ff58dbf3adc" providerId="ADAL" clId="{2F88DDE3-8091-42A7-A8BB-3C7F633DEC3D}" dt="2024-06-26T07:25:59.093" v="2578" actId="1076"/>
          <ac:graphicFrameMkLst>
            <pc:docMk/>
            <pc:sldMk cId="2482875738" sldId="317"/>
            <ac:graphicFrameMk id="9" creationId="{4C7C1A2A-AF87-029D-A378-2838A5E821DC}"/>
          </ac:graphicFrameMkLst>
        </pc:graphicFrame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336573128" sldId="318"/>
        </pc:sldMkLst>
      </pc:sldChg>
      <pc:sldChg chg="addSp delSp modSp new mod ord replTag delTag">
        <pc:chgData name="Zoie Cheung" userId="c3f4573b-fcf3-4df0-b874-2ff58dbf3adc" providerId="ADAL" clId="{2F88DDE3-8091-42A7-A8BB-3C7F633DEC3D}" dt="2024-07-08T10:35:17.598" v="6567"/>
        <pc:sldMkLst>
          <pc:docMk/>
          <pc:sldMk cId="2216775667" sldId="318"/>
        </pc:sldMkLst>
        <pc:spChg chg="mod">
          <ac:chgData name="Zoie Cheung" userId="c3f4573b-fcf3-4df0-b874-2ff58dbf3adc" providerId="ADAL" clId="{2F88DDE3-8091-42A7-A8BB-3C7F633DEC3D}" dt="2024-06-26T08:46:10.028" v="4967"/>
          <ac:spMkLst>
            <pc:docMk/>
            <pc:sldMk cId="2216775667" sldId="318"/>
            <ac:spMk id="2" creationId="{8815B755-E06A-A67B-AD1E-6DD36F2AB6D5}"/>
          </ac:spMkLst>
        </pc:spChg>
        <pc:spChg chg="mod">
          <ac:chgData name="Zoie Cheung" userId="c3f4573b-fcf3-4df0-b874-2ff58dbf3adc" providerId="ADAL" clId="{2F88DDE3-8091-42A7-A8BB-3C7F633DEC3D}" dt="2024-06-26T08:06:49.057" v="4521" actId="404"/>
          <ac:spMkLst>
            <pc:docMk/>
            <pc:sldMk cId="2216775667" sldId="318"/>
            <ac:spMk id="3" creationId="{265B5262-4B14-2E58-5D69-FB6273D18DC3}"/>
          </ac:spMkLst>
        </pc:spChg>
        <pc:spChg chg="add mod">
          <ac:chgData name="Zoie Cheung" userId="c3f4573b-fcf3-4df0-b874-2ff58dbf3adc" providerId="ADAL" clId="{2F88DDE3-8091-42A7-A8BB-3C7F633DEC3D}" dt="2024-07-08T03:14:32.056" v="5584" actId="1076"/>
          <ac:spMkLst>
            <pc:docMk/>
            <pc:sldMk cId="2216775667" sldId="318"/>
            <ac:spMk id="6" creationId="{26D7D594-59D8-E4E1-DF83-FD44A7CCC45B}"/>
          </ac:spMkLst>
        </pc:spChg>
        <pc:spChg chg="add del mod">
          <ac:chgData name="Zoie Cheung" userId="c3f4573b-fcf3-4df0-b874-2ff58dbf3adc" providerId="ADAL" clId="{2F88DDE3-8091-42A7-A8BB-3C7F633DEC3D}" dt="2024-06-26T08:06:42.214" v="4509" actId="478"/>
          <ac:spMkLst>
            <pc:docMk/>
            <pc:sldMk cId="2216775667" sldId="318"/>
            <ac:spMk id="6" creationId="{CB5A1A81-11C0-D125-0151-55E94099A5BD}"/>
          </ac:spMkLst>
        </pc:spChg>
        <pc:spChg chg="add mod">
          <ac:chgData name="Zoie Cheung" userId="c3f4573b-fcf3-4df0-b874-2ff58dbf3adc" providerId="ADAL" clId="{2F88DDE3-8091-42A7-A8BB-3C7F633DEC3D}" dt="2024-06-26T08:46:43.537" v="4997" actId="1076"/>
          <ac:spMkLst>
            <pc:docMk/>
            <pc:sldMk cId="2216775667" sldId="318"/>
            <ac:spMk id="7" creationId="{2DA97875-0FC8-1EC5-2E0A-43C43CE1E05A}"/>
          </ac:spMkLst>
        </pc:spChg>
        <pc:spChg chg="add mod">
          <ac:chgData name="Zoie Cheung" userId="c3f4573b-fcf3-4df0-b874-2ff58dbf3adc" providerId="ADAL" clId="{2F88DDE3-8091-42A7-A8BB-3C7F633DEC3D}" dt="2024-06-27T08:04:51.243" v="5359" actId="14100"/>
          <ac:spMkLst>
            <pc:docMk/>
            <pc:sldMk cId="2216775667" sldId="318"/>
            <ac:spMk id="8" creationId="{9E5AA76B-3E6B-D562-7421-8707285FFB52}"/>
          </ac:spMkLst>
        </pc:spChg>
        <pc:spChg chg="add mod">
          <ac:chgData name="Zoie Cheung" userId="c3f4573b-fcf3-4df0-b874-2ff58dbf3adc" providerId="ADAL" clId="{2F88DDE3-8091-42A7-A8BB-3C7F633DEC3D}" dt="2024-06-26T08:49:53.036" v="5025" actId="1076"/>
          <ac:spMkLst>
            <pc:docMk/>
            <pc:sldMk cId="2216775667" sldId="318"/>
            <ac:spMk id="9" creationId="{DACFD645-9E26-6A0C-DA8B-9C4E125267B0}"/>
          </ac:spMkLst>
        </pc:spChg>
        <pc:spChg chg="add mod">
          <ac:chgData name="Zoie Cheung" userId="c3f4573b-fcf3-4df0-b874-2ff58dbf3adc" providerId="ADAL" clId="{2F88DDE3-8091-42A7-A8BB-3C7F633DEC3D}" dt="2024-06-26T08:50:17.711" v="5041" actId="20577"/>
          <ac:spMkLst>
            <pc:docMk/>
            <pc:sldMk cId="2216775667" sldId="318"/>
            <ac:spMk id="10" creationId="{99F30B8F-7D70-CB1A-6020-CB985756591A}"/>
          </ac:spMkLst>
        </pc:spChg>
        <pc:spChg chg="add mod">
          <ac:chgData name="Zoie Cheung" userId="c3f4573b-fcf3-4df0-b874-2ff58dbf3adc" providerId="ADAL" clId="{2F88DDE3-8091-42A7-A8BB-3C7F633DEC3D}" dt="2024-06-27T08:05:11.785" v="5393" actId="20577"/>
          <ac:spMkLst>
            <pc:docMk/>
            <pc:sldMk cId="2216775667" sldId="318"/>
            <ac:spMk id="11" creationId="{7F79C0B3-759D-A421-2A0A-FEE68762D261}"/>
          </ac:spMkLst>
        </pc:spChg>
        <pc:spChg chg="add mod">
          <ac:chgData name="Zoie Cheung" userId="c3f4573b-fcf3-4df0-b874-2ff58dbf3adc" providerId="ADAL" clId="{2F88DDE3-8091-42A7-A8BB-3C7F633DEC3D}" dt="2024-06-27T08:05:55.267" v="5423" actId="1035"/>
          <ac:spMkLst>
            <pc:docMk/>
            <pc:sldMk cId="2216775667" sldId="318"/>
            <ac:spMk id="12" creationId="{0818ABC9-F5A4-A47B-E2AB-42FF35485D74}"/>
          </ac:spMkLst>
        </pc:spChg>
        <pc:spChg chg="add mod">
          <ac:chgData name="Zoie Cheung" userId="c3f4573b-fcf3-4df0-b874-2ff58dbf3adc" providerId="ADAL" clId="{2F88DDE3-8091-42A7-A8BB-3C7F633DEC3D}" dt="2024-06-27T08:06:09.097" v="5431" actId="20577"/>
          <ac:spMkLst>
            <pc:docMk/>
            <pc:sldMk cId="2216775667" sldId="318"/>
            <ac:spMk id="13" creationId="{C8C3AD93-6C78-5B2B-0B36-998F6546836B}"/>
          </ac:spMkLst>
        </pc:spChg>
        <pc:spChg chg="add mod">
          <ac:chgData name="Zoie Cheung" userId="c3f4573b-fcf3-4df0-b874-2ff58dbf3adc" providerId="ADAL" clId="{2F88DDE3-8091-42A7-A8BB-3C7F633DEC3D}" dt="2024-07-08T10:04:25.473" v="5760" actId="20577"/>
          <ac:spMkLst>
            <pc:docMk/>
            <pc:sldMk cId="2216775667" sldId="318"/>
            <ac:spMk id="14" creationId="{7232BD93-8919-E837-6DE2-C1CD4E2730A9}"/>
          </ac:spMkLst>
        </pc:spChg>
        <pc:spChg chg="add mod">
          <ac:chgData name="Zoie Cheung" userId="c3f4573b-fcf3-4df0-b874-2ff58dbf3adc" providerId="ADAL" clId="{2F88DDE3-8091-42A7-A8BB-3C7F633DEC3D}" dt="2024-07-08T08:19:55.480" v="5613" actId="403"/>
          <ac:spMkLst>
            <pc:docMk/>
            <pc:sldMk cId="2216775667" sldId="318"/>
            <ac:spMk id="15" creationId="{4B686143-7A6E-E60D-7B29-BA01F92D408F}"/>
          </ac:spMkLst>
        </pc:spChg>
        <pc:spChg chg="add mod">
          <ac:chgData name="Zoie Cheung" userId="c3f4573b-fcf3-4df0-b874-2ff58dbf3adc" providerId="ADAL" clId="{2F88DDE3-8091-42A7-A8BB-3C7F633DEC3D}" dt="2024-07-08T10:05:08.950" v="5779" actId="14100"/>
          <ac:spMkLst>
            <pc:docMk/>
            <pc:sldMk cId="2216775667" sldId="318"/>
            <ac:spMk id="16" creationId="{FEC6D894-2A1F-A41A-1983-CC7D85D5A671}"/>
          </ac:spMkLst>
        </pc:spChg>
        <pc:spChg chg="add mod">
          <ac:chgData name="Zoie Cheung" userId="c3f4573b-fcf3-4df0-b874-2ff58dbf3adc" providerId="ADAL" clId="{2F88DDE3-8091-42A7-A8BB-3C7F633DEC3D}" dt="2024-07-08T08:19:52.926" v="5612" actId="14100"/>
          <ac:spMkLst>
            <pc:docMk/>
            <pc:sldMk cId="2216775667" sldId="318"/>
            <ac:spMk id="17" creationId="{6C8005C5-BDC0-7B14-3B23-679C3906F8B5}"/>
          </ac:spMkLst>
        </pc:spChg>
        <pc:spChg chg="add mod">
          <ac:chgData name="Zoie Cheung" userId="c3f4573b-fcf3-4df0-b874-2ff58dbf3adc" providerId="ADAL" clId="{2F88DDE3-8091-42A7-A8BB-3C7F633DEC3D}" dt="2024-07-08T10:05:39.508" v="5809" actId="207"/>
          <ac:spMkLst>
            <pc:docMk/>
            <pc:sldMk cId="2216775667" sldId="318"/>
            <ac:spMk id="18" creationId="{638ADB3F-0445-BBC7-5902-9DCE0E3B1795}"/>
          </ac:spMkLst>
        </pc:spChg>
        <pc:spChg chg="add mod">
          <ac:chgData name="Zoie Cheung" userId="c3f4573b-fcf3-4df0-b874-2ff58dbf3adc" providerId="ADAL" clId="{2F88DDE3-8091-42A7-A8BB-3C7F633DEC3D}" dt="2024-07-08T08:25:20.590" v="5677" actId="14100"/>
          <ac:spMkLst>
            <pc:docMk/>
            <pc:sldMk cId="2216775667" sldId="318"/>
            <ac:spMk id="19" creationId="{6ACBBEDA-B6F6-96F5-710B-D08895522CF8}"/>
          </ac:spMkLst>
        </pc:spChg>
        <pc:spChg chg="add mod">
          <ac:chgData name="Zoie Cheung" userId="c3f4573b-fcf3-4df0-b874-2ff58dbf3adc" providerId="ADAL" clId="{2F88DDE3-8091-42A7-A8BB-3C7F633DEC3D}" dt="2024-07-08T10:08:03.746" v="5839" actId="14100"/>
          <ac:spMkLst>
            <pc:docMk/>
            <pc:sldMk cId="2216775667" sldId="318"/>
            <ac:spMk id="20" creationId="{1D7C7530-599C-81A3-D6A5-BFBE6805FCDB}"/>
          </ac:spMkLst>
        </pc:spChg>
        <pc:spChg chg="add mod">
          <ac:chgData name="Zoie Cheung" userId="c3f4573b-fcf3-4df0-b874-2ff58dbf3adc" providerId="ADAL" clId="{2F88DDE3-8091-42A7-A8BB-3C7F633DEC3D}" dt="2024-07-08T08:25:39.811" v="5684" actId="14100"/>
          <ac:spMkLst>
            <pc:docMk/>
            <pc:sldMk cId="2216775667" sldId="318"/>
            <ac:spMk id="21" creationId="{06AC4493-1A6B-F971-089E-1F72F55DE63F}"/>
          </ac:spMkLst>
        </pc:spChg>
        <pc:spChg chg="add mod">
          <ac:chgData name="Zoie Cheung" userId="c3f4573b-fcf3-4df0-b874-2ff58dbf3adc" providerId="ADAL" clId="{2F88DDE3-8091-42A7-A8BB-3C7F633DEC3D}" dt="2024-07-08T10:04:00.215" v="5718" actId="1038"/>
          <ac:spMkLst>
            <pc:docMk/>
            <pc:sldMk cId="2216775667" sldId="318"/>
            <ac:spMk id="22" creationId="{F19128E7-A486-0E21-AE51-DD915C0FB1D2}"/>
          </ac:spMkLst>
        </pc:spChg>
        <pc:picChg chg="add mod">
          <ac:chgData name="Zoie Cheung" userId="c3f4573b-fcf3-4df0-b874-2ff58dbf3adc" providerId="ADAL" clId="{2F88DDE3-8091-42A7-A8BB-3C7F633DEC3D}" dt="2024-06-26T08:46:12.533" v="4968" actId="1076"/>
          <ac:picMkLst>
            <pc:docMk/>
            <pc:sldMk cId="2216775667" sldId="318"/>
            <ac:picMk id="5" creationId="{1107E375-5868-7174-A3C9-5B8658DD4AFB}"/>
          </ac:picMkLst>
        </pc:picChg>
      </pc:sldChg>
      <pc:sldChg chg="addSp delSp modSp new mod delAnim modAnim replTag delTag">
        <pc:chgData name="Zoie Cheung" userId="c3f4573b-fcf3-4df0-b874-2ff58dbf3adc" providerId="ADAL" clId="{2F88DDE3-8091-42A7-A8BB-3C7F633DEC3D}" dt="2024-07-08T03:05:36.197" v="5458"/>
        <pc:sldMkLst>
          <pc:docMk/>
          <pc:sldMk cId="2081569538" sldId="319"/>
        </pc:sldMkLst>
        <pc:spChg chg="mod">
          <ac:chgData name="Zoie Cheung" userId="c3f4573b-fcf3-4df0-b874-2ff58dbf3adc" providerId="ADAL" clId="{2F88DDE3-8091-42A7-A8BB-3C7F633DEC3D}" dt="2024-06-26T07:26:25.911" v="2636" actId="20577"/>
          <ac:spMkLst>
            <pc:docMk/>
            <pc:sldMk cId="2081569538" sldId="319"/>
            <ac:spMk id="2" creationId="{D6A2CF8C-CC65-2223-1A00-3070D5BA7CB1}"/>
          </ac:spMkLst>
        </pc:spChg>
        <pc:spChg chg="mod">
          <ac:chgData name="Zoie Cheung" userId="c3f4573b-fcf3-4df0-b874-2ff58dbf3adc" providerId="ADAL" clId="{2F88DDE3-8091-42A7-A8BB-3C7F633DEC3D}" dt="2024-06-26T07:26:14.527" v="2600" actId="20577"/>
          <ac:spMkLst>
            <pc:docMk/>
            <pc:sldMk cId="2081569538" sldId="319"/>
            <ac:spMk id="3" creationId="{0ADF1F57-C238-20BC-CC79-4F273893C5CA}"/>
          </ac:spMkLst>
        </pc:spChg>
        <pc:spChg chg="mod">
          <ac:chgData name="Zoie Cheung" userId="c3f4573b-fcf3-4df0-b874-2ff58dbf3adc" providerId="ADAL" clId="{2F88DDE3-8091-42A7-A8BB-3C7F633DEC3D}" dt="2024-06-26T07:27:16.680" v="2663"/>
          <ac:spMkLst>
            <pc:docMk/>
            <pc:sldMk cId="2081569538" sldId="319"/>
            <ac:spMk id="7" creationId="{AA07305C-8703-CFA4-8B84-E1304B12E118}"/>
          </ac:spMkLst>
        </pc:spChg>
        <pc:spChg chg="mod">
          <ac:chgData name="Zoie Cheung" userId="c3f4573b-fcf3-4df0-b874-2ff58dbf3adc" providerId="ADAL" clId="{2F88DDE3-8091-42A7-A8BB-3C7F633DEC3D}" dt="2024-06-26T07:27:16.680" v="2663"/>
          <ac:spMkLst>
            <pc:docMk/>
            <pc:sldMk cId="2081569538" sldId="319"/>
            <ac:spMk id="9" creationId="{EF066B89-6F94-C803-3EE0-11E5A29B1A75}"/>
          </ac:spMkLst>
        </pc:spChg>
        <pc:spChg chg="add del mod">
          <ac:chgData name="Zoie Cheung" userId="c3f4573b-fcf3-4df0-b874-2ff58dbf3adc" providerId="ADAL" clId="{2F88DDE3-8091-42A7-A8BB-3C7F633DEC3D}" dt="2024-06-26T07:27:42.474" v="2677"/>
          <ac:spMkLst>
            <pc:docMk/>
            <pc:sldMk cId="2081569538" sldId="319"/>
            <ac:spMk id="10" creationId="{1B02B458-2A63-3ED7-A0A5-DA8355E5F25E}"/>
          </ac:spMkLst>
        </pc:spChg>
        <pc:spChg chg="add mod">
          <ac:chgData name="Zoie Cheung" userId="c3f4573b-fcf3-4df0-b874-2ff58dbf3adc" providerId="ADAL" clId="{2F88DDE3-8091-42A7-A8BB-3C7F633DEC3D}" dt="2024-06-26T07:30:41.673" v="2774" actId="20577"/>
          <ac:spMkLst>
            <pc:docMk/>
            <pc:sldMk cId="2081569538" sldId="319"/>
            <ac:spMk id="12" creationId="{C2D106E0-1DD9-C084-85E0-65A44B24308E}"/>
          </ac:spMkLst>
        </pc:spChg>
        <pc:spChg chg="add mod">
          <ac:chgData name="Zoie Cheung" userId="c3f4573b-fcf3-4df0-b874-2ff58dbf3adc" providerId="ADAL" clId="{2F88DDE3-8091-42A7-A8BB-3C7F633DEC3D}" dt="2024-06-26T07:41:19.558" v="3273" actId="20577"/>
          <ac:spMkLst>
            <pc:docMk/>
            <pc:sldMk cId="2081569538" sldId="319"/>
            <ac:spMk id="15" creationId="{9EC340AB-A776-DB72-72AC-FF5BB79AE7E7}"/>
          </ac:spMkLst>
        </pc:spChg>
        <pc:spChg chg="add del mod">
          <ac:chgData name="Zoie Cheung" userId="c3f4573b-fcf3-4df0-b874-2ff58dbf3adc" providerId="ADAL" clId="{2F88DDE3-8091-42A7-A8BB-3C7F633DEC3D}" dt="2024-06-26T07:44:29.664" v="3417" actId="21"/>
          <ac:spMkLst>
            <pc:docMk/>
            <pc:sldMk cId="2081569538" sldId="319"/>
            <ac:spMk id="16" creationId="{3E2B4BCD-90D1-C6CE-4B40-E52AD608B634}"/>
          </ac:spMkLst>
        </pc:spChg>
        <pc:grpChg chg="add del mod">
          <ac:chgData name="Zoie Cheung" userId="c3f4573b-fcf3-4df0-b874-2ff58dbf3adc" providerId="ADAL" clId="{2F88DDE3-8091-42A7-A8BB-3C7F633DEC3D}" dt="2024-06-26T07:27:42.473" v="2675" actId="478"/>
          <ac:grpSpMkLst>
            <pc:docMk/>
            <pc:sldMk cId="2081569538" sldId="319"/>
            <ac:grpSpMk id="5" creationId="{6B59FF16-8554-77C5-F47A-1630BA0E1CF4}"/>
          </ac:grpSpMkLst>
        </pc:grpChg>
        <pc:grpChg chg="mod">
          <ac:chgData name="Zoie Cheung" userId="c3f4573b-fcf3-4df0-b874-2ff58dbf3adc" providerId="ADAL" clId="{2F88DDE3-8091-42A7-A8BB-3C7F633DEC3D}" dt="2024-06-26T07:27:16.680" v="2663"/>
          <ac:grpSpMkLst>
            <pc:docMk/>
            <pc:sldMk cId="2081569538" sldId="319"/>
            <ac:grpSpMk id="6" creationId="{D5EAB98C-DDBE-F2DD-E6B9-9AAD4430F9BD}"/>
          </ac:grpSpMkLst>
        </pc:grpChg>
        <pc:picChg chg="mod">
          <ac:chgData name="Zoie Cheung" userId="c3f4573b-fcf3-4df0-b874-2ff58dbf3adc" providerId="ADAL" clId="{2F88DDE3-8091-42A7-A8BB-3C7F633DEC3D}" dt="2024-06-26T07:27:16.680" v="2663"/>
          <ac:picMkLst>
            <pc:docMk/>
            <pc:sldMk cId="2081569538" sldId="319"/>
            <ac:picMk id="8" creationId="{2008B576-B651-D91B-BD70-7D35506E9B04}"/>
          </ac:picMkLst>
        </pc:picChg>
        <pc:picChg chg="add del mod">
          <ac:chgData name="Zoie Cheung" userId="c3f4573b-fcf3-4df0-b874-2ff58dbf3adc" providerId="ADAL" clId="{2F88DDE3-8091-42A7-A8BB-3C7F633DEC3D}" dt="2024-06-26T07:28:39.299" v="2683" actId="478"/>
          <ac:picMkLst>
            <pc:docMk/>
            <pc:sldMk cId="2081569538" sldId="319"/>
            <ac:picMk id="11" creationId="{27090E1C-5A20-0134-EC47-6F86186324B4}"/>
          </ac:picMkLst>
        </pc:picChg>
        <pc:picChg chg="add mod ord">
          <ac:chgData name="Zoie Cheung" userId="c3f4573b-fcf3-4df0-b874-2ff58dbf3adc" providerId="ADAL" clId="{2F88DDE3-8091-42A7-A8BB-3C7F633DEC3D}" dt="2024-06-26T07:28:54.472" v="2688" actId="1076"/>
          <ac:picMkLst>
            <pc:docMk/>
            <pc:sldMk cId="2081569538" sldId="319"/>
            <ac:picMk id="14" creationId="{C2C3189A-75B5-E7A3-2787-CB08D65FCEE6}"/>
          </ac:picMkLst>
        </pc:pic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3286681991" sldId="319"/>
        </pc:sldMkLst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1212397572" sldId="320"/>
        </pc:sldMkLst>
      </pc:sldChg>
      <pc:sldChg chg="addSp modSp add mod replTag delTag">
        <pc:chgData name="Zoie Cheung" userId="c3f4573b-fcf3-4df0-b874-2ff58dbf3adc" providerId="ADAL" clId="{2F88DDE3-8091-42A7-A8BB-3C7F633DEC3D}" dt="2024-07-08T03:05:42.320" v="5462"/>
        <pc:sldMkLst>
          <pc:docMk/>
          <pc:sldMk cId="2311464931" sldId="320"/>
        </pc:sldMkLst>
        <pc:spChg chg="mod">
          <ac:chgData name="Zoie Cheung" userId="c3f4573b-fcf3-4df0-b874-2ff58dbf3adc" providerId="ADAL" clId="{2F88DDE3-8091-42A7-A8BB-3C7F633DEC3D}" dt="2024-06-26T07:32:24.537" v="2927" actId="20577"/>
          <ac:spMkLst>
            <pc:docMk/>
            <pc:sldMk cId="2311464931" sldId="320"/>
            <ac:spMk id="2" creationId="{42AFAA73-EF29-4F4B-4B8C-5CFC996BB65D}"/>
          </ac:spMkLst>
        </pc:spChg>
        <pc:spChg chg="mod">
          <ac:chgData name="Zoie Cheung" userId="c3f4573b-fcf3-4df0-b874-2ff58dbf3adc" providerId="ADAL" clId="{2F88DDE3-8091-42A7-A8BB-3C7F633DEC3D}" dt="2024-06-26T07:43:56.257" v="3385" actId="20577"/>
          <ac:spMkLst>
            <pc:docMk/>
            <pc:sldMk cId="2311464931" sldId="320"/>
            <ac:spMk id="3" creationId="{F1135F09-8D91-CAB3-AC95-24E449E7131D}"/>
          </ac:spMkLst>
        </pc:spChg>
        <pc:graphicFrameChg chg="add mod">
          <ac:chgData name="Zoie Cheung" userId="c3f4573b-fcf3-4df0-b874-2ff58dbf3adc" providerId="ADAL" clId="{2F88DDE3-8091-42A7-A8BB-3C7F633DEC3D}" dt="2024-06-26T07:36:11.782" v="3106" actId="571"/>
          <ac:graphicFrameMkLst>
            <pc:docMk/>
            <pc:sldMk cId="2311464931" sldId="320"/>
            <ac:graphicFrameMk id="5" creationId="{9F928558-9C54-6B1F-0264-9C2E5A0B202A}"/>
          </ac:graphicFrameMkLst>
        </pc:graphicFrameChg>
        <pc:graphicFrameChg chg="mod modGraphic">
          <ac:chgData name="Zoie Cheung" userId="c3f4573b-fcf3-4df0-b874-2ff58dbf3adc" providerId="ADAL" clId="{2F88DDE3-8091-42A7-A8BB-3C7F633DEC3D}" dt="2024-06-26T07:38:37.875" v="3208" actId="14734"/>
          <ac:graphicFrameMkLst>
            <pc:docMk/>
            <pc:sldMk cId="2311464931" sldId="320"/>
            <ac:graphicFrameMk id="6" creationId="{5D873EB3-3DE4-9903-6DE4-B3FA5A63057A}"/>
          </ac:graphicFrameMkLst>
        </pc:graphicFrameChg>
        <pc:graphicFrameChg chg="mod modGraphic">
          <ac:chgData name="Zoie Cheung" userId="c3f4573b-fcf3-4df0-b874-2ff58dbf3adc" providerId="ADAL" clId="{2F88DDE3-8091-42A7-A8BB-3C7F633DEC3D}" dt="2024-06-26T07:38:41.389" v="3209" actId="14734"/>
          <ac:graphicFrameMkLst>
            <pc:docMk/>
            <pc:sldMk cId="2311464931" sldId="320"/>
            <ac:graphicFrameMk id="9" creationId="{4C7C1A2A-AF87-029D-A378-2838A5E821DC}"/>
          </ac:graphicFrameMkLst>
        </pc:graphicFrame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3167749979" sldId="321"/>
        </pc:sldMkLst>
      </pc:sldChg>
      <pc:sldChg chg="addSp delSp modSp add mod replTag delTag">
        <pc:chgData name="Zoie Cheung" userId="c3f4573b-fcf3-4df0-b874-2ff58dbf3adc" providerId="ADAL" clId="{2F88DDE3-8091-42A7-A8BB-3C7F633DEC3D}" dt="2024-07-08T03:05:43.379" v="5464"/>
        <pc:sldMkLst>
          <pc:docMk/>
          <pc:sldMk cId="3824155321" sldId="321"/>
        </pc:sldMkLst>
        <pc:spChg chg="add mod">
          <ac:chgData name="Zoie Cheung" userId="c3f4573b-fcf3-4df0-b874-2ff58dbf3adc" providerId="ADAL" clId="{2F88DDE3-8091-42A7-A8BB-3C7F633DEC3D}" dt="2024-06-26T07:40:28.722" v="3252" actId="554"/>
          <ac:spMkLst>
            <pc:docMk/>
            <pc:sldMk cId="3824155321" sldId="321"/>
            <ac:spMk id="3" creationId="{BB25BC6B-D382-3D61-7C5B-6671FB0160F6}"/>
          </ac:spMkLst>
        </pc:spChg>
        <pc:spChg chg="mod">
          <ac:chgData name="Zoie Cheung" userId="c3f4573b-fcf3-4df0-b874-2ff58dbf3adc" providerId="ADAL" clId="{2F88DDE3-8091-42A7-A8BB-3C7F633DEC3D}" dt="2024-06-26T07:32:31.517" v="2942" actId="20577"/>
          <ac:spMkLst>
            <pc:docMk/>
            <pc:sldMk cId="3824155321" sldId="321"/>
            <ac:spMk id="5" creationId="{1745CEE4-25E4-101F-DB18-B4B8784969DF}"/>
          </ac:spMkLst>
        </pc:spChg>
        <pc:spChg chg="mod">
          <ac:chgData name="Zoie Cheung" userId="c3f4573b-fcf3-4df0-b874-2ff58dbf3adc" providerId="ADAL" clId="{2F88DDE3-8091-42A7-A8BB-3C7F633DEC3D}" dt="2024-06-26T07:40:31.868" v="3255" actId="1037"/>
          <ac:spMkLst>
            <pc:docMk/>
            <pc:sldMk cId="3824155321" sldId="321"/>
            <ac:spMk id="8" creationId="{3FB8FCD0-F68C-8C77-0808-F20032463AB9}"/>
          </ac:spMkLst>
        </pc:spChg>
        <pc:spChg chg="del">
          <ac:chgData name="Zoie Cheung" userId="c3f4573b-fcf3-4df0-b874-2ff58dbf3adc" providerId="ADAL" clId="{2F88DDE3-8091-42A7-A8BB-3C7F633DEC3D}" dt="2024-06-26T07:38:49.153" v="3215" actId="478"/>
          <ac:spMkLst>
            <pc:docMk/>
            <pc:sldMk cId="3824155321" sldId="321"/>
            <ac:spMk id="9" creationId="{DA1C3915-3D4B-7234-8EAB-67BEB13725B6}"/>
          </ac:spMkLst>
        </pc:spChg>
        <pc:picChg chg="add mod">
          <ac:chgData name="Zoie Cheung" userId="c3f4573b-fcf3-4df0-b874-2ff58dbf3adc" providerId="ADAL" clId="{2F88DDE3-8091-42A7-A8BB-3C7F633DEC3D}" dt="2024-06-26T07:40:44.176" v="3257" actId="1076"/>
          <ac:picMkLst>
            <pc:docMk/>
            <pc:sldMk cId="3824155321" sldId="321"/>
            <ac:picMk id="2" creationId="{1D5EDC4F-A072-AC9D-FEE2-37914F76551E}"/>
          </ac:picMkLst>
        </pc:picChg>
        <pc:picChg chg="del">
          <ac:chgData name="Zoie Cheung" userId="c3f4573b-fcf3-4df0-b874-2ff58dbf3adc" providerId="ADAL" clId="{2F88DDE3-8091-42A7-A8BB-3C7F633DEC3D}" dt="2024-06-26T07:38:45.863" v="3214" actId="478"/>
          <ac:picMkLst>
            <pc:docMk/>
            <pc:sldMk cId="3824155321" sldId="321"/>
            <ac:picMk id="7" creationId="{A13F9C75-29CB-87A1-FCF4-1710F721D3CE}"/>
          </ac:picMkLst>
        </pc:pic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1778765301" sldId="322"/>
        </pc:sldMkLst>
      </pc:sldChg>
      <pc:sldChg chg="addSp delSp modSp add mod replTag delTag">
        <pc:chgData name="Zoie Cheung" userId="c3f4573b-fcf3-4df0-b874-2ff58dbf3adc" providerId="ADAL" clId="{2F88DDE3-8091-42A7-A8BB-3C7F633DEC3D}" dt="2024-07-08T03:07:17.592" v="5517"/>
        <pc:sldMkLst>
          <pc:docMk/>
          <pc:sldMk cId="3068595647" sldId="322"/>
        </pc:sldMkLst>
        <pc:spChg chg="mod">
          <ac:chgData name="Zoie Cheung" userId="c3f4573b-fcf3-4df0-b874-2ff58dbf3adc" providerId="ADAL" clId="{2F88DDE3-8091-42A7-A8BB-3C7F633DEC3D}" dt="2024-06-26T07:32:38.120" v="2957" actId="20577"/>
          <ac:spMkLst>
            <pc:docMk/>
            <pc:sldMk cId="3068595647" sldId="322"/>
            <ac:spMk id="2" creationId="{D6A2CF8C-CC65-2223-1A00-3070D5BA7CB1}"/>
          </ac:spMkLst>
        </pc:spChg>
        <pc:spChg chg="add mod">
          <ac:chgData name="Zoie Cheung" userId="c3f4573b-fcf3-4df0-b874-2ff58dbf3adc" providerId="ADAL" clId="{2F88DDE3-8091-42A7-A8BB-3C7F633DEC3D}" dt="2024-06-26T07:45:54.585" v="3573" actId="20577"/>
          <ac:spMkLst>
            <pc:docMk/>
            <pc:sldMk cId="3068595647" sldId="322"/>
            <ac:spMk id="5" creationId="{D5D8991D-7D25-C147-3811-70510C99CD7A}"/>
          </ac:spMkLst>
        </pc:spChg>
        <pc:spChg chg="add del mod">
          <ac:chgData name="Zoie Cheung" userId="c3f4573b-fcf3-4df0-b874-2ff58dbf3adc" providerId="ADAL" clId="{2F88DDE3-8091-42A7-A8BB-3C7F633DEC3D}" dt="2024-07-08T03:07:13.745" v="5515" actId="478"/>
          <ac:spMkLst>
            <pc:docMk/>
            <pc:sldMk cId="3068595647" sldId="322"/>
            <ac:spMk id="6" creationId="{1E4FF670-A2CE-073B-82AE-7CF1DC79D12C}"/>
          </ac:spMkLst>
        </pc:spChg>
        <pc:spChg chg="add del mod">
          <ac:chgData name="Zoie Cheung" userId="c3f4573b-fcf3-4df0-b874-2ff58dbf3adc" providerId="ADAL" clId="{2F88DDE3-8091-42A7-A8BB-3C7F633DEC3D}" dt="2024-07-08T03:07:11.325" v="5514" actId="478"/>
          <ac:spMkLst>
            <pc:docMk/>
            <pc:sldMk cId="3068595647" sldId="322"/>
            <ac:spMk id="7" creationId="{EEB3340D-39A6-9879-158E-B9B47D40A631}"/>
          </ac:spMkLst>
        </pc:spChg>
        <pc:spChg chg="mod">
          <ac:chgData name="Zoie Cheung" userId="c3f4573b-fcf3-4df0-b874-2ff58dbf3adc" providerId="ADAL" clId="{2F88DDE3-8091-42A7-A8BB-3C7F633DEC3D}" dt="2024-06-26T07:43:24.663" v="3345" actId="20577"/>
          <ac:spMkLst>
            <pc:docMk/>
            <pc:sldMk cId="3068595647" sldId="322"/>
            <ac:spMk id="12" creationId="{C2D106E0-1DD9-C084-85E0-65A44B24308E}"/>
          </ac:spMkLst>
        </pc:spChg>
        <pc:spChg chg="mod">
          <ac:chgData name="Zoie Cheung" userId="c3f4573b-fcf3-4df0-b874-2ff58dbf3adc" providerId="ADAL" clId="{2F88DDE3-8091-42A7-A8BB-3C7F633DEC3D}" dt="2024-06-26T07:42:40.293" v="3292" actId="20577"/>
          <ac:spMkLst>
            <pc:docMk/>
            <pc:sldMk cId="3068595647" sldId="322"/>
            <ac:spMk id="15" creationId="{9EC340AB-A776-DB72-72AC-FF5BB79AE7E7}"/>
          </ac:spMkLst>
        </pc:sp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552664465" sldId="323"/>
        </pc:sldMkLst>
      </pc:sldChg>
      <pc:sldChg chg="modSp add mod replTag delTag">
        <pc:chgData name="Zoie Cheung" userId="c3f4573b-fcf3-4df0-b874-2ff58dbf3adc" providerId="ADAL" clId="{2F88DDE3-8091-42A7-A8BB-3C7F633DEC3D}" dt="2024-07-08T03:05:40.652" v="5460"/>
        <pc:sldMkLst>
          <pc:docMk/>
          <pc:sldMk cId="1583343768" sldId="323"/>
        </pc:sldMkLst>
        <pc:spChg chg="mod">
          <ac:chgData name="Zoie Cheung" userId="c3f4573b-fcf3-4df0-b874-2ff58dbf3adc" providerId="ADAL" clId="{2F88DDE3-8091-42A7-A8BB-3C7F633DEC3D}" dt="2024-06-26T07:32:45.408" v="2978" actId="20577"/>
          <ac:spMkLst>
            <pc:docMk/>
            <pc:sldMk cId="1583343768" sldId="323"/>
            <ac:spMk id="5" creationId="{00000000-0000-0000-0000-000000000000}"/>
          </ac:spMkLst>
        </pc:sp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462696399" sldId="324"/>
        </pc:sldMkLst>
      </pc:sldChg>
      <pc:sldChg chg="addSp modSp add mod replTag delTag">
        <pc:chgData name="Zoie Cheung" userId="c3f4573b-fcf3-4df0-b874-2ff58dbf3adc" providerId="ADAL" clId="{2F88DDE3-8091-42A7-A8BB-3C7F633DEC3D}" dt="2024-07-08T10:09:28.285" v="5914"/>
        <pc:sldMkLst>
          <pc:docMk/>
          <pc:sldMk cId="2446724017" sldId="324"/>
        </pc:sldMkLst>
        <pc:spChg chg="mod">
          <ac:chgData name="Zoie Cheung" userId="c3f4573b-fcf3-4df0-b874-2ff58dbf3adc" providerId="ADAL" clId="{2F88DDE3-8091-42A7-A8BB-3C7F633DEC3D}" dt="2024-06-26T08:23:42.850" v="4693" actId="20577"/>
          <ac:spMkLst>
            <pc:docMk/>
            <pc:sldMk cId="2446724017" sldId="324"/>
            <ac:spMk id="2" creationId="{42AFAA73-EF29-4F4B-4B8C-5CFC996BB65D}"/>
          </ac:spMkLst>
        </pc:spChg>
        <pc:spChg chg="add mod">
          <ac:chgData name="Zoie Cheung" userId="c3f4573b-fcf3-4df0-b874-2ff58dbf3adc" providerId="ADAL" clId="{2F88DDE3-8091-42A7-A8BB-3C7F633DEC3D}" dt="2024-06-26T08:05:02.486" v="4461" actId="14100"/>
          <ac:spMkLst>
            <pc:docMk/>
            <pc:sldMk cId="2446724017" sldId="324"/>
            <ac:spMk id="5" creationId="{FFB2D7B7-28CF-901F-FE2C-C3B626D3C9A8}"/>
          </ac:spMkLst>
        </pc:spChg>
        <pc:graphicFrameChg chg="mod modGraphic">
          <ac:chgData name="Zoie Cheung" userId="c3f4573b-fcf3-4df0-b874-2ff58dbf3adc" providerId="ADAL" clId="{2F88DDE3-8091-42A7-A8BB-3C7F633DEC3D}" dt="2024-06-26T07:58:19.074" v="4086" actId="1035"/>
          <ac:graphicFrameMkLst>
            <pc:docMk/>
            <pc:sldMk cId="2446724017" sldId="324"/>
            <ac:graphicFrameMk id="6" creationId="{5D873EB3-3DE4-9903-6DE4-B3FA5A63057A}"/>
          </ac:graphicFrameMkLst>
        </pc:graphicFrameChg>
        <pc:graphicFrameChg chg="mod modGraphic">
          <ac:chgData name="Zoie Cheung" userId="c3f4573b-fcf3-4df0-b874-2ff58dbf3adc" providerId="ADAL" clId="{2F88DDE3-8091-42A7-A8BB-3C7F633DEC3D}" dt="2024-06-26T07:58:19.074" v="4086" actId="1035"/>
          <ac:graphicFrameMkLst>
            <pc:docMk/>
            <pc:sldMk cId="2446724017" sldId="324"/>
            <ac:graphicFrameMk id="9" creationId="{4C7C1A2A-AF87-029D-A378-2838A5E821DC}"/>
          </ac:graphicFrameMkLst>
        </pc:graphicFrameChg>
      </pc:sldChg>
      <pc:sldChg chg="del replTag delTag">
        <pc:chgData name="Zoie Cheung" userId="c3f4573b-fcf3-4df0-b874-2ff58dbf3adc" providerId="ADAL" clId="{2F88DDE3-8091-42A7-A8BB-3C7F633DEC3D}" dt="2024-06-26T06:00:19.987" v="1300" actId="47"/>
        <pc:sldMkLst>
          <pc:docMk/>
          <pc:sldMk cId="676862824" sldId="325"/>
        </pc:sldMkLst>
      </pc:sldChg>
      <pc:sldChg chg="addSp delSp modSp add mod replTag delTag">
        <pc:chgData name="Zoie Cheung" userId="c3f4573b-fcf3-4df0-b874-2ff58dbf3adc" providerId="ADAL" clId="{2F88DDE3-8091-42A7-A8BB-3C7F633DEC3D}" dt="2024-07-08T03:07:30.979" v="5527"/>
        <pc:sldMkLst>
          <pc:docMk/>
          <pc:sldMk cId="4175488913" sldId="325"/>
        </pc:sldMkLst>
        <pc:spChg chg="del">
          <ac:chgData name="Zoie Cheung" userId="c3f4573b-fcf3-4df0-b874-2ff58dbf3adc" providerId="ADAL" clId="{2F88DDE3-8091-42A7-A8BB-3C7F633DEC3D}" dt="2024-06-26T07:59:36.711" v="4222" actId="478"/>
          <ac:spMkLst>
            <pc:docMk/>
            <pc:sldMk cId="4175488913" sldId="325"/>
            <ac:spMk id="3" creationId="{BB25BC6B-D382-3D61-7C5B-6671FB0160F6}"/>
          </ac:spMkLst>
        </pc:spChg>
        <pc:spChg chg="mod">
          <ac:chgData name="Zoie Cheung" userId="c3f4573b-fcf3-4df0-b874-2ff58dbf3adc" providerId="ADAL" clId="{2F88DDE3-8091-42A7-A8BB-3C7F633DEC3D}" dt="2024-06-26T08:23:47.512" v="4701" actId="20577"/>
          <ac:spMkLst>
            <pc:docMk/>
            <pc:sldMk cId="4175488913" sldId="325"/>
            <ac:spMk id="5" creationId="{1745CEE4-25E4-101F-DB18-B4B8784969DF}"/>
          </ac:spMkLst>
        </pc:spChg>
        <pc:spChg chg="add mod">
          <ac:chgData name="Zoie Cheung" userId="c3f4573b-fcf3-4df0-b874-2ff58dbf3adc" providerId="ADAL" clId="{2F88DDE3-8091-42A7-A8BB-3C7F633DEC3D}" dt="2024-06-26T07:59:54.389" v="4233" actId="1035"/>
          <ac:spMkLst>
            <pc:docMk/>
            <pc:sldMk cId="4175488913" sldId="325"/>
            <ac:spMk id="7" creationId="{7699B0C0-6159-A116-F9F1-E3BB1B3774B5}"/>
          </ac:spMkLst>
        </pc:spChg>
        <pc:picChg chg="del">
          <ac:chgData name="Zoie Cheung" userId="c3f4573b-fcf3-4df0-b874-2ff58dbf3adc" providerId="ADAL" clId="{2F88DDE3-8091-42A7-A8BB-3C7F633DEC3D}" dt="2024-06-26T07:59:31.032" v="4219" actId="478"/>
          <ac:picMkLst>
            <pc:docMk/>
            <pc:sldMk cId="4175488913" sldId="325"/>
            <ac:picMk id="2" creationId="{1D5EDC4F-A072-AC9D-FEE2-37914F76551E}"/>
          </ac:picMkLst>
        </pc:picChg>
        <pc:picChg chg="add mod">
          <ac:chgData name="Zoie Cheung" userId="c3f4573b-fcf3-4df0-b874-2ff58dbf3adc" providerId="ADAL" clId="{2F88DDE3-8091-42A7-A8BB-3C7F633DEC3D}" dt="2024-06-26T07:59:54.389" v="4233" actId="1035"/>
          <ac:picMkLst>
            <pc:docMk/>
            <pc:sldMk cId="4175488913" sldId="325"/>
            <ac:picMk id="4" creationId="{BA29615A-7F04-4F8B-76D1-04D22AB5E030}"/>
          </ac:picMkLst>
        </pc:picChg>
      </pc:sldChg>
      <pc:sldChg chg="addSp delSp modSp add mod delAnim replTag delTag">
        <pc:chgData name="Zoie Cheung" userId="c3f4573b-fcf3-4df0-b874-2ff58dbf3adc" providerId="ADAL" clId="{2F88DDE3-8091-42A7-A8BB-3C7F633DEC3D}" dt="2024-07-08T03:07:32.784" v="5529"/>
        <pc:sldMkLst>
          <pc:docMk/>
          <pc:sldMk cId="833475570" sldId="326"/>
        </pc:sldMkLst>
        <pc:spChg chg="mod">
          <ac:chgData name="Zoie Cheung" userId="c3f4573b-fcf3-4df0-b874-2ff58dbf3adc" providerId="ADAL" clId="{2F88DDE3-8091-42A7-A8BB-3C7F633DEC3D}" dt="2024-06-26T08:23:52.001" v="4709" actId="20577"/>
          <ac:spMkLst>
            <pc:docMk/>
            <pc:sldMk cId="833475570" sldId="326"/>
            <ac:spMk id="2" creationId="{D6A2CF8C-CC65-2223-1A00-3070D5BA7CB1}"/>
          </ac:spMkLst>
        </pc:spChg>
        <pc:spChg chg="del">
          <ac:chgData name="Zoie Cheung" userId="c3f4573b-fcf3-4df0-b874-2ff58dbf3adc" providerId="ADAL" clId="{2F88DDE3-8091-42A7-A8BB-3C7F633DEC3D}" dt="2024-06-26T08:01:42.744" v="4259" actId="478"/>
          <ac:spMkLst>
            <pc:docMk/>
            <pc:sldMk cId="833475570" sldId="326"/>
            <ac:spMk id="5" creationId="{D5D8991D-7D25-C147-3811-70510C99CD7A}"/>
          </ac:spMkLst>
        </pc:spChg>
        <pc:spChg chg="add mod">
          <ac:chgData name="Zoie Cheung" userId="c3f4573b-fcf3-4df0-b874-2ff58dbf3adc" providerId="ADAL" clId="{2F88DDE3-8091-42A7-A8BB-3C7F633DEC3D}" dt="2024-06-26T08:01:35.336" v="4252" actId="1035"/>
          <ac:spMkLst>
            <pc:docMk/>
            <pc:sldMk cId="833475570" sldId="326"/>
            <ac:spMk id="6" creationId="{455BEE40-BBBA-B27E-FFA7-1E56303438F0}"/>
          </ac:spMkLst>
        </pc:spChg>
        <pc:spChg chg="del">
          <ac:chgData name="Zoie Cheung" userId="c3f4573b-fcf3-4df0-b874-2ff58dbf3adc" providerId="ADAL" clId="{2F88DDE3-8091-42A7-A8BB-3C7F633DEC3D}" dt="2024-06-26T08:01:12.861" v="4243" actId="478"/>
          <ac:spMkLst>
            <pc:docMk/>
            <pc:sldMk cId="833475570" sldId="326"/>
            <ac:spMk id="12" creationId="{C2D106E0-1DD9-C084-85E0-65A44B24308E}"/>
          </ac:spMkLst>
        </pc:spChg>
        <pc:spChg chg="del">
          <ac:chgData name="Zoie Cheung" userId="c3f4573b-fcf3-4df0-b874-2ff58dbf3adc" providerId="ADAL" clId="{2F88DDE3-8091-42A7-A8BB-3C7F633DEC3D}" dt="2024-06-26T08:01:03.628" v="4240" actId="478"/>
          <ac:spMkLst>
            <pc:docMk/>
            <pc:sldMk cId="833475570" sldId="326"/>
            <ac:spMk id="15" creationId="{9EC340AB-A776-DB72-72AC-FF5BB79AE7E7}"/>
          </ac:spMkLst>
        </pc:spChg>
      </pc:sldChg>
      <pc:sldChg chg="addSp delSp modSp new del mod replTag delTag">
        <pc:chgData name="Zoie Cheung" userId="c3f4573b-fcf3-4df0-b874-2ff58dbf3adc" providerId="ADAL" clId="{2F88DDE3-8091-42A7-A8BB-3C7F633DEC3D}" dt="2024-06-26T05:57:34.875" v="1095" actId="47"/>
        <pc:sldMkLst>
          <pc:docMk/>
          <pc:sldMk cId="2583634480" sldId="326"/>
        </pc:sldMkLst>
        <pc:spChg chg="mod">
          <ac:chgData name="Zoie Cheung" userId="c3f4573b-fcf3-4df0-b874-2ff58dbf3adc" providerId="ADAL" clId="{2F88DDE3-8091-42A7-A8BB-3C7F633DEC3D}" dt="2024-06-26T04:13:38.214" v="500"/>
          <ac:spMkLst>
            <pc:docMk/>
            <pc:sldMk cId="2583634480" sldId="326"/>
            <ac:spMk id="2" creationId="{DE378960-21A8-2A3A-06F7-C9960035301D}"/>
          </ac:spMkLst>
        </pc:spChg>
        <pc:spChg chg="mod">
          <ac:chgData name="Zoie Cheung" userId="c3f4573b-fcf3-4df0-b874-2ff58dbf3adc" providerId="ADAL" clId="{2F88DDE3-8091-42A7-A8BB-3C7F633DEC3D}" dt="2024-06-26T04:30:51.187" v="955" actId="20577"/>
          <ac:spMkLst>
            <pc:docMk/>
            <pc:sldMk cId="2583634480" sldId="326"/>
            <ac:spMk id="3" creationId="{1D418CBF-F8B6-84DE-7FFB-5759E3872FD0}"/>
          </ac:spMkLst>
        </pc:spChg>
        <pc:spChg chg="add mod">
          <ac:chgData name="Zoie Cheung" userId="c3f4573b-fcf3-4df0-b874-2ff58dbf3adc" providerId="ADAL" clId="{2F88DDE3-8091-42A7-A8BB-3C7F633DEC3D}" dt="2024-06-26T04:21:39.898" v="701" actId="1076"/>
          <ac:spMkLst>
            <pc:docMk/>
            <pc:sldMk cId="2583634480" sldId="326"/>
            <ac:spMk id="7" creationId="{5EDB8AEB-E549-AEEB-ACA6-CA6DA9ED013D}"/>
          </ac:spMkLst>
        </pc:spChg>
        <pc:spChg chg="add mod">
          <ac:chgData name="Zoie Cheung" userId="c3f4573b-fcf3-4df0-b874-2ff58dbf3adc" providerId="ADAL" clId="{2F88DDE3-8091-42A7-A8BB-3C7F633DEC3D}" dt="2024-06-26T04:21:48.790" v="704" actId="1076"/>
          <ac:spMkLst>
            <pc:docMk/>
            <pc:sldMk cId="2583634480" sldId="326"/>
            <ac:spMk id="8" creationId="{1D161E5F-7A2A-B7EB-79A9-60DBC3700A46}"/>
          </ac:spMkLst>
        </pc:spChg>
        <pc:spChg chg="add del mod">
          <ac:chgData name="Zoie Cheung" userId="c3f4573b-fcf3-4df0-b874-2ff58dbf3adc" providerId="ADAL" clId="{2F88DDE3-8091-42A7-A8BB-3C7F633DEC3D}" dt="2024-06-26T04:43:46.026" v="1084" actId="478"/>
          <ac:spMkLst>
            <pc:docMk/>
            <pc:sldMk cId="2583634480" sldId="326"/>
            <ac:spMk id="9" creationId="{68ECB249-4658-82C0-B22C-1A0FCFD95E37}"/>
          </ac:spMkLst>
        </pc:spChg>
        <pc:spChg chg="add del mod">
          <ac:chgData name="Zoie Cheung" userId="c3f4573b-fcf3-4df0-b874-2ff58dbf3adc" providerId="ADAL" clId="{2F88DDE3-8091-42A7-A8BB-3C7F633DEC3D}" dt="2024-06-26T04:43:46.026" v="1084" actId="478"/>
          <ac:spMkLst>
            <pc:docMk/>
            <pc:sldMk cId="2583634480" sldId="326"/>
            <ac:spMk id="22" creationId="{8C3B7B07-066E-1BD2-0726-8880D3F9F499}"/>
          </ac:spMkLst>
        </pc:spChg>
        <pc:spChg chg="add del mod">
          <ac:chgData name="Zoie Cheung" userId="c3f4573b-fcf3-4df0-b874-2ff58dbf3adc" providerId="ADAL" clId="{2F88DDE3-8091-42A7-A8BB-3C7F633DEC3D}" dt="2024-06-26T04:43:46.026" v="1084" actId="478"/>
          <ac:spMkLst>
            <pc:docMk/>
            <pc:sldMk cId="2583634480" sldId="326"/>
            <ac:spMk id="23" creationId="{1D9CE709-94CB-B418-7633-24B088B5BBFD}"/>
          </ac:spMkLst>
        </pc:spChg>
        <pc:spChg chg="add del mod">
          <ac:chgData name="Zoie Cheung" userId="c3f4573b-fcf3-4df0-b874-2ff58dbf3adc" providerId="ADAL" clId="{2F88DDE3-8091-42A7-A8BB-3C7F633DEC3D}" dt="2024-06-26T04:43:46.026" v="1084" actId="478"/>
          <ac:spMkLst>
            <pc:docMk/>
            <pc:sldMk cId="2583634480" sldId="326"/>
            <ac:spMk id="24" creationId="{D8E8641C-4485-5EB5-567C-C3387287C956}"/>
          </ac:spMkLst>
        </pc:spChg>
        <pc:picChg chg="add mod">
          <ac:chgData name="Zoie Cheung" userId="c3f4573b-fcf3-4df0-b874-2ff58dbf3adc" providerId="ADAL" clId="{2F88DDE3-8091-42A7-A8BB-3C7F633DEC3D}" dt="2024-06-26T04:21:39.898" v="701" actId="1076"/>
          <ac:picMkLst>
            <pc:docMk/>
            <pc:sldMk cId="2583634480" sldId="326"/>
            <ac:picMk id="6" creationId="{E40FDFDF-9292-8D6D-2C0F-41AB13F64807}"/>
          </ac:picMkLst>
        </pc:picChg>
        <pc:picChg chg="add del mod ord">
          <ac:chgData name="Zoie Cheung" userId="c3f4573b-fcf3-4df0-b874-2ff58dbf3adc" providerId="ADAL" clId="{2F88DDE3-8091-42A7-A8BB-3C7F633DEC3D}" dt="2024-06-26T04:43:46.026" v="1084" actId="478"/>
          <ac:picMkLst>
            <pc:docMk/>
            <pc:sldMk cId="2583634480" sldId="326"/>
            <ac:picMk id="11" creationId="{49FB3F65-41D9-D9AB-96CC-D36FBD2CFF9A}"/>
          </ac:picMkLst>
        </pc:picChg>
        <pc:picChg chg="add del mod">
          <ac:chgData name="Zoie Cheung" userId="c3f4573b-fcf3-4df0-b874-2ff58dbf3adc" providerId="ADAL" clId="{2F88DDE3-8091-42A7-A8BB-3C7F633DEC3D}" dt="2024-06-26T04:43:46.026" v="1084" actId="478"/>
          <ac:picMkLst>
            <pc:docMk/>
            <pc:sldMk cId="2583634480" sldId="326"/>
            <ac:picMk id="13" creationId="{A144744C-FC18-F88D-DB42-44298A53E4EF}"/>
          </ac:picMkLst>
        </pc:picChg>
        <pc:picChg chg="add del mod ord">
          <ac:chgData name="Zoie Cheung" userId="c3f4573b-fcf3-4df0-b874-2ff58dbf3adc" providerId="ADAL" clId="{2F88DDE3-8091-42A7-A8BB-3C7F633DEC3D}" dt="2024-06-26T04:43:46.026" v="1084" actId="478"/>
          <ac:picMkLst>
            <pc:docMk/>
            <pc:sldMk cId="2583634480" sldId="326"/>
            <ac:picMk id="15" creationId="{09B733E2-8B0C-93E8-78C7-F25734C1EE0A}"/>
          </ac:picMkLst>
        </pc:picChg>
        <pc:picChg chg="add del mod">
          <ac:chgData name="Zoie Cheung" userId="c3f4573b-fcf3-4df0-b874-2ff58dbf3adc" providerId="ADAL" clId="{2F88DDE3-8091-42A7-A8BB-3C7F633DEC3D}" dt="2024-06-26T04:43:46.026" v="1084" actId="478"/>
          <ac:picMkLst>
            <pc:docMk/>
            <pc:sldMk cId="2583634480" sldId="326"/>
            <ac:picMk id="17" creationId="{C7598A41-645C-F414-D737-AE8124CE128B}"/>
          </ac:picMkLst>
        </pc:picChg>
        <pc:picChg chg="add del mod ord">
          <ac:chgData name="Zoie Cheung" userId="c3f4573b-fcf3-4df0-b874-2ff58dbf3adc" providerId="ADAL" clId="{2F88DDE3-8091-42A7-A8BB-3C7F633DEC3D}" dt="2024-06-26T04:43:46.026" v="1084" actId="478"/>
          <ac:picMkLst>
            <pc:docMk/>
            <pc:sldMk cId="2583634480" sldId="326"/>
            <ac:picMk id="19" creationId="{2CEF4E93-E186-3BFD-913D-B943DE097C7E}"/>
          </ac:picMkLst>
        </pc:picChg>
        <pc:picChg chg="add del mod">
          <ac:chgData name="Zoie Cheung" userId="c3f4573b-fcf3-4df0-b874-2ff58dbf3adc" providerId="ADAL" clId="{2F88DDE3-8091-42A7-A8BB-3C7F633DEC3D}" dt="2024-06-26T04:43:46.026" v="1084" actId="478"/>
          <ac:picMkLst>
            <pc:docMk/>
            <pc:sldMk cId="2583634480" sldId="326"/>
            <ac:picMk id="21" creationId="{0995D00A-F58E-CB2C-0B7C-0DF9E950357C}"/>
          </ac:picMkLst>
        </pc:picChg>
      </pc:sldChg>
      <pc:sldChg chg="modSp add mod replTag delTag">
        <pc:chgData name="Zoie Cheung" userId="c3f4573b-fcf3-4df0-b874-2ff58dbf3adc" providerId="ADAL" clId="{2F88DDE3-8091-42A7-A8BB-3C7F633DEC3D}" dt="2024-07-08T10:35:51.449" v="6595"/>
        <pc:sldMkLst>
          <pc:docMk/>
          <pc:sldMk cId="2211594390" sldId="327"/>
        </pc:sldMkLst>
        <pc:spChg chg="mod">
          <ac:chgData name="Zoie Cheung" userId="c3f4573b-fcf3-4df0-b874-2ff58dbf3adc" providerId="ADAL" clId="{2F88DDE3-8091-42A7-A8BB-3C7F633DEC3D}" dt="2024-06-26T07:49:05.629" v="3743" actId="20577"/>
          <ac:spMkLst>
            <pc:docMk/>
            <pc:sldMk cId="2211594390" sldId="327"/>
            <ac:spMk id="5" creationId="{00000000-0000-0000-0000-000000000000}"/>
          </ac:spMkLst>
        </pc:spChg>
      </pc:sldChg>
      <pc:sldChg chg="modSp add mod replTag delTag">
        <pc:chgData name="Zoie Cheung" userId="c3f4573b-fcf3-4df0-b874-2ff58dbf3adc" providerId="ADAL" clId="{2F88DDE3-8091-42A7-A8BB-3C7F633DEC3D}" dt="2024-07-08T03:07:33.840" v="5531"/>
        <pc:sldMkLst>
          <pc:docMk/>
          <pc:sldMk cId="3583332517" sldId="328"/>
        </pc:sldMkLst>
        <pc:spChg chg="mod">
          <ac:chgData name="Zoie Cheung" userId="c3f4573b-fcf3-4df0-b874-2ff58dbf3adc" providerId="ADAL" clId="{2F88DDE3-8091-42A7-A8BB-3C7F633DEC3D}" dt="2024-06-26T08:02:30.201" v="4342" actId="20577"/>
          <ac:spMkLst>
            <pc:docMk/>
            <pc:sldMk cId="3583332517" sldId="328"/>
            <ac:spMk id="5" creationId="{00000000-0000-0000-0000-000000000000}"/>
          </ac:spMkLst>
        </pc:spChg>
      </pc:sldChg>
      <pc:sldChg chg="modSp add mod replTag delTag">
        <pc:chgData name="Zoie Cheung" userId="c3f4573b-fcf3-4df0-b874-2ff58dbf3adc" providerId="ADAL" clId="{2F88DDE3-8091-42A7-A8BB-3C7F633DEC3D}" dt="2024-07-08T10:25:33.045" v="6170"/>
        <pc:sldMkLst>
          <pc:docMk/>
          <pc:sldMk cId="4045144380" sldId="329"/>
        </pc:sldMkLst>
        <pc:spChg chg="mod">
          <ac:chgData name="Zoie Cheung" userId="c3f4573b-fcf3-4df0-b874-2ff58dbf3adc" providerId="ADAL" clId="{2F88DDE3-8091-42A7-A8BB-3C7F633DEC3D}" dt="2024-06-26T08:23:17.051" v="4655" actId="20577"/>
          <ac:spMkLst>
            <pc:docMk/>
            <pc:sldMk cId="4045144380" sldId="329"/>
            <ac:spMk id="2" creationId="{42AFAA73-EF29-4F4B-4B8C-5CFC996BB65D}"/>
          </ac:spMkLst>
        </pc:spChg>
        <pc:spChg chg="mod">
          <ac:chgData name="Zoie Cheung" userId="c3f4573b-fcf3-4df0-b874-2ff58dbf3adc" providerId="ADAL" clId="{2F88DDE3-8091-42A7-A8BB-3C7F633DEC3D}" dt="2024-06-26T08:05:05.751" v="4466" actId="14100"/>
          <ac:spMkLst>
            <pc:docMk/>
            <pc:sldMk cId="4045144380" sldId="329"/>
            <ac:spMk id="5" creationId="{FFB2D7B7-28CF-901F-FE2C-C3B626D3C9A8}"/>
          </ac:spMkLst>
        </pc:spChg>
        <pc:graphicFrameChg chg="modGraphic">
          <ac:chgData name="Zoie Cheung" userId="c3f4573b-fcf3-4df0-b874-2ff58dbf3adc" providerId="ADAL" clId="{2F88DDE3-8091-42A7-A8BB-3C7F633DEC3D}" dt="2024-06-26T08:03:55.860" v="4438" actId="20577"/>
          <ac:graphicFrameMkLst>
            <pc:docMk/>
            <pc:sldMk cId="4045144380" sldId="329"/>
            <ac:graphicFrameMk id="6" creationId="{5D873EB3-3DE4-9903-6DE4-B3FA5A63057A}"/>
          </ac:graphicFrameMkLst>
        </pc:graphicFrameChg>
        <pc:graphicFrameChg chg="modGraphic">
          <ac:chgData name="Zoie Cheung" userId="c3f4573b-fcf3-4df0-b874-2ff58dbf3adc" providerId="ADAL" clId="{2F88DDE3-8091-42A7-A8BB-3C7F633DEC3D}" dt="2024-06-26T08:04:16.808" v="4450" actId="20577"/>
          <ac:graphicFrameMkLst>
            <pc:docMk/>
            <pc:sldMk cId="4045144380" sldId="329"/>
            <ac:graphicFrameMk id="9" creationId="{4C7C1A2A-AF87-029D-A378-2838A5E821DC}"/>
          </ac:graphicFrameMkLst>
        </pc:graphicFrameChg>
      </pc:sldChg>
      <pc:sldChg chg="modSp add mod replTag delTag">
        <pc:chgData name="Zoie Cheung" userId="c3f4573b-fcf3-4df0-b874-2ff58dbf3adc" providerId="ADAL" clId="{2F88DDE3-8091-42A7-A8BB-3C7F633DEC3D}" dt="2024-07-08T10:27:53.106" v="6247"/>
        <pc:sldMkLst>
          <pc:docMk/>
          <pc:sldMk cId="2692782578" sldId="330"/>
        </pc:sldMkLst>
        <pc:spChg chg="mod">
          <ac:chgData name="Zoie Cheung" userId="c3f4573b-fcf3-4df0-b874-2ff58dbf3adc" providerId="ADAL" clId="{2F88DDE3-8091-42A7-A8BB-3C7F633DEC3D}" dt="2024-06-26T08:23:25.723" v="4665" actId="20577"/>
          <ac:spMkLst>
            <pc:docMk/>
            <pc:sldMk cId="2692782578" sldId="330"/>
            <ac:spMk id="5" creationId="{1745CEE4-25E4-101F-DB18-B4B8784969DF}"/>
          </ac:spMkLst>
        </pc:spChg>
        <pc:spChg chg="mod">
          <ac:chgData name="Zoie Cheung" userId="c3f4573b-fcf3-4df0-b874-2ff58dbf3adc" providerId="ADAL" clId="{2F88DDE3-8091-42A7-A8BB-3C7F633DEC3D}" dt="2024-06-26T08:03:10.374" v="4394" actId="20577"/>
          <ac:spMkLst>
            <pc:docMk/>
            <pc:sldMk cId="2692782578" sldId="330"/>
            <ac:spMk id="7" creationId="{7699B0C0-6159-A116-F9F1-E3BB1B3774B5}"/>
          </ac:spMkLst>
        </pc:spChg>
      </pc:sldChg>
      <pc:sldChg chg="modSp add mod replTag delTag">
        <pc:chgData name="Zoie Cheung" userId="c3f4573b-fcf3-4df0-b874-2ff58dbf3adc" providerId="ADAL" clId="{2F88DDE3-8091-42A7-A8BB-3C7F633DEC3D}" dt="2024-07-08T10:35:25.413" v="6573"/>
        <pc:sldMkLst>
          <pc:docMk/>
          <pc:sldMk cId="2033050096" sldId="331"/>
        </pc:sldMkLst>
        <pc:spChg chg="mod">
          <ac:chgData name="Zoie Cheung" userId="c3f4573b-fcf3-4df0-b874-2ff58dbf3adc" providerId="ADAL" clId="{2F88DDE3-8091-42A7-A8BB-3C7F633DEC3D}" dt="2024-06-26T08:23:30.646" v="4671" actId="20577"/>
          <ac:spMkLst>
            <pc:docMk/>
            <pc:sldMk cId="2033050096" sldId="331"/>
            <ac:spMk id="2" creationId="{D6A2CF8C-CC65-2223-1A00-3070D5BA7CB1}"/>
          </ac:spMkLst>
        </pc:spChg>
        <pc:spChg chg="mod">
          <ac:chgData name="Zoie Cheung" userId="c3f4573b-fcf3-4df0-b874-2ff58dbf3adc" providerId="ADAL" clId="{2F88DDE3-8091-42A7-A8BB-3C7F633DEC3D}" dt="2024-06-26T08:03:01.031" v="4386" actId="20577"/>
          <ac:spMkLst>
            <pc:docMk/>
            <pc:sldMk cId="2033050096" sldId="331"/>
            <ac:spMk id="6" creationId="{455BEE40-BBBA-B27E-FFA7-1E56303438F0}"/>
          </ac:spMkLst>
        </pc:spChg>
      </pc:sldChg>
      <pc:sldChg chg="modSp add mod replTag delTag">
        <pc:chgData name="Zoie Cheung" userId="c3f4573b-fcf3-4df0-b874-2ff58dbf3adc" providerId="ADAL" clId="{2F88DDE3-8091-42A7-A8BB-3C7F633DEC3D}" dt="2024-07-08T10:24:11.743" v="6164"/>
        <pc:sldMkLst>
          <pc:docMk/>
          <pc:sldMk cId="430342875" sldId="332"/>
        </pc:sldMkLst>
        <pc:spChg chg="mod">
          <ac:chgData name="Zoie Cheung" userId="c3f4573b-fcf3-4df0-b874-2ff58dbf3adc" providerId="ADAL" clId="{2F88DDE3-8091-42A7-A8BB-3C7F633DEC3D}" dt="2024-06-26T08:36:59.579" v="4772"/>
          <ac:spMkLst>
            <pc:docMk/>
            <pc:sldMk cId="430342875" sldId="332"/>
            <ac:spMk id="2" creationId="{42AFAA73-EF29-4F4B-4B8C-5CFC996BB65D}"/>
          </ac:spMkLst>
        </pc:spChg>
        <pc:graphicFrameChg chg="mod modGraphic">
          <ac:chgData name="Zoie Cheung" userId="c3f4573b-fcf3-4df0-b874-2ff58dbf3adc" providerId="ADAL" clId="{2F88DDE3-8091-42A7-A8BB-3C7F633DEC3D}" dt="2024-06-26T08:40:59.942" v="4901" actId="20577"/>
          <ac:graphicFrameMkLst>
            <pc:docMk/>
            <pc:sldMk cId="430342875" sldId="332"/>
            <ac:graphicFrameMk id="6" creationId="{5D873EB3-3DE4-9903-6DE4-B3FA5A63057A}"/>
          </ac:graphicFrameMkLst>
        </pc:graphicFrameChg>
        <pc:graphicFrameChg chg="mod modGraphic">
          <ac:chgData name="Zoie Cheung" userId="c3f4573b-fcf3-4df0-b874-2ff58dbf3adc" providerId="ADAL" clId="{2F88DDE3-8091-42A7-A8BB-3C7F633DEC3D}" dt="2024-06-26T08:41:20.110" v="4911" actId="1035"/>
          <ac:graphicFrameMkLst>
            <pc:docMk/>
            <pc:sldMk cId="430342875" sldId="332"/>
            <ac:graphicFrameMk id="9" creationId="{4C7C1A2A-AF87-029D-A378-2838A5E821DC}"/>
          </ac:graphicFrameMkLst>
        </pc:graphicFrameChg>
      </pc:sldChg>
      <pc:sldChg chg="modSp add del mod replTag delTag">
        <pc:chgData name="Zoie Cheung" userId="c3f4573b-fcf3-4df0-b874-2ff58dbf3adc" providerId="ADAL" clId="{2F88DDE3-8091-42A7-A8BB-3C7F633DEC3D}" dt="2024-06-26T08:36:38.969" v="4744" actId="2696"/>
        <pc:sldMkLst>
          <pc:docMk/>
          <pc:sldMk cId="3631042302" sldId="332"/>
        </pc:sldMkLst>
        <pc:spChg chg="mod">
          <ac:chgData name="Zoie Cheung" userId="c3f4573b-fcf3-4df0-b874-2ff58dbf3adc" providerId="ADAL" clId="{2F88DDE3-8091-42A7-A8BB-3C7F633DEC3D}" dt="2024-06-26T08:08:53.653" v="4581"/>
          <ac:spMkLst>
            <pc:docMk/>
            <pc:sldMk cId="3631042302" sldId="332"/>
            <ac:spMk id="2" creationId="{42AFAA73-EF29-4F4B-4B8C-5CFC996BB65D}"/>
          </ac:spMkLst>
        </pc:spChg>
        <pc:graphicFrameChg chg="modGraphic">
          <ac:chgData name="Zoie Cheung" userId="c3f4573b-fcf3-4df0-b874-2ff58dbf3adc" providerId="ADAL" clId="{2F88DDE3-8091-42A7-A8BB-3C7F633DEC3D}" dt="2024-06-26T08:08:57.412" v="4585" actId="20577"/>
          <ac:graphicFrameMkLst>
            <pc:docMk/>
            <pc:sldMk cId="3631042302" sldId="332"/>
            <ac:graphicFrameMk id="6" creationId="{5D873EB3-3DE4-9903-6DE4-B3FA5A63057A}"/>
          </ac:graphicFrameMkLst>
        </pc:graphicFrameChg>
      </pc:sldChg>
      <pc:sldChg chg="addSp modSp new mod replTag delTag">
        <pc:chgData name="Zoie Cheung" userId="c3f4573b-fcf3-4df0-b874-2ff58dbf3adc" providerId="ADAL" clId="{2F88DDE3-8091-42A7-A8BB-3C7F633DEC3D}" dt="2024-07-08T10:36:25.401" v="6667"/>
        <pc:sldMkLst>
          <pc:docMk/>
          <pc:sldMk cId="600724518" sldId="333"/>
        </pc:sldMkLst>
        <pc:spChg chg="mod">
          <ac:chgData name="Zoie Cheung" userId="c3f4573b-fcf3-4df0-b874-2ff58dbf3adc" providerId="ADAL" clId="{2F88DDE3-8091-42A7-A8BB-3C7F633DEC3D}" dt="2024-07-08T03:14:17.258" v="5575"/>
          <ac:spMkLst>
            <pc:docMk/>
            <pc:sldMk cId="600724518" sldId="333"/>
            <ac:spMk id="2" creationId="{564F5783-CF16-9FB3-4B77-2B97A5AC5425}"/>
          </ac:spMkLst>
        </pc:spChg>
        <pc:spChg chg="mod">
          <ac:chgData name="Zoie Cheung" userId="c3f4573b-fcf3-4df0-b874-2ff58dbf3adc" providerId="ADAL" clId="{2F88DDE3-8091-42A7-A8BB-3C7F633DEC3D}" dt="2024-07-08T10:35:29.860" v="6579" actId="404"/>
          <ac:spMkLst>
            <pc:docMk/>
            <pc:sldMk cId="600724518" sldId="333"/>
            <ac:spMk id="3" creationId="{A77C22ED-C476-F2F8-3B50-917CD9F7AB24}"/>
          </ac:spMkLst>
        </pc:spChg>
        <pc:spChg chg="add mod">
          <ac:chgData name="Zoie Cheung" userId="c3f4573b-fcf3-4df0-b874-2ff58dbf3adc" providerId="ADAL" clId="{2F88DDE3-8091-42A7-A8BB-3C7F633DEC3D}" dt="2024-06-27T08:03:52.273" v="5280" actId="20577"/>
          <ac:spMkLst>
            <pc:docMk/>
            <pc:sldMk cId="600724518" sldId="333"/>
            <ac:spMk id="6" creationId="{ACD3453C-C63E-0F90-820F-23314F8C7E95}"/>
          </ac:spMkLst>
        </pc:spChg>
        <pc:spChg chg="add mod">
          <ac:chgData name="Zoie Cheung" userId="c3f4573b-fcf3-4df0-b874-2ff58dbf3adc" providerId="ADAL" clId="{2F88DDE3-8091-42A7-A8BB-3C7F633DEC3D}" dt="2024-06-27T08:04:16.426" v="5335" actId="1076"/>
          <ac:spMkLst>
            <pc:docMk/>
            <pc:sldMk cId="600724518" sldId="333"/>
            <ac:spMk id="7" creationId="{A9CBC4CF-026C-A22E-16C2-6591D628D4F1}"/>
          </ac:spMkLst>
        </pc:spChg>
        <pc:picChg chg="add mod">
          <ac:chgData name="Zoie Cheung" userId="c3f4573b-fcf3-4df0-b874-2ff58dbf3adc" providerId="ADAL" clId="{2F88DDE3-8091-42A7-A8BB-3C7F633DEC3D}" dt="2024-06-27T08:03:45.239" v="5269"/>
          <ac:picMkLst>
            <pc:docMk/>
            <pc:sldMk cId="600724518" sldId="333"/>
            <ac:picMk id="5" creationId="{71EA9076-693E-F147-C240-36E53BED4558}"/>
          </ac:picMkLst>
        </pc:picChg>
      </pc:sldChg>
      <pc:sldChg chg="addSp delSp modSp add mod replTag delTag">
        <pc:chgData name="Zoie Cheung" userId="c3f4573b-fcf3-4df0-b874-2ff58dbf3adc" providerId="ADAL" clId="{2F88DDE3-8091-42A7-A8BB-3C7F633DEC3D}" dt="2024-07-08T10:38:33.815" v="6793"/>
        <pc:sldMkLst>
          <pc:docMk/>
          <pc:sldMk cId="1323230766" sldId="334"/>
        </pc:sldMkLst>
        <pc:spChg chg="mod">
          <ac:chgData name="Zoie Cheung" userId="c3f4573b-fcf3-4df0-b874-2ff58dbf3adc" providerId="ADAL" clId="{2F88DDE3-8091-42A7-A8BB-3C7F633DEC3D}" dt="2024-07-08T10:36:35.411" v="6691" actId="20577"/>
          <ac:spMkLst>
            <pc:docMk/>
            <pc:sldMk cId="1323230766" sldId="334"/>
            <ac:spMk id="2" creationId="{42AFAA73-EF29-4F4B-4B8C-5CFC996BB65D}"/>
          </ac:spMkLst>
        </pc:spChg>
        <pc:graphicFrameChg chg="add mod modGraphic">
          <ac:chgData name="Zoie Cheung" userId="c3f4573b-fcf3-4df0-b874-2ff58dbf3adc" providerId="ADAL" clId="{2F88DDE3-8091-42A7-A8BB-3C7F633DEC3D}" dt="2024-07-08T10:26:29.691" v="6219" actId="20577"/>
          <ac:graphicFrameMkLst>
            <pc:docMk/>
            <pc:sldMk cId="1323230766" sldId="334"/>
            <ac:graphicFrameMk id="5" creationId="{A94225F6-9DE3-B89F-9184-0E6190898E1F}"/>
          </ac:graphicFrameMkLst>
        </pc:graphicFrameChg>
        <pc:graphicFrameChg chg="del mod modGraphic">
          <ac:chgData name="Zoie Cheung" userId="c3f4573b-fcf3-4df0-b874-2ff58dbf3adc" providerId="ADAL" clId="{2F88DDE3-8091-42A7-A8BB-3C7F633DEC3D}" dt="2024-07-08T10:25:37.326" v="6175" actId="478"/>
          <ac:graphicFrameMkLst>
            <pc:docMk/>
            <pc:sldMk cId="1323230766" sldId="334"/>
            <ac:graphicFrameMk id="6" creationId="{5D873EB3-3DE4-9903-6DE4-B3FA5A63057A}"/>
          </ac:graphicFrameMkLst>
        </pc:graphicFrameChg>
        <pc:graphicFrameChg chg="mod modGraphic">
          <ac:chgData name="Zoie Cheung" userId="c3f4573b-fcf3-4df0-b874-2ff58dbf3adc" providerId="ADAL" clId="{2F88DDE3-8091-42A7-A8BB-3C7F633DEC3D}" dt="2024-07-08T10:30:20.949" v="6304" actId="20577"/>
          <ac:graphicFrameMkLst>
            <pc:docMk/>
            <pc:sldMk cId="1323230766" sldId="334"/>
            <ac:graphicFrameMk id="9" creationId="{4C7C1A2A-AF87-029D-A378-2838A5E821DC}"/>
          </ac:graphicFrameMkLst>
        </pc:graphicFrameChg>
      </pc:sldChg>
      <pc:sldChg chg="addSp delSp modSp add mod replTag delTag">
        <pc:chgData name="Zoie Cheung" userId="c3f4573b-fcf3-4df0-b874-2ff58dbf3adc" providerId="ADAL" clId="{2F88DDE3-8091-42A7-A8BB-3C7F633DEC3D}" dt="2024-07-08T13:35:44.060" v="7360"/>
        <pc:sldMkLst>
          <pc:docMk/>
          <pc:sldMk cId="1663751045" sldId="335"/>
        </pc:sldMkLst>
        <pc:spChg chg="mod">
          <ac:chgData name="Zoie Cheung" userId="c3f4573b-fcf3-4df0-b874-2ff58dbf3adc" providerId="ADAL" clId="{2F88DDE3-8091-42A7-A8BB-3C7F633DEC3D}" dt="2024-07-08T10:36:41.363" v="6697"/>
          <ac:spMkLst>
            <pc:docMk/>
            <pc:sldMk cId="1663751045" sldId="335"/>
            <ac:spMk id="5" creationId="{1745CEE4-25E4-101F-DB18-B4B8784969DF}"/>
          </ac:spMkLst>
        </pc:spChg>
        <pc:spChg chg="add mod">
          <ac:chgData name="Zoie Cheung" userId="c3f4573b-fcf3-4df0-b874-2ff58dbf3adc" providerId="ADAL" clId="{2F88DDE3-8091-42A7-A8BB-3C7F633DEC3D}" dt="2024-07-08T10:31:25.010" v="6330" actId="1038"/>
          <ac:spMkLst>
            <pc:docMk/>
            <pc:sldMk cId="1663751045" sldId="335"/>
            <ac:spMk id="8" creationId="{760F7B64-2D57-EB90-5CE2-B2324266756D}"/>
          </ac:spMkLst>
        </pc:spChg>
        <pc:spChg chg="mod">
          <ac:chgData name="Zoie Cheung" userId="c3f4573b-fcf3-4df0-b874-2ff58dbf3adc" providerId="ADAL" clId="{2F88DDE3-8091-42A7-A8BB-3C7F633DEC3D}" dt="2024-07-08T10:31:18.849" v="6324" actId="14100"/>
          <ac:spMkLst>
            <pc:docMk/>
            <pc:sldMk cId="1663751045" sldId="335"/>
            <ac:spMk id="13" creationId="{172C79B5-5A26-F2B7-DFC9-C032CB8BB609}"/>
          </ac:spMkLst>
        </pc:spChg>
        <pc:spChg chg="mod">
          <ac:chgData name="Zoie Cheung" userId="c3f4573b-fcf3-4df0-b874-2ff58dbf3adc" providerId="ADAL" clId="{2F88DDE3-8091-42A7-A8BB-3C7F633DEC3D}" dt="2024-07-08T10:30:46.117" v="6313" actId="1076"/>
          <ac:spMkLst>
            <pc:docMk/>
            <pc:sldMk cId="1663751045" sldId="335"/>
            <ac:spMk id="17" creationId="{423F4AAC-27F0-399C-791E-077AAF408B34}"/>
          </ac:spMkLst>
        </pc:spChg>
        <pc:spChg chg="del">
          <ac:chgData name="Zoie Cheung" userId="c3f4573b-fcf3-4df0-b874-2ff58dbf3adc" providerId="ADAL" clId="{2F88DDE3-8091-42A7-A8BB-3C7F633DEC3D}" dt="2024-07-08T10:21:47.029" v="6055" actId="478"/>
          <ac:spMkLst>
            <pc:docMk/>
            <pc:sldMk cId="1663751045" sldId="335"/>
            <ac:spMk id="19" creationId="{936FF7B1-A9EA-45C8-EC88-73A3B90A9554}"/>
          </ac:spMkLst>
        </pc:spChg>
        <pc:grpChg chg="del">
          <ac:chgData name="Zoie Cheung" userId="c3f4573b-fcf3-4df0-b874-2ff58dbf3adc" providerId="ADAL" clId="{2F88DDE3-8091-42A7-A8BB-3C7F633DEC3D}" dt="2024-07-08T10:21:48.213" v="6056" actId="478"/>
          <ac:grpSpMkLst>
            <pc:docMk/>
            <pc:sldMk cId="1663751045" sldId="335"/>
            <ac:grpSpMk id="14" creationId="{722F95CC-B487-2B48-80E4-0609775FB5B4}"/>
          </ac:grpSpMkLst>
        </pc:grpChg>
        <pc:grpChg chg="mod">
          <ac:chgData name="Zoie Cheung" userId="c3f4573b-fcf3-4df0-b874-2ff58dbf3adc" providerId="ADAL" clId="{2F88DDE3-8091-42A7-A8BB-3C7F633DEC3D}" dt="2024-07-08T10:27:24.206" v="6232" actId="1076"/>
          <ac:grpSpMkLst>
            <pc:docMk/>
            <pc:sldMk cId="1663751045" sldId="335"/>
            <ac:grpSpMk id="20" creationId="{C277282F-E68F-D3E0-83E7-2D2685E6EA92}"/>
          </ac:grpSpMkLst>
        </pc:grpChg>
        <pc:picChg chg="del">
          <ac:chgData name="Zoie Cheung" userId="c3f4573b-fcf3-4df0-b874-2ff58dbf3adc" providerId="ADAL" clId="{2F88DDE3-8091-42A7-A8BB-3C7F633DEC3D}" dt="2024-07-08T10:21:48.946" v="6057" actId="478"/>
          <ac:picMkLst>
            <pc:docMk/>
            <pc:sldMk cId="1663751045" sldId="335"/>
            <ac:picMk id="2" creationId="{7B8BCA1D-525B-C5D6-81A3-C2BA58DDB372}"/>
          </ac:picMkLst>
        </pc:picChg>
        <pc:picChg chg="add mod">
          <ac:chgData name="Zoie Cheung" userId="c3f4573b-fcf3-4df0-b874-2ff58dbf3adc" providerId="ADAL" clId="{2F88DDE3-8091-42A7-A8BB-3C7F633DEC3D}" dt="2024-07-08T10:31:30.796" v="6332" actId="1038"/>
          <ac:picMkLst>
            <pc:docMk/>
            <pc:sldMk cId="1663751045" sldId="335"/>
            <ac:picMk id="3" creationId="{5D73B789-0627-B382-FCD7-EE3EF138A8DB}"/>
          </ac:picMkLst>
        </pc:picChg>
        <pc:picChg chg="add del mod">
          <ac:chgData name="Zoie Cheung" userId="c3f4573b-fcf3-4df0-b874-2ff58dbf3adc" providerId="ADAL" clId="{2F88DDE3-8091-42A7-A8BB-3C7F633DEC3D}" dt="2024-07-08T10:27:47.538" v="6239" actId="478"/>
          <ac:picMkLst>
            <pc:docMk/>
            <pc:sldMk cId="1663751045" sldId="335"/>
            <ac:picMk id="4" creationId="{FAF3437E-83E9-F50C-6D58-6302C6AC6374}"/>
          </ac:picMkLst>
        </pc:picChg>
        <pc:picChg chg="add mod">
          <ac:chgData name="Zoie Cheung" userId="c3f4573b-fcf3-4df0-b874-2ff58dbf3adc" providerId="ADAL" clId="{2F88DDE3-8091-42A7-A8BB-3C7F633DEC3D}" dt="2024-07-08T10:31:25.010" v="6330" actId="1038"/>
          <ac:picMkLst>
            <pc:docMk/>
            <pc:sldMk cId="1663751045" sldId="335"/>
            <ac:picMk id="7" creationId="{6DBCBF67-7D94-D1E6-60A2-7040AEDBAF58}"/>
          </ac:picMkLst>
        </pc:picChg>
        <pc:picChg chg="del">
          <ac:chgData name="Zoie Cheung" userId="c3f4573b-fcf3-4df0-b874-2ff58dbf3adc" providerId="ADAL" clId="{2F88DDE3-8091-42A7-A8BB-3C7F633DEC3D}" dt="2024-07-08T10:21:47.029" v="6055" actId="478"/>
          <ac:picMkLst>
            <pc:docMk/>
            <pc:sldMk cId="1663751045" sldId="335"/>
            <ac:picMk id="18" creationId="{D481DEFD-9CA9-2426-7F74-53919573AB78}"/>
          </ac:picMkLst>
        </pc:picChg>
        <pc:picChg chg="del">
          <ac:chgData name="Zoie Cheung" userId="c3f4573b-fcf3-4df0-b874-2ff58dbf3adc" providerId="ADAL" clId="{2F88DDE3-8091-42A7-A8BB-3C7F633DEC3D}" dt="2024-07-08T10:21:42.542" v="6054" actId="478"/>
          <ac:picMkLst>
            <pc:docMk/>
            <pc:sldMk cId="1663751045" sldId="335"/>
            <ac:picMk id="36" creationId="{10622E80-1C4C-2465-3F07-2F39537C658A}"/>
          </ac:picMkLst>
        </pc:picChg>
        <pc:picChg chg="del">
          <ac:chgData name="Zoie Cheung" userId="c3f4573b-fcf3-4df0-b874-2ff58dbf3adc" providerId="ADAL" clId="{2F88DDE3-8091-42A7-A8BB-3C7F633DEC3D}" dt="2024-07-08T10:21:42.542" v="6054" actId="478"/>
          <ac:picMkLst>
            <pc:docMk/>
            <pc:sldMk cId="1663751045" sldId="335"/>
            <ac:picMk id="42" creationId="{FA14A5E2-19B5-27DC-3512-EBD71B3EDC0E}"/>
          </ac:picMkLst>
        </pc:picChg>
        <pc:picChg chg="mod">
          <ac:chgData name="Zoie Cheung" userId="c3f4573b-fcf3-4df0-b874-2ff58dbf3adc" providerId="ADAL" clId="{2F88DDE3-8091-42A7-A8BB-3C7F633DEC3D}" dt="2024-07-08T10:31:25.010" v="6330" actId="1038"/>
          <ac:picMkLst>
            <pc:docMk/>
            <pc:sldMk cId="1663751045" sldId="335"/>
            <ac:picMk id="43" creationId="{7FA69C24-B32B-F317-3840-9B8AC441C1AE}"/>
          </ac:picMkLst>
        </pc:picChg>
      </pc:sldChg>
      <pc:sldChg chg="modSp add mod replTag delTag">
        <pc:chgData name="Zoie Cheung" userId="c3f4573b-fcf3-4df0-b874-2ff58dbf3adc" providerId="ADAL" clId="{2F88DDE3-8091-42A7-A8BB-3C7F633DEC3D}" dt="2024-07-08T13:39:38.559" v="7536"/>
        <pc:sldMkLst>
          <pc:docMk/>
          <pc:sldMk cId="3813409380" sldId="336"/>
        </pc:sldMkLst>
        <pc:spChg chg="mod">
          <ac:chgData name="Zoie Cheung" userId="c3f4573b-fcf3-4df0-b874-2ff58dbf3adc" providerId="ADAL" clId="{2F88DDE3-8091-42A7-A8BB-3C7F633DEC3D}" dt="2024-07-08T10:37:02.188" v="6729"/>
          <ac:spMkLst>
            <pc:docMk/>
            <pc:sldMk cId="3813409380" sldId="336"/>
            <ac:spMk id="2" creationId="{8815B755-E06A-A67B-AD1E-6DD36F2AB6D5}"/>
          </ac:spMkLst>
        </pc:spChg>
        <pc:spChg chg="mod">
          <ac:chgData name="Zoie Cheung" userId="c3f4573b-fcf3-4df0-b874-2ff58dbf3adc" providerId="ADAL" clId="{2F88DDE3-8091-42A7-A8BB-3C7F633DEC3D}" dt="2024-07-08T10:31:56.484" v="6371" actId="1038"/>
          <ac:spMkLst>
            <pc:docMk/>
            <pc:sldMk cId="3813409380" sldId="336"/>
            <ac:spMk id="12" creationId="{0818ABC9-F5A4-A47B-E2AB-42FF35485D74}"/>
          </ac:spMkLst>
        </pc:spChg>
        <pc:spChg chg="mod">
          <ac:chgData name="Zoie Cheung" userId="c3f4573b-fcf3-4df0-b874-2ff58dbf3adc" providerId="ADAL" clId="{2F88DDE3-8091-42A7-A8BB-3C7F633DEC3D}" dt="2024-07-08T10:32:06.963" v="6385" actId="20577"/>
          <ac:spMkLst>
            <pc:docMk/>
            <pc:sldMk cId="3813409380" sldId="336"/>
            <ac:spMk id="15" creationId="{4B686143-7A6E-E60D-7B29-BA01F92D408F}"/>
          </ac:spMkLst>
        </pc:spChg>
        <pc:spChg chg="mod">
          <ac:chgData name="Zoie Cheung" userId="c3f4573b-fcf3-4df0-b874-2ff58dbf3adc" providerId="ADAL" clId="{2F88DDE3-8091-42A7-A8BB-3C7F633DEC3D}" dt="2024-07-08T10:32:55.763" v="6420" actId="554"/>
          <ac:spMkLst>
            <pc:docMk/>
            <pc:sldMk cId="3813409380" sldId="336"/>
            <ac:spMk id="17" creationId="{6C8005C5-BDC0-7B14-3B23-679C3906F8B5}"/>
          </ac:spMkLst>
        </pc:spChg>
        <pc:spChg chg="mod">
          <ac:chgData name="Zoie Cheung" userId="c3f4573b-fcf3-4df0-b874-2ff58dbf3adc" providerId="ADAL" clId="{2F88DDE3-8091-42A7-A8BB-3C7F633DEC3D}" dt="2024-07-08T10:33:02.297" v="6436" actId="1038"/>
          <ac:spMkLst>
            <pc:docMk/>
            <pc:sldMk cId="3813409380" sldId="336"/>
            <ac:spMk id="19" creationId="{6ACBBEDA-B6F6-96F5-710B-D08895522CF8}"/>
          </ac:spMkLst>
        </pc:spChg>
        <pc:spChg chg="mod">
          <ac:chgData name="Zoie Cheung" userId="c3f4573b-fcf3-4df0-b874-2ff58dbf3adc" providerId="ADAL" clId="{2F88DDE3-8091-42A7-A8BB-3C7F633DEC3D}" dt="2024-07-08T10:33:08.352" v="6443" actId="6549"/>
          <ac:spMkLst>
            <pc:docMk/>
            <pc:sldMk cId="3813409380" sldId="336"/>
            <ac:spMk id="21" creationId="{06AC4493-1A6B-F971-089E-1F72F55DE63F}"/>
          </ac:spMkLst>
        </pc:spChg>
        <pc:spChg chg="mod">
          <ac:chgData name="Zoie Cheung" userId="c3f4573b-fcf3-4df0-b874-2ff58dbf3adc" providerId="ADAL" clId="{2F88DDE3-8091-42A7-A8BB-3C7F633DEC3D}" dt="2024-07-08T10:33:18.723" v="6461" actId="20577"/>
          <ac:spMkLst>
            <pc:docMk/>
            <pc:sldMk cId="3813409380" sldId="336"/>
            <ac:spMk id="22" creationId="{F19128E7-A486-0E21-AE51-DD915C0FB1D2}"/>
          </ac:spMkLst>
        </pc:spChg>
      </pc:sldChg>
      <pc:sldChg chg="modSp add mod replTag delTag">
        <pc:chgData name="Zoie Cheung" userId="c3f4573b-fcf3-4df0-b874-2ff58dbf3adc" providerId="ADAL" clId="{2F88DDE3-8091-42A7-A8BB-3C7F633DEC3D}" dt="2024-07-08T13:37:02.303" v="7399"/>
        <pc:sldMkLst>
          <pc:docMk/>
          <pc:sldMk cId="3010249372" sldId="337"/>
        </pc:sldMkLst>
        <pc:spChg chg="mod">
          <ac:chgData name="Zoie Cheung" userId="c3f4573b-fcf3-4df0-b874-2ff58dbf3adc" providerId="ADAL" clId="{2F88DDE3-8091-42A7-A8BB-3C7F633DEC3D}" dt="2024-07-08T10:37:13.708" v="6744"/>
          <ac:spMkLst>
            <pc:docMk/>
            <pc:sldMk cId="3010249372" sldId="337"/>
            <ac:spMk id="2" creationId="{564F5783-CF16-9FB3-4B77-2B97A5AC5425}"/>
          </ac:spMkLst>
        </pc:spChg>
        <pc:spChg chg="mod">
          <ac:chgData name="Zoie Cheung" userId="c3f4573b-fcf3-4df0-b874-2ff58dbf3adc" providerId="ADAL" clId="{2F88DDE3-8091-42A7-A8BB-3C7F633DEC3D}" dt="2024-07-08T10:35:34.348" v="6587" actId="404"/>
          <ac:spMkLst>
            <pc:docMk/>
            <pc:sldMk cId="3010249372" sldId="337"/>
            <ac:spMk id="3" creationId="{A77C22ED-C476-F2F8-3B50-917CD9F7AB24}"/>
          </ac:spMkLst>
        </pc:spChg>
        <pc:spChg chg="mod">
          <ac:chgData name="Zoie Cheung" userId="c3f4573b-fcf3-4df0-b874-2ff58dbf3adc" providerId="ADAL" clId="{2F88DDE3-8091-42A7-A8BB-3C7F633DEC3D}" dt="2024-07-08T10:33:50.082" v="6495" actId="20577"/>
          <ac:spMkLst>
            <pc:docMk/>
            <pc:sldMk cId="3010249372" sldId="337"/>
            <ac:spMk id="6" creationId="{ACD3453C-C63E-0F90-820F-23314F8C7E95}"/>
          </ac:spMkLst>
        </pc:spChg>
        <pc:spChg chg="mod">
          <ac:chgData name="Zoie Cheung" userId="c3f4573b-fcf3-4df0-b874-2ff58dbf3adc" providerId="ADAL" clId="{2F88DDE3-8091-42A7-A8BB-3C7F633DEC3D}" dt="2024-07-08T10:34:57.354" v="6543" actId="20577"/>
          <ac:spMkLst>
            <pc:docMk/>
            <pc:sldMk cId="3010249372" sldId="337"/>
            <ac:spMk id="7" creationId="{A9CBC4CF-026C-A22E-16C2-6591D628D4F1}"/>
          </ac:spMkLst>
        </pc:spChg>
      </pc:sldChg>
      <pc:sldChg chg="modSp add mod replTag delTag">
        <pc:chgData name="Zoie Cheung" userId="c3f4573b-fcf3-4df0-b874-2ff58dbf3adc" providerId="ADAL" clId="{2F88DDE3-8091-42A7-A8BB-3C7F633DEC3D}" dt="2024-07-08T10:37:17.023" v="6748"/>
        <pc:sldMkLst>
          <pc:docMk/>
          <pc:sldMk cId="3972758943" sldId="338"/>
        </pc:sldMkLst>
        <pc:spChg chg="mod">
          <ac:chgData name="Zoie Cheung" userId="c3f4573b-fcf3-4df0-b874-2ff58dbf3adc" providerId="ADAL" clId="{2F88DDE3-8091-42A7-A8BB-3C7F633DEC3D}" dt="2024-07-08T10:36:17.932" v="6659" actId="20577"/>
          <ac:spMkLst>
            <pc:docMk/>
            <pc:sldMk cId="3972758943" sldId="338"/>
            <ac:spMk id="5" creationId="{00000000-0000-0000-0000-000000000000}"/>
          </ac:spMkLst>
        </pc:spChg>
      </pc:sldChg>
      <pc:sldChg chg="modSp add mod replTag delTag">
        <pc:chgData name="Zoie Cheung" userId="c3f4573b-fcf3-4df0-b874-2ff58dbf3adc" providerId="ADAL" clId="{2F88DDE3-8091-42A7-A8BB-3C7F633DEC3D}" dt="2024-07-08T13:48:14.267" v="7942"/>
        <pc:sldMkLst>
          <pc:docMk/>
          <pc:sldMk cId="1918191312" sldId="339"/>
        </pc:sldMkLst>
        <pc:spChg chg="mod">
          <ac:chgData name="Zoie Cheung" userId="c3f4573b-fcf3-4df0-b874-2ff58dbf3adc" providerId="ADAL" clId="{2F88DDE3-8091-42A7-A8BB-3C7F633DEC3D}" dt="2024-07-08T10:37:34.404" v="6779" actId="20577"/>
          <ac:spMkLst>
            <pc:docMk/>
            <pc:sldMk cId="1918191312" sldId="339"/>
            <ac:spMk id="5" creationId="{00000000-0000-0000-0000-000000000000}"/>
          </ac:spMkLst>
        </pc:spChg>
      </pc:sldChg>
      <pc:sldChg chg="modSp add mod replTag delTag">
        <pc:chgData name="Zoie Cheung" userId="c3f4573b-fcf3-4df0-b874-2ff58dbf3adc" providerId="ADAL" clId="{2F88DDE3-8091-42A7-A8BB-3C7F633DEC3D}" dt="2024-07-08T13:55:15.131" v="8341"/>
        <pc:sldMkLst>
          <pc:docMk/>
          <pc:sldMk cId="1673398893" sldId="340"/>
        </pc:sldMkLst>
        <pc:spChg chg="mod">
          <ac:chgData name="Zoie Cheung" userId="c3f4573b-fcf3-4df0-b874-2ff58dbf3adc" providerId="ADAL" clId="{2F88DDE3-8091-42A7-A8BB-3C7F633DEC3D}" dt="2024-07-08T13:25:59.095" v="6929" actId="20577"/>
          <ac:spMkLst>
            <pc:docMk/>
            <pc:sldMk cId="1673398893" sldId="340"/>
            <ac:spMk id="2" creationId="{42AFAA73-EF29-4F4B-4B8C-5CFC996BB65D}"/>
          </ac:spMkLst>
        </pc:spChg>
        <pc:graphicFrameChg chg="mod modGraphic">
          <ac:chgData name="Zoie Cheung" userId="c3f4573b-fcf3-4df0-b874-2ff58dbf3adc" providerId="ADAL" clId="{2F88DDE3-8091-42A7-A8BB-3C7F633DEC3D}" dt="2024-07-08T13:32:52.563" v="7258" actId="14734"/>
          <ac:graphicFrameMkLst>
            <pc:docMk/>
            <pc:sldMk cId="1673398893" sldId="340"/>
            <ac:graphicFrameMk id="5" creationId="{A94225F6-9DE3-B89F-9184-0E6190898E1F}"/>
          </ac:graphicFrameMkLst>
        </pc:graphicFrameChg>
        <pc:graphicFrameChg chg="mod modGraphic">
          <ac:chgData name="Zoie Cheung" userId="c3f4573b-fcf3-4df0-b874-2ff58dbf3adc" providerId="ADAL" clId="{2F88DDE3-8091-42A7-A8BB-3C7F633DEC3D}" dt="2024-07-08T13:55:14.019" v="8339" actId="20577"/>
          <ac:graphicFrameMkLst>
            <pc:docMk/>
            <pc:sldMk cId="1673398893" sldId="340"/>
            <ac:graphicFrameMk id="9" creationId="{4C7C1A2A-AF87-029D-A378-2838A5E821DC}"/>
          </ac:graphicFrameMkLst>
        </pc:graphicFrameChg>
      </pc:sldChg>
      <pc:sldChg chg="addSp delSp modSp new mod replTag delTag">
        <pc:chgData name="Zoie Cheung" userId="c3f4573b-fcf3-4df0-b874-2ff58dbf3adc" providerId="ADAL" clId="{2F88DDE3-8091-42A7-A8BB-3C7F633DEC3D}" dt="2024-07-08T13:51:17.525" v="8142"/>
        <pc:sldMkLst>
          <pc:docMk/>
          <pc:sldMk cId="3753181197" sldId="341"/>
        </pc:sldMkLst>
        <pc:spChg chg="mod">
          <ac:chgData name="Zoie Cheung" userId="c3f4573b-fcf3-4df0-b874-2ff58dbf3adc" providerId="ADAL" clId="{2F88DDE3-8091-42A7-A8BB-3C7F633DEC3D}" dt="2024-07-08T13:33:06.054" v="7264"/>
          <ac:spMkLst>
            <pc:docMk/>
            <pc:sldMk cId="3753181197" sldId="341"/>
            <ac:spMk id="2" creationId="{57C31F29-6DA9-032C-F709-78E35E328072}"/>
          </ac:spMkLst>
        </pc:spChg>
        <pc:spChg chg="mod">
          <ac:chgData name="Zoie Cheung" userId="c3f4573b-fcf3-4df0-b874-2ff58dbf3adc" providerId="ADAL" clId="{2F88DDE3-8091-42A7-A8BB-3C7F633DEC3D}" dt="2024-07-08T13:35:30.123" v="7341" actId="1076"/>
          <ac:spMkLst>
            <pc:docMk/>
            <pc:sldMk cId="3753181197" sldId="341"/>
            <ac:spMk id="3" creationId="{C07DD5B8-1449-1C01-31E8-A004CBF92F76}"/>
          </ac:spMkLst>
        </pc:spChg>
        <pc:spChg chg="mod">
          <ac:chgData name="Zoie Cheung" userId="c3f4573b-fcf3-4df0-b874-2ff58dbf3adc" providerId="ADAL" clId="{2F88DDE3-8091-42A7-A8BB-3C7F633DEC3D}" dt="2024-07-08T13:30:28.102" v="7113" actId="403"/>
          <ac:spMkLst>
            <pc:docMk/>
            <pc:sldMk cId="3753181197" sldId="341"/>
            <ac:spMk id="7" creationId="{CD5468F8-57E9-E1A7-0A08-F7B359AA77F1}"/>
          </ac:spMkLst>
        </pc:spChg>
        <pc:spChg chg="mod">
          <ac:chgData name="Zoie Cheung" userId="c3f4573b-fcf3-4df0-b874-2ff58dbf3adc" providerId="ADAL" clId="{2F88DDE3-8091-42A7-A8BB-3C7F633DEC3D}" dt="2024-07-08T13:41:23.162" v="7627" actId="20577"/>
          <ac:spMkLst>
            <pc:docMk/>
            <pc:sldMk cId="3753181197" sldId="341"/>
            <ac:spMk id="8" creationId="{22D96780-5428-8F93-DB45-ACC542ADF1B3}"/>
          </ac:spMkLst>
        </pc:spChg>
        <pc:spChg chg="mod">
          <ac:chgData name="Zoie Cheung" userId="c3f4573b-fcf3-4df0-b874-2ff58dbf3adc" providerId="ADAL" clId="{2F88DDE3-8091-42A7-A8BB-3C7F633DEC3D}" dt="2024-07-08T13:41:17.476" v="7618" actId="20577"/>
          <ac:spMkLst>
            <pc:docMk/>
            <pc:sldMk cId="3753181197" sldId="341"/>
            <ac:spMk id="10" creationId="{3B397526-6F78-5C96-52B2-3F8DDE4136AF}"/>
          </ac:spMkLst>
        </pc:spChg>
        <pc:spChg chg="del mod">
          <ac:chgData name="Zoie Cheung" userId="c3f4573b-fcf3-4df0-b874-2ff58dbf3adc" providerId="ADAL" clId="{2F88DDE3-8091-42A7-A8BB-3C7F633DEC3D}" dt="2024-07-08T13:29:14.544" v="7063" actId="478"/>
          <ac:spMkLst>
            <pc:docMk/>
            <pc:sldMk cId="3753181197" sldId="341"/>
            <ac:spMk id="11" creationId="{7E60D53B-2863-97B4-8BCE-CEB4C4034D4D}"/>
          </ac:spMkLst>
        </pc:spChg>
        <pc:spChg chg="mod">
          <ac:chgData name="Zoie Cheung" userId="c3f4573b-fcf3-4df0-b874-2ff58dbf3adc" providerId="ADAL" clId="{2F88DDE3-8091-42A7-A8BB-3C7F633DEC3D}" dt="2024-07-08T13:34:36.691" v="7331" actId="1037"/>
          <ac:spMkLst>
            <pc:docMk/>
            <pc:sldMk cId="3753181197" sldId="341"/>
            <ac:spMk id="12" creationId="{A36F70AD-AC7D-2D9F-D77B-253D2A6B0932}"/>
          </ac:spMkLst>
        </pc:spChg>
        <pc:spChg chg="mod">
          <ac:chgData name="Zoie Cheung" userId="c3f4573b-fcf3-4df0-b874-2ff58dbf3adc" providerId="ADAL" clId="{2F88DDE3-8091-42A7-A8BB-3C7F633DEC3D}" dt="2024-07-08T13:30:51.937" v="7184" actId="1035"/>
          <ac:spMkLst>
            <pc:docMk/>
            <pc:sldMk cId="3753181197" sldId="341"/>
            <ac:spMk id="14" creationId="{3F1D99A4-D980-9C8D-AEC4-296EBFF6C9B9}"/>
          </ac:spMkLst>
        </pc:spChg>
        <pc:spChg chg="mod">
          <ac:chgData name="Zoie Cheung" userId="c3f4573b-fcf3-4df0-b874-2ff58dbf3adc" providerId="ADAL" clId="{2F88DDE3-8091-42A7-A8BB-3C7F633DEC3D}" dt="2024-07-08T13:31:24.127" v="7197" actId="20577"/>
          <ac:spMkLst>
            <pc:docMk/>
            <pc:sldMk cId="3753181197" sldId="341"/>
            <ac:spMk id="15" creationId="{99FE2EE5-EE6C-DBFF-2B29-4BEEE08A4B7C}"/>
          </ac:spMkLst>
        </pc:spChg>
        <pc:spChg chg="mod">
          <ac:chgData name="Zoie Cheung" userId="c3f4573b-fcf3-4df0-b874-2ff58dbf3adc" providerId="ADAL" clId="{2F88DDE3-8091-42A7-A8BB-3C7F633DEC3D}" dt="2024-07-08T13:34:45.982" v="7332" actId="14100"/>
          <ac:spMkLst>
            <pc:docMk/>
            <pc:sldMk cId="3753181197" sldId="341"/>
            <ac:spMk id="16" creationId="{FF655767-798C-F250-CD96-83C68A1C0D47}"/>
          </ac:spMkLst>
        </pc:spChg>
        <pc:spChg chg="mod">
          <ac:chgData name="Zoie Cheung" userId="c3f4573b-fcf3-4df0-b874-2ff58dbf3adc" providerId="ADAL" clId="{2F88DDE3-8091-42A7-A8BB-3C7F633DEC3D}" dt="2024-07-08T13:34:45.982" v="7332" actId="14100"/>
          <ac:spMkLst>
            <pc:docMk/>
            <pc:sldMk cId="3753181197" sldId="341"/>
            <ac:spMk id="17" creationId="{0059B5CF-23C9-FF58-988C-0FB31DB0F8C9}"/>
          </ac:spMkLst>
        </pc:spChg>
        <pc:spChg chg="add mod">
          <ac:chgData name="Zoie Cheung" userId="c3f4573b-fcf3-4df0-b874-2ff58dbf3adc" providerId="ADAL" clId="{2F88DDE3-8091-42A7-A8BB-3C7F633DEC3D}" dt="2024-07-08T13:33:38.474" v="7294" actId="1076"/>
          <ac:spMkLst>
            <pc:docMk/>
            <pc:sldMk cId="3753181197" sldId="341"/>
            <ac:spMk id="18" creationId="{46A08749-02BB-9F8A-B257-DBB38CDCD2C4}"/>
          </ac:spMkLst>
        </pc:spChg>
        <pc:spChg chg="del mod">
          <ac:chgData name="Zoie Cheung" userId="c3f4573b-fcf3-4df0-b874-2ff58dbf3adc" providerId="ADAL" clId="{2F88DDE3-8091-42A7-A8BB-3C7F633DEC3D}" dt="2024-07-08T13:33:54.507" v="7302" actId="478"/>
          <ac:spMkLst>
            <pc:docMk/>
            <pc:sldMk cId="3753181197" sldId="341"/>
            <ac:spMk id="21" creationId="{5D425FFD-EF4B-F957-58F8-B2BCC0F69F3F}"/>
          </ac:spMkLst>
        </pc:spChg>
        <pc:spChg chg="del mod">
          <ac:chgData name="Zoie Cheung" userId="c3f4573b-fcf3-4df0-b874-2ff58dbf3adc" providerId="ADAL" clId="{2F88DDE3-8091-42A7-A8BB-3C7F633DEC3D}" dt="2024-07-08T13:33:58.148" v="7304" actId="478"/>
          <ac:spMkLst>
            <pc:docMk/>
            <pc:sldMk cId="3753181197" sldId="341"/>
            <ac:spMk id="22" creationId="{4CF13958-1B57-0647-F3AC-D24DC629A869}"/>
          </ac:spMkLst>
        </pc:spChg>
        <pc:spChg chg="del mod">
          <ac:chgData name="Zoie Cheung" userId="c3f4573b-fcf3-4df0-b874-2ff58dbf3adc" providerId="ADAL" clId="{2F88DDE3-8091-42A7-A8BB-3C7F633DEC3D}" dt="2024-07-08T13:33:56.504" v="7303" actId="478"/>
          <ac:spMkLst>
            <pc:docMk/>
            <pc:sldMk cId="3753181197" sldId="341"/>
            <ac:spMk id="24" creationId="{0813CB83-7A67-CBB6-0AF2-575814685906}"/>
          </ac:spMkLst>
        </pc:spChg>
        <pc:spChg chg="del mod">
          <ac:chgData name="Zoie Cheung" userId="c3f4573b-fcf3-4df0-b874-2ff58dbf3adc" providerId="ADAL" clId="{2F88DDE3-8091-42A7-A8BB-3C7F633DEC3D}" dt="2024-07-08T13:33:59.681" v="7305" actId="478"/>
          <ac:spMkLst>
            <pc:docMk/>
            <pc:sldMk cId="3753181197" sldId="341"/>
            <ac:spMk id="25" creationId="{E9CFDCDC-30E5-A039-3826-9215E3E22AAF}"/>
          </ac:spMkLst>
        </pc:spChg>
        <pc:spChg chg="mod">
          <ac:chgData name="Zoie Cheung" userId="c3f4573b-fcf3-4df0-b874-2ff58dbf3adc" providerId="ADAL" clId="{2F88DDE3-8091-42A7-A8BB-3C7F633DEC3D}" dt="2024-07-08T13:35:56.025" v="7367" actId="1076"/>
          <ac:spMkLst>
            <pc:docMk/>
            <pc:sldMk cId="3753181197" sldId="341"/>
            <ac:spMk id="27" creationId="{01D6BE95-EEA5-8B46-D828-92BB14784E1D}"/>
          </ac:spMkLst>
        </pc:spChg>
        <pc:spChg chg="mod">
          <ac:chgData name="Zoie Cheung" userId="c3f4573b-fcf3-4df0-b874-2ff58dbf3adc" providerId="ADAL" clId="{2F88DDE3-8091-42A7-A8BB-3C7F633DEC3D}" dt="2024-07-08T13:35:56.025" v="7367" actId="1076"/>
          <ac:spMkLst>
            <pc:docMk/>
            <pc:sldMk cId="3753181197" sldId="341"/>
            <ac:spMk id="28" creationId="{7A68969F-8668-AEF2-5EE5-7FB9D13EA54D}"/>
          </ac:spMkLst>
        </pc:spChg>
        <pc:spChg chg="mod">
          <ac:chgData name="Zoie Cheung" userId="c3f4573b-fcf3-4df0-b874-2ff58dbf3adc" providerId="ADAL" clId="{2F88DDE3-8091-42A7-A8BB-3C7F633DEC3D}" dt="2024-07-08T13:34:58.074" v="7334" actId="14100"/>
          <ac:spMkLst>
            <pc:docMk/>
            <pc:sldMk cId="3753181197" sldId="341"/>
            <ac:spMk id="29" creationId="{C0EC1053-A08D-7F97-C301-58560F0B55AA}"/>
          </ac:spMkLst>
        </pc:spChg>
        <pc:spChg chg="mod">
          <ac:chgData name="Zoie Cheung" userId="c3f4573b-fcf3-4df0-b874-2ff58dbf3adc" providerId="ADAL" clId="{2F88DDE3-8091-42A7-A8BB-3C7F633DEC3D}" dt="2024-07-08T13:34:58.074" v="7334" actId="14100"/>
          <ac:spMkLst>
            <pc:docMk/>
            <pc:sldMk cId="3753181197" sldId="341"/>
            <ac:spMk id="30" creationId="{39DF05DC-2B9B-14BD-740E-CE56EE825F34}"/>
          </ac:spMkLst>
        </pc:spChg>
        <pc:spChg chg="add mod">
          <ac:chgData name="Zoie Cheung" userId="c3f4573b-fcf3-4df0-b874-2ff58dbf3adc" providerId="ADAL" clId="{2F88DDE3-8091-42A7-A8BB-3C7F633DEC3D}" dt="2024-07-08T13:35:34.166" v="7352" actId="1038"/>
          <ac:spMkLst>
            <pc:docMk/>
            <pc:sldMk cId="3753181197" sldId="341"/>
            <ac:spMk id="31" creationId="{BA2DDD09-25F4-60C3-66C1-DA1083178510}"/>
          </ac:spMkLst>
        </pc:spChg>
        <pc:spChg chg="del mod">
          <ac:chgData name="Zoie Cheung" userId="c3f4573b-fcf3-4df0-b874-2ff58dbf3adc" providerId="ADAL" clId="{2F88DDE3-8091-42A7-A8BB-3C7F633DEC3D}" dt="2024-07-08T13:34:20.555" v="7313" actId="478"/>
          <ac:spMkLst>
            <pc:docMk/>
            <pc:sldMk cId="3753181197" sldId="341"/>
            <ac:spMk id="36" creationId="{4E8DD55C-7491-69E3-F11B-AC19DDA49C88}"/>
          </ac:spMkLst>
        </pc:spChg>
        <pc:spChg chg="del mod topLvl">
          <ac:chgData name="Zoie Cheung" userId="c3f4573b-fcf3-4df0-b874-2ff58dbf3adc" providerId="ADAL" clId="{2F88DDE3-8091-42A7-A8BB-3C7F633DEC3D}" dt="2024-07-08T13:34:21.963" v="7314" actId="478"/>
          <ac:spMkLst>
            <pc:docMk/>
            <pc:sldMk cId="3753181197" sldId="341"/>
            <ac:spMk id="37" creationId="{C4B1A827-3C52-0229-4D11-F34A9D52BABD}"/>
          </ac:spMkLst>
        </pc:spChg>
        <pc:spChg chg="mod">
          <ac:chgData name="Zoie Cheung" userId="c3f4573b-fcf3-4df0-b874-2ff58dbf3adc" providerId="ADAL" clId="{2F88DDE3-8091-42A7-A8BB-3C7F633DEC3D}" dt="2024-07-08T13:34:12.659" v="7310"/>
          <ac:spMkLst>
            <pc:docMk/>
            <pc:sldMk cId="3753181197" sldId="341"/>
            <ac:spMk id="38" creationId="{69C197A3-3DD2-FF41-F61D-FD1853D52DF1}"/>
          </ac:spMkLst>
        </pc:spChg>
        <pc:spChg chg="mod">
          <ac:chgData name="Zoie Cheung" userId="c3f4573b-fcf3-4df0-b874-2ff58dbf3adc" providerId="ADAL" clId="{2F88DDE3-8091-42A7-A8BB-3C7F633DEC3D}" dt="2024-07-08T13:34:12.659" v="7310"/>
          <ac:spMkLst>
            <pc:docMk/>
            <pc:sldMk cId="3753181197" sldId="341"/>
            <ac:spMk id="39" creationId="{87416CD0-A88B-3197-799D-EDBA4C4B0FF7}"/>
          </ac:spMkLst>
        </pc:spChg>
        <pc:spChg chg="mod">
          <ac:chgData name="Zoie Cheung" userId="c3f4573b-fcf3-4df0-b874-2ff58dbf3adc" providerId="ADAL" clId="{2F88DDE3-8091-42A7-A8BB-3C7F633DEC3D}" dt="2024-07-08T13:43:22.912" v="7666" actId="20577"/>
          <ac:spMkLst>
            <pc:docMk/>
            <pc:sldMk cId="3753181197" sldId="341"/>
            <ac:spMk id="41" creationId="{E8D501B8-26CA-24E5-F9E7-2667E9967FA1}"/>
          </ac:spMkLst>
        </pc:spChg>
        <pc:spChg chg="add mod">
          <ac:chgData name="Zoie Cheung" userId="c3f4573b-fcf3-4df0-b874-2ff58dbf3adc" providerId="ADAL" clId="{2F88DDE3-8091-42A7-A8BB-3C7F633DEC3D}" dt="2024-07-08T13:36:39.989" v="7395" actId="20577"/>
          <ac:spMkLst>
            <pc:docMk/>
            <pc:sldMk cId="3753181197" sldId="341"/>
            <ac:spMk id="52" creationId="{52B48E00-B4CB-D6F2-11B4-FB37B4AC617F}"/>
          </ac:spMkLst>
        </pc:spChg>
        <pc:grpChg chg="add mod">
          <ac:chgData name="Zoie Cheung" userId="c3f4573b-fcf3-4df0-b874-2ff58dbf3adc" providerId="ADAL" clId="{2F88DDE3-8091-42A7-A8BB-3C7F633DEC3D}" dt="2024-07-08T13:33:38.474" v="7294" actId="1076"/>
          <ac:grpSpMkLst>
            <pc:docMk/>
            <pc:sldMk cId="3753181197" sldId="341"/>
            <ac:grpSpMk id="5" creationId="{A9A844B2-2A72-FE4E-717A-2CAA4207F903}"/>
          </ac:grpSpMkLst>
        </pc:grpChg>
        <pc:grpChg chg="mod">
          <ac:chgData name="Zoie Cheung" userId="c3f4573b-fcf3-4df0-b874-2ff58dbf3adc" providerId="ADAL" clId="{2F88DDE3-8091-42A7-A8BB-3C7F633DEC3D}" dt="2024-07-08T11:03:26.863" v="6908"/>
          <ac:grpSpMkLst>
            <pc:docMk/>
            <pc:sldMk cId="3753181197" sldId="341"/>
            <ac:grpSpMk id="6" creationId="{A9DE4750-216C-A4F5-0CFB-B4CD488C9E67}"/>
          </ac:grpSpMkLst>
        </pc:grpChg>
        <pc:grpChg chg="mod">
          <ac:chgData name="Zoie Cheung" userId="c3f4573b-fcf3-4df0-b874-2ff58dbf3adc" providerId="ADAL" clId="{2F88DDE3-8091-42A7-A8BB-3C7F633DEC3D}" dt="2024-07-08T11:03:26.863" v="6908"/>
          <ac:grpSpMkLst>
            <pc:docMk/>
            <pc:sldMk cId="3753181197" sldId="341"/>
            <ac:grpSpMk id="9" creationId="{0540F926-9837-774A-F5C9-58ADB523ED39}"/>
          </ac:grpSpMkLst>
        </pc:grpChg>
        <pc:grpChg chg="add mod">
          <ac:chgData name="Zoie Cheung" userId="c3f4573b-fcf3-4df0-b874-2ff58dbf3adc" providerId="ADAL" clId="{2F88DDE3-8091-42A7-A8BB-3C7F633DEC3D}" dt="2024-07-08T13:35:34.166" v="7352" actId="1038"/>
          <ac:grpSpMkLst>
            <pc:docMk/>
            <pc:sldMk cId="3753181197" sldId="341"/>
            <ac:grpSpMk id="19" creationId="{FF498AAB-11E4-B572-73B9-11A2C4087261}"/>
          </ac:grpSpMkLst>
        </pc:grpChg>
        <pc:grpChg chg="mod">
          <ac:chgData name="Zoie Cheung" userId="c3f4573b-fcf3-4df0-b874-2ff58dbf3adc" providerId="ADAL" clId="{2F88DDE3-8091-42A7-A8BB-3C7F633DEC3D}" dt="2024-07-08T13:33:41.982" v="7295"/>
          <ac:grpSpMkLst>
            <pc:docMk/>
            <pc:sldMk cId="3753181197" sldId="341"/>
            <ac:grpSpMk id="20" creationId="{0E3637DA-5E4E-4D63-E16C-9D2703E5F10C}"/>
          </ac:grpSpMkLst>
        </pc:grpChg>
        <pc:grpChg chg="mod">
          <ac:chgData name="Zoie Cheung" userId="c3f4573b-fcf3-4df0-b874-2ff58dbf3adc" providerId="ADAL" clId="{2F88DDE3-8091-42A7-A8BB-3C7F633DEC3D}" dt="2024-07-08T13:33:41.982" v="7295"/>
          <ac:grpSpMkLst>
            <pc:docMk/>
            <pc:sldMk cId="3753181197" sldId="341"/>
            <ac:grpSpMk id="23" creationId="{CF6590B6-F2F6-7A1B-1B93-107F1513FEDD}"/>
          </ac:grpSpMkLst>
        </pc:grpChg>
        <pc:grpChg chg="add del mod">
          <ac:chgData name="Zoie Cheung" userId="c3f4573b-fcf3-4df0-b874-2ff58dbf3adc" providerId="ADAL" clId="{2F88DDE3-8091-42A7-A8BB-3C7F633DEC3D}" dt="2024-07-08T13:34:21.963" v="7314" actId="478"/>
          <ac:grpSpMkLst>
            <pc:docMk/>
            <pc:sldMk cId="3753181197" sldId="341"/>
            <ac:grpSpMk id="32" creationId="{A2D7FA2F-DF99-128C-9C20-C83BFE7332B6}"/>
          </ac:grpSpMkLst>
        </pc:grpChg>
        <pc:grpChg chg="mod topLvl">
          <ac:chgData name="Zoie Cheung" userId="c3f4573b-fcf3-4df0-b874-2ff58dbf3adc" providerId="ADAL" clId="{2F88DDE3-8091-42A7-A8BB-3C7F633DEC3D}" dt="2024-07-08T13:35:27.173" v="7339" actId="1076"/>
          <ac:grpSpMkLst>
            <pc:docMk/>
            <pc:sldMk cId="3753181197" sldId="341"/>
            <ac:grpSpMk id="33" creationId="{809A89C1-86A7-28BC-0193-D3D07733EDDC}"/>
          </ac:grpSpMkLst>
        </pc:grpChg>
        <pc:grpChg chg="del mod">
          <ac:chgData name="Zoie Cheung" userId="c3f4573b-fcf3-4df0-b874-2ff58dbf3adc" providerId="ADAL" clId="{2F88DDE3-8091-42A7-A8BB-3C7F633DEC3D}" dt="2024-07-08T13:34:20.555" v="7313" actId="478"/>
          <ac:grpSpMkLst>
            <pc:docMk/>
            <pc:sldMk cId="3753181197" sldId="341"/>
            <ac:grpSpMk id="34" creationId="{962A74CF-4138-DAF8-B0C7-2C01719375B5}"/>
          </ac:grpSpMkLst>
        </pc:grpChg>
        <pc:grpChg chg="add mod">
          <ac:chgData name="Zoie Cheung" userId="c3f4573b-fcf3-4df0-b874-2ff58dbf3adc" providerId="ADAL" clId="{2F88DDE3-8091-42A7-A8BB-3C7F633DEC3D}" dt="2024-07-08T13:35:49.069" v="7366" actId="1076"/>
          <ac:grpSpMkLst>
            <pc:docMk/>
            <pc:sldMk cId="3753181197" sldId="341"/>
            <ac:grpSpMk id="40" creationId="{CF84DBAE-D1DF-EC2B-6543-9BA30D902E08}"/>
          </ac:grpSpMkLst>
        </pc:grpChg>
        <pc:picChg chg="mod">
          <ac:chgData name="Zoie Cheung" userId="c3f4573b-fcf3-4df0-b874-2ff58dbf3adc" providerId="ADAL" clId="{2F88DDE3-8091-42A7-A8BB-3C7F633DEC3D}" dt="2024-07-08T13:30:51.937" v="7184" actId="1035"/>
          <ac:picMkLst>
            <pc:docMk/>
            <pc:sldMk cId="3753181197" sldId="341"/>
            <ac:picMk id="13" creationId="{D0F554DF-85E2-FE5D-7E5A-08E23A5AD333}"/>
          </ac:picMkLst>
        </pc:picChg>
        <pc:picChg chg="mod">
          <ac:chgData name="Zoie Cheung" userId="c3f4573b-fcf3-4df0-b874-2ff58dbf3adc" providerId="ADAL" clId="{2F88DDE3-8091-42A7-A8BB-3C7F633DEC3D}" dt="2024-07-08T13:35:56.025" v="7367" actId="1076"/>
          <ac:picMkLst>
            <pc:docMk/>
            <pc:sldMk cId="3753181197" sldId="341"/>
            <ac:picMk id="26" creationId="{F2AA30D9-0DFB-8052-0C1D-CEE0BB3EA483}"/>
          </ac:picMkLst>
        </pc:picChg>
        <pc:picChg chg="del mod">
          <ac:chgData name="Zoie Cheung" userId="c3f4573b-fcf3-4df0-b874-2ff58dbf3adc" providerId="ADAL" clId="{2F88DDE3-8091-42A7-A8BB-3C7F633DEC3D}" dt="2024-07-08T13:34:18.970" v="7312" actId="478"/>
          <ac:picMkLst>
            <pc:docMk/>
            <pc:sldMk cId="3753181197" sldId="341"/>
            <ac:picMk id="35" creationId="{5E236F2A-2126-E16A-93D1-B96F61C5DE4B}"/>
          </ac:picMkLst>
        </pc:picChg>
        <pc:picChg chg="mod">
          <ac:chgData name="Zoie Cheung" userId="c3f4573b-fcf3-4df0-b874-2ff58dbf3adc" providerId="ADAL" clId="{2F88DDE3-8091-42A7-A8BB-3C7F633DEC3D}" dt="2024-07-08T13:35:46.759" v="7363"/>
          <ac:picMkLst>
            <pc:docMk/>
            <pc:sldMk cId="3753181197" sldId="341"/>
            <ac:picMk id="42" creationId="{108395A4-8284-046D-0BC1-1CFD7A016C49}"/>
          </ac:picMkLst>
        </pc:picChg>
        <pc:cxnChg chg="mod">
          <ac:chgData name="Zoie Cheung" userId="c3f4573b-fcf3-4df0-b874-2ff58dbf3adc" providerId="ADAL" clId="{2F88DDE3-8091-42A7-A8BB-3C7F633DEC3D}" dt="2024-07-08T13:35:46.759" v="7363"/>
          <ac:cxnSpMkLst>
            <pc:docMk/>
            <pc:sldMk cId="3753181197" sldId="341"/>
            <ac:cxnSpMk id="43" creationId="{EC343B74-F5D5-4258-54AE-5B1BE35060E0}"/>
          </ac:cxnSpMkLst>
        </pc:cxnChg>
        <pc:cxnChg chg="mod">
          <ac:chgData name="Zoie Cheung" userId="c3f4573b-fcf3-4df0-b874-2ff58dbf3adc" providerId="ADAL" clId="{2F88DDE3-8091-42A7-A8BB-3C7F633DEC3D}" dt="2024-07-08T13:35:46.759" v="7363"/>
          <ac:cxnSpMkLst>
            <pc:docMk/>
            <pc:sldMk cId="3753181197" sldId="341"/>
            <ac:cxnSpMk id="44" creationId="{12E8971E-D824-FD3F-E080-24AE782C1D0A}"/>
          </ac:cxnSpMkLst>
        </pc:cxnChg>
        <pc:cxnChg chg="mod">
          <ac:chgData name="Zoie Cheung" userId="c3f4573b-fcf3-4df0-b874-2ff58dbf3adc" providerId="ADAL" clId="{2F88DDE3-8091-42A7-A8BB-3C7F633DEC3D}" dt="2024-07-08T13:35:46.759" v="7363"/>
          <ac:cxnSpMkLst>
            <pc:docMk/>
            <pc:sldMk cId="3753181197" sldId="341"/>
            <ac:cxnSpMk id="45" creationId="{88E0670C-7819-E13C-D077-802263CCF5C2}"/>
          </ac:cxnSpMkLst>
        </pc:cxnChg>
        <pc:cxnChg chg="mod">
          <ac:chgData name="Zoie Cheung" userId="c3f4573b-fcf3-4df0-b874-2ff58dbf3adc" providerId="ADAL" clId="{2F88DDE3-8091-42A7-A8BB-3C7F633DEC3D}" dt="2024-07-08T13:35:46.759" v="7363"/>
          <ac:cxnSpMkLst>
            <pc:docMk/>
            <pc:sldMk cId="3753181197" sldId="341"/>
            <ac:cxnSpMk id="46" creationId="{8066595D-D47B-BFD6-B5AA-CC65D4BEB7B0}"/>
          </ac:cxnSpMkLst>
        </pc:cxnChg>
        <pc:cxnChg chg="mod">
          <ac:chgData name="Zoie Cheung" userId="c3f4573b-fcf3-4df0-b874-2ff58dbf3adc" providerId="ADAL" clId="{2F88DDE3-8091-42A7-A8BB-3C7F633DEC3D}" dt="2024-07-08T13:35:46.759" v="7363"/>
          <ac:cxnSpMkLst>
            <pc:docMk/>
            <pc:sldMk cId="3753181197" sldId="341"/>
            <ac:cxnSpMk id="47" creationId="{A6972288-E070-C27D-CA69-76E2BDDE316B}"/>
          </ac:cxnSpMkLst>
        </pc:cxnChg>
        <pc:cxnChg chg="mod">
          <ac:chgData name="Zoie Cheung" userId="c3f4573b-fcf3-4df0-b874-2ff58dbf3adc" providerId="ADAL" clId="{2F88DDE3-8091-42A7-A8BB-3C7F633DEC3D}" dt="2024-07-08T13:35:46.759" v="7363"/>
          <ac:cxnSpMkLst>
            <pc:docMk/>
            <pc:sldMk cId="3753181197" sldId="341"/>
            <ac:cxnSpMk id="48" creationId="{A743C7AC-32C9-AF94-1285-69306C7FF72D}"/>
          </ac:cxnSpMkLst>
        </pc:cxnChg>
        <pc:cxnChg chg="mod">
          <ac:chgData name="Zoie Cheung" userId="c3f4573b-fcf3-4df0-b874-2ff58dbf3adc" providerId="ADAL" clId="{2F88DDE3-8091-42A7-A8BB-3C7F633DEC3D}" dt="2024-07-08T13:35:46.759" v="7363"/>
          <ac:cxnSpMkLst>
            <pc:docMk/>
            <pc:sldMk cId="3753181197" sldId="341"/>
            <ac:cxnSpMk id="49" creationId="{2E7580CD-E1EC-D526-6E93-36667E08DF6E}"/>
          </ac:cxnSpMkLst>
        </pc:cxnChg>
        <pc:cxnChg chg="mod">
          <ac:chgData name="Zoie Cheung" userId="c3f4573b-fcf3-4df0-b874-2ff58dbf3adc" providerId="ADAL" clId="{2F88DDE3-8091-42A7-A8BB-3C7F633DEC3D}" dt="2024-07-08T13:35:46.759" v="7363"/>
          <ac:cxnSpMkLst>
            <pc:docMk/>
            <pc:sldMk cId="3753181197" sldId="341"/>
            <ac:cxnSpMk id="50" creationId="{84770CD1-4705-5A0D-B70A-20AFAE95F60A}"/>
          </ac:cxnSpMkLst>
        </pc:cxnChg>
        <pc:cxnChg chg="mod">
          <ac:chgData name="Zoie Cheung" userId="c3f4573b-fcf3-4df0-b874-2ff58dbf3adc" providerId="ADAL" clId="{2F88DDE3-8091-42A7-A8BB-3C7F633DEC3D}" dt="2024-07-08T13:35:46.759" v="7363"/>
          <ac:cxnSpMkLst>
            <pc:docMk/>
            <pc:sldMk cId="3753181197" sldId="341"/>
            <ac:cxnSpMk id="51" creationId="{46DF0323-1FC3-D408-1BBB-653F0B1F1FF4}"/>
          </ac:cxnSpMkLst>
        </pc:cxnChg>
      </pc:sldChg>
      <pc:sldChg chg="addSp modSp new mod replTag delTag">
        <pc:chgData name="Zoie Cheung" userId="c3f4573b-fcf3-4df0-b874-2ff58dbf3adc" providerId="ADAL" clId="{2F88DDE3-8091-42A7-A8BB-3C7F633DEC3D}" dt="2024-07-08T14:04:07.265" v="8544"/>
        <pc:sldMkLst>
          <pc:docMk/>
          <pc:sldMk cId="1260621232" sldId="342"/>
        </pc:sldMkLst>
        <pc:spChg chg="mod">
          <ac:chgData name="Zoie Cheung" userId="c3f4573b-fcf3-4df0-b874-2ff58dbf3adc" providerId="ADAL" clId="{2F88DDE3-8091-42A7-A8BB-3C7F633DEC3D}" dt="2024-07-08T13:50:41.233" v="8107"/>
          <ac:spMkLst>
            <pc:docMk/>
            <pc:sldMk cId="1260621232" sldId="342"/>
            <ac:spMk id="2" creationId="{0F2E4A12-3C6B-18DD-2BE9-CCF6159C1562}"/>
          </ac:spMkLst>
        </pc:spChg>
        <pc:spChg chg="mod">
          <ac:chgData name="Zoie Cheung" userId="c3f4573b-fcf3-4df0-b874-2ff58dbf3adc" providerId="ADAL" clId="{2F88DDE3-8091-42A7-A8BB-3C7F633DEC3D}" dt="2024-07-08T13:50:56.586" v="8131" actId="20577"/>
          <ac:spMkLst>
            <pc:docMk/>
            <pc:sldMk cId="1260621232" sldId="342"/>
            <ac:spMk id="3" creationId="{D2CEE121-FCA1-C82A-B9FA-0EF5FB641BEE}"/>
          </ac:spMkLst>
        </pc:spChg>
        <pc:spChg chg="add mod">
          <ac:chgData name="Zoie Cheung" userId="c3f4573b-fcf3-4df0-b874-2ff58dbf3adc" providerId="ADAL" clId="{2F88DDE3-8091-42A7-A8BB-3C7F633DEC3D}" dt="2024-07-08T13:52:08.270" v="8155" actId="1076"/>
          <ac:spMkLst>
            <pc:docMk/>
            <pc:sldMk cId="1260621232" sldId="342"/>
            <ac:spMk id="5" creationId="{BB29F872-AE1F-F54F-B30D-244FF0010D62}"/>
          </ac:spMkLst>
        </pc:spChg>
        <pc:spChg chg="add mod">
          <ac:chgData name="Zoie Cheung" userId="c3f4573b-fcf3-4df0-b874-2ff58dbf3adc" providerId="ADAL" clId="{2F88DDE3-8091-42A7-A8BB-3C7F633DEC3D}" dt="2024-07-08T13:52:08.270" v="8155" actId="1076"/>
          <ac:spMkLst>
            <pc:docMk/>
            <pc:sldMk cId="1260621232" sldId="342"/>
            <ac:spMk id="6" creationId="{02FF45D6-834C-F311-14C2-002F188F04B6}"/>
          </ac:spMkLst>
        </pc:spChg>
        <pc:spChg chg="add mod">
          <ac:chgData name="Zoie Cheung" userId="c3f4573b-fcf3-4df0-b874-2ff58dbf3adc" providerId="ADAL" clId="{2F88DDE3-8091-42A7-A8BB-3C7F633DEC3D}" dt="2024-07-08T13:52:08.270" v="8155" actId="1076"/>
          <ac:spMkLst>
            <pc:docMk/>
            <pc:sldMk cId="1260621232" sldId="342"/>
            <ac:spMk id="7" creationId="{10B4646F-1C8D-1DD1-F7B1-F2D551636290}"/>
          </ac:spMkLst>
        </pc:spChg>
        <pc:spChg chg="add mod">
          <ac:chgData name="Zoie Cheung" userId="c3f4573b-fcf3-4df0-b874-2ff58dbf3adc" providerId="ADAL" clId="{2F88DDE3-8091-42A7-A8BB-3C7F633DEC3D}" dt="2024-07-08T13:52:08.270" v="8155" actId="1076"/>
          <ac:spMkLst>
            <pc:docMk/>
            <pc:sldMk cId="1260621232" sldId="342"/>
            <ac:spMk id="8" creationId="{52349415-CE2B-7F8E-3622-0753C961700A}"/>
          </ac:spMkLst>
        </pc:spChg>
        <pc:spChg chg="add mod">
          <ac:chgData name="Zoie Cheung" userId="c3f4573b-fcf3-4df0-b874-2ff58dbf3adc" providerId="ADAL" clId="{2F88DDE3-8091-42A7-A8BB-3C7F633DEC3D}" dt="2024-07-08T14:03:33.328" v="8533" actId="20577"/>
          <ac:spMkLst>
            <pc:docMk/>
            <pc:sldMk cId="1260621232" sldId="342"/>
            <ac:spMk id="9" creationId="{10444C6D-EBA1-C507-51D8-D0921F48DEB2}"/>
          </ac:spMkLst>
        </pc:spChg>
        <pc:spChg chg="mod">
          <ac:chgData name="Zoie Cheung" userId="c3f4573b-fcf3-4df0-b874-2ff58dbf3adc" providerId="ADAL" clId="{2F88DDE3-8091-42A7-A8BB-3C7F633DEC3D}" dt="2024-07-08T11:04:27.739" v="6921"/>
          <ac:spMkLst>
            <pc:docMk/>
            <pc:sldMk cId="1260621232" sldId="342"/>
            <ac:spMk id="12" creationId="{590815BA-8754-2CE2-A60A-1937FB15BA8D}"/>
          </ac:spMkLst>
        </pc:spChg>
        <pc:spChg chg="mod">
          <ac:chgData name="Zoie Cheung" userId="c3f4573b-fcf3-4df0-b874-2ff58dbf3adc" providerId="ADAL" clId="{2F88DDE3-8091-42A7-A8BB-3C7F633DEC3D}" dt="2024-07-08T11:04:27.739" v="6921"/>
          <ac:spMkLst>
            <pc:docMk/>
            <pc:sldMk cId="1260621232" sldId="342"/>
            <ac:spMk id="13" creationId="{EDF9B20A-96BC-B596-B5A1-B41B089B767E}"/>
          </ac:spMkLst>
        </pc:spChg>
        <pc:spChg chg="mod">
          <ac:chgData name="Zoie Cheung" userId="c3f4573b-fcf3-4df0-b874-2ff58dbf3adc" providerId="ADAL" clId="{2F88DDE3-8091-42A7-A8BB-3C7F633DEC3D}" dt="2024-07-08T11:04:27.739" v="6921"/>
          <ac:spMkLst>
            <pc:docMk/>
            <pc:sldMk cId="1260621232" sldId="342"/>
            <ac:spMk id="14" creationId="{92C7B813-E6A8-2CE2-09F5-47577835C2B8}"/>
          </ac:spMkLst>
        </pc:spChg>
        <pc:spChg chg="add mod">
          <ac:chgData name="Zoie Cheung" userId="c3f4573b-fcf3-4df0-b874-2ff58dbf3adc" providerId="ADAL" clId="{2F88DDE3-8091-42A7-A8BB-3C7F633DEC3D}" dt="2024-07-08T13:52:29.306" v="8160" actId="1076"/>
          <ac:spMkLst>
            <pc:docMk/>
            <pc:sldMk cId="1260621232" sldId="342"/>
            <ac:spMk id="17" creationId="{BA592930-C823-2F44-C6DD-659715CD5FBE}"/>
          </ac:spMkLst>
        </pc:spChg>
        <pc:spChg chg="add mod">
          <ac:chgData name="Zoie Cheung" userId="c3f4573b-fcf3-4df0-b874-2ff58dbf3adc" providerId="ADAL" clId="{2F88DDE3-8091-42A7-A8BB-3C7F633DEC3D}" dt="2024-07-08T13:52:08.270" v="8155" actId="1076"/>
          <ac:spMkLst>
            <pc:docMk/>
            <pc:sldMk cId="1260621232" sldId="342"/>
            <ac:spMk id="18" creationId="{7819B66F-3012-03BE-3E8D-69A612669F22}"/>
          </ac:spMkLst>
        </pc:spChg>
        <pc:spChg chg="add mod">
          <ac:chgData name="Zoie Cheung" userId="c3f4573b-fcf3-4df0-b874-2ff58dbf3adc" providerId="ADAL" clId="{2F88DDE3-8091-42A7-A8BB-3C7F633DEC3D}" dt="2024-07-08T13:52:08.270" v="8155" actId="1076"/>
          <ac:spMkLst>
            <pc:docMk/>
            <pc:sldMk cId="1260621232" sldId="342"/>
            <ac:spMk id="19" creationId="{DE6EE629-2203-5029-EA6B-9C9C3A73EAB8}"/>
          </ac:spMkLst>
        </pc:spChg>
        <pc:spChg chg="add mod">
          <ac:chgData name="Zoie Cheung" userId="c3f4573b-fcf3-4df0-b874-2ff58dbf3adc" providerId="ADAL" clId="{2F88DDE3-8091-42A7-A8BB-3C7F633DEC3D}" dt="2024-07-08T13:52:08.270" v="8155" actId="1076"/>
          <ac:spMkLst>
            <pc:docMk/>
            <pc:sldMk cId="1260621232" sldId="342"/>
            <ac:spMk id="20" creationId="{5C641E0D-015E-1CBC-CF7D-A7AEF08B7FD7}"/>
          </ac:spMkLst>
        </pc:spChg>
        <pc:spChg chg="mod">
          <ac:chgData name="Zoie Cheung" userId="c3f4573b-fcf3-4df0-b874-2ff58dbf3adc" providerId="ADAL" clId="{2F88DDE3-8091-42A7-A8BB-3C7F633DEC3D}" dt="2024-07-08T13:51:42.611" v="8151"/>
          <ac:spMkLst>
            <pc:docMk/>
            <pc:sldMk cId="1260621232" sldId="342"/>
            <ac:spMk id="23" creationId="{AF603F16-1AC4-A21A-85A2-BCC714F698D1}"/>
          </ac:spMkLst>
        </pc:spChg>
        <pc:spChg chg="mod">
          <ac:chgData name="Zoie Cheung" userId="c3f4573b-fcf3-4df0-b874-2ff58dbf3adc" providerId="ADAL" clId="{2F88DDE3-8091-42A7-A8BB-3C7F633DEC3D}" dt="2024-07-08T13:51:42.611" v="8151"/>
          <ac:spMkLst>
            <pc:docMk/>
            <pc:sldMk cId="1260621232" sldId="342"/>
            <ac:spMk id="24" creationId="{C3753AC2-4499-9636-BD69-9B2357FAFD27}"/>
          </ac:spMkLst>
        </pc:spChg>
        <pc:spChg chg="mod">
          <ac:chgData name="Zoie Cheung" userId="c3f4573b-fcf3-4df0-b874-2ff58dbf3adc" providerId="ADAL" clId="{2F88DDE3-8091-42A7-A8BB-3C7F633DEC3D}" dt="2024-07-08T13:51:42.611" v="8151"/>
          <ac:spMkLst>
            <pc:docMk/>
            <pc:sldMk cId="1260621232" sldId="342"/>
            <ac:spMk id="25" creationId="{872B11E4-995C-8076-A59D-2290750B08ED}"/>
          </ac:spMkLst>
        </pc:spChg>
        <pc:grpChg chg="add mod">
          <ac:chgData name="Zoie Cheung" userId="c3f4573b-fcf3-4df0-b874-2ff58dbf3adc" providerId="ADAL" clId="{2F88DDE3-8091-42A7-A8BB-3C7F633DEC3D}" dt="2024-07-08T13:52:08.270" v="8155" actId="1076"/>
          <ac:grpSpMkLst>
            <pc:docMk/>
            <pc:sldMk cId="1260621232" sldId="342"/>
            <ac:grpSpMk id="10" creationId="{748DA919-B658-6D40-C898-635C4A2168AF}"/>
          </ac:grpSpMkLst>
        </pc:grpChg>
        <pc:grpChg chg="add mod">
          <ac:chgData name="Zoie Cheung" userId="c3f4573b-fcf3-4df0-b874-2ff58dbf3adc" providerId="ADAL" clId="{2F88DDE3-8091-42A7-A8BB-3C7F633DEC3D}" dt="2024-07-08T13:52:20.653" v="8157" actId="1076"/>
          <ac:grpSpMkLst>
            <pc:docMk/>
            <pc:sldMk cId="1260621232" sldId="342"/>
            <ac:grpSpMk id="21" creationId="{E6CDCFB0-A884-3150-895D-E1986466A4AE}"/>
          </ac:grpSpMkLst>
        </pc:grpChg>
        <pc:picChg chg="mod">
          <ac:chgData name="Zoie Cheung" userId="c3f4573b-fcf3-4df0-b874-2ff58dbf3adc" providerId="ADAL" clId="{2F88DDE3-8091-42A7-A8BB-3C7F633DEC3D}" dt="2024-07-08T11:04:27.739" v="6921"/>
          <ac:picMkLst>
            <pc:docMk/>
            <pc:sldMk cId="1260621232" sldId="342"/>
            <ac:picMk id="11" creationId="{00250A41-AD29-E8BB-773F-BF574EF92424}"/>
          </ac:picMkLst>
        </pc:picChg>
        <pc:picChg chg="add mod">
          <ac:chgData name="Zoie Cheung" userId="c3f4573b-fcf3-4df0-b874-2ff58dbf3adc" providerId="ADAL" clId="{2F88DDE3-8091-42A7-A8BB-3C7F633DEC3D}" dt="2024-07-08T14:03:42.827" v="8534" actId="1076"/>
          <ac:picMkLst>
            <pc:docMk/>
            <pc:sldMk cId="1260621232" sldId="342"/>
            <ac:picMk id="15" creationId="{D7DDCD76-0108-B674-4937-FA2F86C0D30E}"/>
          </ac:picMkLst>
        </pc:picChg>
        <pc:picChg chg="add mod">
          <ac:chgData name="Zoie Cheung" userId="c3f4573b-fcf3-4df0-b874-2ff58dbf3adc" providerId="ADAL" clId="{2F88DDE3-8091-42A7-A8BB-3C7F633DEC3D}" dt="2024-07-08T13:52:08.270" v="8155" actId="1076"/>
          <ac:picMkLst>
            <pc:docMk/>
            <pc:sldMk cId="1260621232" sldId="342"/>
            <ac:picMk id="16" creationId="{E69D5575-F4E3-9EAD-C7E0-A85F5EA79436}"/>
          </ac:picMkLst>
        </pc:picChg>
        <pc:picChg chg="mod">
          <ac:chgData name="Zoie Cheung" userId="c3f4573b-fcf3-4df0-b874-2ff58dbf3adc" providerId="ADAL" clId="{2F88DDE3-8091-42A7-A8BB-3C7F633DEC3D}" dt="2024-07-08T13:51:42.611" v="8151"/>
          <ac:picMkLst>
            <pc:docMk/>
            <pc:sldMk cId="1260621232" sldId="342"/>
            <ac:picMk id="22" creationId="{DDED2843-EA4A-34D2-DE14-1FE908A8C47F}"/>
          </ac:picMkLst>
        </pc:picChg>
        <pc:picChg chg="add mod">
          <ac:chgData name="Zoie Cheung" userId="c3f4573b-fcf3-4df0-b874-2ff58dbf3adc" providerId="ADAL" clId="{2F88DDE3-8091-42A7-A8BB-3C7F633DEC3D}" dt="2024-07-08T13:52:20.653" v="8157" actId="1076"/>
          <ac:picMkLst>
            <pc:docMk/>
            <pc:sldMk cId="1260621232" sldId="342"/>
            <ac:picMk id="26" creationId="{806701E6-E404-AF54-4932-293488599347}"/>
          </ac:picMkLst>
        </pc:picChg>
      </pc:sldChg>
      <pc:sldChg chg="modSp add mod replTag delTag">
        <pc:chgData name="Zoie Cheung" userId="c3f4573b-fcf3-4df0-b874-2ff58dbf3adc" providerId="ADAL" clId="{2F88DDE3-8091-42A7-A8BB-3C7F633DEC3D}" dt="2024-07-08T13:48:17.419" v="7944"/>
        <pc:sldMkLst>
          <pc:docMk/>
          <pc:sldMk cId="3895172129" sldId="343"/>
        </pc:sldMkLst>
        <pc:spChg chg="mod">
          <ac:chgData name="Zoie Cheung" userId="c3f4573b-fcf3-4df0-b874-2ff58dbf3adc" providerId="ADAL" clId="{2F88DDE3-8091-42A7-A8BB-3C7F633DEC3D}" dt="2024-07-08T13:37:28.558" v="7429"/>
          <ac:spMkLst>
            <pc:docMk/>
            <pc:sldMk cId="3895172129" sldId="343"/>
            <ac:spMk id="2" creationId="{564F5783-CF16-9FB3-4B77-2B97A5AC5425}"/>
          </ac:spMkLst>
        </pc:spChg>
        <pc:spChg chg="mod">
          <ac:chgData name="Zoie Cheung" userId="c3f4573b-fcf3-4df0-b874-2ff58dbf3adc" providerId="ADAL" clId="{2F88DDE3-8091-42A7-A8BB-3C7F633DEC3D}" dt="2024-07-08T13:37:35.641" v="7449" actId="20577"/>
          <ac:spMkLst>
            <pc:docMk/>
            <pc:sldMk cId="3895172129" sldId="343"/>
            <ac:spMk id="6" creationId="{ACD3453C-C63E-0F90-820F-23314F8C7E95}"/>
          </ac:spMkLst>
        </pc:spChg>
        <pc:spChg chg="mod">
          <ac:chgData name="Zoie Cheung" userId="c3f4573b-fcf3-4df0-b874-2ff58dbf3adc" providerId="ADAL" clId="{2F88DDE3-8091-42A7-A8BB-3C7F633DEC3D}" dt="2024-07-08T13:37:16.520" v="7414" actId="20577"/>
          <ac:spMkLst>
            <pc:docMk/>
            <pc:sldMk cId="3895172129" sldId="343"/>
            <ac:spMk id="7" creationId="{A9CBC4CF-026C-A22E-16C2-6591D628D4F1}"/>
          </ac:spMkLst>
        </pc:spChg>
      </pc:sldChg>
      <pc:sldChg chg="modSp add mod ord replTag delTag">
        <pc:chgData name="Zoie Cheung" userId="c3f4573b-fcf3-4df0-b874-2ff58dbf3adc" providerId="ADAL" clId="{2F88DDE3-8091-42A7-A8BB-3C7F633DEC3D}" dt="2024-07-08T14:04:12.673" v="8549"/>
        <pc:sldMkLst>
          <pc:docMk/>
          <pc:sldMk cId="2320413810" sldId="344"/>
        </pc:sldMkLst>
        <pc:spChg chg="mod">
          <ac:chgData name="Zoie Cheung" userId="c3f4573b-fcf3-4df0-b874-2ff58dbf3adc" providerId="ADAL" clId="{2F88DDE3-8091-42A7-A8BB-3C7F633DEC3D}" dt="2024-07-08T14:04:12.673" v="8549"/>
          <ac:spMkLst>
            <pc:docMk/>
            <pc:sldMk cId="2320413810" sldId="344"/>
            <ac:spMk id="2" creationId="{564F5783-CF16-9FB3-4B77-2B97A5AC5425}"/>
          </ac:spMkLst>
        </pc:spChg>
        <pc:spChg chg="mod">
          <ac:chgData name="Zoie Cheung" userId="c3f4573b-fcf3-4df0-b874-2ff58dbf3adc" providerId="ADAL" clId="{2F88DDE3-8091-42A7-A8BB-3C7F633DEC3D}" dt="2024-07-08T13:38:10.191" v="7481" actId="5793"/>
          <ac:spMkLst>
            <pc:docMk/>
            <pc:sldMk cId="2320413810" sldId="344"/>
            <ac:spMk id="7" creationId="{A9CBC4CF-026C-A22E-16C2-6591D628D4F1}"/>
          </ac:spMkLst>
        </pc:spChg>
      </pc:sldChg>
      <pc:sldChg chg="addSp modSp add mod ord replTag delTag">
        <pc:chgData name="Zoie Cheung" userId="c3f4573b-fcf3-4df0-b874-2ff58dbf3adc" providerId="ADAL" clId="{2F88DDE3-8091-42A7-A8BB-3C7F633DEC3D}" dt="2024-07-08T14:02:02.290" v="8497" actId="3064"/>
        <pc:sldMkLst>
          <pc:docMk/>
          <pc:sldMk cId="2357925131" sldId="345"/>
        </pc:sldMkLst>
        <pc:spChg chg="mod">
          <ac:chgData name="Zoie Cheung" userId="c3f4573b-fcf3-4df0-b874-2ff58dbf3adc" providerId="ADAL" clId="{2F88DDE3-8091-42A7-A8BB-3C7F633DEC3D}" dt="2024-07-08T13:39:52.994" v="7552"/>
          <ac:spMkLst>
            <pc:docMk/>
            <pc:sldMk cId="2357925131" sldId="345"/>
            <ac:spMk id="2" creationId="{8815B755-E06A-A67B-AD1E-6DD36F2AB6D5}"/>
          </ac:spMkLst>
        </pc:spChg>
        <pc:spChg chg="mod">
          <ac:chgData name="Zoie Cheung" userId="c3f4573b-fcf3-4df0-b874-2ff58dbf3adc" providerId="ADAL" clId="{2F88DDE3-8091-42A7-A8BB-3C7F633DEC3D}" dt="2024-07-08T13:40:46.925" v="7595" actId="1035"/>
          <ac:spMkLst>
            <pc:docMk/>
            <pc:sldMk cId="2357925131" sldId="345"/>
            <ac:spMk id="6" creationId="{26D7D594-59D8-E4E1-DF83-FD44A7CCC45B}"/>
          </ac:spMkLst>
        </pc:spChg>
        <pc:spChg chg="mod">
          <ac:chgData name="Zoie Cheung" userId="c3f4573b-fcf3-4df0-b874-2ff58dbf3adc" providerId="ADAL" clId="{2F88DDE3-8091-42A7-A8BB-3C7F633DEC3D}" dt="2024-07-08T13:40:44.072" v="7592" actId="1076"/>
          <ac:spMkLst>
            <pc:docMk/>
            <pc:sldMk cId="2357925131" sldId="345"/>
            <ac:spMk id="7" creationId="{2DA97875-0FC8-1EC5-2E0A-43C43CE1E05A}"/>
          </ac:spMkLst>
        </pc:spChg>
        <pc:spChg chg="mod">
          <ac:chgData name="Zoie Cheung" userId="c3f4573b-fcf3-4df0-b874-2ff58dbf3adc" providerId="ADAL" clId="{2F88DDE3-8091-42A7-A8BB-3C7F633DEC3D}" dt="2024-07-08T13:40:58.179" v="7603" actId="20577"/>
          <ac:spMkLst>
            <pc:docMk/>
            <pc:sldMk cId="2357925131" sldId="345"/>
            <ac:spMk id="8" creationId="{9E5AA76B-3E6B-D562-7421-8707285FFB52}"/>
          </ac:spMkLst>
        </pc:spChg>
        <pc:spChg chg="mod">
          <ac:chgData name="Zoie Cheung" userId="c3f4573b-fcf3-4df0-b874-2ff58dbf3adc" providerId="ADAL" clId="{2F88DDE3-8091-42A7-A8BB-3C7F633DEC3D}" dt="2024-07-08T13:40:54.403" v="7596"/>
          <ac:spMkLst>
            <pc:docMk/>
            <pc:sldMk cId="2357925131" sldId="345"/>
            <ac:spMk id="11" creationId="{7F79C0B3-759D-A421-2A0A-FEE68762D261}"/>
          </ac:spMkLst>
        </pc:spChg>
        <pc:spChg chg="mod">
          <ac:chgData name="Zoie Cheung" userId="c3f4573b-fcf3-4df0-b874-2ff58dbf3adc" providerId="ADAL" clId="{2F88DDE3-8091-42A7-A8BB-3C7F633DEC3D}" dt="2024-07-08T13:41:05.780" v="7604" actId="1076"/>
          <ac:spMkLst>
            <pc:docMk/>
            <pc:sldMk cId="2357925131" sldId="345"/>
            <ac:spMk id="12" creationId="{0818ABC9-F5A4-A47B-E2AB-42FF35485D74}"/>
          </ac:spMkLst>
        </pc:spChg>
        <pc:spChg chg="mod">
          <ac:chgData name="Zoie Cheung" userId="c3f4573b-fcf3-4df0-b874-2ff58dbf3adc" providerId="ADAL" clId="{2F88DDE3-8091-42A7-A8BB-3C7F633DEC3D}" dt="2024-07-08T13:41:11.100" v="7605" actId="1076"/>
          <ac:spMkLst>
            <pc:docMk/>
            <pc:sldMk cId="2357925131" sldId="345"/>
            <ac:spMk id="13" creationId="{C8C3AD93-6C78-5B2B-0B36-998F6546836B}"/>
          </ac:spMkLst>
        </pc:spChg>
        <pc:spChg chg="mod">
          <ac:chgData name="Zoie Cheung" userId="c3f4573b-fcf3-4df0-b874-2ff58dbf3adc" providerId="ADAL" clId="{2F88DDE3-8091-42A7-A8BB-3C7F633DEC3D}" dt="2024-07-08T14:01:47.481" v="8496" actId="20577"/>
          <ac:spMkLst>
            <pc:docMk/>
            <pc:sldMk cId="2357925131" sldId="345"/>
            <ac:spMk id="14" creationId="{7232BD93-8919-E837-6DE2-C1CD4E2730A9}"/>
          </ac:spMkLst>
        </pc:spChg>
        <pc:spChg chg="mod">
          <ac:chgData name="Zoie Cheung" userId="c3f4573b-fcf3-4df0-b874-2ff58dbf3adc" providerId="ADAL" clId="{2F88DDE3-8091-42A7-A8BB-3C7F633DEC3D}" dt="2024-07-08T13:44:18.843" v="7768" actId="1038"/>
          <ac:spMkLst>
            <pc:docMk/>
            <pc:sldMk cId="2357925131" sldId="345"/>
            <ac:spMk id="15" creationId="{4B686143-7A6E-E60D-7B29-BA01F92D408F}"/>
          </ac:spMkLst>
        </pc:spChg>
        <pc:spChg chg="mod">
          <ac:chgData name="Zoie Cheung" userId="c3f4573b-fcf3-4df0-b874-2ff58dbf3adc" providerId="ADAL" clId="{2F88DDE3-8091-42A7-A8BB-3C7F633DEC3D}" dt="2024-07-08T13:47:21.931" v="7906" actId="20577"/>
          <ac:spMkLst>
            <pc:docMk/>
            <pc:sldMk cId="2357925131" sldId="345"/>
            <ac:spMk id="16" creationId="{FEC6D894-2A1F-A41A-1983-CC7D85D5A671}"/>
          </ac:spMkLst>
        </pc:spChg>
        <pc:spChg chg="mod">
          <ac:chgData name="Zoie Cheung" userId="c3f4573b-fcf3-4df0-b874-2ff58dbf3adc" providerId="ADAL" clId="{2F88DDE3-8091-42A7-A8BB-3C7F633DEC3D}" dt="2024-07-08T13:46:03.534" v="7840"/>
          <ac:spMkLst>
            <pc:docMk/>
            <pc:sldMk cId="2357925131" sldId="345"/>
            <ac:spMk id="17" creationId="{6C8005C5-BDC0-7B14-3B23-679C3906F8B5}"/>
          </ac:spMkLst>
        </pc:spChg>
        <pc:spChg chg="mod">
          <ac:chgData name="Zoie Cheung" userId="c3f4573b-fcf3-4df0-b874-2ff58dbf3adc" providerId="ADAL" clId="{2F88DDE3-8091-42A7-A8BB-3C7F633DEC3D}" dt="2024-07-08T13:44:34.794" v="7773" actId="1037"/>
          <ac:spMkLst>
            <pc:docMk/>
            <pc:sldMk cId="2357925131" sldId="345"/>
            <ac:spMk id="19" creationId="{6ACBBEDA-B6F6-96F5-710B-D08895522CF8}"/>
          </ac:spMkLst>
        </pc:spChg>
        <pc:spChg chg="mod">
          <ac:chgData name="Zoie Cheung" userId="c3f4573b-fcf3-4df0-b874-2ff58dbf3adc" providerId="ADAL" clId="{2F88DDE3-8091-42A7-A8BB-3C7F633DEC3D}" dt="2024-07-08T14:02:02.290" v="8497" actId="3064"/>
          <ac:spMkLst>
            <pc:docMk/>
            <pc:sldMk cId="2357925131" sldId="345"/>
            <ac:spMk id="20" creationId="{1D7C7530-599C-81A3-D6A5-BFBE6805FCDB}"/>
          </ac:spMkLst>
        </pc:spChg>
        <pc:spChg chg="mod">
          <ac:chgData name="Zoie Cheung" userId="c3f4573b-fcf3-4df0-b874-2ff58dbf3adc" providerId="ADAL" clId="{2F88DDE3-8091-42A7-A8BB-3C7F633DEC3D}" dt="2024-07-08T13:45:26.930" v="7809" actId="20577"/>
          <ac:spMkLst>
            <pc:docMk/>
            <pc:sldMk cId="2357925131" sldId="345"/>
            <ac:spMk id="21" creationId="{06AC4493-1A6B-F971-089E-1F72F55DE63F}"/>
          </ac:spMkLst>
        </pc:spChg>
        <pc:spChg chg="mod">
          <ac:chgData name="Zoie Cheung" userId="c3f4573b-fcf3-4df0-b874-2ff58dbf3adc" providerId="ADAL" clId="{2F88DDE3-8091-42A7-A8BB-3C7F633DEC3D}" dt="2024-07-08T13:45:54.677" v="7839" actId="1037"/>
          <ac:spMkLst>
            <pc:docMk/>
            <pc:sldMk cId="2357925131" sldId="345"/>
            <ac:spMk id="22" creationId="{F19128E7-A486-0E21-AE51-DD915C0FB1D2}"/>
          </ac:spMkLst>
        </pc:spChg>
        <pc:spChg chg="add mod">
          <ac:chgData name="Zoie Cheung" userId="c3f4573b-fcf3-4df0-b874-2ff58dbf3adc" providerId="ADAL" clId="{2F88DDE3-8091-42A7-A8BB-3C7F633DEC3D}" dt="2024-07-08T13:48:05.770" v="7936" actId="20577"/>
          <ac:spMkLst>
            <pc:docMk/>
            <pc:sldMk cId="2357925131" sldId="345"/>
            <ac:spMk id="24" creationId="{454035BB-1928-F8EA-E76C-A16C424D9C3C}"/>
          </ac:spMkLst>
        </pc:spChg>
      </pc:sldChg>
      <pc:sldChg chg="modSp add mod replTag delTag">
        <pc:chgData name="Zoie Cheung" userId="c3f4573b-fcf3-4df0-b874-2ff58dbf3adc" providerId="ADAL" clId="{2F88DDE3-8091-42A7-A8BB-3C7F633DEC3D}" dt="2024-07-08T13:48:31.545" v="7964"/>
        <pc:sldMkLst>
          <pc:docMk/>
          <pc:sldMk cId="3869357925" sldId="346"/>
        </pc:sldMkLst>
        <pc:spChg chg="mod">
          <ac:chgData name="Zoie Cheung" userId="c3f4573b-fcf3-4df0-b874-2ff58dbf3adc" providerId="ADAL" clId="{2F88DDE3-8091-42A7-A8BB-3C7F633DEC3D}" dt="2024-07-08T13:48:24.806" v="7958" actId="20577"/>
          <ac:spMkLst>
            <pc:docMk/>
            <pc:sldMk cId="3869357925" sldId="346"/>
            <ac:spMk id="5" creationId="{00000000-0000-0000-0000-000000000000}"/>
          </ac:spMkLst>
        </pc:spChg>
      </pc:sldChg>
      <pc:sldChg chg="modSp add mod replTag delTag">
        <pc:chgData name="Zoie Cheung" userId="c3f4573b-fcf3-4df0-b874-2ff58dbf3adc" providerId="ADAL" clId="{2F88DDE3-8091-42A7-A8BB-3C7F633DEC3D}" dt="2024-07-08T14:02:40.395" v="8499"/>
        <pc:sldMkLst>
          <pc:docMk/>
          <pc:sldMk cId="1284362847" sldId="347"/>
        </pc:sldMkLst>
        <pc:spChg chg="mod">
          <ac:chgData name="Zoie Cheung" userId="c3f4573b-fcf3-4df0-b874-2ff58dbf3adc" providerId="ADAL" clId="{2F88DDE3-8091-42A7-A8BB-3C7F633DEC3D}" dt="2024-07-08T13:48:38.707" v="7978" actId="20577"/>
          <ac:spMkLst>
            <pc:docMk/>
            <pc:sldMk cId="1284362847" sldId="347"/>
            <ac:spMk id="2" creationId="{42AFAA73-EF29-4F4B-4B8C-5CFC996BB65D}"/>
          </ac:spMkLst>
        </pc:spChg>
        <pc:graphicFrameChg chg="modGraphic">
          <ac:chgData name="Zoie Cheung" userId="c3f4573b-fcf3-4df0-b874-2ff58dbf3adc" providerId="ADAL" clId="{2F88DDE3-8091-42A7-A8BB-3C7F633DEC3D}" dt="2024-07-08T13:49:01.695" v="8001" actId="14734"/>
          <ac:graphicFrameMkLst>
            <pc:docMk/>
            <pc:sldMk cId="1284362847" sldId="347"/>
            <ac:graphicFrameMk id="5" creationId="{A94225F6-9DE3-B89F-9184-0E6190898E1F}"/>
          </ac:graphicFrameMkLst>
        </pc:graphicFrameChg>
        <pc:graphicFrameChg chg="modGraphic">
          <ac:chgData name="Zoie Cheung" userId="c3f4573b-fcf3-4df0-b874-2ff58dbf3adc" providerId="ADAL" clId="{2F88DDE3-8091-42A7-A8BB-3C7F633DEC3D}" dt="2024-07-08T13:59:15.847" v="8393" actId="20577"/>
          <ac:graphicFrameMkLst>
            <pc:docMk/>
            <pc:sldMk cId="1284362847" sldId="347"/>
            <ac:graphicFrameMk id="9" creationId="{4C7C1A2A-AF87-029D-A378-2838A5E821DC}"/>
          </ac:graphicFrameMkLst>
        </pc:graphicFrameChg>
      </pc:sldChg>
      <pc:sldChg chg="modSp add mod replTag delTag">
        <pc:chgData name="Zoie Cheung" userId="c3f4573b-fcf3-4df0-b874-2ff58dbf3adc" providerId="ADAL" clId="{2F88DDE3-8091-42A7-A8BB-3C7F633DEC3D}" dt="2024-07-08T14:04:05.843" v="8540"/>
        <pc:sldMkLst>
          <pc:docMk/>
          <pc:sldMk cId="3298297194" sldId="348"/>
        </pc:sldMkLst>
        <pc:spChg chg="mod">
          <ac:chgData name="Zoie Cheung" userId="c3f4573b-fcf3-4df0-b874-2ff58dbf3adc" providerId="ADAL" clId="{2F88DDE3-8091-42A7-A8BB-3C7F633DEC3D}" dt="2024-07-08T13:52:57.076" v="8186"/>
          <ac:spMkLst>
            <pc:docMk/>
            <pc:sldMk cId="3298297194" sldId="348"/>
            <ac:spMk id="2" creationId="{8815B755-E06A-A67B-AD1E-6DD36F2AB6D5}"/>
          </ac:spMkLst>
        </pc:spChg>
        <pc:spChg chg="mod">
          <ac:chgData name="Zoie Cheung" userId="c3f4573b-fcf3-4df0-b874-2ff58dbf3adc" providerId="ADAL" clId="{2F88DDE3-8091-42A7-A8BB-3C7F633DEC3D}" dt="2024-07-08T13:53:08.841" v="8195"/>
          <ac:spMkLst>
            <pc:docMk/>
            <pc:sldMk cId="3298297194" sldId="348"/>
            <ac:spMk id="6" creationId="{26D7D594-59D8-E4E1-DF83-FD44A7CCC45B}"/>
          </ac:spMkLst>
        </pc:spChg>
        <pc:spChg chg="mod">
          <ac:chgData name="Zoie Cheung" userId="c3f4573b-fcf3-4df0-b874-2ff58dbf3adc" providerId="ADAL" clId="{2F88DDE3-8091-42A7-A8BB-3C7F633DEC3D}" dt="2024-07-08T13:53:16.546" v="8204"/>
          <ac:spMkLst>
            <pc:docMk/>
            <pc:sldMk cId="3298297194" sldId="348"/>
            <ac:spMk id="7" creationId="{2DA97875-0FC8-1EC5-2E0A-43C43CE1E05A}"/>
          </ac:spMkLst>
        </pc:spChg>
        <pc:spChg chg="mod">
          <ac:chgData name="Zoie Cheung" userId="c3f4573b-fcf3-4df0-b874-2ff58dbf3adc" providerId="ADAL" clId="{2F88DDE3-8091-42A7-A8BB-3C7F633DEC3D}" dt="2024-07-08T13:53:34.514" v="8221" actId="20577"/>
          <ac:spMkLst>
            <pc:docMk/>
            <pc:sldMk cId="3298297194" sldId="348"/>
            <ac:spMk id="8" creationId="{9E5AA76B-3E6B-D562-7421-8707285FFB52}"/>
          </ac:spMkLst>
        </pc:spChg>
        <pc:spChg chg="mod">
          <ac:chgData name="Zoie Cheung" userId="c3f4573b-fcf3-4df0-b874-2ff58dbf3adc" providerId="ADAL" clId="{2F88DDE3-8091-42A7-A8BB-3C7F633DEC3D}" dt="2024-07-08T13:53:40.746" v="8228" actId="20577"/>
          <ac:spMkLst>
            <pc:docMk/>
            <pc:sldMk cId="3298297194" sldId="348"/>
            <ac:spMk id="11" creationId="{7F79C0B3-759D-A421-2A0A-FEE68762D261}"/>
          </ac:spMkLst>
        </pc:spChg>
        <pc:spChg chg="mod">
          <ac:chgData name="Zoie Cheung" userId="c3f4573b-fcf3-4df0-b874-2ff58dbf3adc" providerId="ADAL" clId="{2F88DDE3-8091-42A7-A8BB-3C7F633DEC3D}" dt="2024-07-08T13:53:50.254" v="8229" actId="1076"/>
          <ac:spMkLst>
            <pc:docMk/>
            <pc:sldMk cId="3298297194" sldId="348"/>
            <ac:spMk id="12" creationId="{0818ABC9-F5A4-A47B-E2AB-42FF35485D74}"/>
          </ac:spMkLst>
        </pc:spChg>
        <pc:spChg chg="mod">
          <ac:chgData name="Zoie Cheung" userId="c3f4573b-fcf3-4df0-b874-2ff58dbf3adc" providerId="ADAL" clId="{2F88DDE3-8091-42A7-A8BB-3C7F633DEC3D}" dt="2024-07-08T14:03:00.838" v="8513" actId="20577"/>
          <ac:spMkLst>
            <pc:docMk/>
            <pc:sldMk cId="3298297194" sldId="348"/>
            <ac:spMk id="14" creationId="{7232BD93-8919-E837-6DE2-C1CD4E2730A9}"/>
          </ac:spMkLst>
        </pc:spChg>
        <pc:spChg chg="mod">
          <ac:chgData name="Zoie Cheung" userId="c3f4573b-fcf3-4df0-b874-2ff58dbf3adc" providerId="ADAL" clId="{2F88DDE3-8091-42A7-A8BB-3C7F633DEC3D}" dt="2024-07-08T13:53:58.448" v="8239" actId="20577"/>
          <ac:spMkLst>
            <pc:docMk/>
            <pc:sldMk cId="3298297194" sldId="348"/>
            <ac:spMk id="15" creationId="{4B686143-7A6E-E60D-7B29-BA01F92D408F}"/>
          </ac:spMkLst>
        </pc:spChg>
        <pc:spChg chg="mod">
          <ac:chgData name="Zoie Cheung" userId="c3f4573b-fcf3-4df0-b874-2ff58dbf3adc" providerId="ADAL" clId="{2F88DDE3-8091-42A7-A8BB-3C7F633DEC3D}" dt="2024-07-08T13:54:07.704" v="8245" actId="20577"/>
          <ac:spMkLst>
            <pc:docMk/>
            <pc:sldMk cId="3298297194" sldId="348"/>
            <ac:spMk id="17" creationId="{6C8005C5-BDC0-7B14-3B23-679C3906F8B5}"/>
          </ac:spMkLst>
        </pc:spChg>
        <pc:spChg chg="mod">
          <ac:chgData name="Zoie Cheung" userId="c3f4573b-fcf3-4df0-b874-2ff58dbf3adc" providerId="ADAL" clId="{2F88DDE3-8091-42A7-A8BB-3C7F633DEC3D}" dt="2024-07-08T13:59:21.523" v="8407" actId="20577"/>
          <ac:spMkLst>
            <pc:docMk/>
            <pc:sldMk cId="3298297194" sldId="348"/>
            <ac:spMk id="21" creationId="{06AC4493-1A6B-F971-089E-1F72F55DE63F}"/>
          </ac:spMkLst>
        </pc:spChg>
        <pc:spChg chg="mod">
          <ac:chgData name="Zoie Cheung" userId="c3f4573b-fcf3-4df0-b874-2ff58dbf3adc" providerId="ADAL" clId="{2F88DDE3-8091-42A7-A8BB-3C7F633DEC3D}" dt="2024-07-08T13:59:57.620" v="8448" actId="20577"/>
          <ac:spMkLst>
            <pc:docMk/>
            <pc:sldMk cId="3298297194" sldId="348"/>
            <ac:spMk id="22" creationId="{F19128E7-A486-0E21-AE51-DD915C0FB1D2}"/>
          </ac:spMkLst>
        </pc:spChg>
        <pc:spChg chg="mod">
          <ac:chgData name="Zoie Cheung" userId="c3f4573b-fcf3-4df0-b874-2ff58dbf3adc" providerId="ADAL" clId="{2F88DDE3-8091-42A7-A8BB-3C7F633DEC3D}" dt="2024-07-08T14:00:46.561" v="8478" actId="20577"/>
          <ac:spMkLst>
            <pc:docMk/>
            <pc:sldMk cId="3298297194" sldId="348"/>
            <ac:spMk id="24" creationId="{454035BB-1928-F8EA-E76C-A16C424D9C3C}"/>
          </ac:spMkLst>
        </pc:spChg>
      </pc:sldChg>
    </pc:docChg>
  </pc:docChgLst>
  <pc:docChgLst>
    <pc:chgData name="Alex Choi" userId="fd103be1-432c-47b5-8739-f8fcd8eca379" providerId="ADAL" clId="{0DA8CB31-D792-4452-97EF-84A080D8EFD5}"/>
    <pc:docChg chg="undo custSel addSld delSld modSld sldOrd modMainMaster addSection modSection">
      <pc:chgData name="Alex Choi" userId="fd103be1-432c-47b5-8739-f8fcd8eca379" providerId="ADAL" clId="{0DA8CB31-D792-4452-97EF-84A080D8EFD5}" dt="2024-08-13T22:13:20.394" v="4159" actId="2696"/>
      <pc:docMkLst>
        <pc:docMk/>
      </pc:docMkLst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676794300" sldId="288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76794300" sldId="288"/>
            <ac:spMk id="2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76794300" sldId="288"/>
            <ac:spMk id="3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76794300" sldId="288"/>
            <ac:spMk id="4" creationId="{00000000-0000-0000-0000-000000000000}"/>
          </ac:spMkLst>
        </pc:spChg>
      </pc:sldChg>
      <pc:sldChg chg="addSp delSp modSp del mod modClrScheme chgLayout">
        <pc:chgData name="Alex Choi" userId="fd103be1-432c-47b5-8739-f8fcd8eca379" providerId="ADAL" clId="{0DA8CB31-D792-4452-97EF-84A080D8EFD5}" dt="2024-08-13T22:13:20.394" v="4159" actId="2696"/>
        <pc:sldMkLst>
          <pc:docMk/>
          <pc:sldMk cId="1672202707" sldId="297"/>
        </pc:sldMkLst>
        <pc:spChg chg="del mod ord">
          <ac:chgData name="Alex Choi" userId="fd103be1-432c-47b5-8739-f8fcd8eca379" providerId="ADAL" clId="{0DA8CB31-D792-4452-97EF-84A080D8EFD5}" dt="2024-08-12T16:50:13.794" v="1758" actId="700"/>
          <ac:spMkLst>
            <pc:docMk/>
            <pc:sldMk cId="1672202707" sldId="297"/>
            <ac:spMk id="2" creationId="{AC8E6980-2A34-4982-8EF3-668B4976CC48}"/>
          </ac:spMkLst>
        </pc:spChg>
        <pc:spChg chg="add del mod ord">
          <ac:chgData name="Alex Choi" userId="fd103be1-432c-47b5-8739-f8fcd8eca379" providerId="ADAL" clId="{0DA8CB31-D792-4452-97EF-84A080D8EFD5}" dt="2024-08-13T22:11:02.209" v="4140" actId="700"/>
          <ac:spMkLst>
            <pc:docMk/>
            <pc:sldMk cId="1672202707" sldId="297"/>
            <ac:spMk id="2" creationId="{DCAA9532-8069-766C-2282-89EE22408D4F}"/>
          </ac:spMkLst>
        </pc:spChg>
        <pc:spChg chg="mod ord">
          <ac:chgData name="Alex Choi" userId="fd103be1-432c-47b5-8739-f8fcd8eca379" providerId="ADAL" clId="{0DA8CB31-D792-4452-97EF-84A080D8EFD5}" dt="2024-08-13T22:11:56.575" v="4145" actId="700"/>
          <ac:spMkLst>
            <pc:docMk/>
            <pc:sldMk cId="1672202707" sldId="297"/>
            <ac:spMk id="3" creationId="{3DA38837-4E5D-41B0-9E64-A0370D6EC835}"/>
          </ac:spMkLst>
        </pc:spChg>
        <pc:spChg chg="mod ord">
          <ac:chgData name="Alex Choi" userId="fd103be1-432c-47b5-8739-f8fcd8eca379" providerId="ADAL" clId="{0DA8CB31-D792-4452-97EF-84A080D8EFD5}" dt="2024-08-13T22:11:56.575" v="4145" actId="700"/>
          <ac:spMkLst>
            <pc:docMk/>
            <pc:sldMk cId="1672202707" sldId="297"/>
            <ac:spMk id="4" creationId="{C3F1A58F-C7C0-4E44-9495-197BF76D2F18}"/>
          </ac:spMkLst>
        </pc:spChg>
        <pc:spChg chg="add del mod ord">
          <ac:chgData name="Alex Choi" userId="fd103be1-432c-47b5-8739-f8fcd8eca379" providerId="ADAL" clId="{0DA8CB31-D792-4452-97EF-84A080D8EFD5}" dt="2024-08-12T16:51:07.219" v="1761" actId="700"/>
          <ac:spMkLst>
            <pc:docMk/>
            <pc:sldMk cId="1672202707" sldId="297"/>
            <ac:spMk id="5" creationId="{557A8609-D3B7-7BF5-07A7-D9149E6D1725}"/>
          </ac:spMkLst>
        </pc:spChg>
        <pc:spChg chg="add del mod ord">
          <ac:chgData name="Alex Choi" userId="fd103be1-432c-47b5-8739-f8fcd8eca379" providerId="ADAL" clId="{0DA8CB31-D792-4452-97EF-84A080D8EFD5}" dt="2024-08-13T22:11:56.575" v="4145" actId="700"/>
          <ac:spMkLst>
            <pc:docMk/>
            <pc:sldMk cId="1672202707" sldId="297"/>
            <ac:spMk id="5" creationId="{7E67312D-60E9-A142-6898-1747174910C2}"/>
          </ac:spMkLst>
        </pc:spChg>
        <pc:spChg chg="add del mod ord">
          <ac:chgData name="Alex Choi" userId="fd103be1-432c-47b5-8739-f8fcd8eca379" providerId="ADAL" clId="{0DA8CB31-D792-4452-97EF-84A080D8EFD5}" dt="2024-08-12T16:51:46.550" v="1764" actId="700"/>
          <ac:spMkLst>
            <pc:docMk/>
            <pc:sldMk cId="1672202707" sldId="297"/>
            <ac:spMk id="6" creationId="{1D0622E5-43FA-F454-2592-0A6C23BEC79B}"/>
          </ac:spMkLst>
        </pc:spChg>
        <pc:spChg chg="add mod ord">
          <ac:chgData name="Alex Choi" userId="fd103be1-432c-47b5-8739-f8fcd8eca379" providerId="ADAL" clId="{0DA8CB31-D792-4452-97EF-84A080D8EFD5}" dt="2024-08-13T22:11:56.575" v="4145" actId="700"/>
          <ac:spMkLst>
            <pc:docMk/>
            <pc:sldMk cId="1672202707" sldId="297"/>
            <ac:spMk id="6" creationId="{E031DC73-3915-336D-FBFF-0DE75CEB79A1}"/>
          </ac:spMkLst>
        </pc:spChg>
        <pc:spChg chg="add del mod ord">
          <ac:chgData name="Alex Choi" userId="fd103be1-432c-47b5-8739-f8fcd8eca379" providerId="ADAL" clId="{0DA8CB31-D792-4452-97EF-84A080D8EFD5}" dt="2024-08-12T16:51:48.653" v="1765" actId="700"/>
          <ac:spMkLst>
            <pc:docMk/>
            <pc:sldMk cId="1672202707" sldId="297"/>
            <ac:spMk id="7" creationId="{96D75FC9-7092-5B6C-98F1-2B6B87B47152}"/>
          </ac:spMkLst>
        </pc:spChg>
        <pc:spChg chg="add del mod ord">
          <ac:chgData name="Alex Choi" userId="fd103be1-432c-47b5-8739-f8fcd8eca379" providerId="ADAL" clId="{0DA8CB31-D792-4452-97EF-84A080D8EFD5}" dt="2024-08-12T16:52:49.784" v="1777" actId="26606"/>
          <ac:spMkLst>
            <pc:docMk/>
            <pc:sldMk cId="1672202707" sldId="297"/>
            <ac:spMk id="8" creationId="{7F578DB7-54A8-A084-3A1A-DB4D457A0EBB}"/>
          </ac:spMkLst>
        </pc:spChg>
        <pc:spChg chg="add del mod ord">
          <ac:chgData name="Alex Choi" userId="fd103be1-432c-47b5-8739-f8fcd8eca379" providerId="ADAL" clId="{0DA8CB31-D792-4452-97EF-84A080D8EFD5}" dt="2024-08-13T22:11:47.934" v="4144" actId="700"/>
          <ac:spMkLst>
            <pc:docMk/>
            <pc:sldMk cId="1672202707" sldId="297"/>
            <ac:spMk id="9" creationId="{A6FE1069-E50F-20FA-477D-829C0251A875}"/>
          </ac:spMkLst>
        </pc:spChg>
        <pc:spChg chg="add del mod">
          <ac:chgData name="Alex Choi" userId="fd103be1-432c-47b5-8739-f8fcd8eca379" providerId="ADAL" clId="{0DA8CB31-D792-4452-97EF-84A080D8EFD5}" dt="2024-08-13T22:11:01.581" v="4139" actId="26606"/>
          <ac:spMkLst>
            <pc:docMk/>
            <pc:sldMk cId="1672202707" sldId="297"/>
            <ac:spMk id="10" creationId="{AB2F7845-E1D3-6DE0-8654-ED37416D8087}"/>
          </ac:spMkLst>
        </pc:spChg>
        <pc:spChg chg="add del mod">
          <ac:chgData name="Alex Choi" userId="fd103be1-432c-47b5-8739-f8fcd8eca379" providerId="ADAL" clId="{0DA8CB31-D792-4452-97EF-84A080D8EFD5}" dt="2024-08-12T16:52:46.884" v="1768" actId="26606"/>
          <ac:spMkLst>
            <pc:docMk/>
            <pc:sldMk cId="1672202707" sldId="297"/>
            <ac:spMk id="13" creationId="{E1560D04-5692-73A1-10E4-1FD2F67C6E14}"/>
          </ac:spMkLst>
        </pc:spChg>
        <pc:spChg chg="add del mod">
          <ac:chgData name="Alex Choi" userId="fd103be1-432c-47b5-8739-f8fcd8eca379" providerId="ADAL" clId="{0DA8CB31-D792-4452-97EF-84A080D8EFD5}" dt="2024-08-12T16:52:47.287" v="1770" actId="26606"/>
          <ac:spMkLst>
            <pc:docMk/>
            <pc:sldMk cId="1672202707" sldId="297"/>
            <ac:spMk id="15" creationId="{41250106-BBE3-F1CA-5084-677FF89C2AA4}"/>
          </ac:spMkLst>
        </pc:spChg>
        <pc:spChg chg="add del mod">
          <ac:chgData name="Alex Choi" userId="fd103be1-432c-47b5-8739-f8fcd8eca379" providerId="ADAL" clId="{0DA8CB31-D792-4452-97EF-84A080D8EFD5}" dt="2024-08-12T16:52:47.840" v="1772" actId="26606"/>
          <ac:spMkLst>
            <pc:docMk/>
            <pc:sldMk cId="1672202707" sldId="297"/>
            <ac:spMk id="17" creationId="{61BF396D-8990-5E7D-6D9A-2CDDC6B2360D}"/>
          </ac:spMkLst>
        </pc:spChg>
        <pc:spChg chg="add del mod">
          <ac:chgData name="Alex Choi" userId="fd103be1-432c-47b5-8739-f8fcd8eca379" providerId="ADAL" clId="{0DA8CB31-D792-4452-97EF-84A080D8EFD5}" dt="2024-08-12T16:52:48.345" v="1774" actId="26606"/>
          <ac:spMkLst>
            <pc:docMk/>
            <pc:sldMk cId="1672202707" sldId="297"/>
            <ac:spMk id="19" creationId="{0C43C8AE-E308-CD14-5DDC-4C2A7C9159DB}"/>
          </ac:spMkLst>
        </pc:spChg>
        <pc:spChg chg="add del mod">
          <ac:chgData name="Alex Choi" userId="fd103be1-432c-47b5-8739-f8fcd8eca379" providerId="ADAL" clId="{0DA8CB31-D792-4452-97EF-84A080D8EFD5}" dt="2024-08-12T16:52:48.345" v="1774" actId="26606"/>
          <ac:spMkLst>
            <pc:docMk/>
            <pc:sldMk cId="1672202707" sldId="297"/>
            <ac:spMk id="20" creationId="{B2C1EFA7-40F0-985E-0C8F-175BE6F891D8}"/>
          </ac:spMkLst>
        </pc:spChg>
        <pc:spChg chg="add del mod">
          <ac:chgData name="Alex Choi" userId="fd103be1-432c-47b5-8739-f8fcd8eca379" providerId="ADAL" clId="{0DA8CB31-D792-4452-97EF-84A080D8EFD5}" dt="2024-08-12T16:52:49.781" v="1776" actId="26606"/>
          <ac:spMkLst>
            <pc:docMk/>
            <pc:sldMk cId="1672202707" sldId="297"/>
            <ac:spMk id="22" creationId="{36FE205B-BD06-1001-B075-892F04E628F1}"/>
          </ac:spMkLst>
        </pc:spChg>
        <pc:spChg chg="add del mod">
          <ac:chgData name="Alex Choi" userId="fd103be1-432c-47b5-8739-f8fcd8eca379" providerId="ADAL" clId="{0DA8CB31-D792-4452-97EF-84A080D8EFD5}" dt="2024-08-12T16:52:49.781" v="1776" actId="26606"/>
          <ac:spMkLst>
            <pc:docMk/>
            <pc:sldMk cId="1672202707" sldId="297"/>
            <ac:spMk id="23" creationId="{31207AB9-18E3-B5DE-0620-4B1E6A730E11}"/>
          </ac:spMkLst>
        </pc:spChg>
        <pc:spChg chg="add del mod ord">
          <ac:chgData name="Alex Choi" userId="fd103be1-432c-47b5-8739-f8fcd8eca379" providerId="ADAL" clId="{0DA8CB31-D792-4452-97EF-84A080D8EFD5}" dt="2024-08-12T16:52:57.691" v="1778" actId="700"/>
          <ac:spMkLst>
            <pc:docMk/>
            <pc:sldMk cId="1672202707" sldId="297"/>
            <ac:spMk id="25" creationId="{E1560D04-5692-73A1-10E4-1FD2F67C6E14}"/>
          </ac:spMkLst>
        </pc:spChg>
      </pc:sldChg>
      <pc:sldChg chg="modSp">
        <pc:chgData name="Alex Choi" userId="fd103be1-432c-47b5-8739-f8fcd8eca379" providerId="ADAL" clId="{0DA8CB31-D792-4452-97EF-84A080D8EFD5}" dt="2024-08-13T22:11:34.671" v="4143"/>
        <pc:sldMkLst>
          <pc:docMk/>
          <pc:sldMk cId="3787706149" sldId="298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787706149" sldId="298"/>
            <ac:spMk id="2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787706149" sldId="298"/>
            <ac:spMk id="4" creationId="{00000000-0000-0000-0000-000000000000}"/>
          </ac:spMkLst>
        </pc:spChg>
      </pc:sldChg>
      <pc:sldChg chg="modSp mod">
        <pc:chgData name="Alex Choi" userId="fd103be1-432c-47b5-8739-f8fcd8eca379" providerId="ADAL" clId="{0DA8CB31-D792-4452-97EF-84A080D8EFD5}" dt="2024-08-13T22:13:13.758" v="4158" actId="20577"/>
        <pc:sldMkLst>
          <pc:docMk/>
          <pc:sldMk cId="1695808004" sldId="299"/>
        </pc:sldMkLst>
        <pc:spChg chg="mod">
          <ac:chgData name="Alex Choi" userId="fd103be1-432c-47b5-8739-f8fcd8eca379" providerId="ADAL" clId="{0DA8CB31-D792-4452-97EF-84A080D8EFD5}" dt="2024-08-13T22:13:13.758" v="4158" actId="20577"/>
          <ac:spMkLst>
            <pc:docMk/>
            <pc:sldMk cId="1695808004" sldId="299"/>
            <ac:spMk id="2" creationId="{8769D36A-DD29-7979-5B4E-4AB34DABBD99}"/>
          </ac:spMkLst>
        </pc:spChg>
        <pc:spChg chg="mod">
          <ac:chgData name="Alex Choi" userId="fd103be1-432c-47b5-8739-f8fcd8eca379" providerId="ADAL" clId="{0DA8CB31-D792-4452-97EF-84A080D8EFD5}" dt="2024-08-13T22:12:45.278" v="4146"/>
          <ac:spMkLst>
            <pc:docMk/>
            <pc:sldMk cId="1695808004" sldId="299"/>
            <ac:spMk id="4" creationId="{0763487A-B89B-8C36-E6F4-65829E38C5B4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861834134" sldId="302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61834134" sldId="302"/>
            <ac:spMk id="5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61834134" sldId="302"/>
            <ac:spMk id="6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61834134" sldId="302"/>
            <ac:spMk id="7" creationId="{00000000-0000-0000-0000-00000000000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060177920" sldId="312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060177920" sldId="312"/>
            <ac:spMk id="5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060177920" sldId="312"/>
            <ac:spMk id="6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060177920" sldId="312"/>
            <ac:spMk id="7" creationId="{00000000-0000-0000-0000-00000000000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378448210" sldId="313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378448210" sldId="313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378448210" sldId="313"/>
            <ac:spMk id="6" creationId="{2352F03A-C263-A0EE-9B6D-BF3B06CDAFCB}"/>
          </ac:spMkLst>
        </pc:spChg>
      </pc:sldChg>
      <pc:sldChg chg="delSp modSp mod">
        <pc:chgData name="Alex Choi" userId="fd103be1-432c-47b5-8739-f8fcd8eca379" providerId="ADAL" clId="{0DA8CB31-D792-4452-97EF-84A080D8EFD5}" dt="2024-08-13T22:11:34.671" v="4143"/>
        <pc:sldMkLst>
          <pc:docMk/>
          <pc:sldMk cId="4182476199" sldId="314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182476199" sldId="314"/>
            <ac:spMk id="5" creationId="{D20CF75E-7717-39D7-4F53-F559724D917B}"/>
          </ac:spMkLst>
        </pc:spChg>
        <pc:spChg chg="del">
          <ac:chgData name="Alex Choi" userId="fd103be1-432c-47b5-8739-f8fcd8eca379" providerId="ADAL" clId="{0DA8CB31-D792-4452-97EF-84A080D8EFD5}" dt="2024-08-09T19:08:05.607" v="66" actId="478"/>
          <ac:spMkLst>
            <pc:docMk/>
            <pc:sldMk cId="4182476199" sldId="314"/>
            <ac:spMk id="7" creationId="{021653AB-89F8-222C-7154-1481D155C100}"/>
          </ac:spMkLst>
        </pc:spChg>
        <pc:spChg chg="del mod">
          <ac:chgData name="Alex Choi" userId="fd103be1-432c-47b5-8739-f8fcd8eca379" providerId="ADAL" clId="{0DA8CB31-D792-4452-97EF-84A080D8EFD5}" dt="2024-08-09T19:08:13.130" v="70" actId="478"/>
          <ac:spMkLst>
            <pc:docMk/>
            <pc:sldMk cId="4182476199" sldId="314"/>
            <ac:spMk id="8" creationId="{5D652DB3-BDA8-3B28-C73E-F14AE18010E3}"/>
          </ac:spMkLst>
        </pc:spChg>
        <pc:spChg chg="mod">
          <ac:chgData name="Alex Choi" userId="fd103be1-432c-47b5-8739-f8fcd8eca379" providerId="ADAL" clId="{0DA8CB31-D792-4452-97EF-84A080D8EFD5}" dt="2024-08-09T22:45:07.954" v="1200" actId="20577"/>
          <ac:spMkLst>
            <pc:docMk/>
            <pc:sldMk cId="4182476199" sldId="314"/>
            <ac:spMk id="9" creationId="{04024AFF-F8BC-EE64-7590-A14141289D2A}"/>
          </ac:spMkLst>
        </pc:spChg>
        <pc:spChg chg="del mod">
          <ac:chgData name="Alex Choi" userId="fd103be1-432c-47b5-8739-f8fcd8eca379" providerId="ADAL" clId="{0DA8CB31-D792-4452-97EF-84A080D8EFD5}" dt="2024-08-09T19:08:17.707" v="73" actId="478"/>
          <ac:spMkLst>
            <pc:docMk/>
            <pc:sldMk cId="4182476199" sldId="314"/>
            <ac:spMk id="10" creationId="{0AB8AB40-D9C6-FC97-BD87-87E63C79BD71}"/>
          </ac:spMkLst>
        </pc:spChg>
        <pc:spChg chg="del">
          <ac:chgData name="Alex Choi" userId="fd103be1-432c-47b5-8739-f8fcd8eca379" providerId="ADAL" clId="{0DA8CB31-D792-4452-97EF-84A080D8EFD5}" dt="2024-08-09T19:08:19.411" v="74" actId="478"/>
          <ac:spMkLst>
            <pc:docMk/>
            <pc:sldMk cId="4182476199" sldId="314"/>
            <ac:spMk id="13" creationId="{AEFF723C-6021-81DC-6D7F-021D9A7A61C3}"/>
          </ac:spMkLst>
        </pc:spChg>
        <pc:spChg chg="del">
          <ac:chgData name="Alex Choi" userId="fd103be1-432c-47b5-8739-f8fcd8eca379" providerId="ADAL" clId="{0DA8CB31-D792-4452-97EF-84A080D8EFD5}" dt="2024-08-09T19:08:14.510" v="71" actId="478"/>
          <ac:spMkLst>
            <pc:docMk/>
            <pc:sldMk cId="4182476199" sldId="314"/>
            <ac:spMk id="15" creationId="{C759342F-19AB-DEA9-F04F-48B827A17A53}"/>
          </ac:spMkLst>
        </pc:spChg>
        <pc:spChg chg="del">
          <ac:chgData name="Alex Choi" userId="fd103be1-432c-47b5-8739-f8fcd8eca379" providerId="ADAL" clId="{0DA8CB31-D792-4452-97EF-84A080D8EFD5}" dt="2024-08-09T19:08:07.307" v="67" actId="478"/>
          <ac:spMkLst>
            <pc:docMk/>
            <pc:sldMk cId="4182476199" sldId="314"/>
            <ac:spMk id="16" creationId="{B3002420-489E-C22F-0087-75B3BAE819A3}"/>
          </ac:spMkLst>
        </pc:spChg>
        <pc:spChg chg="del">
          <ac:chgData name="Alex Choi" userId="fd103be1-432c-47b5-8739-f8fcd8eca379" providerId="ADAL" clId="{0DA8CB31-D792-4452-97EF-84A080D8EFD5}" dt="2024-08-09T19:08:08.820" v="68" actId="478"/>
          <ac:spMkLst>
            <pc:docMk/>
            <pc:sldMk cId="4182476199" sldId="314"/>
            <ac:spMk id="17" creationId="{167DCF13-69CD-4EC0-0FAF-6E5C7F3E1EC4}"/>
          </ac:spMkLst>
        </pc:spChg>
      </pc:sldChg>
      <pc:sldChg chg="addSp delSp modSp mod chgLayout">
        <pc:chgData name="Alex Choi" userId="fd103be1-432c-47b5-8739-f8fcd8eca379" providerId="ADAL" clId="{0DA8CB31-D792-4452-97EF-84A080D8EFD5}" dt="2024-08-13T22:11:34.671" v="4143"/>
        <pc:sldMkLst>
          <pc:docMk/>
          <pc:sldMk cId="4004307986" sldId="315"/>
        </pc:sldMkLst>
        <pc:spChg chg="add mod ord">
          <ac:chgData name="Alex Choi" userId="fd103be1-432c-47b5-8739-f8fcd8eca379" providerId="ADAL" clId="{0DA8CB31-D792-4452-97EF-84A080D8EFD5}" dt="2024-08-13T22:11:34.671" v="4143"/>
          <ac:spMkLst>
            <pc:docMk/>
            <pc:sldMk cId="4004307986" sldId="315"/>
            <ac:spMk id="2" creationId="{E17D32D7-99FF-C5AB-53C4-E26860859FAF}"/>
          </ac:spMkLst>
        </pc:spChg>
        <pc:spChg chg="add mod ord">
          <ac:chgData name="Alex Choi" userId="fd103be1-432c-47b5-8739-f8fcd8eca379" providerId="ADAL" clId="{0DA8CB31-D792-4452-97EF-84A080D8EFD5}" dt="2024-08-13T22:11:34.671" v="4143"/>
          <ac:spMkLst>
            <pc:docMk/>
            <pc:sldMk cId="4004307986" sldId="315"/>
            <ac:spMk id="3" creationId="{65CCCCCE-C377-F640-111C-871E69CEEB82}"/>
          </ac:spMkLst>
        </pc:spChg>
        <pc:spChg chg="mod ord">
          <ac:chgData name="Alex Choi" userId="fd103be1-432c-47b5-8739-f8fcd8eca379" providerId="ADAL" clId="{0DA8CB31-D792-4452-97EF-84A080D8EFD5}" dt="2024-08-13T22:11:34.671" v="4143"/>
          <ac:spMkLst>
            <pc:docMk/>
            <pc:sldMk cId="4004307986" sldId="315"/>
            <ac:spMk id="5" creationId="{00000000-0000-0000-0000-000000000000}"/>
          </ac:spMkLst>
        </pc:spChg>
        <pc:spChg chg="del">
          <ac:chgData name="Alex Choi" userId="fd103be1-432c-47b5-8739-f8fcd8eca379" providerId="ADAL" clId="{0DA8CB31-D792-4452-97EF-84A080D8EFD5}" dt="2024-08-09T22:44:40.312" v="1198" actId="700"/>
          <ac:spMkLst>
            <pc:docMk/>
            <pc:sldMk cId="4004307986" sldId="315"/>
            <ac:spMk id="6" creationId="{00000000-0000-0000-0000-000000000000}"/>
          </ac:spMkLst>
        </pc:spChg>
        <pc:spChg chg="del">
          <ac:chgData name="Alex Choi" userId="fd103be1-432c-47b5-8739-f8fcd8eca379" providerId="ADAL" clId="{0DA8CB31-D792-4452-97EF-84A080D8EFD5}" dt="2024-08-09T22:44:40.312" v="1198" actId="700"/>
          <ac:spMkLst>
            <pc:docMk/>
            <pc:sldMk cId="4004307986" sldId="315"/>
            <ac:spMk id="7" creationId="{00000000-0000-0000-0000-00000000000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555638267" sldId="316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555638267" sldId="316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555638267" sldId="316"/>
            <ac:spMk id="6" creationId="{2352F03A-C263-A0EE-9B6D-BF3B06CDAFCB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482875738" sldId="317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482875738" sldId="317"/>
            <ac:spMk id="2" creationId="{42AFAA73-EF29-4F4B-4B8C-5CFC996BB65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482875738" sldId="317"/>
            <ac:spMk id="3" creationId="{F1135F09-8D91-CAB3-AC95-24E449E7131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482875738" sldId="317"/>
            <ac:spMk id="4" creationId="{7E1F7F28-6947-8677-BBC1-A774D0A84ED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216775667" sldId="318"/>
        </pc:sldMkLst>
        <pc:spChg chg="mod">
          <ac:chgData name="Alex Choi" userId="fd103be1-432c-47b5-8739-f8fcd8eca379" providerId="ADAL" clId="{0DA8CB31-D792-4452-97EF-84A080D8EFD5}" dt="2024-08-09T19:10:06.695" v="121" actId="20577"/>
          <ac:spMkLst>
            <pc:docMk/>
            <pc:sldMk cId="2216775667" sldId="318"/>
            <ac:spMk id="2" creationId="{8815B755-E06A-A67B-AD1E-6DD36F2AB6D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216775667" sldId="318"/>
            <ac:spMk id="3" creationId="{265B5262-4B14-2E58-5D69-FB6273D18DC3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216775667" sldId="318"/>
            <ac:spMk id="4" creationId="{DBB270C4-2741-1136-CD0D-EEE1AA7D8061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081569538" sldId="319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081569538" sldId="319"/>
            <ac:spMk id="2" creationId="{D6A2CF8C-CC65-2223-1A00-3070D5BA7CB1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081569538" sldId="319"/>
            <ac:spMk id="3" creationId="{0ADF1F57-C238-20BC-CC79-4F273893C5C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081569538" sldId="319"/>
            <ac:spMk id="4" creationId="{C966CF5D-0931-96F4-5296-B103D5A03BFD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311464931" sldId="320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11464931" sldId="320"/>
            <ac:spMk id="2" creationId="{42AFAA73-EF29-4F4B-4B8C-5CFC996BB65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11464931" sldId="320"/>
            <ac:spMk id="3" creationId="{F1135F09-8D91-CAB3-AC95-24E449E7131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11464931" sldId="320"/>
            <ac:spMk id="4" creationId="{7E1F7F28-6947-8677-BBC1-A774D0A84ED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824155321" sldId="321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24155321" sldId="321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24155321" sldId="321"/>
            <ac:spMk id="6" creationId="{2352F03A-C263-A0EE-9B6D-BF3B06CDAFCB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068595647" sldId="322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068595647" sldId="322"/>
            <ac:spMk id="2" creationId="{D6A2CF8C-CC65-2223-1A00-3070D5BA7CB1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068595647" sldId="322"/>
            <ac:spMk id="3" creationId="{0ADF1F57-C238-20BC-CC79-4F273893C5C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068595647" sldId="322"/>
            <ac:spMk id="4" creationId="{C966CF5D-0931-96F4-5296-B103D5A03BFD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583343768" sldId="323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583343768" sldId="323"/>
            <ac:spMk id="5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583343768" sldId="323"/>
            <ac:spMk id="6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583343768" sldId="323"/>
            <ac:spMk id="7" creationId="{00000000-0000-0000-0000-00000000000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446724017" sldId="324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446724017" sldId="324"/>
            <ac:spMk id="2" creationId="{42AFAA73-EF29-4F4B-4B8C-5CFC996BB65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446724017" sldId="324"/>
            <ac:spMk id="3" creationId="{F1135F09-8D91-CAB3-AC95-24E449E7131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446724017" sldId="324"/>
            <ac:spMk id="4" creationId="{7E1F7F28-6947-8677-BBC1-A774D0A84ED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4175488913" sldId="325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175488913" sldId="325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175488913" sldId="325"/>
            <ac:spMk id="6" creationId="{2352F03A-C263-A0EE-9B6D-BF3B06CDAFCB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833475570" sldId="326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833475570" sldId="326"/>
            <ac:spMk id="2" creationId="{D6A2CF8C-CC65-2223-1A00-3070D5BA7CB1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833475570" sldId="326"/>
            <ac:spMk id="3" creationId="{0ADF1F57-C238-20BC-CC79-4F273893C5C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833475570" sldId="326"/>
            <ac:spMk id="4" creationId="{C966CF5D-0931-96F4-5296-B103D5A03BFD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211594390" sldId="327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211594390" sldId="327"/>
            <ac:spMk id="5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211594390" sldId="327"/>
            <ac:spMk id="6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211594390" sldId="327"/>
            <ac:spMk id="7" creationId="{00000000-0000-0000-0000-00000000000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583332517" sldId="328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583332517" sldId="328"/>
            <ac:spMk id="5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583332517" sldId="328"/>
            <ac:spMk id="6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583332517" sldId="328"/>
            <ac:spMk id="7" creationId="{00000000-0000-0000-0000-00000000000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4045144380" sldId="329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045144380" sldId="329"/>
            <ac:spMk id="2" creationId="{42AFAA73-EF29-4F4B-4B8C-5CFC996BB65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045144380" sldId="329"/>
            <ac:spMk id="3" creationId="{F1135F09-8D91-CAB3-AC95-24E449E7131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045144380" sldId="329"/>
            <ac:spMk id="4" creationId="{7E1F7F28-6947-8677-BBC1-A774D0A84ED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692782578" sldId="330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692782578" sldId="330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692782578" sldId="330"/>
            <ac:spMk id="6" creationId="{2352F03A-C263-A0EE-9B6D-BF3B06CDAFCB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033050096" sldId="331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033050096" sldId="331"/>
            <ac:spMk id="2" creationId="{D6A2CF8C-CC65-2223-1A00-3070D5BA7CB1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033050096" sldId="331"/>
            <ac:spMk id="3" creationId="{0ADF1F57-C238-20BC-CC79-4F273893C5C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033050096" sldId="331"/>
            <ac:spMk id="4" creationId="{C966CF5D-0931-96F4-5296-B103D5A03BFD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430342875" sldId="332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30342875" sldId="332"/>
            <ac:spMk id="2" creationId="{42AFAA73-EF29-4F4B-4B8C-5CFC996BB65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30342875" sldId="332"/>
            <ac:spMk id="3" creationId="{F1135F09-8D91-CAB3-AC95-24E449E7131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30342875" sldId="332"/>
            <ac:spMk id="4" creationId="{7E1F7F28-6947-8677-BBC1-A774D0A84ED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600724518" sldId="333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00724518" sldId="333"/>
            <ac:spMk id="2" creationId="{564F5783-CF16-9FB3-4B77-2B97A5AC542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00724518" sldId="333"/>
            <ac:spMk id="3" creationId="{A77C22ED-C476-F2F8-3B50-917CD9F7AB24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00724518" sldId="333"/>
            <ac:spMk id="4" creationId="{0E88336E-5F25-2B37-3123-6C285CCDF3D8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323230766" sldId="334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323230766" sldId="334"/>
            <ac:spMk id="2" creationId="{42AFAA73-EF29-4F4B-4B8C-5CFC996BB65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323230766" sldId="334"/>
            <ac:spMk id="3" creationId="{F1135F09-8D91-CAB3-AC95-24E449E7131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323230766" sldId="334"/>
            <ac:spMk id="4" creationId="{7E1F7F28-6947-8677-BBC1-A774D0A84ED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663751045" sldId="335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663751045" sldId="335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663751045" sldId="335"/>
            <ac:spMk id="6" creationId="{2352F03A-C263-A0EE-9B6D-BF3B06CDAFCB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813409380" sldId="336"/>
        </pc:sldMkLst>
        <pc:spChg chg="mod">
          <ac:chgData name="Alex Choi" userId="fd103be1-432c-47b5-8739-f8fcd8eca379" providerId="ADAL" clId="{0DA8CB31-D792-4452-97EF-84A080D8EFD5}" dt="2024-08-09T19:10:33.818" v="129" actId="20577"/>
          <ac:spMkLst>
            <pc:docMk/>
            <pc:sldMk cId="3813409380" sldId="336"/>
            <ac:spMk id="2" creationId="{8815B755-E06A-A67B-AD1E-6DD36F2AB6D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13409380" sldId="336"/>
            <ac:spMk id="3" creationId="{265B5262-4B14-2E58-5D69-FB6273D18DC3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13409380" sldId="336"/>
            <ac:spMk id="4" creationId="{DBB270C4-2741-1136-CD0D-EEE1AA7D8061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010249372" sldId="337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010249372" sldId="337"/>
            <ac:spMk id="2" creationId="{564F5783-CF16-9FB3-4B77-2B97A5AC542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010249372" sldId="337"/>
            <ac:spMk id="3" creationId="{A77C22ED-C476-F2F8-3B50-917CD9F7AB24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010249372" sldId="337"/>
            <ac:spMk id="4" creationId="{0E88336E-5F25-2B37-3123-6C285CCDF3D8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972758943" sldId="338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972758943" sldId="338"/>
            <ac:spMk id="5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972758943" sldId="338"/>
            <ac:spMk id="6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972758943" sldId="338"/>
            <ac:spMk id="7" creationId="{00000000-0000-0000-0000-00000000000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918191312" sldId="339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918191312" sldId="339"/>
            <ac:spMk id="5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918191312" sldId="339"/>
            <ac:spMk id="6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918191312" sldId="339"/>
            <ac:spMk id="7" creationId="{00000000-0000-0000-0000-00000000000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673398893" sldId="340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673398893" sldId="340"/>
            <ac:spMk id="2" creationId="{42AFAA73-EF29-4F4B-4B8C-5CFC996BB65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673398893" sldId="340"/>
            <ac:spMk id="3" creationId="{F1135F09-8D91-CAB3-AC95-24E449E7131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673398893" sldId="340"/>
            <ac:spMk id="4" creationId="{7E1F7F28-6947-8677-BBC1-A774D0A84ED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753181197" sldId="341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753181197" sldId="341"/>
            <ac:spMk id="2" creationId="{57C31F29-6DA9-032C-F709-78E35E328072}"/>
          </ac:spMkLst>
        </pc:spChg>
        <pc:spChg chg="mod">
          <ac:chgData name="Alex Choi" userId="fd103be1-432c-47b5-8739-f8fcd8eca379" providerId="ADAL" clId="{0DA8CB31-D792-4452-97EF-84A080D8EFD5}" dt="2024-08-09T23:50:33.939" v="1596" actId="1076"/>
          <ac:spMkLst>
            <pc:docMk/>
            <pc:sldMk cId="3753181197" sldId="341"/>
            <ac:spMk id="3" creationId="{C07DD5B8-1449-1C01-31E8-A004CBF92F76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753181197" sldId="341"/>
            <ac:spMk id="4" creationId="{2165A80C-47FC-1F1D-15C5-C049013551C9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260621232" sldId="342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60621232" sldId="342"/>
            <ac:spMk id="2" creationId="{0F2E4A12-3C6B-18DD-2BE9-CCF6159C1562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60621232" sldId="342"/>
            <ac:spMk id="3" creationId="{D2CEE121-FCA1-C82A-B9FA-0EF5FB641BEE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60621232" sldId="342"/>
            <ac:spMk id="4" creationId="{C5A96CA1-1429-D6E7-270B-64DFFB18C377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895172129" sldId="343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95172129" sldId="343"/>
            <ac:spMk id="2" creationId="{564F5783-CF16-9FB3-4B77-2B97A5AC542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95172129" sldId="343"/>
            <ac:spMk id="3" creationId="{A77C22ED-C476-F2F8-3B50-917CD9F7AB24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95172129" sldId="343"/>
            <ac:spMk id="4" creationId="{0E88336E-5F25-2B37-3123-6C285CCDF3D8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320413810" sldId="344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20413810" sldId="344"/>
            <ac:spMk id="2" creationId="{564F5783-CF16-9FB3-4B77-2B97A5AC542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20413810" sldId="344"/>
            <ac:spMk id="3" creationId="{A77C22ED-C476-F2F8-3B50-917CD9F7AB24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20413810" sldId="344"/>
            <ac:spMk id="4" creationId="{0E88336E-5F25-2B37-3123-6C285CCDF3D8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357925131" sldId="345"/>
        </pc:sldMkLst>
        <pc:spChg chg="mod">
          <ac:chgData name="Alex Choi" userId="fd103be1-432c-47b5-8739-f8fcd8eca379" providerId="ADAL" clId="{0DA8CB31-D792-4452-97EF-84A080D8EFD5}" dt="2024-08-09T19:10:59.376" v="142" actId="20577"/>
          <ac:spMkLst>
            <pc:docMk/>
            <pc:sldMk cId="2357925131" sldId="345"/>
            <ac:spMk id="2" creationId="{8815B755-E06A-A67B-AD1E-6DD36F2AB6D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57925131" sldId="345"/>
            <ac:spMk id="3" creationId="{265B5262-4B14-2E58-5D69-FB6273D18DC3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57925131" sldId="345"/>
            <ac:spMk id="4" creationId="{DBB270C4-2741-1136-CD0D-EEE1AA7D8061}"/>
          </ac:spMkLst>
        </pc:spChg>
        <pc:spChg chg="mod">
          <ac:chgData name="Alex Choi" userId="fd103be1-432c-47b5-8739-f8fcd8eca379" providerId="ADAL" clId="{0DA8CB31-D792-4452-97EF-84A080D8EFD5}" dt="2024-08-09T23:55:38.030" v="1735" actId="20577"/>
          <ac:spMkLst>
            <pc:docMk/>
            <pc:sldMk cId="2357925131" sldId="345"/>
            <ac:spMk id="24" creationId="{454035BB-1928-F8EA-E76C-A16C424D9C3C}"/>
          </ac:spMkLst>
        </pc:spChg>
      </pc:sldChg>
      <pc:sldChg chg="modSp">
        <pc:chgData name="Alex Choi" userId="fd103be1-432c-47b5-8739-f8fcd8eca379" providerId="ADAL" clId="{0DA8CB31-D792-4452-97EF-84A080D8EFD5}" dt="2024-08-13T22:11:34.671" v="4143"/>
        <pc:sldMkLst>
          <pc:docMk/>
          <pc:sldMk cId="3869357925" sldId="346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69357925" sldId="346"/>
            <ac:spMk id="5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69357925" sldId="346"/>
            <ac:spMk id="6" creationId="{00000000-0000-0000-0000-000000000000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69357925" sldId="346"/>
            <ac:spMk id="7" creationId="{00000000-0000-0000-0000-00000000000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284362847" sldId="347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84362847" sldId="347"/>
            <ac:spMk id="2" creationId="{42AFAA73-EF29-4F4B-4B8C-5CFC996BB65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84362847" sldId="347"/>
            <ac:spMk id="3" creationId="{F1135F09-8D91-CAB3-AC95-24E449E7131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84362847" sldId="347"/>
            <ac:spMk id="4" creationId="{7E1F7F28-6947-8677-BBC1-A774D0A84ED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298297194" sldId="348"/>
        </pc:sldMkLst>
        <pc:spChg chg="mod">
          <ac:chgData name="Alex Choi" userId="fd103be1-432c-47b5-8739-f8fcd8eca379" providerId="ADAL" clId="{0DA8CB31-D792-4452-97EF-84A080D8EFD5}" dt="2024-08-09T19:11:21.943" v="149" actId="20577"/>
          <ac:spMkLst>
            <pc:docMk/>
            <pc:sldMk cId="3298297194" sldId="348"/>
            <ac:spMk id="2" creationId="{8815B755-E06A-A67B-AD1E-6DD36F2AB6D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298297194" sldId="348"/>
            <ac:spMk id="3" creationId="{265B5262-4B14-2E58-5D69-FB6273D18DC3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298297194" sldId="348"/>
            <ac:spMk id="4" creationId="{DBB270C4-2741-1136-CD0D-EEE1AA7D8061}"/>
          </ac:spMkLst>
        </pc:spChg>
        <pc:spChg chg="mod">
          <ac:chgData name="Alex Choi" userId="fd103be1-432c-47b5-8739-f8fcd8eca379" providerId="ADAL" clId="{0DA8CB31-D792-4452-97EF-84A080D8EFD5}" dt="2024-08-09T23:54:11.493" v="1713" actId="20577"/>
          <ac:spMkLst>
            <pc:docMk/>
            <pc:sldMk cId="3298297194" sldId="348"/>
            <ac:spMk id="24" creationId="{454035BB-1928-F8EA-E76C-A16C424D9C3C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848997147" sldId="349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848997147" sldId="349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848997147" sldId="349"/>
            <ac:spMk id="6" creationId="{2352F03A-C263-A0EE-9B6D-BF3B06CDAFCB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275894613" sldId="350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75894613" sldId="350"/>
            <ac:spMk id="2" creationId="{D6A2CF8C-CC65-2223-1A00-3070D5BA7CB1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75894613" sldId="350"/>
            <ac:spMk id="3" creationId="{0ADF1F57-C238-20BC-CC79-4F273893C5C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75894613" sldId="350"/>
            <ac:spMk id="4" creationId="{C966CF5D-0931-96F4-5296-B103D5A03BFD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073120748" sldId="351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073120748" sldId="351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073120748" sldId="351"/>
            <ac:spMk id="6" creationId="{2352F03A-C263-A0EE-9B6D-BF3B06CDAFCB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572431594" sldId="352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572431594" sldId="352"/>
            <ac:spMk id="2" creationId="{D6A2CF8C-CC65-2223-1A00-3070D5BA7CB1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572431594" sldId="352"/>
            <ac:spMk id="3" creationId="{0ADF1F57-C238-20BC-CC79-4F273893C5C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572431594" sldId="352"/>
            <ac:spMk id="4" creationId="{C966CF5D-0931-96F4-5296-B103D5A03BFD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869701507" sldId="353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69701507" sldId="353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869701507" sldId="353"/>
            <ac:spMk id="6" creationId="{2352F03A-C263-A0EE-9B6D-BF3B06CDAFCB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18837406" sldId="354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18837406" sldId="354"/>
            <ac:spMk id="2" creationId="{D6A2CF8C-CC65-2223-1A00-3070D5BA7CB1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18837406" sldId="354"/>
            <ac:spMk id="3" creationId="{0ADF1F57-C238-20BC-CC79-4F273893C5C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18837406" sldId="354"/>
            <ac:spMk id="4" creationId="{C966CF5D-0931-96F4-5296-B103D5A03BFD}"/>
          </ac:spMkLst>
        </pc:spChg>
        <pc:spChg chg="mod">
          <ac:chgData name="Alex Choi" userId="fd103be1-432c-47b5-8739-f8fcd8eca379" providerId="ADAL" clId="{0DA8CB31-D792-4452-97EF-84A080D8EFD5}" dt="2024-08-09T23:58:51.849" v="1745" actId="20577"/>
          <ac:spMkLst>
            <pc:docMk/>
            <pc:sldMk cId="218837406" sldId="354"/>
            <ac:spMk id="6" creationId="{455BEE40-BBBA-B27E-FFA7-1E56303438F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476175770" sldId="355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476175770" sldId="355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476175770" sldId="355"/>
            <ac:spMk id="6" creationId="{2352F03A-C263-A0EE-9B6D-BF3B06CDAFCB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717160992" sldId="356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717160992" sldId="356"/>
            <ac:spMk id="2" creationId="{D6A2CF8C-CC65-2223-1A00-3070D5BA7CB1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717160992" sldId="356"/>
            <ac:spMk id="3" creationId="{0ADF1F57-C238-20BC-CC79-4F273893C5C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717160992" sldId="356"/>
            <ac:spMk id="4" creationId="{C966CF5D-0931-96F4-5296-B103D5A03BFD}"/>
          </ac:spMkLst>
        </pc:spChg>
        <pc:spChg chg="mod">
          <ac:chgData name="Alex Choi" userId="fd103be1-432c-47b5-8739-f8fcd8eca379" providerId="ADAL" clId="{0DA8CB31-D792-4452-97EF-84A080D8EFD5}" dt="2024-08-09T23:59:50.442" v="1757" actId="20577"/>
          <ac:spMkLst>
            <pc:docMk/>
            <pc:sldMk cId="2717160992" sldId="356"/>
            <ac:spMk id="6" creationId="{455BEE40-BBBA-B27E-FFA7-1E56303438F0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221934379" sldId="357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221934379" sldId="357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221934379" sldId="357"/>
            <ac:spMk id="6" creationId="{2352F03A-C263-A0EE-9B6D-BF3B06CDAFCB}"/>
          </ac:spMkLst>
        </pc:spChg>
        <pc:spChg chg="mod">
          <ac:chgData name="Alex Choi" userId="fd103be1-432c-47b5-8739-f8fcd8eca379" providerId="ADAL" clId="{0DA8CB31-D792-4452-97EF-84A080D8EFD5}" dt="2024-08-01T19:35:44.803" v="1" actId="20577"/>
          <ac:spMkLst>
            <pc:docMk/>
            <pc:sldMk cId="3221934379" sldId="357"/>
            <ac:spMk id="19" creationId="{936FF7B1-A9EA-45C8-EC88-73A3B90A9554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449509654" sldId="358"/>
        </pc:sldMkLst>
        <pc:spChg chg="mod">
          <ac:chgData name="Alex Choi" userId="fd103be1-432c-47b5-8739-f8fcd8eca379" providerId="ADAL" clId="{0DA8CB31-D792-4452-97EF-84A080D8EFD5}" dt="2024-08-09T19:10:09.858" v="122" actId="20577"/>
          <ac:spMkLst>
            <pc:docMk/>
            <pc:sldMk cId="2449509654" sldId="358"/>
            <ac:spMk id="2" creationId="{8815B755-E06A-A67B-AD1E-6DD36F2AB6D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449509654" sldId="358"/>
            <ac:spMk id="3" creationId="{265B5262-4B14-2E58-5D69-FB6273D18DC3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449509654" sldId="358"/>
            <ac:spMk id="4" creationId="{DBB270C4-2741-1136-CD0D-EEE1AA7D8061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893542907" sldId="359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893542907" sldId="359"/>
            <ac:spMk id="2" creationId="{564F5783-CF16-9FB3-4B77-2B97A5AC542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893542907" sldId="359"/>
            <ac:spMk id="3" creationId="{A77C22ED-C476-F2F8-3B50-917CD9F7AB24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893542907" sldId="359"/>
            <ac:spMk id="4" creationId="{0E88336E-5F25-2B37-3123-6C285CCDF3D8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47848245" sldId="360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7848245" sldId="360"/>
            <ac:spMk id="5" creationId="{1745CEE4-25E4-101F-DB18-B4B8784969DF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7848245" sldId="360"/>
            <ac:spMk id="6" creationId="{2352F03A-C263-A0EE-9B6D-BF3B06CDAFCB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3519608117" sldId="361"/>
        </pc:sldMkLst>
        <pc:spChg chg="mod">
          <ac:chgData name="Alex Choi" userId="fd103be1-432c-47b5-8739-f8fcd8eca379" providerId="ADAL" clId="{0DA8CB31-D792-4452-97EF-84A080D8EFD5}" dt="2024-08-09T19:10:36.875" v="130" actId="20577"/>
          <ac:spMkLst>
            <pc:docMk/>
            <pc:sldMk cId="3519608117" sldId="361"/>
            <ac:spMk id="2" creationId="{8815B755-E06A-A67B-AD1E-6DD36F2AB6D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519608117" sldId="361"/>
            <ac:spMk id="3" creationId="{265B5262-4B14-2E58-5D69-FB6273D18DC3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3519608117" sldId="361"/>
            <ac:spMk id="4" creationId="{DBB270C4-2741-1136-CD0D-EEE1AA7D8061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1497022481" sldId="362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497022481" sldId="362"/>
            <ac:spMk id="2" creationId="{564F5783-CF16-9FB3-4B77-2B97A5AC542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497022481" sldId="362"/>
            <ac:spMk id="3" creationId="{A77C22ED-C476-F2F8-3B50-917CD9F7AB24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497022481" sldId="362"/>
            <ac:spMk id="4" creationId="{0E88336E-5F25-2B37-3123-6C285CCDF3D8}"/>
          </ac:spMkLst>
        </pc:spChg>
      </pc:sldChg>
      <pc:sldChg chg="addSp delSp modSp mod">
        <pc:chgData name="Alex Choi" userId="fd103be1-432c-47b5-8739-f8fcd8eca379" providerId="ADAL" clId="{0DA8CB31-D792-4452-97EF-84A080D8EFD5}" dt="2024-08-13T22:11:34.671" v="4143"/>
        <pc:sldMkLst>
          <pc:docMk/>
          <pc:sldMk cId="1663238683" sldId="363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663238683" sldId="363"/>
            <ac:spMk id="2" creationId="{57C31F29-6DA9-032C-F709-78E35E328072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663238683" sldId="363"/>
            <ac:spMk id="3" creationId="{C07DD5B8-1449-1C01-31E8-A004CBF92F76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663238683" sldId="363"/>
            <ac:spMk id="4" creationId="{2165A80C-47FC-1F1D-15C5-C049013551C9}"/>
          </ac:spMkLst>
        </pc:spChg>
        <pc:spChg chg="del">
          <ac:chgData name="Alex Choi" userId="fd103be1-432c-47b5-8739-f8fcd8eca379" providerId="ADAL" clId="{0DA8CB31-D792-4452-97EF-84A080D8EFD5}" dt="2024-08-09T23:50:29.765" v="1595" actId="478"/>
          <ac:spMkLst>
            <pc:docMk/>
            <pc:sldMk cId="1663238683" sldId="363"/>
            <ac:spMk id="18" creationId="{46A08749-02BB-9F8A-B257-DBB38CDCD2C4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21" creationId="{55BE8093-E44D-AA3B-F18F-573C7432DE77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22" creationId="{8411EBEA-BA07-BA84-BD30-1801029BB0EB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25" creationId="{FEA15456-A67E-21E2-3FBD-14565FCA4AF1}"/>
          </ac:spMkLst>
        </pc:spChg>
        <pc:spChg chg="del">
          <ac:chgData name="Alex Choi" userId="fd103be1-432c-47b5-8739-f8fcd8eca379" providerId="ADAL" clId="{0DA8CB31-D792-4452-97EF-84A080D8EFD5}" dt="2024-08-09T23:50:29.765" v="1595" actId="478"/>
          <ac:spMkLst>
            <pc:docMk/>
            <pc:sldMk cId="1663238683" sldId="363"/>
            <ac:spMk id="31" creationId="{BA2DDD09-25F4-60C3-66C1-DA1083178510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32" creationId="{03A4C664-0384-4623-9850-1AE2DF9B25DA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35" creationId="{00C38783-D457-AE11-93EE-3DF6C75A4766}"/>
          </ac:spMkLst>
        </pc:spChg>
        <pc:spChg chg="mod">
          <ac:chgData name="Alex Choi" userId="fd103be1-432c-47b5-8739-f8fcd8eca379" providerId="ADAL" clId="{0DA8CB31-D792-4452-97EF-84A080D8EFD5}" dt="2024-08-09T23:56:01.101" v="1737" actId="20577"/>
          <ac:spMkLst>
            <pc:docMk/>
            <pc:sldMk cId="1663238683" sldId="363"/>
            <ac:spMk id="36" creationId="{6896A44F-5673-52AB-BB1F-AD0681F135D9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37" creationId="{6B273FF2-0A9E-D833-C29D-AFE82A8EC0C7}"/>
          </ac:spMkLst>
        </pc:spChg>
        <pc:spChg chg="del">
          <ac:chgData name="Alex Choi" userId="fd103be1-432c-47b5-8739-f8fcd8eca379" providerId="ADAL" clId="{0DA8CB31-D792-4452-97EF-84A080D8EFD5}" dt="2024-08-09T23:50:29.765" v="1595" actId="478"/>
          <ac:spMkLst>
            <pc:docMk/>
            <pc:sldMk cId="1663238683" sldId="363"/>
            <ac:spMk id="52" creationId="{52B48E00-B4CB-D6F2-11B4-FB37B4AC617F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53" creationId="{843D9598-A996-61E9-6F87-37A4999559F8}"/>
          </ac:spMkLst>
        </pc:spChg>
        <pc:spChg chg="add 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54" creationId="{00D8CFD0-A798-4997-7BEF-D14C034D118C}"/>
          </ac:spMkLst>
        </pc:spChg>
        <pc:spChg chg="del mod topLvl">
          <ac:chgData name="Alex Choi" userId="fd103be1-432c-47b5-8739-f8fcd8eca379" providerId="ADAL" clId="{0DA8CB31-D792-4452-97EF-84A080D8EFD5}" dt="2024-08-09T23:52:23.408" v="1662" actId="478"/>
          <ac:spMkLst>
            <pc:docMk/>
            <pc:sldMk cId="1663238683" sldId="363"/>
            <ac:spMk id="59" creationId="{15E82A82-F407-8062-B5BF-2728DAA841C3}"/>
          </ac:spMkLst>
        </pc:spChg>
        <pc:spChg chg="del mod">
          <ac:chgData name="Alex Choi" userId="fd103be1-432c-47b5-8739-f8fcd8eca379" providerId="ADAL" clId="{0DA8CB31-D792-4452-97EF-84A080D8EFD5}" dt="2024-08-09T23:52:20.641" v="1660" actId="478"/>
          <ac:spMkLst>
            <pc:docMk/>
            <pc:sldMk cId="1663238683" sldId="363"/>
            <ac:spMk id="60" creationId="{64DD819C-0935-2ECC-B208-A2151246CB8F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61" creationId="{FA1060E0-AB3E-A2D1-2A96-ABE1FC1C7E59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62" creationId="{19B71807-0D33-4113-91E4-138C87CAF3B3}"/>
          </ac:spMkLst>
        </pc:spChg>
        <pc:spChg chg="add 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63" creationId="{6C39B7E2-1156-C6AC-6A21-DDA5FE8898C0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65" creationId="{2DA958A1-2420-9359-8BBC-65C214E337F7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66" creationId="{8EDFA806-210C-2AFA-10B2-22C0C1F9E936}"/>
          </ac:spMkLst>
        </pc:spChg>
        <pc:spChg chg="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68" creationId="{E9C2BD63-D10D-BA05-512A-3E49EB6CE00F}"/>
          </ac:spMkLst>
        </pc:spChg>
        <pc:spChg chg="add mod">
          <ac:chgData name="Alex Choi" userId="fd103be1-432c-47b5-8739-f8fcd8eca379" providerId="ADAL" clId="{0DA8CB31-D792-4452-97EF-84A080D8EFD5}" dt="2024-08-09T23:50:46.054" v="1597"/>
          <ac:spMkLst>
            <pc:docMk/>
            <pc:sldMk cId="1663238683" sldId="363"/>
            <ac:spMk id="79" creationId="{36C080EA-4674-0C37-D2AA-11CEABAA0B9F}"/>
          </ac:spMkLst>
        </pc:spChg>
        <pc:grpChg chg="del">
          <ac:chgData name="Alex Choi" userId="fd103be1-432c-47b5-8739-f8fcd8eca379" providerId="ADAL" clId="{0DA8CB31-D792-4452-97EF-84A080D8EFD5}" dt="2024-08-09T23:50:29.765" v="1595" actId="478"/>
          <ac:grpSpMkLst>
            <pc:docMk/>
            <pc:sldMk cId="1663238683" sldId="363"/>
            <ac:grpSpMk id="5" creationId="{A9A844B2-2A72-FE4E-717A-2CAA4207F903}"/>
          </ac:grpSpMkLst>
        </pc:grpChg>
        <pc:grpChg chg="add mod">
          <ac:chgData name="Alex Choi" userId="fd103be1-432c-47b5-8739-f8fcd8eca379" providerId="ADAL" clId="{0DA8CB31-D792-4452-97EF-84A080D8EFD5}" dt="2024-08-09T23:50:46.054" v="1597"/>
          <ac:grpSpMkLst>
            <pc:docMk/>
            <pc:sldMk cId="1663238683" sldId="363"/>
            <ac:grpSpMk id="11" creationId="{8F4EC90F-8626-B811-F3FD-7A6546357816}"/>
          </ac:grpSpMkLst>
        </pc:grpChg>
        <pc:grpChg chg="mod">
          <ac:chgData name="Alex Choi" userId="fd103be1-432c-47b5-8739-f8fcd8eca379" providerId="ADAL" clId="{0DA8CB31-D792-4452-97EF-84A080D8EFD5}" dt="2024-08-09T23:50:46.054" v="1597"/>
          <ac:grpSpMkLst>
            <pc:docMk/>
            <pc:sldMk cId="1663238683" sldId="363"/>
            <ac:grpSpMk id="12" creationId="{B7C8F45B-3A24-9683-E11B-AA20203C0C56}"/>
          </ac:grpSpMkLst>
        </pc:grpChg>
        <pc:grpChg chg="del">
          <ac:chgData name="Alex Choi" userId="fd103be1-432c-47b5-8739-f8fcd8eca379" providerId="ADAL" clId="{0DA8CB31-D792-4452-97EF-84A080D8EFD5}" dt="2024-08-09T23:50:29.765" v="1595" actId="478"/>
          <ac:grpSpMkLst>
            <pc:docMk/>
            <pc:sldMk cId="1663238683" sldId="363"/>
            <ac:grpSpMk id="19" creationId="{FF498AAB-11E4-B572-73B9-11A2C4087261}"/>
          </ac:grpSpMkLst>
        </pc:grpChg>
        <pc:grpChg chg="mod">
          <ac:chgData name="Alex Choi" userId="fd103be1-432c-47b5-8739-f8fcd8eca379" providerId="ADAL" clId="{0DA8CB31-D792-4452-97EF-84A080D8EFD5}" dt="2024-08-09T23:50:46.054" v="1597"/>
          <ac:grpSpMkLst>
            <pc:docMk/>
            <pc:sldMk cId="1663238683" sldId="363"/>
            <ac:grpSpMk id="24" creationId="{433F6670-FF09-DF7B-3FC3-80B85A8E73E4}"/>
          </ac:grpSpMkLst>
        </pc:grpChg>
        <pc:grpChg chg="del">
          <ac:chgData name="Alex Choi" userId="fd103be1-432c-47b5-8739-f8fcd8eca379" providerId="ADAL" clId="{0DA8CB31-D792-4452-97EF-84A080D8EFD5}" dt="2024-08-09T23:50:29.765" v="1595" actId="478"/>
          <ac:grpSpMkLst>
            <pc:docMk/>
            <pc:sldMk cId="1663238683" sldId="363"/>
            <ac:grpSpMk id="33" creationId="{809A89C1-86A7-28BC-0193-D3D07733EDDC}"/>
          </ac:grpSpMkLst>
        </pc:grpChg>
        <pc:grpChg chg="del">
          <ac:chgData name="Alex Choi" userId="fd103be1-432c-47b5-8739-f8fcd8eca379" providerId="ADAL" clId="{0DA8CB31-D792-4452-97EF-84A080D8EFD5}" dt="2024-08-09T23:50:29.765" v="1595" actId="478"/>
          <ac:grpSpMkLst>
            <pc:docMk/>
            <pc:sldMk cId="1663238683" sldId="363"/>
            <ac:grpSpMk id="40" creationId="{CF84DBAE-D1DF-EC2B-6543-9BA30D902E08}"/>
          </ac:grpSpMkLst>
        </pc:grpChg>
        <pc:grpChg chg="add del mod">
          <ac:chgData name="Alex Choi" userId="fd103be1-432c-47b5-8739-f8fcd8eca379" providerId="ADAL" clId="{0DA8CB31-D792-4452-97EF-84A080D8EFD5}" dt="2024-08-09T23:52:23.408" v="1662" actId="478"/>
          <ac:grpSpMkLst>
            <pc:docMk/>
            <pc:sldMk cId="1663238683" sldId="363"/>
            <ac:grpSpMk id="55" creationId="{7CFBF27F-F24C-C411-AF35-D793667621A9}"/>
          </ac:grpSpMkLst>
        </pc:grpChg>
        <pc:grpChg chg="mod topLvl">
          <ac:chgData name="Alex Choi" userId="fd103be1-432c-47b5-8739-f8fcd8eca379" providerId="ADAL" clId="{0DA8CB31-D792-4452-97EF-84A080D8EFD5}" dt="2024-08-09T23:52:23.408" v="1662" actId="478"/>
          <ac:grpSpMkLst>
            <pc:docMk/>
            <pc:sldMk cId="1663238683" sldId="363"/>
            <ac:grpSpMk id="56" creationId="{1A05F54D-D0C7-FDF4-EA33-C177BCFE74E7}"/>
          </ac:grpSpMkLst>
        </pc:grpChg>
        <pc:grpChg chg="del mod">
          <ac:chgData name="Alex Choi" userId="fd103be1-432c-47b5-8739-f8fcd8eca379" providerId="ADAL" clId="{0DA8CB31-D792-4452-97EF-84A080D8EFD5}" dt="2024-08-09T23:52:20.641" v="1660" actId="478"/>
          <ac:grpSpMkLst>
            <pc:docMk/>
            <pc:sldMk cId="1663238683" sldId="363"/>
            <ac:grpSpMk id="57" creationId="{0D29BC0B-9BC4-4E5F-1EB2-951D5ED0EBA4}"/>
          </ac:grpSpMkLst>
        </pc:grpChg>
        <pc:grpChg chg="add mod">
          <ac:chgData name="Alex Choi" userId="fd103be1-432c-47b5-8739-f8fcd8eca379" providerId="ADAL" clId="{0DA8CB31-D792-4452-97EF-84A080D8EFD5}" dt="2024-08-09T23:50:46.054" v="1597"/>
          <ac:grpSpMkLst>
            <pc:docMk/>
            <pc:sldMk cId="1663238683" sldId="363"/>
            <ac:grpSpMk id="64" creationId="{4EF51429-3B83-B372-A7CA-561598AA1B47}"/>
          </ac:grpSpMkLst>
        </pc:grpChg>
        <pc:grpChg chg="add mod">
          <ac:chgData name="Alex Choi" userId="fd103be1-432c-47b5-8739-f8fcd8eca379" providerId="ADAL" clId="{0DA8CB31-D792-4452-97EF-84A080D8EFD5}" dt="2024-08-09T23:50:46.054" v="1597"/>
          <ac:grpSpMkLst>
            <pc:docMk/>
            <pc:sldMk cId="1663238683" sldId="363"/>
            <ac:grpSpMk id="67" creationId="{BE19FAB1-858B-8AE4-40CC-C0A59AE2B199}"/>
          </ac:grpSpMkLst>
        </pc:grpChg>
        <pc:picChg chg="mod">
          <ac:chgData name="Alex Choi" userId="fd103be1-432c-47b5-8739-f8fcd8eca379" providerId="ADAL" clId="{0DA8CB31-D792-4452-97EF-84A080D8EFD5}" dt="2024-08-09T23:50:46.054" v="1597"/>
          <ac:picMkLst>
            <pc:docMk/>
            <pc:sldMk cId="1663238683" sldId="363"/>
            <ac:picMk id="34" creationId="{081B1877-B38B-0919-F7D3-315A50414BAE}"/>
          </ac:picMkLst>
        </pc:picChg>
        <pc:picChg chg="del mod">
          <ac:chgData name="Alex Choi" userId="fd103be1-432c-47b5-8739-f8fcd8eca379" providerId="ADAL" clId="{0DA8CB31-D792-4452-97EF-84A080D8EFD5}" dt="2024-08-09T23:52:07.820" v="1653" actId="478"/>
          <ac:picMkLst>
            <pc:docMk/>
            <pc:sldMk cId="1663238683" sldId="363"/>
            <ac:picMk id="58" creationId="{37A03586-7ED8-98AB-2CE3-DCE947AC773E}"/>
          </ac:picMkLst>
        </pc:picChg>
        <pc:picChg chg="mod">
          <ac:chgData name="Alex Choi" userId="fd103be1-432c-47b5-8739-f8fcd8eca379" providerId="ADAL" clId="{0DA8CB31-D792-4452-97EF-84A080D8EFD5}" dt="2024-08-09T23:50:46.054" v="1597"/>
          <ac:picMkLst>
            <pc:docMk/>
            <pc:sldMk cId="1663238683" sldId="363"/>
            <ac:picMk id="69" creationId="{61DA4E48-498D-A8CF-2900-18B29A9C62FA}"/>
          </ac:picMkLst>
        </pc:picChg>
        <pc:cxnChg chg="mod">
          <ac:chgData name="Alex Choi" userId="fd103be1-432c-47b5-8739-f8fcd8eca379" providerId="ADAL" clId="{0DA8CB31-D792-4452-97EF-84A080D8EFD5}" dt="2024-08-09T23:50:46.054" v="1597"/>
          <ac:cxnSpMkLst>
            <pc:docMk/>
            <pc:sldMk cId="1663238683" sldId="363"/>
            <ac:cxnSpMk id="70" creationId="{2F293D1A-9480-67C7-CC2F-166867C45A32}"/>
          </ac:cxnSpMkLst>
        </pc:cxnChg>
        <pc:cxnChg chg="mod">
          <ac:chgData name="Alex Choi" userId="fd103be1-432c-47b5-8739-f8fcd8eca379" providerId="ADAL" clId="{0DA8CB31-D792-4452-97EF-84A080D8EFD5}" dt="2024-08-09T23:50:46.054" v="1597"/>
          <ac:cxnSpMkLst>
            <pc:docMk/>
            <pc:sldMk cId="1663238683" sldId="363"/>
            <ac:cxnSpMk id="71" creationId="{E2D25170-296C-6CB7-11CD-8698EE3FD545}"/>
          </ac:cxnSpMkLst>
        </pc:cxnChg>
        <pc:cxnChg chg="mod">
          <ac:chgData name="Alex Choi" userId="fd103be1-432c-47b5-8739-f8fcd8eca379" providerId="ADAL" clId="{0DA8CB31-D792-4452-97EF-84A080D8EFD5}" dt="2024-08-09T23:50:46.054" v="1597"/>
          <ac:cxnSpMkLst>
            <pc:docMk/>
            <pc:sldMk cId="1663238683" sldId="363"/>
            <ac:cxnSpMk id="72" creationId="{B8A1407F-E5BA-74BC-7985-ACFDA1779332}"/>
          </ac:cxnSpMkLst>
        </pc:cxnChg>
        <pc:cxnChg chg="mod">
          <ac:chgData name="Alex Choi" userId="fd103be1-432c-47b5-8739-f8fcd8eca379" providerId="ADAL" clId="{0DA8CB31-D792-4452-97EF-84A080D8EFD5}" dt="2024-08-09T23:50:46.054" v="1597"/>
          <ac:cxnSpMkLst>
            <pc:docMk/>
            <pc:sldMk cId="1663238683" sldId="363"/>
            <ac:cxnSpMk id="73" creationId="{20BD305A-489C-5036-42A8-AC0367AA6B0E}"/>
          </ac:cxnSpMkLst>
        </pc:cxnChg>
        <pc:cxnChg chg="mod">
          <ac:chgData name="Alex Choi" userId="fd103be1-432c-47b5-8739-f8fcd8eca379" providerId="ADAL" clId="{0DA8CB31-D792-4452-97EF-84A080D8EFD5}" dt="2024-08-09T23:50:46.054" v="1597"/>
          <ac:cxnSpMkLst>
            <pc:docMk/>
            <pc:sldMk cId="1663238683" sldId="363"/>
            <ac:cxnSpMk id="74" creationId="{68830154-5B50-1DE7-9FAB-AFFC0B4A91D8}"/>
          </ac:cxnSpMkLst>
        </pc:cxnChg>
        <pc:cxnChg chg="mod">
          <ac:chgData name="Alex Choi" userId="fd103be1-432c-47b5-8739-f8fcd8eca379" providerId="ADAL" clId="{0DA8CB31-D792-4452-97EF-84A080D8EFD5}" dt="2024-08-09T23:50:46.054" v="1597"/>
          <ac:cxnSpMkLst>
            <pc:docMk/>
            <pc:sldMk cId="1663238683" sldId="363"/>
            <ac:cxnSpMk id="75" creationId="{059B33C3-AE73-6FDC-90FF-98F99FD536C7}"/>
          </ac:cxnSpMkLst>
        </pc:cxnChg>
        <pc:cxnChg chg="mod">
          <ac:chgData name="Alex Choi" userId="fd103be1-432c-47b5-8739-f8fcd8eca379" providerId="ADAL" clId="{0DA8CB31-D792-4452-97EF-84A080D8EFD5}" dt="2024-08-09T23:50:46.054" v="1597"/>
          <ac:cxnSpMkLst>
            <pc:docMk/>
            <pc:sldMk cId="1663238683" sldId="363"/>
            <ac:cxnSpMk id="76" creationId="{BE6952B0-E8BB-734B-B980-A2A4B80DD551}"/>
          </ac:cxnSpMkLst>
        </pc:cxnChg>
        <pc:cxnChg chg="mod">
          <ac:chgData name="Alex Choi" userId="fd103be1-432c-47b5-8739-f8fcd8eca379" providerId="ADAL" clId="{0DA8CB31-D792-4452-97EF-84A080D8EFD5}" dt="2024-08-09T23:50:46.054" v="1597"/>
          <ac:cxnSpMkLst>
            <pc:docMk/>
            <pc:sldMk cId="1663238683" sldId="363"/>
            <ac:cxnSpMk id="77" creationId="{E5008780-7179-40F5-CAD4-8A122C1ACE40}"/>
          </ac:cxnSpMkLst>
        </pc:cxnChg>
        <pc:cxnChg chg="mod">
          <ac:chgData name="Alex Choi" userId="fd103be1-432c-47b5-8739-f8fcd8eca379" providerId="ADAL" clId="{0DA8CB31-D792-4452-97EF-84A080D8EFD5}" dt="2024-08-09T23:50:46.054" v="1597"/>
          <ac:cxnSpMkLst>
            <pc:docMk/>
            <pc:sldMk cId="1663238683" sldId="363"/>
            <ac:cxnSpMk id="78" creationId="{50189936-CC73-4184-0322-CA1BCE2F175B}"/>
          </ac:cxnSpMkLst>
        </pc:cxnChg>
      </pc:sldChg>
      <pc:sldChg chg="delSp modSp mod">
        <pc:chgData name="Alex Choi" userId="fd103be1-432c-47b5-8739-f8fcd8eca379" providerId="ADAL" clId="{0DA8CB31-D792-4452-97EF-84A080D8EFD5}" dt="2024-08-13T22:11:34.671" v="4143"/>
        <pc:sldMkLst>
          <pc:docMk/>
          <pc:sldMk cId="226955586" sldId="364"/>
        </pc:sldMkLst>
        <pc:spChg chg="mod">
          <ac:chgData name="Alex Choi" userId="fd103be1-432c-47b5-8739-f8fcd8eca379" providerId="ADAL" clId="{0DA8CB31-D792-4452-97EF-84A080D8EFD5}" dt="2024-08-09T19:11:02.589" v="143" actId="20577"/>
          <ac:spMkLst>
            <pc:docMk/>
            <pc:sldMk cId="226955586" sldId="364"/>
            <ac:spMk id="2" creationId="{8815B755-E06A-A67B-AD1E-6DD36F2AB6D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26955586" sldId="364"/>
            <ac:spMk id="3" creationId="{265B5262-4B14-2E58-5D69-FB6273D18DC3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26955586" sldId="364"/>
            <ac:spMk id="4" creationId="{DBB270C4-2741-1136-CD0D-EEE1AA7D8061}"/>
          </ac:spMkLst>
        </pc:spChg>
        <pc:spChg chg="mod">
          <ac:chgData name="Alex Choi" userId="fd103be1-432c-47b5-8739-f8fcd8eca379" providerId="ADAL" clId="{0DA8CB31-D792-4452-97EF-84A080D8EFD5}" dt="2024-08-09T23:51:45.956" v="1652" actId="20577"/>
          <ac:spMkLst>
            <pc:docMk/>
            <pc:sldMk cId="226955586" sldId="364"/>
            <ac:spMk id="17" creationId="{6C8005C5-BDC0-7B14-3B23-679C3906F8B5}"/>
          </ac:spMkLst>
        </pc:spChg>
        <pc:spChg chg="del mod">
          <ac:chgData name="Alex Choi" userId="fd103be1-432c-47b5-8739-f8fcd8eca379" providerId="ADAL" clId="{0DA8CB31-D792-4452-97EF-84A080D8EFD5}" dt="2024-08-09T23:51:14.897" v="1632"/>
          <ac:spMkLst>
            <pc:docMk/>
            <pc:sldMk cId="226955586" sldId="364"/>
            <ac:spMk id="24" creationId="{454035BB-1928-F8EA-E76C-A16C424D9C3C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356747061" sldId="365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56747061" sldId="365"/>
            <ac:spMk id="2" creationId="{564F5783-CF16-9FB3-4B77-2B97A5AC542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56747061" sldId="365"/>
            <ac:spMk id="3" creationId="{A77C22ED-C476-F2F8-3B50-917CD9F7AB24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356747061" sldId="365"/>
            <ac:spMk id="4" creationId="{0E88336E-5F25-2B37-3123-6C285CCDF3D8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697661736" sldId="366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97661736" sldId="366"/>
            <ac:spMk id="2" creationId="{0F2E4A12-3C6B-18DD-2BE9-CCF6159C1562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97661736" sldId="366"/>
            <ac:spMk id="3" creationId="{D2CEE121-FCA1-C82A-B9FA-0EF5FB641BEE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97661736" sldId="366"/>
            <ac:spMk id="4" creationId="{C5A96CA1-1429-D6E7-270B-64DFFB18C377}"/>
          </ac:spMkLst>
        </pc:spChg>
        <pc:spChg chg="mod">
          <ac:chgData name="Alex Choi" userId="fd103be1-432c-47b5-8739-f8fcd8eca379" providerId="ADAL" clId="{0DA8CB31-D792-4452-97EF-84A080D8EFD5}" dt="2024-08-09T23:53:05.051" v="1665" actId="20577"/>
          <ac:spMkLst>
            <pc:docMk/>
            <pc:sldMk cId="697661736" sldId="366"/>
            <ac:spMk id="6" creationId="{02FF45D6-834C-F311-14C2-002F188F04B6}"/>
          </ac:spMkLst>
        </pc:spChg>
        <pc:spChg chg="mod">
          <ac:chgData name="Alex Choi" userId="fd103be1-432c-47b5-8739-f8fcd8eca379" providerId="ADAL" clId="{0DA8CB31-D792-4452-97EF-84A080D8EFD5}" dt="2024-08-09T23:54:56.169" v="1726" actId="20577"/>
          <ac:spMkLst>
            <pc:docMk/>
            <pc:sldMk cId="697661736" sldId="366"/>
            <ac:spMk id="9" creationId="{10444C6D-EBA1-C507-51D8-D0921F48DEB2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4122469449" sldId="367"/>
        </pc:sldMkLst>
        <pc:spChg chg="mod">
          <ac:chgData name="Alex Choi" userId="fd103be1-432c-47b5-8739-f8fcd8eca379" providerId="ADAL" clId="{0DA8CB31-D792-4452-97EF-84A080D8EFD5}" dt="2024-08-09T19:11:26.553" v="150" actId="20577"/>
          <ac:spMkLst>
            <pc:docMk/>
            <pc:sldMk cId="4122469449" sldId="367"/>
            <ac:spMk id="2" creationId="{8815B755-E06A-A67B-AD1E-6DD36F2AB6D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122469449" sldId="367"/>
            <ac:spMk id="3" creationId="{265B5262-4B14-2E58-5D69-FB6273D18DC3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122469449" sldId="367"/>
            <ac:spMk id="4" creationId="{DBB270C4-2741-1136-CD0D-EEE1AA7D8061}"/>
          </ac:spMkLst>
        </pc:spChg>
        <pc:spChg chg="mod">
          <ac:chgData name="Alex Choi" userId="fd103be1-432c-47b5-8739-f8fcd8eca379" providerId="ADAL" clId="{0DA8CB31-D792-4452-97EF-84A080D8EFD5}" dt="2024-08-01T19:39:38.406" v="8" actId="1076"/>
          <ac:spMkLst>
            <pc:docMk/>
            <pc:sldMk cId="4122469449" sldId="367"/>
            <ac:spMk id="12" creationId="{0818ABC9-F5A4-A47B-E2AB-42FF35485D74}"/>
          </ac:spMkLst>
        </pc:spChg>
        <pc:spChg chg="mod">
          <ac:chgData name="Alex Choi" userId="fd103be1-432c-47b5-8739-f8fcd8eca379" providerId="ADAL" clId="{0DA8CB31-D792-4452-97EF-84A080D8EFD5}" dt="2024-08-09T23:53:20.346" v="1668" actId="20577"/>
          <ac:spMkLst>
            <pc:docMk/>
            <pc:sldMk cId="4122469449" sldId="367"/>
            <ac:spMk id="17" creationId="{6C8005C5-BDC0-7B14-3B23-679C3906F8B5}"/>
          </ac:spMkLst>
        </pc:spChg>
        <pc:spChg chg="mod">
          <ac:chgData name="Alex Choi" userId="fd103be1-432c-47b5-8739-f8fcd8eca379" providerId="ADAL" clId="{0DA8CB31-D792-4452-97EF-84A080D8EFD5}" dt="2024-08-09T23:54:27.468" v="1714" actId="20577"/>
          <ac:spMkLst>
            <pc:docMk/>
            <pc:sldMk cId="4122469449" sldId="367"/>
            <ac:spMk id="21" creationId="{06AC4493-1A6B-F971-089E-1F72F55DE63F}"/>
          </ac:spMkLst>
        </pc:spChg>
        <pc:spChg chg="mod">
          <ac:chgData name="Alex Choi" userId="fd103be1-432c-47b5-8739-f8fcd8eca379" providerId="ADAL" clId="{0DA8CB31-D792-4452-97EF-84A080D8EFD5}" dt="2024-08-09T23:54:36.044" v="1723" actId="20577"/>
          <ac:spMkLst>
            <pc:docMk/>
            <pc:sldMk cId="4122469449" sldId="367"/>
            <ac:spMk id="24" creationId="{454035BB-1928-F8EA-E76C-A16C424D9C3C}"/>
          </ac:spMkLst>
        </pc:spChg>
      </pc:sldChg>
      <pc:sldChg chg="modSp mod">
        <pc:chgData name="Alex Choi" userId="fd103be1-432c-47b5-8739-f8fcd8eca379" providerId="ADAL" clId="{0DA8CB31-D792-4452-97EF-84A080D8EFD5}" dt="2024-08-13T22:11:34.671" v="4143"/>
        <pc:sldMkLst>
          <pc:docMk/>
          <pc:sldMk cId="2181407028" sldId="368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181407028" sldId="368"/>
            <ac:spMk id="2" creationId="{564F5783-CF16-9FB3-4B77-2B97A5AC542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181407028" sldId="368"/>
            <ac:spMk id="3" creationId="{A77C22ED-C476-F2F8-3B50-917CD9F7AB24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181407028" sldId="368"/>
            <ac:spMk id="4" creationId="{0E88336E-5F25-2B37-3123-6C285CCDF3D8}"/>
          </ac:spMkLst>
        </pc:spChg>
        <pc:spChg chg="mod">
          <ac:chgData name="Alex Choi" userId="fd103be1-432c-47b5-8739-f8fcd8eca379" providerId="ADAL" clId="{0DA8CB31-D792-4452-97EF-84A080D8EFD5}" dt="2024-08-01T19:39:14.690" v="7" actId="20577"/>
          <ac:spMkLst>
            <pc:docMk/>
            <pc:sldMk cId="2181407028" sldId="368"/>
            <ac:spMk id="7" creationId="{A9CBC4CF-026C-A22E-16C2-6591D628D4F1}"/>
          </ac:spMkLst>
        </pc:spChg>
      </pc:sldChg>
      <pc:sldChg chg="addSp delSp modSp new mod">
        <pc:chgData name="Alex Choi" userId="fd103be1-432c-47b5-8739-f8fcd8eca379" providerId="ADAL" clId="{0DA8CB31-D792-4452-97EF-84A080D8EFD5}" dt="2024-08-13T22:11:34.671" v="4143"/>
        <pc:sldMkLst>
          <pc:docMk/>
          <pc:sldMk cId="2845064799" sldId="369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845064799" sldId="369"/>
            <ac:spMk id="2" creationId="{5B5D80B6-19B4-593C-C184-1F2C67596DD5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845064799" sldId="369"/>
            <ac:spMk id="3" creationId="{2E6ABFC0-A4F8-0114-3FC3-96080EE5C481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845064799" sldId="369"/>
            <ac:spMk id="4" creationId="{E0708108-AE16-D5D5-43B7-653A10FB4E42}"/>
          </ac:spMkLst>
        </pc:spChg>
        <pc:spChg chg="add del mod">
          <ac:chgData name="Alex Choi" userId="fd103be1-432c-47b5-8739-f8fcd8eca379" providerId="ADAL" clId="{0DA8CB31-D792-4452-97EF-84A080D8EFD5}" dt="2024-08-09T22:14:56.501" v="316" actId="478"/>
          <ac:spMkLst>
            <pc:docMk/>
            <pc:sldMk cId="2845064799" sldId="369"/>
            <ac:spMk id="11" creationId="{1DB1D334-3FA8-9C27-FCA9-26819DD76816}"/>
          </ac:spMkLst>
        </pc:spChg>
        <pc:picChg chg="add mod">
          <ac:chgData name="Alex Choi" userId="fd103be1-432c-47b5-8739-f8fcd8eca379" providerId="ADAL" clId="{0DA8CB31-D792-4452-97EF-84A080D8EFD5}" dt="2024-08-09T22:15:42.850" v="331" actId="1076"/>
          <ac:picMkLst>
            <pc:docMk/>
            <pc:sldMk cId="2845064799" sldId="369"/>
            <ac:picMk id="6" creationId="{8D876832-FBE8-AD93-CEAC-EFEC82DF82E1}"/>
          </ac:picMkLst>
        </pc:picChg>
        <pc:picChg chg="add mod">
          <ac:chgData name="Alex Choi" userId="fd103be1-432c-47b5-8739-f8fcd8eca379" providerId="ADAL" clId="{0DA8CB31-D792-4452-97EF-84A080D8EFD5}" dt="2024-08-09T22:15:38.072" v="330" actId="1076"/>
          <ac:picMkLst>
            <pc:docMk/>
            <pc:sldMk cId="2845064799" sldId="369"/>
            <ac:picMk id="8" creationId="{6B141A14-1278-6162-B1D5-5BD4299C9DC2}"/>
          </ac:picMkLst>
        </pc:picChg>
        <pc:picChg chg="add mod">
          <ac:chgData name="Alex Choi" userId="fd103be1-432c-47b5-8739-f8fcd8eca379" providerId="ADAL" clId="{0DA8CB31-D792-4452-97EF-84A080D8EFD5}" dt="2024-08-09T22:15:19.458" v="324" actId="1076"/>
          <ac:picMkLst>
            <pc:docMk/>
            <pc:sldMk cId="2845064799" sldId="369"/>
            <ac:picMk id="10" creationId="{584E7302-B773-8AC2-4D53-9730B9EAD364}"/>
          </ac:picMkLst>
        </pc:picChg>
      </pc:sldChg>
      <pc:sldChg chg="modSp new mod">
        <pc:chgData name="Alex Choi" userId="fd103be1-432c-47b5-8739-f8fcd8eca379" providerId="ADAL" clId="{0DA8CB31-D792-4452-97EF-84A080D8EFD5}" dt="2024-08-13T22:11:34.671" v="4143"/>
        <pc:sldMkLst>
          <pc:docMk/>
          <pc:sldMk cId="1437484614" sldId="370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437484614" sldId="370"/>
            <ac:spMk id="2" creationId="{7059C3A5-B2C1-6BB3-A575-A0A01076A648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437484614" sldId="370"/>
            <ac:spMk id="3" creationId="{F0453A7A-B880-4173-02FD-41E32B9CEFE3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437484614" sldId="370"/>
            <ac:spMk id="4" creationId="{2088F383-E1F8-E0CE-4BDE-9A0798646ADC}"/>
          </ac:spMkLst>
        </pc:spChg>
      </pc:sldChg>
      <pc:sldChg chg="modSp new mod">
        <pc:chgData name="Alex Choi" userId="fd103be1-432c-47b5-8739-f8fcd8eca379" providerId="ADAL" clId="{0DA8CB31-D792-4452-97EF-84A080D8EFD5}" dt="2024-08-13T22:11:34.671" v="4143"/>
        <pc:sldMkLst>
          <pc:docMk/>
          <pc:sldMk cId="1272897037" sldId="371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72897037" sldId="371"/>
            <ac:spMk id="2" creationId="{C4F7347F-38F6-05CC-B464-0BE5F01C7BF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72897037" sldId="371"/>
            <ac:spMk id="3" creationId="{A596D2F8-9D01-9778-BFB9-F99235DBDC2C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272897037" sldId="371"/>
            <ac:spMk id="4" creationId="{0E004C61-49A5-7363-73DD-6CB0CAFB1158}"/>
          </ac:spMkLst>
        </pc:spChg>
      </pc:sldChg>
      <pc:sldChg chg="modSp add mod">
        <pc:chgData name="Alex Choi" userId="fd103be1-432c-47b5-8739-f8fcd8eca379" providerId="ADAL" clId="{0DA8CB31-D792-4452-97EF-84A080D8EFD5}" dt="2024-08-13T22:11:34.671" v="4143"/>
        <pc:sldMkLst>
          <pc:docMk/>
          <pc:sldMk cId="660798367" sldId="372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60798367" sldId="372"/>
            <ac:spMk id="2" creationId="{C4F7347F-38F6-05CC-B464-0BE5F01C7BF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60798367" sldId="372"/>
            <ac:spMk id="3" creationId="{A596D2F8-9D01-9778-BFB9-F99235DBDC2C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660798367" sldId="372"/>
            <ac:spMk id="4" creationId="{0E004C61-49A5-7363-73DD-6CB0CAFB1158}"/>
          </ac:spMkLst>
        </pc:spChg>
      </pc:sldChg>
      <pc:sldChg chg="modSp add mod">
        <pc:chgData name="Alex Choi" userId="fd103be1-432c-47b5-8739-f8fcd8eca379" providerId="ADAL" clId="{0DA8CB31-D792-4452-97EF-84A080D8EFD5}" dt="2024-08-13T22:11:34.671" v="4143"/>
        <pc:sldMkLst>
          <pc:docMk/>
          <pc:sldMk cId="881113423" sldId="373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881113423" sldId="373"/>
            <ac:spMk id="2" creationId="{C4F7347F-38F6-05CC-B464-0BE5F01C7BFA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881113423" sldId="373"/>
            <ac:spMk id="3" creationId="{A596D2F8-9D01-9778-BFB9-F99235DBDC2C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881113423" sldId="373"/>
            <ac:spMk id="4" creationId="{0E004C61-49A5-7363-73DD-6CB0CAFB1158}"/>
          </ac:spMkLst>
        </pc:spChg>
      </pc:sldChg>
      <pc:sldChg chg="modSp new mod">
        <pc:chgData name="Alex Choi" userId="fd103be1-432c-47b5-8739-f8fcd8eca379" providerId="ADAL" clId="{0DA8CB31-D792-4452-97EF-84A080D8EFD5}" dt="2024-08-13T22:11:34.671" v="4143"/>
        <pc:sldMkLst>
          <pc:docMk/>
          <pc:sldMk cId="1944082024" sldId="374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944082024" sldId="374"/>
            <ac:spMk id="2" creationId="{B9D65346-2C48-AD0F-707D-6F19A9B839E3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944082024" sldId="374"/>
            <ac:spMk id="3" creationId="{276C3BE8-1786-855A-F382-D3F013406247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1944082024" sldId="374"/>
            <ac:spMk id="4" creationId="{9F6D6A31-7E45-943E-907A-5FFF9E677FA6}"/>
          </ac:spMkLst>
        </pc:spChg>
      </pc:sldChg>
      <pc:sldChg chg="modSp new mod">
        <pc:chgData name="Alex Choi" userId="fd103be1-432c-47b5-8739-f8fcd8eca379" providerId="ADAL" clId="{0DA8CB31-D792-4452-97EF-84A080D8EFD5}" dt="2024-08-13T22:11:34.671" v="4143"/>
        <pc:sldMkLst>
          <pc:docMk/>
          <pc:sldMk cId="4165764639" sldId="375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165764639" sldId="375"/>
            <ac:spMk id="2" creationId="{34F823BB-AF89-E09B-6ECA-08FD74D22956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165764639" sldId="375"/>
            <ac:spMk id="3" creationId="{E3AB0ECB-08AF-5199-8B4B-E61B1DE9F7F7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4165764639" sldId="375"/>
            <ac:spMk id="4" creationId="{57D9C88A-48DE-D4D2-5B58-12507AF1C61E}"/>
          </ac:spMkLst>
        </pc:spChg>
      </pc:sldChg>
      <pc:sldChg chg="modSp new mod ord">
        <pc:chgData name="Alex Choi" userId="fd103be1-432c-47b5-8739-f8fcd8eca379" providerId="ADAL" clId="{0DA8CB31-D792-4452-97EF-84A080D8EFD5}" dt="2024-08-13T22:11:34.671" v="4143"/>
        <pc:sldMkLst>
          <pc:docMk/>
          <pc:sldMk cId="2167265618" sldId="376"/>
        </pc:sldMkLst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167265618" sldId="376"/>
            <ac:spMk id="2" creationId="{47E20FA6-FD49-14C0-CB0B-A68A987BB7CD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167265618" sldId="376"/>
            <ac:spMk id="3" creationId="{3C59245C-B61E-D72E-7AFA-7B3061CD822C}"/>
          </ac:spMkLst>
        </pc:spChg>
        <pc:spChg chg="mod">
          <ac:chgData name="Alex Choi" userId="fd103be1-432c-47b5-8739-f8fcd8eca379" providerId="ADAL" clId="{0DA8CB31-D792-4452-97EF-84A080D8EFD5}" dt="2024-08-13T22:11:34.671" v="4143"/>
          <ac:spMkLst>
            <pc:docMk/>
            <pc:sldMk cId="2167265618" sldId="376"/>
            <ac:spMk id="4" creationId="{1D9E53FB-1A07-B72D-360A-F81AA552FBD3}"/>
          </ac:spMkLst>
        </pc:spChg>
      </pc:sldChg>
      <pc:sldMasterChg chg="modSldLayout">
        <pc:chgData name="Alex Choi" userId="fd103be1-432c-47b5-8739-f8fcd8eca379" providerId="ADAL" clId="{0DA8CB31-D792-4452-97EF-84A080D8EFD5}" dt="2024-08-13T22:10:13.492" v="4135"/>
        <pc:sldMasterMkLst>
          <pc:docMk/>
          <pc:sldMasterMk cId="2846472881" sldId="2147483688"/>
        </pc:sldMasterMkLst>
        <pc:sldLayoutChg chg="addSp">
          <pc:chgData name="Alex Choi" userId="fd103be1-432c-47b5-8739-f8fcd8eca379" providerId="ADAL" clId="{0DA8CB31-D792-4452-97EF-84A080D8EFD5}" dt="2024-08-13T22:10:13.492" v="4135"/>
          <pc:sldLayoutMkLst>
            <pc:docMk/>
            <pc:sldMasterMk cId="2846472881" sldId="2147483688"/>
            <pc:sldLayoutMk cId="2966391787" sldId="2147483695"/>
          </pc:sldLayoutMkLst>
          <pc:spChg chg="add">
            <ac:chgData name="Alex Choi" userId="fd103be1-432c-47b5-8739-f8fcd8eca379" providerId="ADAL" clId="{0DA8CB31-D792-4452-97EF-84A080D8EFD5}" dt="2024-08-13T22:10:13.492" v="4135"/>
            <ac:spMkLst>
              <pc:docMk/>
              <pc:sldMasterMk cId="2846472881" sldId="2147483688"/>
              <pc:sldLayoutMk cId="2966391787" sldId="2147483695"/>
              <ac:spMk id="5" creationId="{9753D813-777F-B179-C63F-BCC5CC11C59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1D93E-9CF6-45DB-865B-52B2C9962022}" type="datetimeFigureOut">
              <a:rPr lang="zh-HK" altLang="en-US" smtClean="0"/>
              <a:t>13/8/2024</a:t>
            </a:fld>
            <a:endParaRPr lang="zh-HK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A5214-AC6A-45A4-92D1-43006E1CC19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80753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82C8B-52AA-4BF2-BB4B-28459914E30D}" type="datetimeFigureOut">
              <a:rPr lang="zh-HK" altLang="en-US" smtClean="0"/>
              <a:t>13/8/2024</a:t>
            </a:fld>
            <a:endParaRPr lang="zh-HK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62594-049C-45A0-929B-004109C65FDF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1939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- Cathay Pacific">
    <p:bg>
      <p:bgPr>
        <a:solidFill>
          <a:srgbClr val="005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0" y="718178"/>
            <a:ext cx="3589515" cy="457200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559" y="3024908"/>
            <a:ext cx="1119101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Date Month Year</a:t>
            </a:r>
            <a:endParaRPr lang="zh-TW" altLang="en-US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7281333" y="6366589"/>
            <a:ext cx="4334667" cy="1818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buFontTx/>
              <a:buNone/>
              <a:defRPr sz="140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Name, Project Name or Department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53559" y="1324708"/>
            <a:ext cx="11191011" cy="15726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TW"/>
              <a:t>Project Title</a:t>
            </a:r>
            <a:endParaRPr lang="en-US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678267" y="6287916"/>
            <a:ext cx="52169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800">
                <a:solidFill>
                  <a:schemeClr val="bg1"/>
                </a:solidFill>
              </a:rPr>
              <a:t>Confidential and Proprietary</a:t>
            </a:r>
            <a:r>
              <a:rPr lang="zh-HK" altLang="en-US" sz="800">
                <a:solidFill>
                  <a:schemeClr val="bg1"/>
                </a:solidFill>
              </a:rPr>
              <a:t> </a:t>
            </a:r>
            <a:r>
              <a:rPr lang="en-US" altLang="zh-HK" sz="800">
                <a:solidFill>
                  <a:schemeClr val="bg1"/>
                </a:solidFill>
              </a:rPr>
              <a:t>Information </a:t>
            </a:r>
            <a:br>
              <a:rPr lang="en-US" altLang="zh-HK" sz="800">
                <a:solidFill>
                  <a:schemeClr val="bg1"/>
                </a:solidFill>
              </a:rPr>
            </a:br>
            <a:r>
              <a:rPr lang="en-US" altLang="zh-HK" sz="800">
                <a:solidFill>
                  <a:schemeClr val="bg1"/>
                </a:solidFill>
              </a:rPr>
              <a:t>© Cathay Pacific Airways Limited and its subsidiaries</a:t>
            </a:r>
            <a:endParaRPr lang="zh-HK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33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2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1778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endParaRPr lang="en-US" altLang="zh-HK"/>
          </a:p>
          <a:p>
            <a:endParaRPr lang="en-US" altLang="zh-HK"/>
          </a:p>
          <a:p>
            <a:r>
              <a:rPr lang="en-US" altLang="zh-TW"/>
              <a:t>Click icon to insert image</a:t>
            </a:r>
          </a:p>
          <a:p>
            <a:endParaRPr lang="zh-HK" altLang="en-US"/>
          </a:p>
        </p:txBody>
      </p:sp>
      <p:sp>
        <p:nvSpPr>
          <p:cNvPr id="7" name="圖片版面配置區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177800" indent="0">
              <a:buNone/>
              <a:defRPr sz="2800"/>
            </a:lvl1pPr>
          </a:lstStyle>
          <a:p>
            <a:endParaRPr lang="en-US" altLang="zh-HK"/>
          </a:p>
          <a:p>
            <a:endParaRPr lang="en-US" altLang="zh-HK"/>
          </a:p>
          <a:p>
            <a:r>
              <a:rPr lang="en-US" altLang="zh-TW"/>
              <a:t>Click icon to insert image</a:t>
            </a:r>
            <a:endParaRPr lang="zh-HK" alt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" y="0"/>
            <a:ext cx="6095996" cy="64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lIns="25200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en-US" sz="280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Optional Text</a:t>
            </a:r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5" y="0"/>
            <a:ext cx="6095996" cy="64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lIns="25200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en-US" sz="280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Optional Text</a:t>
            </a:r>
          </a:p>
        </p:txBody>
      </p:sp>
    </p:spTree>
    <p:extLst>
      <p:ext uri="{BB962C8B-B14F-4D97-AF65-F5344CB8AC3E}">
        <p14:creationId xmlns:p14="http://schemas.microsoft.com/office/powerpoint/2010/main" val="1175022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427202"/>
          </a:xfrm>
          <a:prstGeom prst="rect">
            <a:avLst/>
          </a:prstGeom>
        </p:spPr>
        <p:txBody>
          <a:bodyPr/>
          <a:lstStyle>
            <a:lvl1pPr marL="1778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HK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altLang="zh-HK"/>
          </a:p>
          <a:p>
            <a:endParaRPr lang="en-US" altLang="zh-HK"/>
          </a:p>
          <a:p>
            <a:r>
              <a:rPr lang="en-US" altLang="zh-TW"/>
              <a:t>Click icon to insert image</a:t>
            </a:r>
            <a:endParaRPr lang="zh-HK" altLang="en-US"/>
          </a:p>
        </p:txBody>
      </p:sp>
      <p:sp>
        <p:nvSpPr>
          <p:cNvPr id="22" name="圖片版面配置區 2"/>
          <p:cNvSpPr>
            <a:spLocks noGrp="1"/>
          </p:cNvSpPr>
          <p:nvPr>
            <p:ph type="pic" sz="quarter" idx="17"/>
          </p:nvPr>
        </p:nvSpPr>
        <p:spPr>
          <a:xfrm>
            <a:off x="0" y="3427202"/>
            <a:ext cx="12192000" cy="3430799"/>
          </a:xfrm>
          <a:prstGeom prst="rect">
            <a:avLst/>
          </a:prstGeom>
        </p:spPr>
        <p:txBody>
          <a:bodyPr/>
          <a:lstStyle>
            <a:lvl1pPr marL="177800" indent="0">
              <a:buNone/>
              <a:defRPr sz="2800"/>
            </a:lvl1pPr>
          </a:lstStyle>
          <a:p>
            <a:endParaRPr lang="en-US" altLang="zh-HK"/>
          </a:p>
          <a:p>
            <a:endParaRPr lang="en-US" altLang="zh-HK"/>
          </a:p>
          <a:p>
            <a:r>
              <a:rPr lang="en-US" altLang="zh-TW"/>
              <a:t>Click icon to insert image</a:t>
            </a:r>
            <a:endParaRPr lang="zh-HK" altLang="en-US"/>
          </a:p>
        </p:txBody>
      </p:sp>
      <p:sp>
        <p:nvSpPr>
          <p:cNvPr id="13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5" y="0"/>
            <a:ext cx="12191996" cy="64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lIns="25200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en-US" sz="280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Optional Text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27200"/>
            <a:ext cx="12191996" cy="64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lIns="25200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en-US" sz="280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Optional Text</a:t>
            </a:r>
          </a:p>
        </p:txBody>
      </p:sp>
    </p:spTree>
    <p:extLst>
      <p:ext uri="{BB962C8B-B14F-4D97-AF65-F5344CB8AC3E}">
        <p14:creationId xmlns:p14="http://schemas.microsoft.com/office/powerpoint/2010/main" val="2531245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圖片版面配置區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96000" cy="3428996"/>
          </a:xfrm>
          <a:prstGeom prst="rect">
            <a:avLst/>
          </a:prstGeom>
        </p:spPr>
        <p:txBody>
          <a:bodyPr/>
          <a:lstStyle>
            <a:lvl1pPr marL="1778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endParaRPr lang="en-US" altLang="zh-HK"/>
          </a:p>
          <a:p>
            <a:endParaRPr lang="en-US" altLang="zh-HK"/>
          </a:p>
          <a:p>
            <a:r>
              <a:rPr lang="en-US" altLang="zh-TW"/>
              <a:t>Click icon to insert image</a:t>
            </a:r>
          </a:p>
          <a:p>
            <a:endParaRPr lang="zh-HK" altLang="en-US"/>
          </a:p>
        </p:txBody>
      </p:sp>
      <p:sp>
        <p:nvSpPr>
          <p:cNvPr id="19" name="圖片版面配置區 2"/>
          <p:cNvSpPr>
            <a:spLocks noGrp="1"/>
          </p:cNvSpPr>
          <p:nvPr>
            <p:ph type="pic" sz="quarter" idx="16"/>
          </p:nvPr>
        </p:nvSpPr>
        <p:spPr>
          <a:xfrm>
            <a:off x="6096000" y="-2"/>
            <a:ext cx="6096000" cy="3428999"/>
          </a:xfrm>
          <a:prstGeom prst="rect">
            <a:avLst/>
          </a:prstGeom>
        </p:spPr>
        <p:txBody>
          <a:bodyPr/>
          <a:lstStyle>
            <a:lvl1pPr marL="1778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endParaRPr lang="en-US" altLang="zh-HK"/>
          </a:p>
          <a:p>
            <a:endParaRPr lang="en-US" altLang="zh-HK"/>
          </a:p>
          <a:p>
            <a:r>
              <a:rPr lang="en-US" altLang="zh-TW"/>
              <a:t>Click icon to insert image</a:t>
            </a:r>
            <a:endParaRPr lang="zh-HK" altLang="en-US"/>
          </a:p>
        </p:txBody>
      </p:sp>
      <p:sp>
        <p:nvSpPr>
          <p:cNvPr id="22" name="圖片版面配置區 2"/>
          <p:cNvSpPr>
            <a:spLocks noGrp="1"/>
          </p:cNvSpPr>
          <p:nvPr>
            <p:ph type="pic" sz="quarter" idx="17"/>
          </p:nvPr>
        </p:nvSpPr>
        <p:spPr>
          <a:xfrm>
            <a:off x="0" y="3428996"/>
            <a:ext cx="6096000" cy="3429004"/>
          </a:xfrm>
          <a:prstGeom prst="rect">
            <a:avLst/>
          </a:prstGeom>
        </p:spPr>
        <p:txBody>
          <a:bodyPr/>
          <a:lstStyle>
            <a:lvl1pPr marL="177800" indent="0">
              <a:buNone/>
              <a:defRPr sz="2800"/>
            </a:lvl1pPr>
          </a:lstStyle>
          <a:p>
            <a:endParaRPr lang="en-US" altLang="zh-HK"/>
          </a:p>
          <a:p>
            <a:endParaRPr lang="en-US" altLang="zh-HK"/>
          </a:p>
          <a:p>
            <a:r>
              <a:rPr lang="en-US" altLang="zh-TW"/>
              <a:t>Click icon to insert image</a:t>
            </a:r>
            <a:endParaRPr lang="zh-HK" altLang="en-US"/>
          </a:p>
        </p:txBody>
      </p:sp>
      <p:sp>
        <p:nvSpPr>
          <p:cNvPr id="23" name="圖片版面配置區 2"/>
          <p:cNvSpPr>
            <a:spLocks noGrp="1"/>
          </p:cNvSpPr>
          <p:nvPr>
            <p:ph type="pic" sz="quarter" idx="18"/>
          </p:nvPr>
        </p:nvSpPr>
        <p:spPr>
          <a:xfrm>
            <a:off x="6096000" y="3428997"/>
            <a:ext cx="6096000" cy="3429002"/>
          </a:xfrm>
          <a:prstGeom prst="rect">
            <a:avLst/>
          </a:prstGeom>
        </p:spPr>
        <p:txBody>
          <a:bodyPr/>
          <a:lstStyle>
            <a:lvl1pPr marL="17780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/>
            </a:lvl1pPr>
          </a:lstStyle>
          <a:p>
            <a:endParaRPr lang="en-US" altLang="zh-HK"/>
          </a:p>
          <a:p>
            <a:endParaRPr lang="en-US" altLang="zh-HK"/>
          </a:p>
          <a:p>
            <a:r>
              <a:rPr lang="en-US" altLang="zh-TW"/>
              <a:t>Click icon to insert image</a:t>
            </a:r>
            <a:endParaRPr lang="zh-HK" altLang="en-US"/>
          </a:p>
          <a:p>
            <a:endParaRPr lang="zh-HK" altLang="en-US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5" y="0"/>
            <a:ext cx="6095996" cy="64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lIns="25200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en-US" sz="280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Optional Text</a:t>
            </a:r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5" y="0"/>
            <a:ext cx="6095996" cy="64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lIns="25200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en-US" sz="280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Optional Text</a:t>
            </a:r>
          </a:p>
        </p:txBody>
      </p:sp>
      <p:sp>
        <p:nvSpPr>
          <p:cNvPr id="17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27200"/>
            <a:ext cx="6095993" cy="64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lIns="25200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en-US" sz="280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Optional Text</a:t>
            </a:r>
          </a:p>
        </p:txBody>
      </p:sp>
      <p:sp>
        <p:nvSpPr>
          <p:cNvPr id="21" name="Text Placeholder 18"/>
          <p:cNvSpPr>
            <a:spLocks noGrp="1"/>
          </p:cNvSpPr>
          <p:nvPr>
            <p:ph type="body" sz="quarter" idx="25" hasCustomPrompt="1"/>
          </p:nvPr>
        </p:nvSpPr>
        <p:spPr>
          <a:xfrm>
            <a:off x="6095999" y="3427200"/>
            <a:ext cx="6096003" cy="64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lIns="25200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en-US" sz="280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Optional Text</a:t>
            </a:r>
          </a:p>
        </p:txBody>
      </p:sp>
    </p:spTree>
    <p:extLst>
      <p:ext uri="{BB962C8B-B14F-4D97-AF65-F5344CB8AC3E}">
        <p14:creationId xmlns:p14="http://schemas.microsoft.com/office/powerpoint/2010/main" val="1560199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/>
          <p:cNvSpPr>
            <a:spLocks noGrp="1"/>
          </p:cNvSpPr>
          <p:nvPr>
            <p:ph type="sldNum" sz="quarter" idx="15"/>
          </p:nvPr>
        </p:nvSpPr>
        <p:spPr>
          <a:xfrm>
            <a:off x="11010596" y="6471572"/>
            <a:ext cx="606777" cy="7682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313C11-6B08-4EEB-B211-44B019B431C2}" type="slidenum">
              <a:rPr lang="zh-HK" altLang="en-US" smtClean="0"/>
              <a:pPr/>
              <a:t>‹#›</a:t>
            </a:fld>
            <a:endParaRPr lang="zh-HK" altLang="en-US"/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719667" y="1080000"/>
            <a:ext cx="10896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片版面配置區 3"/>
          <p:cNvSpPr>
            <a:spLocks noGrp="1"/>
          </p:cNvSpPr>
          <p:nvPr>
            <p:ph type="pic" sz="quarter" idx="16" hasCustomPrompt="1"/>
          </p:nvPr>
        </p:nvSpPr>
        <p:spPr>
          <a:xfrm>
            <a:off x="719667" y="1355725"/>
            <a:ext cx="6172200" cy="476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zh-HK" altLang="en-US" sz="2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TW"/>
              <a:t>Click icon to insert image</a:t>
            </a:r>
            <a:endParaRPr lang="zh-HK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677043" y="6291866"/>
            <a:ext cx="52169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800"/>
              <a:t>Confidential and Proprietary</a:t>
            </a:r>
            <a:r>
              <a:rPr lang="zh-HK" altLang="en-US" sz="800"/>
              <a:t> </a:t>
            </a:r>
            <a:r>
              <a:rPr lang="en-US" altLang="zh-HK" sz="800"/>
              <a:t>Information </a:t>
            </a:r>
            <a:br>
              <a:rPr lang="en-US" altLang="zh-HK" sz="800"/>
            </a:br>
            <a:r>
              <a:rPr lang="en-US" altLang="zh-HK" sz="800"/>
              <a:t>© Cathay Pacific Airways Limited and its subsidiaries</a:t>
            </a:r>
            <a:endParaRPr lang="zh-HK" altLang="en-US" sz="800"/>
          </a:p>
        </p:txBody>
      </p:sp>
      <p:sp>
        <p:nvSpPr>
          <p:cNvPr id="10" name="文字版面配置區 5"/>
          <p:cNvSpPr>
            <a:spLocks noGrp="1"/>
          </p:cNvSpPr>
          <p:nvPr>
            <p:ph type="body" sz="quarter" idx="12" hasCustomPrompt="1"/>
          </p:nvPr>
        </p:nvSpPr>
        <p:spPr>
          <a:xfrm>
            <a:off x="7127999" y="1357200"/>
            <a:ext cx="4502400" cy="476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000" indent="-342000" algn="l">
              <a:lnSpc>
                <a:spcPct val="100000"/>
              </a:lnSpc>
              <a:spcBef>
                <a:spcPts val="1800"/>
              </a:spcBef>
              <a:defRPr sz="2800" baseline="0">
                <a:latin typeface="+mn-lt"/>
              </a:defRPr>
            </a:lvl1pPr>
            <a:lvl2pPr marL="799200" indent="-342000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–"/>
              <a:defRPr sz="2200" baseline="0"/>
            </a:lvl2pPr>
            <a:lvl3pPr marL="1256400" indent="-342000">
              <a:lnSpc>
                <a:spcPct val="100000"/>
              </a:lnSpc>
              <a:spcBef>
                <a:spcPts val="600"/>
              </a:spcBef>
              <a:defRPr sz="2000" baseline="0"/>
            </a:lvl3pPr>
            <a:lvl4pPr marL="1713600" indent="-342000">
              <a:lnSpc>
                <a:spcPct val="100000"/>
              </a:lnSpc>
              <a:spcBef>
                <a:spcPts val="400"/>
              </a:spcBef>
              <a:buFont typeface="Open Sans" panose="020B0606030504020204" pitchFamily="34" charset="0"/>
              <a:buChar char="–"/>
              <a:defRPr sz="1800"/>
            </a:lvl4pPr>
            <a:lvl5pPr marL="2170800" indent="-3420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»"/>
              <a:defRPr sz="1800"/>
            </a:lvl5pPr>
            <a:lvl6pPr marL="3240000" indent="-360000">
              <a:spcBef>
                <a:spcPts val="1000"/>
              </a:spcBef>
              <a:buFont typeface="Arial" panose="020B0604020202020204" pitchFamily="34" charset="0"/>
              <a:buChar char="»"/>
              <a:defRPr/>
            </a:lvl6pPr>
          </a:lstStyle>
          <a:p>
            <a:pPr lvl="0"/>
            <a:r>
              <a:rPr lang="en-US" altLang="zh-TW"/>
              <a:t>Click to edit first level</a:t>
            </a:r>
            <a:endParaRPr lang="zh-TW" altLang="en-US"/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HK"/>
              <a:t>Forth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719842" y="404819"/>
            <a:ext cx="10290753" cy="50438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page header</a:t>
            </a:r>
          </a:p>
        </p:txBody>
      </p:sp>
      <p:pic>
        <p:nvPicPr>
          <p:cNvPr id="16" name="圖片 3">
            <a:extLst>
              <a:ext uri="{FF2B5EF4-FFF2-40B4-BE49-F238E27FC236}">
                <a16:creationId xmlns:a16="http://schemas.microsoft.com/office/drawing/2014/main" id="{7613C40F-652D-4A89-88CE-6F7537B67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2" t="30875" r="41798" b="33715"/>
          <a:stretch/>
        </p:blipFill>
        <p:spPr>
          <a:xfrm>
            <a:off x="11246612" y="404819"/>
            <a:ext cx="36905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5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rgbClr val="EBE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3" t="31752" r="43772" b="35251"/>
          <a:stretch/>
        </p:blipFill>
        <p:spPr>
          <a:xfrm>
            <a:off x="5699760" y="2971800"/>
            <a:ext cx="79248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64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 - Cathay Cargo">
    <p:bg>
      <p:bgPr>
        <a:solidFill>
          <a:srgbClr val="005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85750" y="6291868"/>
            <a:ext cx="521697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00">
                <a:solidFill>
                  <a:srgbClr val="FFFFFF"/>
                </a:solidFill>
              </a:defRPr>
            </a:pPr>
            <a:r>
              <a:rPr sz="800"/>
              <a:t>Confidential and Proprietary Information </a:t>
            </a:r>
            <a:br>
              <a:rPr sz="800"/>
            </a:br>
            <a:r>
              <a:rPr sz="800"/>
              <a:t>© Cathay Pacific Airways Limited and its subsidiaries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7281333" y="6366589"/>
            <a:ext cx="4334667" cy="1818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buFontTx/>
              <a:buNone/>
              <a:defRPr sz="140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Name, Project Name or Department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559" y="3024908"/>
            <a:ext cx="1119101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Date Month Year</a:t>
            </a:r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53559" y="1324708"/>
            <a:ext cx="11191011" cy="15726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TW"/>
              <a:t>Project Title</a:t>
            </a:r>
            <a:endParaRPr lang="en-US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CFE4AC0-1B30-D8BF-5DA1-24414F160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1844" y="-532773"/>
            <a:ext cx="4103754" cy="290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4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- Cathay Pacific Cargo">
    <p:bg>
      <p:bgPr>
        <a:solidFill>
          <a:srgbClr val="005D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685750" y="6291868"/>
            <a:ext cx="521697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700">
                <a:solidFill>
                  <a:srgbClr val="FFFFFF"/>
                </a:solidFill>
              </a:defRPr>
            </a:pPr>
            <a:r>
              <a:rPr sz="800"/>
              <a:t>Confidential and Proprietary Information </a:t>
            </a:r>
            <a:br>
              <a:rPr sz="800"/>
            </a:br>
            <a:r>
              <a:rPr sz="800"/>
              <a:t>© Cathay Pacific Airways Limited and its subsidiaries</a:t>
            </a:r>
          </a:p>
        </p:txBody>
      </p:sp>
      <p:pic>
        <p:nvPicPr>
          <p:cNvPr id="55" name="Cathay_FreedBrushwing_Cargo_Horizontal_WH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9" y="718178"/>
            <a:ext cx="3582578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7281333" y="6366589"/>
            <a:ext cx="4334667" cy="1818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buFontTx/>
              <a:buNone/>
              <a:defRPr sz="140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Name, Project Name or Department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559" y="3024908"/>
            <a:ext cx="1119101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Date Month Year</a:t>
            </a:r>
            <a:endParaRPr lang="zh-TW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53559" y="1324708"/>
            <a:ext cx="11191011" cy="15726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TW"/>
              <a:t>Project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bg>
      <p:bgPr>
        <a:solidFill>
          <a:srgbClr val="DAD2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559" y="3024908"/>
            <a:ext cx="1119101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Optional Text</a:t>
            </a:r>
            <a:endParaRPr lang="zh-TW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53559" y="1324708"/>
            <a:ext cx="11191011" cy="15726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zh-TW"/>
              <a:t>Chapter Title</a:t>
            </a:r>
            <a:endParaRPr lang="en-US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7281333" y="6366589"/>
            <a:ext cx="4334667" cy="1818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buFontTx/>
              <a:buNone/>
              <a:defRPr sz="140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Name, Project Name or Department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675119" y="6291866"/>
            <a:ext cx="52169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800"/>
              <a:t>Confidential and Proprietary</a:t>
            </a:r>
            <a:r>
              <a:rPr lang="zh-HK" altLang="en-US" sz="800"/>
              <a:t> </a:t>
            </a:r>
            <a:r>
              <a:rPr lang="en-US" altLang="zh-HK" sz="800"/>
              <a:t>Information </a:t>
            </a:r>
            <a:br>
              <a:rPr lang="en-US" altLang="zh-HK" sz="800"/>
            </a:br>
            <a:r>
              <a:rPr lang="en-US" altLang="zh-HK" sz="800"/>
              <a:t>© Cathay Pacific Airways Limited and its subsidiaries</a:t>
            </a:r>
            <a:endParaRPr lang="zh-HK" altLang="en-US" sz="800"/>
          </a:p>
        </p:txBody>
      </p:sp>
      <p:pic>
        <p:nvPicPr>
          <p:cNvPr id="13" name="圖片 3">
            <a:extLst>
              <a:ext uri="{FF2B5EF4-FFF2-40B4-BE49-F238E27FC236}">
                <a16:creationId xmlns:a16="http://schemas.microsoft.com/office/drawing/2014/main" id="{81D014FB-2BDB-436B-B77C-6964E1403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2" t="30875" r="41798" b="33715"/>
          <a:stretch/>
        </p:blipFill>
        <p:spPr>
          <a:xfrm>
            <a:off x="11246612" y="404819"/>
            <a:ext cx="36905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8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rgbClr val="D1D3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3559" y="3024908"/>
            <a:ext cx="11191011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Optional Text</a:t>
            </a:r>
            <a:endParaRPr lang="zh-TW" altLang="en-US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7281333" y="6366589"/>
            <a:ext cx="4334667" cy="18181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buFontTx/>
              <a:buNone/>
              <a:defRPr sz="1400" spc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Name, Project Name or Department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553559" y="1324708"/>
            <a:ext cx="11191011" cy="15726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GB" altLang="zh-TW" noProof="0"/>
              <a:t>Sub-Chapter</a:t>
            </a:r>
            <a:r>
              <a:rPr lang="en-US" altLang="zh-TW"/>
              <a:t> Title</a:t>
            </a:r>
            <a:endParaRPr 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675119" y="6291868"/>
            <a:ext cx="52169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800"/>
              <a:t>Confidential and Proprietary</a:t>
            </a:r>
            <a:r>
              <a:rPr lang="zh-HK" altLang="en-US" sz="800"/>
              <a:t> </a:t>
            </a:r>
            <a:r>
              <a:rPr lang="en-US" altLang="zh-HK" sz="800"/>
              <a:t>Information </a:t>
            </a:r>
            <a:br>
              <a:rPr lang="en-US" altLang="zh-HK" sz="800"/>
            </a:br>
            <a:r>
              <a:rPr lang="en-US" altLang="zh-HK" sz="800"/>
              <a:t>© Cathay Pacific Airways Limited and its subsidiaries</a:t>
            </a:r>
            <a:endParaRPr lang="zh-HK" altLang="en-US" sz="800"/>
          </a:p>
        </p:txBody>
      </p:sp>
      <p:pic>
        <p:nvPicPr>
          <p:cNvPr id="13" name="圖片 3">
            <a:extLst>
              <a:ext uri="{FF2B5EF4-FFF2-40B4-BE49-F238E27FC236}">
                <a16:creationId xmlns:a16="http://schemas.microsoft.com/office/drawing/2014/main" id="{35475C6C-A6DF-4DE5-887B-46E8CE50B7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2" t="30875" r="41798" b="33715"/>
          <a:stretch/>
        </p:blipFill>
        <p:spPr>
          <a:xfrm>
            <a:off x="11246612" y="404819"/>
            <a:ext cx="36905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01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18"/>
          <p:cNvSpPr>
            <a:spLocks noGrp="1"/>
          </p:cNvSpPr>
          <p:nvPr>
            <p:ph type="sldNum" sz="quarter" idx="15"/>
          </p:nvPr>
        </p:nvSpPr>
        <p:spPr>
          <a:xfrm>
            <a:off x="11010596" y="6471572"/>
            <a:ext cx="606777" cy="7682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latin typeface="+mn-lt"/>
              </a:defRPr>
            </a:lvl1pPr>
          </a:lstStyle>
          <a:p>
            <a:fld id="{C7313C11-6B08-4EEB-B211-44B019B431C2}" type="slidenum">
              <a:rPr lang="zh-HK" altLang="en-US" smtClean="0"/>
              <a:pPr/>
              <a:t>‹#›</a:t>
            </a:fld>
            <a:endParaRPr lang="zh-HK" altLang="en-US"/>
          </a:p>
        </p:txBody>
      </p:sp>
      <p:sp>
        <p:nvSpPr>
          <p:cNvPr id="4" name="文字方塊 8"/>
          <p:cNvSpPr txBox="1"/>
          <p:nvPr userDrawn="1"/>
        </p:nvSpPr>
        <p:spPr>
          <a:xfrm>
            <a:off x="675119" y="6291866"/>
            <a:ext cx="52169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800"/>
              <a:t>Confidential and Proprietary</a:t>
            </a:r>
            <a:r>
              <a:rPr lang="zh-HK" altLang="en-US" sz="800"/>
              <a:t> </a:t>
            </a:r>
            <a:r>
              <a:rPr lang="en-US" altLang="zh-HK" sz="800"/>
              <a:t>Information </a:t>
            </a:r>
            <a:br>
              <a:rPr lang="en-US" altLang="zh-HK" sz="800"/>
            </a:br>
            <a:r>
              <a:rPr lang="en-US" altLang="zh-HK" sz="800"/>
              <a:t>© Cathay Pacific Airways Limited and its subsidiaries</a:t>
            </a:r>
            <a:endParaRPr lang="zh-HK" altLang="en-US" sz="800"/>
          </a:p>
        </p:txBody>
      </p:sp>
    </p:spTree>
    <p:extLst>
      <p:ext uri="{BB962C8B-B14F-4D97-AF65-F5344CB8AC3E}">
        <p14:creationId xmlns:p14="http://schemas.microsoft.com/office/powerpoint/2010/main" val="218492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842" y="404819"/>
            <a:ext cx="10290753" cy="50438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page header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2" hasCustomPrompt="1"/>
          </p:nvPr>
        </p:nvSpPr>
        <p:spPr>
          <a:xfrm>
            <a:off x="719668" y="1357201"/>
            <a:ext cx="10896333" cy="47963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000" indent="-342000" algn="l">
              <a:lnSpc>
                <a:spcPct val="100000"/>
              </a:lnSpc>
              <a:spcBef>
                <a:spcPts val="1800"/>
              </a:spcBef>
              <a:defRPr sz="2800" baseline="0">
                <a:latin typeface="+mn-lt"/>
              </a:defRPr>
            </a:lvl1pPr>
            <a:lvl2pPr marL="799200" indent="-342000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–"/>
              <a:defRPr sz="2200" baseline="0"/>
            </a:lvl2pPr>
            <a:lvl3pPr marL="1256400" indent="-342000">
              <a:lnSpc>
                <a:spcPct val="100000"/>
              </a:lnSpc>
              <a:spcBef>
                <a:spcPts val="600"/>
              </a:spcBef>
              <a:defRPr sz="2000" baseline="0"/>
            </a:lvl3pPr>
            <a:lvl4pPr marL="1713600" indent="-342000">
              <a:lnSpc>
                <a:spcPct val="100000"/>
              </a:lnSpc>
              <a:spcBef>
                <a:spcPts val="400"/>
              </a:spcBef>
              <a:buFont typeface="Open Sans" panose="020B0606030504020204" pitchFamily="34" charset="0"/>
              <a:buChar char="–"/>
              <a:defRPr sz="1800"/>
            </a:lvl4pPr>
            <a:lvl5pPr marL="2170800" indent="-3420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»"/>
              <a:defRPr sz="1800"/>
            </a:lvl5pPr>
            <a:lvl6pPr marL="3240000" indent="-360000">
              <a:spcBef>
                <a:spcPts val="1000"/>
              </a:spcBef>
              <a:buFont typeface="Arial" panose="020B0604020202020204" pitchFamily="34" charset="0"/>
              <a:buChar char="»"/>
              <a:defRPr/>
            </a:lvl6pPr>
          </a:lstStyle>
          <a:p>
            <a:pPr lvl="0"/>
            <a:r>
              <a:rPr lang="en-US" altLang="zh-TW"/>
              <a:t>Click to edit first level</a:t>
            </a:r>
            <a:endParaRPr lang="zh-TW" altLang="en-US"/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HK"/>
              <a:t>Forth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5"/>
          </p:nvPr>
        </p:nvSpPr>
        <p:spPr>
          <a:xfrm>
            <a:off x="11010596" y="6471572"/>
            <a:ext cx="606777" cy="7682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latin typeface="+mn-lt"/>
              </a:defRPr>
            </a:lvl1pPr>
          </a:lstStyle>
          <a:p>
            <a:fld id="{C7313C11-6B08-4EEB-B211-44B019B431C2}" type="slidenum">
              <a:rPr lang="zh-HK" altLang="en-US" smtClean="0"/>
              <a:pPr/>
              <a:t>‹#›</a:t>
            </a:fld>
            <a:endParaRPr lang="zh-HK" altLang="en-US"/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719667" y="1080000"/>
            <a:ext cx="10896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 userDrawn="1"/>
        </p:nvSpPr>
        <p:spPr>
          <a:xfrm>
            <a:off x="675119" y="6291866"/>
            <a:ext cx="52169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800"/>
              <a:t>Confidential and Proprietary</a:t>
            </a:r>
            <a:r>
              <a:rPr lang="zh-HK" altLang="en-US" sz="800"/>
              <a:t> </a:t>
            </a:r>
            <a:r>
              <a:rPr lang="en-US" altLang="zh-HK" sz="800"/>
              <a:t>Information </a:t>
            </a:r>
            <a:br>
              <a:rPr lang="en-US" altLang="zh-HK" sz="800"/>
            </a:br>
            <a:r>
              <a:rPr lang="en-US" altLang="zh-HK" sz="800"/>
              <a:t>© Cathay Pacific Airways Limited and its subsidiaries</a:t>
            </a:r>
            <a:endParaRPr lang="zh-HK" altLang="en-US" sz="800"/>
          </a:p>
        </p:txBody>
      </p:sp>
      <p:pic>
        <p:nvPicPr>
          <p:cNvPr id="12" name="圖片 3">
            <a:extLst>
              <a:ext uri="{FF2B5EF4-FFF2-40B4-BE49-F238E27FC236}">
                <a16:creationId xmlns:a16="http://schemas.microsoft.com/office/drawing/2014/main" id="{EB330E14-01E5-4AA2-BB11-1E2883863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2" t="30875" r="41798" b="33715"/>
          <a:stretch/>
        </p:blipFill>
        <p:spPr>
          <a:xfrm>
            <a:off x="11246612" y="404819"/>
            <a:ext cx="36905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8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/>
          <p:cNvSpPr>
            <a:spLocks noGrp="1"/>
          </p:cNvSpPr>
          <p:nvPr>
            <p:ph type="sldNum" sz="quarter" idx="15"/>
          </p:nvPr>
        </p:nvSpPr>
        <p:spPr>
          <a:xfrm>
            <a:off x="11010596" y="6471572"/>
            <a:ext cx="606777" cy="7682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latin typeface="+mn-lt"/>
              </a:defRPr>
            </a:lvl1pPr>
          </a:lstStyle>
          <a:p>
            <a:fld id="{C7313C11-6B08-4EEB-B211-44B019B431C2}" type="slidenum">
              <a:rPr lang="zh-HK" altLang="en-US" smtClean="0"/>
              <a:pPr/>
              <a:t>‹#›</a:t>
            </a:fld>
            <a:endParaRPr lang="zh-HK" altLang="en-US"/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719667" y="1080000"/>
            <a:ext cx="10896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圖表版面配置區 7"/>
          <p:cNvSpPr>
            <a:spLocks noGrp="1"/>
          </p:cNvSpPr>
          <p:nvPr>
            <p:ph type="chart" sz="quarter" idx="16" hasCustomPrompt="1"/>
          </p:nvPr>
        </p:nvSpPr>
        <p:spPr>
          <a:xfrm>
            <a:off x="719668" y="1357314"/>
            <a:ext cx="10911417" cy="479583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HK" alt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6000" indent="-360000">
              <a:lnSpc>
                <a:spcPts val="2800"/>
              </a:lnSpc>
              <a:spcBef>
                <a:spcPts val="1000"/>
              </a:spcBef>
              <a:buFont typeface="Open Sans" panose="020B0606030504020204" pitchFamily="34" charset="0"/>
              <a:buChar char="–"/>
              <a:defRPr sz="2200"/>
            </a:lvl2pPr>
            <a:lvl3pPr marL="1620000" indent="-360000">
              <a:lnSpc>
                <a:spcPts val="2800"/>
              </a:lnSpc>
              <a:spcBef>
                <a:spcPts val="1000"/>
              </a:spcBef>
              <a:defRPr sz="2000"/>
            </a:lvl3pPr>
            <a:lvl4pPr marL="2160000" indent="-360000">
              <a:spcBef>
                <a:spcPts val="1000"/>
              </a:spcBef>
              <a:buFont typeface="Open Sans" panose="020B0606030504020204" pitchFamily="34" charset="0"/>
              <a:buChar char="–"/>
              <a:defRPr sz="1800"/>
            </a:lvl4pPr>
            <a:lvl5pPr marL="2700000" indent="-360000">
              <a:spcBef>
                <a:spcPts val="1000"/>
              </a:spcBef>
              <a:buFont typeface="Arial" panose="020B0604020202020204" pitchFamily="34" charset="0"/>
              <a:buChar char="»"/>
              <a:defRPr sz="1800"/>
            </a:lvl5pPr>
            <a:lvl6pPr marL="3240000" indent="-360000">
              <a:spcBef>
                <a:spcPts val="1000"/>
              </a:spcBef>
              <a:defRPr sz="1800"/>
            </a:lvl6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/>
              <a:t>Click icon to insert chart</a:t>
            </a:r>
            <a:endParaRPr lang="zh-HK" altLang="en-US"/>
          </a:p>
          <a:p>
            <a:pPr lvl="0"/>
            <a:endParaRPr lang="en-US" altLang="zh-HK"/>
          </a:p>
          <a:p>
            <a:pPr lvl="0"/>
            <a:endParaRPr lang="zh-HK" altLang="en-US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675119" y="6291866"/>
            <a:ext cx="52169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800"/>
              <a:t>Confidential and Proprietary</a:t>
            </a:r>
            <a:r>
              <a:rPr lang="zh-HK" altLang="en-US" sz="800"/>
              <a:t> </a:t>
            </a:r>
            <a:r>
              <a:rPr lang="en-US" altLang="zh-HK" sz="800"/>
              <a:t>Information </a:t>
            </a:r>
            <a:br>
              <a:rPr lang="en-US" altLang="zh-HK" sz="800"/>
            </a:br>
            <a:r>
              <a:rPr lang="en-US" altLang="zh-HK" sz="800"/>
              <a:t>© Cathay Pacific Airways Limited and its subsidiaries</a:t>
            </a:r>
            <a:endParaRPr lang="zh-HK" altLang="en-US" sz="80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9842" y="404819"/>
            <a:ext cx="10290753" cy="50438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page header</a:t>
            </a:r>
          </a:p>
        </p:txBody>
      </p:sp>
      <p:pic>
        <p:nvPicPr>
          <p:cNvPr id="14" name="圖片 3">
            <a:extLst>
              <a:ext uri="{FF2B5EF4-FFF2-40B4-BE49-F238E27FC236}">
                <a16:creationId xmlns:a16="http://schemas.microsoft.com/office/drawing/2014/main" id="{F647FA6B-0DD5-4C17-A0A5-997057EC5B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2" t="30875" r="41798" b="33715"/>
          <a:stretch/>
        </p:blipFill>
        <p:spPr>
          <a:xfrm>
            <a:off x="11246612" y="404819"/>
            <a:ext cx="36905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41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投影片編號版面配置區 18"/>
          <p:cNvSpPr>
            <a:spLocks noGrp="1"/>
          </p:cNvSpPr>
          <p:nvPr>
            <p:ph type="sldNum" sz="quarter" idx="15"/>
          </p:nvPr>
        </p:nvSpPr>
        <p:spPr>
          <a:xfrm>
            <a:off x="11010596" y="6471572"/>
            <a:ext cx="606777" cy="7682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700">
                <a:latin typeface="+mn-lt"/>
              </a:defRPr>
            </a:lvl1pPr>
          </a:lstStyle>
          <a:p>
            <a:fld id="{C7313C11-6B08-4EEB-B211-44B019B431C2}" type="slidenum">
              <a:rPr lang="zh-HK" altLang="en-US" smtClean="0"/>
              <a:pPr/>
              <a:t>‹#›</a:t>
            </a:fld>
            <a:endParaRPr lang="zh-HK" altLang="en-US"/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719667" y="1080000"/>
            <a:ext cx="10896000" cy="0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圖表版面配置區 7"/>
          <p:cNvSpPr>
            <a:spLocks noGrp="1"/>
          </p:cNvSpPr>
          <p:nvPr>
            <p:ph type="chart" sz="quarter" idx="16" hasCustomPrompt="1"/>
          </p:nvPr>
        </p:nvSpPr>
        <p:spPr>
          <a:xfrm>
            <a:off x="719665" y="1357313"/>
            <a:ext cx="6172800" cy="47664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2800"/>
              </a:lnSpc>
              <a:buNone/>
              <a:defRPr sz="2800" baseline="0">
                <a:latin typeface="+mn-lt"/>
              </a:defRPr>
            </a:lvl1pPr>
            <a:lvl2pPr marL="1026000" indent="-360000">
              <a:lnSpc>
                <a:spcPts val="2800"/>
              </a:lnSpc>
              <a:spcBef>
                <a:spcPts val="1000"/>
              </a:spcBef>
              <a:buFont typeface="Open Sans" panose="020B0606030504020204" pitchFamily="34" charset="0"/>
              <a:buChar char="–"/>
              <a:defRPr sz="2200"/>
            </a:lvl2pPr>
            <a:lvl3pPr marL="1620000" indent="-360000">
              <a:lnSpc>
                <a:spcPts val="2800"/>
              </a:lnSpc>
              <a:spcBef>
                <a:spcPts val="1000"/>
              </a:spcBef>
              <a:defRPr sz="2000"/>
            </a:lvl3pPr>
            <a:lvl4pPr marL="2160000" indent="-360000">
              <a:spcBef>
                <a:spcPts val="1000"/>
              </a:spcBef>
              <a:buFont typeface="Open Sans" panose="020B0606030504020204" pitchFamily="34" charset="0"/>
              <a:buChar char="–"/>
              <a:defRPr sz="1800"/>
            </a:lvl4pPr>
            <a:lvl5pPr marL="2700000" indent="-360000">
              <a:spcBef>
                <a:spcPts val="1000"/>
              </a:spcBef>
              <a:buFont typeface="Arial" panose="020B0604020202020204" pitchFamily="34" charset="0"/>
              <a:buChar char="»"/>
              <a:defRPr sz="1800"/>
            </a:lvl5pPr>
            <a:lvl6pPr marL="3240000" indent="-360000">
              <a:spcBef>
                <a:spcPts val="1000"/>
              </a:spcBef>
              <a:defRPr sz="1800"/>
            </a:lvl6pPr>
          </a:lstStyle>
          <a:p>
            <a:pPr lvl="0"/>
            <a:r>
              <a:rPr lang="en-US" altLang="zh-TW"/>
              <a:t>Click icon to insert chart</a:t>
            </a:r>
            <a:endParaRPr lang="en-US" altLang="zh-HK"/>
          </a:p>
          <a:p>
            <a:pPr lvl="0"/>
            <a:endParaRPr lang="zh-HK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673195" y="6291867"/>
            <a:ext cx="52169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800"/>
              <a:t>Confidential and Proprietary</a:t>
            </a:r>
            <a:r>
              <a:rPr lang="zh-HK" altLang="en-US" sz="800"/>
              <a:t> </a:t>
            </a:r>
            <a:r>
              <a:rPr lang="en-US" altLang="zh-HK" sz="800"/>
              <a:t>Information </a:t>
            </a:r>
            <a:br>
              <a:rPr lang="en-US" altLang="zh-HK" sz="800"/>
            </a:br>
            <a:r>
              <a:rPr lang="en-US" altLang="zh-HK" sz="800"/>
              <a:t>© Cathay Pacific Airways Limited and its subsidiaries</a:t>
            </a:r>
            <a:endParaRPr lang="zh-HK" altLang="en-US" sz="800"/>
          </a:p>
        </p:txBody>
      </p:sp>
      <p:sp>
        <p:nvSpPr>
          <p:cNvPr id="10" name="文字版面配置區 5"/>
          <p:cNvSpPr>
            <a:spLocks noGrp="1"/>
          </p:cNvSpPr>
          <p:nvPr>
            <p:ph type="body" sz="quarter" idx="12" hasCustomPrompt="1"/>
          </p:nvPr>
        </p:nvSpPr>
        <p:spPr>
          <a:xfrm>
            <a:off x="7127999" y="1357200"/>
            <a:ext cx="4502400" cy="476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000" indent="-342000" algn="l">
              <a:lnSpc>
                <a:spcPct val="100000"/>
              </a:lnSpc>
              <a:spcBef>
                <a:spcPts val="1800"/>
              </a:spcBef>
              <a:defRPr sz="2800" baseline="0">
                <a:latin typeface="+mn-lt"/>
              </a:defRPr>
            </a:lvl1pPr>
            <a:lvl2pPr marL="799200" indent="-342000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–"/>
              <a:defRPr sz="2200" baseline="0"/>
            </a:lvl2pPr>
            <a:lvl3pPr marL="1256400" indent="-342000">
              <a:lnSpc>
                <a:spcPct val="100000"/>
              </a:lnSpc>
              <a:spcBef>
                <a:spcPts val="600"/>
              </a:spcBef>
              <a:defRPr sz="2000" baseline="0"/>
            </a:lvl3pPr>
            <a:lvl4pPr marL="1713600" indent="-342000">
              <a:lnSpc>
                <a:spcPct val="100000"/>
              </a:lnSpc>
              <a:spcBef>
                <a:spcPts val="400"/>
              </a:spcBef>
              <a:buFont typeface="Open Sans" panose="020B0606030504020204" pitchFamily="34" charset="0"/>
              <a:buChar char="–"/>
              <a:defRPr sz="1800"/>
            </a:lvl4pPr>
            <a:lvl5pPr marL="2170800" indent="-3420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»"/>
              <a:defRPr sz="1800"/>
            </a:lvl5pPr>
            <a:lvl6pPr marL="3240000" indent="-360000">
              <a:spcBef>
                <a:spcPts val="1000"/>
              </a:spcBef>
              <a:buFont typeface="Arial" panose="020B0604020202020204" pitchFamily="34" charset="0"/>
              <a:buChar char="»"/>
              <a:defRPr/>
            </a:lvl6pPr>
          </a:lstStyle>
          <a:p>
            <a:pPr lvl="0"/>
            <a:r>
              <a:rPr lang="en-US" altLang="zh-TW"/>
              <a:t>Click to edit first level</a:t>
            </a:r>
            <a:endParaRPr lang="zh-TW" altLang="en-US"/>
          </a:p>
          <a:p>
            <a:pPr lvl="1"/>
            <a:r>
              <a:rPr lang="en-US" altLang="zh-TW"/>
              <a:t>Second level</a:t>
            </a:r>
            <a:endParaRPr lang="zh-TW" altLang="en-US"/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HK"/>
              <a:t>Forth level</a:t>
            </a:r>
          </a:p>
          <a:p>
            <a:pPr lvl="4"/>
            <a:r>
              <a:rPr lang="en-US" altLang="zh-HK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9842" y="404819"/>
            <a:ext cx="10290753" cy="50438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page header</a:t>
            </a:r>
          </a:p>
        </p:txBody>
      </p:sp>
      <p:pic>
        <p:nvPicPr>
          <p:cNvPr id="15" name="圖片 3">
            <a:extLst>
              <a:ext uri="{FF2B5EF4-FFF2-40B4-BE49-F238E27FC236}">
                <a16:creationId xmlns:a16="http://schemas.microsoft.com/office/drawing/2014/main" id="{05F1ACA7-7880-4040-91CD-A21DFD2A69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2" t="30875" r="41798" b="33715"/>
          <a:stretch/>
        </p:blipFill>
        <p:spPr>
          <a:xfrm>
            <a:off x="11246612" y="404819"/>
            <a:ext cx="369055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13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177800" indent="0">
              <a:buNone/>
              <a:defRPr sz="2800"/>
            </a:lvl1pPr>
          </a:lstStyle>
          <a:p>
            <a:endParaRPr lang="en-US" altLang="zh-HK"/>
          </a:p>
          <a:p>
            <a:endParaRPr lang="en-US" altLang="zh-TW"/>
          </a:p>
          <a:p>
            <a:r>
              <a:rPr lang="en-US" altLang="zh-TW"/>
              <a:t>Click icon to insert image</a:t>
            </a:r>
            <a:endParaRPr lang="zh-HK" altLang="en-US"/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5" y="0"/>
            <a:ext cx="12191996" cy="64800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lIns="252000" tIns="0" rIns="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lang="en-US" sz="2800" kern="1200" spc="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/>
              <a:t>Optional Text</a:t>
            </a:r>
          </a:p>
        </p:txBody>
      </p:sp>
    </p:spTree>
    <p:extLst>
      <p:ext uri="{BB962C8B-B14F-4D97-AF65-F5344CB8AC3E}">
        <p14:creationId xmlns:p14="http://schemas.microsoft.com/office/powerpoint/2010/main" val="397691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99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7" r:id="rId2"/>
    <p:sldLayoutId id="2147483674" r:id="rId3"/>
    <p:sldLayoutId id="2147483675" r:id="rId4"/>
    <p:sldLayoutId id="2147483686" r:id="rId5"/>
    <p:sldLayoutId id="2147483676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78" r:id="rId13"/>
    <p:sldLayoutId id="2147483684" r:id="rId14"/>
    <p:sldLayoutId id="2147483688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0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8.xml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9.xml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6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7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69D36A-DD29-7979-5B4E-4AB34DABB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CXA</a:t>
            </a:r>
            <a:endParaRPr lang="en-GB" sz="14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C3F32-9DBE-C266-72F0-096933324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63487A-B89B-8C36-E6F4-65829E38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 – Dangerous Goods Acceptance</a:t>
            </a:r>
          </a:p>
        </p:txBody>
      </p:sp>
    </p:spTree>
    <p:extLst>
      <p:ext uri="{BB962C8B-B14F-4D97-AF65-F5344CB8AC3E}">
        <p14:creationId xmlns:p14="http://schemas.microsoft.com/office/powerpoint/2010/main" val="169580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5346-2C48-AD0F-707D-6F19A9B8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Trial Mode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C3BE8-1786-855A-F382-D3F0134062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player will be given a set time duration (e.g. 5mins) to correctly accept and reject shipments much as the player can.</a:t>
            </a:r>
          </a:p>
          <a:p>
            <a:r>
              <a:rPr lang="en-US" dirty="0"/>
              <a:t>The shipments will be randomly given from the Standard Mode and some only from Time Trial Mode.</a:t>
            </a:r>
          </a:p>
          <a:p>
            <a:r>
              <a:rPr lang="en-US" dirty="0"/>
              <a:t>The score will be given based on the amount and the accuracy of the error identified during the set time duration.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D6A31-7E45-943E-907A-5FFF9E677F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10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4408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Provided by Shipper In the Acceptance Check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11</a:t>
            </a:fld>
            <a:endParaRPr lang="zh-HK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C9EC0-1DC1-3714-A477-B9B2415C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53" y="2385343"/>
            <a:ext cx="2770172" cy="2636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5526A-BC00-2F1A-905C-B588C48E77C8}"/>
              </a:ext>
            </a:extLst>
          </p:cNvPr>
          <p:cNvSpPr txBox="1"/>
          <p:nvPr/>
        </p:nvSpPr>
        <p:spPr>
          <a:xfrm>
            <a:off x="968961" y="1670263"/>
            <a:ext cx="30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Dangerous Goods cargo(es)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F81447-9778-B264-20A9-C658D2F13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801" y="2316594"/>
            <a:ext cx="2847634" cy="36709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85E097-F005-A6AE-664E-0CC475A673D5}"/>
              </a:ext>
            </a:extLst>
          </p:cNvPr>
          <p:cNvSpPr txBox="1"/>
          <p:nvPr/>
        </p:nvSpPr>
        <p:spPr>
          <a:xfrm>
            <a:off x="4633840" y="1406932"/>
            <a:ext cx="3097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Completed Shipper’s Declaration for Dangerous Goods </a:t>
            </a:r>
            <a:r>
              <a:rPr lang="en-US" dirty="0"/>
              <a:t>(DGD)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0F1E4-66AE-224E-285D-1D7B74B7CFBC}"/>
              </a:ext>
            </a:extLst>
          </p:cNvPr>
          <p:cNvSpPr txBox="1"/>
          <p:nvPr/>
        </p:nvSpPr>
        <p:spPr>
          <a:xfrm>
            <a:off x="8062440" y="1393264"/>
            <a:ext cx="3097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Completed Air Waybill (AWB)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790E60E-F1CA-555B-2417-197DD2145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719" y="2138548"/>
            <a:ext cx="2772170" cy="384896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CB12B3E-E712-D034-B4BA-8533FACB2AD0}"/>
              </a:ext>
            </a:extLst>
          </p:cNvPr>
          <p:cNvSpPr/>
          <p:nvPr/>
        </p:nvSpPr>
        <p:spPr>
          <a:xfrm>
            <a:off x="8416032" y="3728622"/>
            <a:ext cx="2512380" cy="2308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3539A-7CF7-E403-1956-CA4965582DEF}"/>
              </a:ext>
            </a:extLst>
          </p:cNvPr>
          <p:cNvSpPr/>
          <p:nvPr/>
        </p:nvSpPr>
        <p:spPr>
          <a:xfrm>
            <a:off x="10173810" y="3959441"/>
            <a:ext cx="754602" cy="8611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70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DG Shipments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5575" y="6472238"/>
            <a:ext cx="606425" cy="76200"/>
          </a:xfrm>
          <a:prstGeom prst="rect">
            <a:avLst/>
          </a:prstGeom>
        </p:spPr>
        <p:txBody>
          <a:bodyPr/>
          <a:lstStyle/>
          <a:p>
            <a:fld id="{C7313C11-6B08-4EEB-B211-44B019B431C2}" type="slidenum">
              <a:rPr lang="zh-HK" altLang="en-US" smtClean="0"/>
              <a:pPr/>
              <a:t>12</a:t>
            </a:fld>
            <a:endParaRPr lang="zh-HK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183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0CF75E-7717-39D7-4F53-F559724D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DG Shipments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71E51A-7030-7030-CF48-93FEC3328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9842" y="2583404"/>
            <a:ext cx="2211121" cy="2380562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000" dirty="0"/>
              <a:t>Excepted Quantity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dirty="0"/>
              <a:t>(REQ)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000" i="1" dirty="0"/>
              <a:t>Or 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000" dirty="0"/>
              <a:t>Dry Ice Packed with non DG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4024AFF-F8BC-EE64-7590-A14141289D2A}"/>
              </a:ext>
            </a:extLst>
          </p:cNvPr>
          <p:cNvSpPr txBox="1">
            <a:spLocks/>
          </p:cNvSpPr>
          <p:nvPr/>
        </p:nvSpPr>
        <p:spPr>
          <a:xfrm>
            <a:off x="6488413" y="2583404"/>
            <a:ext cx="2211121" cy="2380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aseline="0"/>
            </a:lvl1pPr>
            <a:lvl2pPr marL="799200" indent="-342000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–"/>
              <a:defRPr sz="2200" baseline="0"/>
            </a:lvl2pPr>
            <a:lvl3pPr marL="1256400" indent="-342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aseline="0"/>
            </a:lvl3pPr>
            <a:lvl4pPr marL="1713600" indent="-342000">
              <a:lnSpc>
                <a:spcPct val="100000"/>
              </a:lnSpc>
              <a:spcBef>
                <a:spcPts val="400"/>
              </a:spcBef>
              <a:buFont typeface="Open Sans" panose="020B0606030504020204" pitchFamily="34" charset="0"/>
              <a:buChar char="–"/>
            </a:lvl4pPr>
            <a:lvl5pPr marL="2170800" indent="-3420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»"/>
            </a:lvl5pPr>
            <a:lvl6pPr marL="3240000" indent="-36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»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Non-Radioactive Shipment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61592AE-BE92-16B4-1984-23D0B5F0C1B4}"/>
              </a:ext>
            </a:extLst>
          </p:cNvPr>
          <p:cNvSpPr txBox="1">
            <a:spLocks/>
          </p:cNvSpPr>
          <p:nvPr/>
        </p:nvSpPr>
        <p:spPr>
          <a:xfrm>
            <a:off x="9383116" y="2583404"/>
            <a:ext cx="2211121" cy="2380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defPPr>
              <a:defRPr lang="zh-HK"/>
            </a:defPPr>
            <a:lvl1pPr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aseline="0"/>
            </a:lvl1pPr>
            <a:lvl2pPr marL="799200" indent="-342000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–"/>
              <a:defRPr sz="2200" baseline="0"/>
            </a:lvl2pPr>
            <a:lvl3pPr marL="1256400" indent="-3420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aseline="0"/>
            </a:lvl3pPr>
            <a:lvl4pPr marL="1713600" indent="-342000">
              <a:lnSpc>
                <a:spcPct val="100000"/>
              </a:lnSpc>
              <a:spcBef>
                <a:spcPts val="400"/>
              </a:spcBef>
              <a:buFont typeface="Open Sans" panose="020B0606030504020204" pitchFamily="34" charset="0"/>
              <a:buChar char="–"/>
            </a:lvl4pPr>
            <a:lvl5pPr marL="2170800" indent="-34200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»"/>
            </a:lvl5pPr>
            <a:lvl6pPr marL="3240000" indent="-36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»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000" dirty="0"/>
              <a:t>Radioactive Shipment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41B1F34-B44A-81AB-F48F-18484D986627}"/>
              </a:ext>
            </a:extLst>
          </p:cNvPr>
          <p:cNvSpPr txBox="1">
            <a:spLocks/>
          </p:cNvSpPr>
          <p:nvPr/>
        </p:nvSpPr>
        <p:spPr>
          <a:xfrm>
            <a:off x="3593711" y="2583404"/>
            <a:ext cx="2211121" cy="23805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342000" indent="-3420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9200" indent="-342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–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400" indent="-342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3600" indent="-34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Open Sans" panose="020B0606030504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0800" indent="-342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4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Excepted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/>
              <a:t>Lithium Battery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476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Quantity (REQ)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177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A73-EF29-4F4B-4B8C-5CFC996B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Quantity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5F09-8D91-CAB3-AC95-24E449E71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Shipment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F7F28-6947-8677-BBC1-A774D0A84E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15</a:t>
            </a:fld>
            <a:endParaRPr lang="zh-HK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873EB3-3DE4-9903-6DE4-B3FA5A63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30390"/>
              </p:ext>
            </p:extLst>
          </p:nvPr>
        </p:nvGraphicFramePr>
        <p:xfrm>
          <a:off x="1988917" y="2316480"/>
          <a:ext cx="7807417" cy="222504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4518734">
                  <a:extLst>
                    <a:ext uri="{9D8B030D-6E8A-4147-A177-3AD203B41FA5}">
                      <a16:colId xmlns:a16="http://schemas.microsoft.com/office/drawing/2014/main" val="2191431046"/>
                    </a:ext>
                  </a:extLst>
                </a:gridCol>
                <a:gridCol w="3288683">
                  <a:extLst>
                    <a:ext uri="{9D8B030D-6E8A-4147-A177-3AD203B41FA5}">
                      <a16:colId xmlns:a16="http://schemas.microsoft.com/office/drawing/2014/main" val="137228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UN Number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2215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Proper Shipping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Maleic anhydride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Packing Group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5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EQ Code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8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Max Net Quantity Per Outer Packaging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1kg / 1L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831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7C1A2A-AF87-029D-A378-2838A5E82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303"/>
              </p:ext>
            </p:extLst>
          </p:nvPr>
        </p:nvGraphicFramePr>
        <p:xfrm>
          <a:off x="1988916" y="4733183"/>
          <a:ext cx="7807417" cy="37084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4518734">
                  <a:extLst>
                    <a:ext uri="{9D8B030D-6E8A-4147-A177-3AD203B41FA5}">
                      <a16:colId xmlns:a16="http://schemas.microsoft.com/office/drawing/2014/main" val="2215404110"/>
                    </a:ext>
                  </a:extLst>
                </a:gridCol>
                <a:gridCol w="3288683">
                  <a:extLst>
                    <a:ext uri="{9D8B030D-6E8A-4147-A177-3AD203B41FA5}">
                      <a16:colId xmlns:a16="http://schemas.microsoft.com/office/drawing/2014/main" val="69199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Actual Net Quantity in Outer Packaging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9503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8287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Quantity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3832434" cy="2785134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2718990"/>
            <a:ext cx="1143844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SHIPPER</a:t>
            </a:r>
          </a:p>
          <a:p>
            <a:r>
              <a:rPr lang="en-US" sz="900" dirty="0"/>
              <a:t>ABC Chemicals</a:t>
            </a:r>
          </a:p>
          <a:p>
            <a:r>
              <a:rPr lang="en-US" sz="900" dirty="0"/>
              <a:t>1 Chun Wan Road</a:t>
            </a:r>
          </a:p>
          <a:p>
            <a:r>
              <a:rPr lang="en-US" sz="900" dirty="0" err="1"/>
              <a:t>Chek</a:t>
            </a:r>
            <a:r>
              <a:rPr lang="en-US" sz="900" dirty="0"/>
              <a:t> Lap </a:t>
            </a:r>
            <a:r>
              <a:rPr lang="en-US" sz="900" dirty="0" err="1"/>
              <a:t>Kok</a:t>
            </a:r>
            <a:endParaRPr lang="en-US" sz="900" dirty="0"/>
          </a:p>
          <a:p>
            <a:pPr>
              <a:spcAft>
                <a:spcPts val="400"/>
              </a:spcAft>
            </a:pPr>
            <a:r>
              <a:rPr lang="en-US" sz="900" dirty="0"/>
              <a:t>Hong Kong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385726" cy="2782725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385726" cy="2782725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702262" y="3549559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13F9C75-29CB-87A1-FCF4-1710F721D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696" y="3549559"/>
            <a:ext cx="1373452" cy="1281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B8FCD0-F68C-8C77-0808-F20032463AB9}"/>
              </a:ext>
            </a:extLst>
          </p:cNvPr>
          <p:cNvSpPr txBox="1"/>
          <p:nvPr/>
        </p:nvSpPr>
        <p:spPr>
          <a:xfrm>
            <a:off x="1841378" y="2718990"/>
            <a:ext cx="910495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CONSIGNEE</a:t>
            </a:r>
          </a:p>
          <a:p>
            <a:r>
              <a:rPr lang="en-US" sz="900" dirty="0"/>
              <a:t>XYZ Pty LTD</a:t>
            </a:r>
          </a:p>
          <a:p>
            <a:r>
              <a:rPr lang="en-US" sz="900" dirty="0"/>
              <a:t>3 Airport Road</a:t>
            </a:r>
          </a:p>
          <a:p>
            <a:r>
              <a:rPr lang="en-US" sz="900" dirty="0"/>
              <a:t>Singapore</a:t>
            </a:r>
          </a:p>
          <a:p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C3915-3D4B-7234-8EAB-67BEB13725B6}"/>
              </a:ext>
            </a:extLst>
          </p:cNvPr>
          <p:cNvSpPr txBox="1"/>
          <p:nvPr/>
        </p:nvSpPr>
        <p:spPr>
          <a:xfrm>
            <a:off x="3001656" y="4278545"/>
            <a:ext cx="910495" cy="28315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5638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Quantity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3832434" cy="2785134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2718990"/>
            <a:ext cx="1143844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SHIPPER</a:t>
            </a:r>
          </a:p>
          <a:p>
            <a:r>
              <a:rPr lang="en-US" sz="900" dirty="0"/>
              <a:t>ABC Chemicals</a:t>
            </a:r>
          </a:p>
          <a:p>
            <a:r>
              <a:rPr lang="en-US" sz="900" dirty="0"/>
              <a:t>1 Chun Wan Road</a:t>
            </a:r>
          </a:p>
          <a:p>
            <a:r>
              <a:rPr lang="en-US" sz="900" dirty="0" err="1"/>
              <a:t>Chek</a:t>
            </a:r>
            <a:r>
              <a:rPr lang="en-US" sz="900" dirty="0"/>
              <a:t> Lap </a:t>
            </a:r>
            <a:r>
              <a:rPr lang="en-US" sz="900" dirty="0" err="1"/>
              <a:t>Kok</a:t>
            </a:r>
            <a:endParaRPr lang="en-US" sz="900" dirty="0"/>
          </a:p>
          <a:p>
            <a:pPr>
              <a:spcAft>
                <a:spcPts val="400"/>
              </a:spcAft>
            </a:pPr>
            <a:r>
              <a:rPr lang="en-US" sz="900" dirty="0"/>
              <a:t>Hong Kong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385726" cy="2782725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385726" cy="2782725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702262" y="3549559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13F9C75-29CB-87A1-FCF4-1710F721D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831" y="3590748"/>
            <a:ext cx="1373452" cy="1281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B8FCD0-F68C-8C77-0808-F20032463AB9}"/>
              </a:ext>
            </a:extLst>
          </p:cNvPr>
          <p:cNvSpPr txBox="1"/>
          <p:nvPr/>
        </p:nvSpPr>
        <p:spPr>
          <a:xfrm>
            <a:off x="1841378" y="2718990"/>
            <a:ext cx="910495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CONSIGNEE</a:t>
            </a:r>
          </a:p>
          <a:p>
            <a:r>
              <a:rPr lang="en-US" sz="900" dirty="0"/>
              <a:t>XYZ Pty LTD</a:t>
            </a:r>
          </a:p>
          <a:p>
            <a:r>
              <a:rPr lang="en-US" sz="900" dirty="0"/>
              <a:t>3 Airport Road</a:t>
            </a:r>
          </a:p>
          <a:p>
            <a:r>
              <a:rPr lang="en-US" sz="900" dirty="0"/>
              <a:t>Singapore</a:t>
            </a:r>
          </a:p>
          <a:p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C3915-3D4B-7234-8EAB-67BEB13725B6}"/>
              </a:ext>
            </a:extLst>
          </p:cNvPr>
          <p:cNvSpPr txBox="1"/>
          <p:nvPr/>
        </p:nvSpPr>
        <p:spPr>
          <a:xfrm>
            <a:off x="6280316" y="4410350"/>
            <a:ext cx="910495" cy="28315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997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C3189A-75B5-E7A3-2787-CB08D65F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2CF8C-CC65-2223-1A00-3070D5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Quantity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F57-C238-20BC-CC79-4F273893C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CF5D-0931-96F4-5296-B103D5A03B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18</a:t>
            </a:fld>
            <a:endParaRPr lang="zh-HK" altLang="en-US"/>
          </a:p>
        </p:txBody>
      </p:sp>
      <p:sp>
        <p:nvSpPr>
          <p:cNvPr id="12" name="Text Box 2051">
            <a:extLst>
              <a:ext uri="{FF2B5EF4-FFF2-40B4-BE49-F238E27FC236}">
                <a16:creationId xmlns:a16="http://schemas.microsoft.com/office/drawing/2014/main" id="{C2D106E0-1DD9-C084-85E0-65A44B24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289" y="3500021"/>
            <a:ext cx="24877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Maleic anhydride</a:t>
            </a:r>
          </a:p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UN 2215</a:t>
            </a:r>
          </a:p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Dangerous Goods in Excepted Quantities</a:t>
            </a:r>
          </a:p>
        </p:txBody>
      </p:sp>
      <p:sp>
        <p:nvSpPr>
          <p:cNvPr id="15" name="Text Box 2051">
            <a:extLst>
              <a:ext uri="{FF2B5EF4-FFF2-40B4-BE49-F238E27FC236}">
                <a16:creationId xmlns:a16="http://schemas.microsoft.com/office/drawing/2014/main" id="{9EC340AB-A776-DB72-72AC-FF5BB79A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204" y="3500021"/>
            <a:ext cx="1577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1        1.5     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56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C3189A-75B5-E7A3-2787-CB08D65F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2CF8C-CC65-2223-1A00-3070D5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Quantity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F57-C238-20BC-CC79-4F273893C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CF5D-0931-96F4-5296-B103D5A03B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19</a:t>
            </a:fld>
            <a:endParaRPr lang="zh-HK" altLang="en-US"/>
          </a:p>
        </p:txBody>
      </p:sp>
      <p:sp>
        <p:nvSpPr>
          <p:cNvPr id="12" name="Text Box 2051">
            <a:extLst>
              <a:ext uri="{FF2B5EF4-FFF2-40B4-BE49-F238E27FC236}">
                <a16:creationId xmlns:a16="http://schemas.microsoft.com/office/drawing/2014/main" id="{C2D106E0-1DD9-C084-85E0-65A44B24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289" y="3500021"/>
            <a:ext cx="24877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Maleic anhydride</a:t>
            </a:r>
          </a:p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Dangerous Goods in Excepted Quantities</a:t>
            </a:r>
          </a:p>
        </p:txBody>
      </p:sp>
      <p:sp>
        <p:nvSpPr>
          <p:cNvPr id="15" name="Text Box 2051">
            <a:extLst>
              <a:ext uri="{FF2B5EF4-FFF2-40B4-BE49-F238E27FC236}">
                <a16:creationId xmlns:a16="http://schemas.microsoft.com/office/drawing/2014/main" id="{9EC340AB-A776-DB72-72AC-FF5BB79A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204" y="3500021"/>
            <a:ext cx="1577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1        1.5     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58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objective of the game will be to swiftly and accurately identify if DG shipment can be accepted or not. 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Player will need to identify every reason if the shipment needs to be rejected based on the documents (AWB and DGD) and package the Player receives.</a:t>
            </a:r>
            <a:endParaRPr lang="en-GB" sz="24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2</a:t>
            </a:fld>
            <a:endParaRPr lang="zh-HK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6794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Ice Packed With Non-DG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34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A73-EF29-4F4B-4B8C-5CFC996B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Ice Packed with Non-DG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5F09-8D91-CAB3-AC95-24E449E71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Shipment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F7F28-6947-8677-BBC1-A774D0A84E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21</a:t>
            </a:fld>
            <a:endParaRPr lang="zh-HK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873EB3-3DE4-9903-6DE4-B3FA5A63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09875"/>
              </p:ext>
            </p:extLst>
          </p:nvPr>
        </p:nvGraphicFramePr>
        <p:xfrm>
          <a:off x="1500644" y="2000612"/>
          <a:ext cx="8362447" cy="323596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1739705">
                  <a:extLst>
                    <a:ext uri="{9D8B030D-6E8A-4147-A177-3AD203B41FA5}">
                      <a16:colId xmlns:a16="http://schemas.microsoft.com/office/drawing/2014/main" val="2191431046"/>
                    </a:ext>
                  </a:extLst>
                </a:gridCol>
                <a:gridCol w="3604334">
                  <a:extLst>
                    <a:ext uri="{9D8B030D-6E8A-4147-A177-3AD203B41FA5}">
                      <a16:colId xmlns:a16="http://schemas.microsoft.com/office/drawing/2014/main" val="3206269253"/>
                    </a:ext>
                  </a:extLst>
                </a:gridCol>
                <a:gridCol w="3018408">
                  <a:extLst>
                    <a:ext uri="{9D8B030D-6E8A-4147-A177-3AD203B41FA5}">
                      <a16:colId xmlns:a16="http://schemas.microsoft.com/office/drawing/2014/main" val="13722823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UN Number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1845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99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Proper Shipping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Dry ice </a:t>
                      </a:r>
                    </a:p>
                    <a:p>
                      <a:r>
                        <a:rPr lang="en-US" dirty="0"/>
                        <a:t>Carbon dioxide, solid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9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13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Packing Group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581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Passenger &amp; Cargo Aircraft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Packing Instruction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801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Max Net Quantity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831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Cargo Aircraft Only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Packing Instruction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91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Max Net Quantity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80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7C1A2A-AF87-029D-A378-2838A5E82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80915"/>
              </p:ext>
            </p:extLst>
          </p:nvPr>
        </p:nvGraphicFramePr>
        <p:xfrm>
          <a:off x="1500644" y="5368646"/>
          <a:ext cx="8371325" cy="37084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5352917">
                  <a:extLst>
                    <a:ext uri="{9D8B030D-6E8A-4147-A177-3AD203B41FA5}">
                      <a16:colId xmlns:a16="http://schemas.microsoft.com/office/drawing/2014/main" val="2215404110"/>
                    </a:ext>
                  </a:extLst>
                </a:gridCol>
                <a:gridCol w="3018408">
                  <a:extLst>
                    <a:ext uri="{9D8B030D-6E8A-4147-A177-3AD203B41FA5}">
                      <a16:colId xmlns:a16="http://schemas.microsoft.com/office/drawing/2014/main" val="69199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Actual Net Quantity in Package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9503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1146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Ice Packed with Non-DG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3832434" cy="2785134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2718990"/>
            <a:ext cx="1143844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SHIPPER</a:t>
            </a:r>
          </a:p>
          <a:p>
            <a:r>
              <a:rPr lang="en-US" sz="900" dirty="0"/>
              <a:t>ABC Chemicals</a:t>
            </a:r>
          </a:p>
          <a:p>
            <a:r>
              <a:rPr lang="en-US" sz="900" dirty="0"/>
              <a:t>1 Chun Wan Road</a:t>
            </a:r>
          </a:p>
          <a:p>
            <a:r>
              <a:rPr lang="en-US" sz="900" dirty="0" err="1"/>
              <a:t>Chek</a:t>
            </a:r>
            <a:r>
              <a:rPr lang="en-US" sz="900" dirty="0"/>
              <a:t> Lap </a:t>
            </a:r>
            <a:r>
              <a:rPr lang="en-US" sz="900" dirty="0" err="1"/>
              <a:t>Kok</a:t>
            </a:r>
            <a:endParaRPr lang="en-US" sz="900" dirty="0"/>
          </a:p>
          <a:p>
            <a:pPr>
              <a:spcAft>
                <a:spcPts val="400"/>
              </a:spcAft>
            </a:pPr>
            <a:r>
              <a:rPr lang="en-US" sz="900" dirty="0"/>
              <a:t>Hong Kong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385726" cy="2782725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385726" cy="2782725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702262" y="3549559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B8FCD0-F68C-8C77-0808-F20032463AB9}"/>
              </a:ext>
            </a:extLst>
          </p:cNvPr>
          <p:cNvSpPr txBox="1"/>
          <p:nvPr/>
        </p:nvSpPr>
        <p:spPr>
          <a:xfrm>
            <a:off x="1814744" y="2718990"/>
            <a:ext cx="910495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CONSIGNEE</a:t>
            </a:r>
          </a:p>
          <a:p>
            <a:r>
              <a:rPr lang="en-US" sz="900" dirty="0"/>
              <a:t>XYZ Pty LTD</a:t>
            </a:r>
          </a:p>
          <a:p>
            <a:r>
              <a:rPr lang="en-US" sz="900" dirty="0"/>
              <a:t>3 Airport Road</a:t>
            </a:r>
          </a:p>
          <a:p>
            <a:r>
              <a:rPr lang="en-US" sz="900" dirty="0"/>
              <a:t>Singapore</a:t>
            </a:r>
          </a:p>
          <a:p>
            <a:endParaRPr lang="en-US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EDC4F-A072-AC9D-FEE2-37914F7655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48" y="3722865"/>
            <a:ext cx="1098407" cy="1097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25BC6B-D382-3D61-7C5B-6671FB0160F6}"/>
              </a:ext>
            </a:extLst>
          </p:cNvPr>
          <p:cNvSpPr txBox="1"/>
          <p:nvPr/>
        </p:nvSpPr>
        <p:spPr>
          <a:xfrm>
            <a:off x="2808005" y="2718990"/>
            <a:ext cx="1453277" cy="851515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 1845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Dry Ice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Net Quantity 2kg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4155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Ice Packed with Non-DG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3832434" cy="2785134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2718990"/>
            <a:ext cx="1143844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SHIPPER</a:t>
            </a:r>
          </a:p>
          <a:p>
            <a:r>
              <a:rPr lang="en-US" sz="900" dirty="0"/>
              <a:t>ABC Chemicals</a:t>
            </a:r>
          </a:p>
          <a:p>
            <a:r>
              <a:rPr lang="en-US" sz="900" dirty="0"/>
              <a:t>1 Chun Wan Road</a:t>
            </a:r>
          </a:p>
          <a:p>
            <a:r>
              <a:rPr lang="en-US" sz="900" dirty="0" err="1"/>
              <a:t>Chek</a:t>
            </a:r>
            <a:r>
              <a:rPr lang="en-US" sz="900" dirty="0"/>
              <a:t> Lap </a:t>
            </a:r>
            <a:r>
              <a:rPr lang="en-US" sz="900" dirty="0" err="1"/>
              <a:t>Kok</a:t>
            </a:r>
            <a:endParaRPr lang="en-US" sz="900" dirty="0"/>
          </a:p>
          <a:p>
            <a:pPr>
              <a:spcAft>
                <a:spcPts val="400"/>
              </a:spcAft>
            </a:pPr>
            <a:r>
              <a:rPr lang="en-US" sz="900" dirty="0"/>
              <a:t>Hong Kong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385726" cy="2782725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385726" cy="2782725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702262" y="3549559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B8FCD0-F68C-8C77-0808-F20032463AB9}"/>
              </a:ext>
            </a:extLst>
          </p:cNvPr>
          <p:cNvSpPr txBox="1"/>
          <p:nvPr/>
        </p:nvSpPr>
        <p:spPr>
          <a:xfrm>
            <a:off x="1814744" y="2718990"/>
            <a:ext cx="910495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CONSIGNEE</a:t>
            </a:r>
          </a:p>
          <a:p>
            <a:r>
              <a:rPr lang="en-US" sz="900" dirty="0"/>
              <a:t>XYZ Pty LTD</a:t>
            </a:r>
          </a:p>
          <a:p>
            <a:r>
              <a:rPr lang="en-US" sz="900" dirty="0"/>
              <a:t>3 Airport Road</a:t>
            </a:r>
          </a:p>
          <a:p>
            <a:r>
              <a:rPr lang="en-US" sz="900" dirty="0"/>
              <a:t>Singapore</a:t>
            </a:r>
          </a:p>
          <a:p>
            <a:endParaRPr lang="en-US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EDC4F-A072-AC9D-FEE2-37914F7655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48" y="3722865"/>
            <a:ext cx="1098407" cy="1097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25BC6B-D382-3D61-7C5B-6671FB0160F6}"/>
              </a:ext>
            </a:extLst>
          </p:cNvPr>
          <p:cNvSpPr txBox="1"/>
          <p:nvPr/>
        </p:nvSpPr>
        <p:spPr>
          <a:xfrm>
            <a:off x="2808005" y="2718990"/>
            <a:ext cx="145327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 1845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Dry Ice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12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C3189A-75B5-E7A3-2787-CB08D65F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2CF8C-CC65-2223-1A00-3070D5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Ice Packed with Non-DG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F57-C238-20BC-CC79-4F273893C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CF5D-0931-96F4-5296-B103D5A03B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24</a:t>
            </a:fld>
            <a:endParaRPr lang="zh-HK" altLang="en-US"/>
          </a:p>
        </p:txBody>
      </p:sp>
      <p:sp>
        <p:nvSpPr>
          <p:cNvPr id="12" name="Text Box 2051">
            <a:extLst>
              <a:ext uri="{FF2B5EF4-FFF2-40B4-BE49-F238E27FC236}">
                <a16:creationId xmlns:a16="http://schemas.microsoft.com/office/drawing/2014/main" id="{C2D106E0-1DD9-C084-85E0-65A44B24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289" y="3500021"/>
            <a:ext cx="24877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Frozen Meat</a:t>
            </a:r>
          </a:p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UN 1845</a:t>
            </a:r>
          </a:p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Dry ice</a:t>
            </a:r>
          </a:p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1 x 2 kg</a:t>
            </a:r>
          </a:p>
        </p:txBody>
      </p:sp>
      <p:sp>
        <p:nvSpPr>
          <p:cNvPr id="15" name="Text Box 2051">
            <a:extLst>
              <a:ext uri="{FF2B5EF4-FFF2-40B4-BE49-F238E27FC236}">
                <a16:creationId xmlns:a16="http://schemas.microsoft.com/office/drawing/2014/main" id="{9EC340AB-A776-DB72-72AC-FF5BB79A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204" y="3500021"/>
            <a:ext cx="1577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2       12.0   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8991D-7D25-C147-3811-70510C99CD7A}"/>
              </a:ext>
            </a:extLst>
          </p:cNvPr>
          <p:cNvSpPr txBox="1"/>
          <p:nvPr/>
        </p:nvSpPr>
        <p:spPr>
          <a:xfrm>
            <a:off x="1503099" y="5418405"/>
            <a:ext cx="918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Note: 2 packages under this Air Waybill, but only 1 package contains dry 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859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C3189A-75B5-E7A3-2787-CB08D65F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2CF8C-CC65-2223-1A00-3070D5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 Ice Packed with Non-DG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F57-C238-20BC-CC79-4F273893C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CF5D-0931-96F4-5296-B103D5A03B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25</a:t>
            </a:fld>
            <a:endParaRPr lang="zh-HK" altLang="en-US"/>
          </a:p>
        </p:txBody>
      </p:sp>
      <p:sp>
        <p:nvSpPr>
          <p:cNvPr id="12" name="Text Box 2051">
            <a:extLst>
              <a:ext uri="{FF2B5EF4-FFF2-40B4-BE49-F238E27FC236}">
                <a16:creationId xmlns:a16="http://schemas.microsoft.com/office/drawing/2014/main" id="{C2D106E0-1DD9-C084-85E0-65A44B24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289" y="3500021"/>
            <a:ext cx="24877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Frozen Meat</a:t>
            </a:r>
          </a:p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UN 1845</a:t>
            </a:r>
          </a:p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Dry ice</a:t>
            </a:r>
          </a:p>
        </p:txBody>
      </p:sp>
      <p:sp>
        <p:nvSpPr>
          <p:cNvPr id="15" name="Text Box 2051">
            <a:extLst>
              <a:ext uri="{FF2B5EF4-FFF2-40B4-BE49-F238E27FC236}">
                <a16:creationId xmlns:a16="http://schemas.microsoft.com/office/drawing/2014/main" id="{9EC340AB-A776-DB72-72AC-FF5BB79A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204" y="3500021"/>
            <a:ext cx="15772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 sz="1600" b="1" dirty="0">
                <a:cs typeface="Times New Roman" pitchFamily="18" charset="0"/>
              </a:rPr>
              <a:t>2       12.0    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8991D-7D25-C147-3811-70510C99CD7A}"/>
              </a:ext>
            </a:extLst>
          </p:cNvPr>
          <p:cNvSpPr txBox="1"/>
          <p:nvPr/>
        </p:nvSpPr>
        <p:spPr>
          <a:xfrm>
            <a:off x="1503099" y="5418405"/>
            <a:ext cx="918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Note: 2 packages under this Air Waybill, but only 1 package contains dry ice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243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7D32D7-99FF-C5AB-53C4-E26860859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CCCCE-C377-F640-111C-871E69CEE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Ion Battery (UN 3481)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430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A73-EF29-4F4B-4B8C-5CFC996B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Ion Battery (UN 3481)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5F09-8D91-CAB3-AC95-24E449E71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Shipment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F7F28-6947-8677-BBC1-A774D0A84E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27</a:t>
            </a:fld>
            <a:endParaRPr lang="zh-HK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873EB3-3DE4-9903-6DE4-B3FA5A63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68484"/>
              </p:ext>
            </p:extLst>
          </p:nvPr>
        </p:nvGraphicFramePr>
        <p:xfrm>
          <a:off x="1500644" y="1876320"/>
          <a:ext cx="8362447" cy="340360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1437865">
                  <a:extLst>
                    <a:ext uri="{9D8B030D-6E8A-4147-A177-3AD203B41FA5}">
                      <a16:colId xmlns:a16="http://schemas.microsoft.com/office/drawing/2014/main" val="2191431046"/>
                    </a:ext>
                  </a:extLst>
                </a:gridCol>
                <a:gridCol w="3906174">
                  <a:extLst>
                    <a:ext uri="{9D8B030D-6E8A-4147-A177-3AD203B41FA5}">
                      <a16:colId xmlns:a16="http://schemas.microsoft.com/office/drawing/2014/main" val="3206269253"/>
                    </a:ext>
                  </a:extLst>
                </a:gridCol>
                <a:gridCol w="3018408">
                  <a:extLst>
                    <a:ext uri="{9D8B030D-6E8A-4147-A177-3AD203B41FA5}">
                      <a16:colId xmlns:a16="http://schemas.microsoft.com/office/drawing/2014/main" val="13722823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UN Number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3481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99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Proper Shipping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Lithium Ion Batteries Packed with Equipment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9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13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Packing Group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581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Packing Instruction 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966 – Section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73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Passenger aircraft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Net Quantity of Lithium Ion Cells or Batteries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8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Cargo aircraft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Net Quantity of Lithium Ion Cells or Batteries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80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7C1A2A-AF87-029D-A378-2838A5E82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375057"/>
              </p:ext>
            </p:extLst>
          </p:nvPr>
        </p:nvGraphicFramePr>
        <p:xfrm>
          <a:off x="1500644" y="5443840"/>
          <a:ext cx="8371325" cy="64008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5352917">
                  <a:extLst>
                    <a:ext uri="{9D8B030D-6E8A-4147-A177-3AD203B41FA5}">
                      <a16:colId xmlns:a16="http://schemas.microsoft.com/office/drawing/2014/main" val="2215404110"/>
                    </a:ext>
                  </a:extLst>
                </a:gridCol>
                <a:gridCol w="3018408">
                  <a:extLst>
                    <a:ext uri="{9D8B030D-6E8A-4147-A177-3AD203B41FA5}">
                      <a16:colId xmlns:a16="http://schemas.microsoft.com/office/drawing/2014/main" val="69199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Actual Net Quantity of Lithium Ion Batteries in Package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95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B2D7B7-28CF-901F-FE2C-C3B626D3C9A8}"/>
              </a:ext>
            </a:extLst>
          </p:cNvPr>
          <p:cNvSpPr txBox="1"/>
          <p:nvPr/>
        </p:nvSpPr>
        <p:spPr>
          <a:xfrm>
            <a:off x="9933344" y="2203820"/>
            <a:ext cx="19272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Note: 2 PSNs for 1 UN number. Must provide actual shipment info to avoid confusion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6724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Ion Battery (UN 3481)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3832434" cy="2785134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2718990"/>
            <a:ext cx="1143844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SHIPPER</a:t>
            </a:r>
          </a:p>
          <a:p>
            <a:r>
              <a:rPr lang="en-US" sz="900" dirty="0"/>
              <a:t>ABC Chemicals</a:t>
            </a:r>
          </a:p>
          <a:p>
            <a:r>
              <a:rPr lang="en-US" sz="900" dirty="0"/>
              <a:t>1 Chun Wan Road</a:t>
            </a:r>
          </a:p>
          <a:p>
            <a:r>
              <a:rPr lang="en-US" sz="900" dirty="0" err="1"/>
              <a:t>Chek</a:t>
            </a:r>
            <a:r>
              <a:rPr lang="en-US" sz="900" dirty="0"/>
              <a:t> Lap </a:t>
            </a:r>
            <a:r>
              <a:rPr lang="en-US" sz="900" dirty="0" err="1"/>
              <a:t>Kok</a:t>
            </a:r>
            <a:endParaRPr lang="en-US" sz="900" dirty="0"/>
          </a:p>
          <a:p>
            <a:pPr>
              <a:spcAft>
                <a:spcPts val="400"/>
              </a:spcAft>
            </a:pPr>
            <a:r>
              <a:rPr lang="en-US" sz="900" dirty="0"/>
              <a:t>Hong Kong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385726" cy="2782725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385726" cy="2782725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702262" y="3549559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B8FCD0-F68C-8C77-0808-F20032463AB9}"/>
              </a:ext>
            </a:extLst>
          </p:cNvPr>
          <p:cNvSpPr txBox="1"/>
          <p:nvPr/>
        </p:nvSpPr>
        <p:spPr>
          <a:xfrm>
            <a:off x="1814744" y="2718990"/>
            <a:ext cx="910495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CONSIGNEE</a:t>
            </a:r>
          </a:p>
          <a:p>
            <a:r>
              <a:rPr lang="en-US" sz="900" dirty="0"/>
              <a:t>XYZ Pty LTD</a:t>
            </a:r>
          </a:p>
          <a:p>
            <a:r>
              <a:rPr lang="en-US" sz="900" dirty="0"/>
              <a:t>3 Airport Road</a:t>
            </a:r>
          </a:p>
          <a:p>
            <a:r>
              <a:rPr lang="en-US" sz="900" dirty="0"/>
              <a:t>Singapore</a:t>
            </a:r>
          </a:p>
          <a:p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9615A-7F04-4F8B-76D1-04D22AB5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971" y="3611180"/>
            <a:ext cx="1210033" cy="1215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9B0C0-6159-A116-F9F1-E3BB1B3774B5}"/>
              </a:ext>
            </a:extLst>
          </p:cNvPr>
          <p:cNvSpPr txBox="1"/>
          <p:nvPr/>
        </p:nvSpPr>
        <p:spPr>
          <a:xfrm>
            <a:off x="2409259" y="4530280"/>
            <a:ext cx="657231" cy="18089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UN3481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5488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Ion Battery (UN 3481)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3832434" cy="2785134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2718990"/>
            <a:ext cx="1143844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SHIPPER</a:t>
            </a:r>
          </a:p>
          <a:p>
            <a:r>
              <a:rPr lang="en-US" sz="900" dirty="0"/>
              <a:t>ABC Chemicals</a:t>
            </a:r>
          </a:p>
          <a:p>
            <a:r>
              <a:rPr lang="en-US" sz="900" dirty="0"/>
              <a:t>1 Chun Wan Road</a:t>
            </a:r>
          </a:p>
          <a:p>
            <a:r>
              <a:rPr lang="en-US" sz="900" dirty="0" err="1"/>
              <a:t>Chek</a:t>
            </a:r>
            <a:r>
              <a:rPr lang="en-US" sz="900" dirty="0"/>
              <a:t> Lap </a:t>
            </a:r>
            <a:r>
              <a:rPr lang="en-US" sz="900" dirty="0" err="1"/>
              <a:t>Kok</a:t>
            </a:r>
            <a:endParaRPr lang="en-US" sz="900" dirty="0"/>
          </a:p>
          <a:p>
            <a:pPr>
              <a:spcAft>
                <a:spcPts val="400"/>
              </a:spcAft>
            </a:pPr>
            <a:r>
              <a:rPr lang="en-US" sz="900" dirty="0"/>
              <a:t>Hong Kong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385726" cy="2782725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385726" cy="2782725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702262" y="3549559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B8FCD0-F68C-8C77-0808-F20032463AB9}"/>
              </a:ext>
            </a:extLst>
          </p:cNvPr>
          <p:cNvSpPr txBox="1"/>
          <p:nvPr/>
        </p:nvSpPr>
        <p:spPr>
          <a:xfrm>
            <a:off x="1814744" y="2718990"/>
            <a:ext cx="910495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CONSIGNEE</a:t>
            </a:r>
          </a:p>
          <a:p>
            <a:r>
              <a:rPr lang="en-US" sz="900" dirty="0"/>
              <a:t>XYZ Pty LTD</a:t>
            </a:r>
          </a:p>
          <a:p>
            <a:r>
              <a:rPr lang="en-US" sz="900" dirty="0"/>
              <a:t>3 Airport Road</a:t>
            </a:r>
          </a:p>
          <a:p>
            <a:r>
              <a:rPr lang="en-US" sz="900" dirty="0"/>
              <a:t>Singapore</a:t>
            </a:r>
          </a:p>
          <a:p>
            <a:endParaRPr lang="en-US" sz="9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8085D-4F1F-3605-9605-259D254DC4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52" y="3527839"/>
            <a:ext cx="1432029" cy="14320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970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80B6-19B4-593C-C184-1F2C6759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Structure / Background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ABFC0-A4F8-0114-3FC3-96080EE5C4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game will have 3 locations to recreate acceptance counter, warehouse, and waiting area for truck drivers.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08108-AE16-D5D5-43B7-653A10FB4E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3</a:t>
            </a:fld>
            <a:endParaRPr lang="zh-HK" altLang="en-US"/>
          </a:p>
        </p:txBody>
      </p:sp>
      <p:pic>
        <p:nvPicPr>
          <p:cNvPr id="6" name="Picture 5" descr="A room with a desk and computer equipment&#10;&#10;Description automatically generated">
            <a:extLst>
              <a:ext uri="{FF2B5EF4-FFF2-40B4-BE49-F238E27FC236}">
                <a16:creationId xmlns:a16="http://schemas.microsoft.com/office/drawing/2014/main" id="{8D876832-FBE8-AD93-CEAC-EFEC82DF8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80" y="2318304"/>
            <a:ext cx="2991960" cy="3989280"/>
          </a:xfrm>
          <a:prstGeom prst="rect">
            <a:avLst/>
          </a:prstGeom>
        </p:spPr>
      </p:pic>
      <p:pic>
        <p:nvPicPr>
          <p:cNvPr id="8" name="Picture 7" descr="A warehouse with a forklift&#10;&#10;Description automatically generated">
            <a:extLst>
              <a:ext uri="{FF2B5EF4-FFF2-40B4-BE49-F238E27FC236}">
                <a16:creationId xmlns:a16="http://schemas.microsoft.com/office/drawing/2014/main" id="{6B141A14-1278-6162-B1D5-5BD4299C9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224" y="2318306"/>
            <a:ext cx="2991960" cy="3989280"/>
          </a:xfrm>
          <a:prstGeom prst="rect">
            <a:avLst/>
          </a:prstGeom>
        </p:spPr>
      </p:pic>
      <p:pic>
        <p:nvPicPr>
          <p:cNvPr id="10" name="Picture 9" descr="A desk with a computer and a chair&#10;&#10;Description automatically generated">
            <a:extLst>
              <a:ext uri="{FF2B5EF4-FFF2-40B4-BE49-F238E27FC236}">
                <a16:creationId xmlns:a16="http://schemas.microsoft.com/office/drawing/2014/main" id="{584E7302-B773-8AC2-4D53-9730B9EAD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80" y="2290438"/>
            <a:ext cx="2932960" cy="39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647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C3189A-75B5-E7A3-2787-CB08D65F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2CF8C-CC65-2223-1A00-3070D5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Ion Battery (UN 3481)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F57-C238-20BC-CC79-4F273893C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CF5D-0931-96F4-5296-B103D5A03B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30</a:t>
            </a:fld>
            <a:endParaRPr lang="zh-HK" altLang="en-US"/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455BEE40-BBBA-B27E-FFA7-1E56303438F0}"/>
              </a:ext>
            </a:extLst>
          </p:cNvPr>
          <p:cNvSpPr txBox="1"/>
          <p:nvPr/>
        </p:nvSpPr>
        <p:spPr>
          <a:xfrm>
            <a:off x="7979996" y="3508123"/>
            <a:ext cx="248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Lithium ion batteries in compliance with Section II of PI 966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347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C3189A-75B5-E7A3-2787-CB08D65F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2CF8C-CC65-2223-1A00-3070D5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Ion Battery (UN 3481)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F57-C238-20BC-CC79-4F273893C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CF5D-0931-96F4-5296-B103D5A03B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31</a:t>
            </a:fld>
            <a:endParaRPr lang="zh-HK" altLang="en-US"/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455BEE40-BBBA-B27E-FFA7-1E56303438F0}"/>
              </a:ext>
            </a:extLst>
          </p:cNvPr>
          <p:cNvSpPr txBox="1"/>
          <p:nvPr/>
        </p:nvSpPr>
        <p:spPr>
          <a:xfrm>
            <a:off x="7979996" y="3508123"/>
            <a:ext cx="2486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Lithium ion batteries packed with equipment</a:t>
            </a:r>
            <a:r>
              <a:rPr lang="en-US" sz="1600" b="1" dirty="0">
                <a:cs typeface="Times New Roman" pitchFamily="18" charset="0"/>
              </a:rPr>
              <a:t> in compliance with Section II of PI 966</a:t>
            </a:r>
            <a:endParaRPr lang="en-US" sz="1600" b="1" dirty="0"/>
          </a:p>
          <a:p>
            <a:endParaRPr lang="en-US" sz="1600" b="1" dirty="0"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37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Battery (UN 3091)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332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A73-EF29-4F4B-4B8C-5CFC996B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Battery (UN 3091)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5F09-8D91-CAB3-AC95-24E449E71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Shipment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F7F28-6947-8677-BBC1-A774D0A84E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33</a:t>
            </a:fld>
            <a:endParaRPr lang="zh-HK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873EB3-3DE4-9903-6DE4-B3FA5A63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077569"/>
              </p:ext>
            </p:extLst>
          </p:nvPr>
        </p:nvGraphicFramePr>
        <p:xfrm>
          <a:off x="1500644" y="1876320"/>
          <a:ext cx="8362447" cy="340360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1437865">
                  <a:extLst>
                    <a:ext uri="{9D8B030D-6E8A-4147-A177-3AD203B41FA5}">
                      <a16:colId xmlns:a16="http://schemas.microsoft.com/office/drawing/2014/main" val="2191431046"/>
                    </a:ext>
                  </a:extLst>
                </a:gridCol>
                <a:gridCol w="3906174">
                  <a:extLst>
                    <a:ext uri="{9D8B030D-6E8A-4147-A177-3AD203B41FA5}">
                      <a16:colId xmlns:a16="http://schemas.microsoft.com/office/drawing/2014/main" val="3206269253"/>
                    </a:ext>
                  </a:extLst>
                </a:gridCol>
                <a:gridCol w="3018408">
                  <a:extLst>
                    <a:ext uri="{9D8B030D-6E8A-4147-A177-3AD203B41FA5}">
                      <a16:colId xmlns:a16="http://schemas.microsoft.com/office/drawing/2014/main" val="13722823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UN Number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3091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99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Proper Shipping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Lithium Metal Batteries Packed with Equipment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9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13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Packing Group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581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Packing Instruction 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969 – Section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73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Passenger aircraft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Net Quantity of Lithium Metal Cells or Batteries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8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Cargo aircraft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Net Quantity of Lithium Metal Cells or Batteries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80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7C1A2A-AF87-029D-A378-2838A5E82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033601"/>
              </p:ext>
            </p:extLst>
          </p:nvPr>
        </p:nvGraphicFramePr>
        <p:xfrm>
          <a:off x="1500644" y="5443840"/>
          <a:ext cx="8371325" cy="64008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5352917">
                  <a:extLst>
                    <a:ext uri="{9D8B030D-6E8A-4147-A177-3AD203B41FA5}">
                      <a16:colId xmlns:a16="http://schemas.microsoft.com/office/drawing/2014/main" val="2215404110"/>
                    </a:ext>
                  </a:extLst>
                </a:gridCol>
                <a:gridCol w="3018408">
                  <a:extLst>
                    <a:ext uri="{9D8B030D-6E8A-4147-A177-3AD203B41FA5}">
                      <a16:colId xmlns:a16="http://schemas.microsoft.com/office/drawing/2014/main" val="69199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Actual Net Quantity of Lithium Metal Batteries in Package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950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B2D7B7-28CF-901F-FE2C-C3B626D3C9A8}"/>
              </a:ext>
            </a:extLst>
          </p:cNvPr>
          <p:cNvSpPr txBox="1"/>
          <p:nvPr/>
        </p:nvSpPr>
        <p:spPr>
          <a:xfrm>
            <a:off x="9933344" y="2203820"/>
            <a:ext cx="19183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Note: 2 PSNs for 1 UN number. Must provide actual shipment info to avoid confusion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1443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Battery (UN 3091)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3832434" cy="2785134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2718990"/>
            <a:ext cx="1143844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SHIPPER</a:t>
            </a:r>
          </a:p>
          <a:p>
            <a:r>
              <a:rPr lang="en-US" sz="900" dirty="0"/>
              <a:t>ABC Chemicals</a:t>
            </a:r>
          </a:p>
          <a:p>
            <a:r>
              <a:rPr lang="en-US" sz="900" dirty="0"/>
              <a:t>1 Chun Wan Road</a:t>
            </a:r>
          </a:p>
          <a:p>
            <a:r>
              <a:rPr lang="en-US" sz="900" dirty="0" err="1"/>
              <a:t>Chek</a:t>
            </a:r>
            <a:r>
              <a:rPr lang="en-US" sz="900" dirty="0"/>
              <a:t> Lap </a:t>
            </a:r>
            <a:r>
              <a:rPr lang="en-US" sz="900" dirty="0" err="1"/>
              <a:t>Kok</a:t>
            </a:r>
            <a:endParaRPr lang="en-US" sz="900" dirty="0"/>
          </a:p>
          <a:p>
            <a:pPr>
              <a:spcAft>
                <a:spcPts val="400"/>
              </a:spcAft>
            </a:pPr>
            <a:r>
              <a:rPr lang="en-US" sz="900" dirty="0"/>
              <a:t>Hong Kong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385726" cy="2782725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385726" cy="2782725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702262" y="3549559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B8FCD0-F68C-8C77-0808-F20032463AB9}"/>
              </a:ext>
            </a:extLst>
          </p:cNvPr>
          <p:cNvSpPr txBox="1"/>
          <p:nvPr/>
        </p:nvSpPr>
        <p:spPr>
          <a:xfrm>
            <a:off x="1814744" y="2718990"/>
            <a:ext cx="910495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CONSIGNEE</a:t>
            </a:r>
          </a:p>
          <a:p>
            <a:r>
              <a:rPr lang="en-US" sz="900" dirty="0"/>
              <a:t>XYZ Pty LTD</a:t>
            </a:r>
          </a:p>
          <a:p>
            <a:r>
              <a:rPr lang="en-US" sz="900" dirty="0"/>
              <a:t>3 Airport Road</a:t>
            </a:r>
          </a:p>
          <a:p>
            <a:r>
              <a:rPr lang="en-US" sz="900" dirty="0"/>
              <a:t>Singapore</a:t>
            </a:r>
          </a:p>
          <a:p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9615A-7F04-4F8B-76D1-04D22AB5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4971" y="3611180"/>
            <a:ext cx="1210033" cy="1215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9B0C0-6159-A116-F9F1-E3BB1B3774B5}"/>
              </a:ext>
            </a:extLst>
          </p:cNvPr>
          <p:cNvSpPr txBox="1"/>
          <p:nvPr/>
        </p:nvSpPr>
        <p:spPr>
          <a:xfrm>
            <a:off x="2409259" y="4530280"/>
            <a:ext cx="65723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UN3091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2782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Battery (UN 3091)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3832434" cy="2785134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2718990"/>
            <a:ext cx="1143844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SHIPPER</a:t>
            </a:r>
          </a:p>
          <a:p>
            <a:r>
              <a:rPr lang="en-US" sz="900" dirty="0"/>
              <a:t>ABC Chemicals</a:t>
            </a:r>
          </a:p>
          <a:p>
            <a:r>
              <a:rPr lang="en-US" sz="900" dirty="0"/>
              <a:t>1 Chun Wan Road</a:t>
            </a:r>
          </a:p>
          <a:p>
            <a:r>
              <a:rPr lang="en-US" sz="900" dirty="0" err="1"/>
              <a:t>Chek</a:t>
            </a:r>
            <a:r>
              <a:rPr lang="en-US" sz="900" dirty="0"/>
              <a:t> Lap </a:t>
            </a:r>
            <a:r>
              <a:rPr lang="en-US" sz="900" dirty="0" err="1"/>
              <a:t>Kok</a:t>
            </a:r>
            <a:endParaRPr lang="en-US" sz="900" dirty="0"/>
          </a:p>
          <a:p>
            <a:pPr>
              <a:spcAft>
                <a:spcPts val="400"/>
              </a:spcAft>
            </a:pPr>
            <a:r>
              <a:rPr lang="en-US" sz="900" dirty="0"/>
              <a:t>Hong Kong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385726" cy="2782725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385726" cy="2782725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702262" y="3549559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FB8FCD0-F68C-8C77-0808-F20032463AB9}"/>
              </a:ext>
            </a:extLst>
          </p:cNvPr>
          <p:cNvSpPr txBox="1"/>
          <p:nvPr/>
        </p:nvSpPr>
        <p:spPr>
          <a:xfrm>
            <a:off x="1814744" y="2718990"/>
            <a:ext cx="910495" cy="729430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CONSIGNEE</a:t>
            </a:r>
          </a:p>
          <a:p>
            <a:r>
              <a:rPr lang="en-US" sz="900" dirty="0"/>
              <a:t>XYZ Pty LTD</a:t>
            </a:r>
          </a:p>
          <a:p>
            <a:r>
              <a:rPr lang="en-US" sz="900" dirty="0"/>
              <a:t>3 Airport Road</a:t>
            </a:r>
          </a:p>
          <a:p>
            <a:r>
              <a:rPr lang="en-US" sz="900" dirty="0"/>
              <a:t>Singapore</a:t>
            </a:r>
          </a:p>
          <a:p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9615A-7F04-4F8B-76D1-04D22AB5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6074" y="3685321"/>
            <a:ext cx="1210033" cy="1215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99B0C0-6159-A116-F9F1-E3BB1B3774B5}"/>
              </a:ext>
            </a:extLst>
          </p:cNvPr>
          <p:cNvSpPr txBox="1"/>
          <p:nvPr/>
        </p:nvSpPr>
        <p:spPr>
          <a:xfrm>
            <a:off x="9823313" y="4563231"/>
            <a:ext cx="65723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UN3091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6175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C3189A-75B5-E7A3-2787-CB08D65F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2CF8C-CC65-2223-1A00-3070D5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Battery (UN 3091)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F57-C238-20BC-CC79-4F273893C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CF5D-0931-96F4-5296-B103D5A03B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36</a:t>
            </a:fld>
            <a:endParaRPr lang="zh-HK" altLang="en-US"/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455BEE40-BBBA-B27E-FFA7-1E56303438F0}"/>
              </a:ext>
            </a:extLst>
          </p:cNvPr>
          <p:cNvSpPr txBox="1"/>
          <p:nvPr/>
        </p:nvSpPr>
        <p:spPr>
          <a:xfrm>
            <a:off x="7979996" y="3508123"/>
            <a:ext cx="248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Lithium metal batteries in compliance with Section II of PI 969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3050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2C3189A-75B5-E7A3-2787-CB08D65FC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2CF8C-CC65-2223-1A00-3070D5BA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Excepted Lithium Battery (UN 3091)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1F57-C238-20BC-CC79-4F273893C5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CF5D-0931-96F4-5296-B103D5A03B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37</a:t>
            </a:fld>
            <a:endParaRPr lang="zh-HK" altLang="en-US"/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455BEE40-BBBA-B27E-FFA7-1E56303438F0}"/>
              </a:ext>
            </a:extLst>
          </p:cNvPr>
          <p:cNvSpPr txBox="1"/>
          <p:nvPr/>
        </p:nvSpPr>
        <p:spPr>
          <a:xfrm>
            <a:off x="7979996" y="3508123"/>
            <a:ext cx="248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Lithium metal batteries in compliance with </a:t>
            </a:r>
            <a:r>
              <a:rPr lang="en-US" sz="1600" b="1">
                <a:cs typeface="Times New Roman" pitchFamily="18" charset="0"/>
              </a:rPr>
              <a:t>PI 969</a:t>
            </a:r>
            <a:endParaRPr lang="en-US" sz="1600" b="1" dirty="0"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7160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Non-Radioactive Dangerous Good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594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A73-EF29-4F4B-4B8C-5CFC996B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Radioactive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5F09-8D91-CAB3-AC95-24E449E71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Shipment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F7F28-6947-8677-BBC1-A774D0A84E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39</a:t>
            </a:fld>
            <a:endParaRPr lang="zh-HK" alt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873EB3-3DE4-9903-6DE4-B3FA5A630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05675"/>
              </p:ext>
            </p:extLst>
          </p:nvPr>
        </p:nvGraphicFramePr>
        <p:xfrm>
          <a:off x="1500644" y="1840813"/>
          <a:ext cx="8362447" cy="370840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1739705">
                  <a:extLst>
                    <a:ext uri="{9D8B030D-6E8A-4147-A177-3AD203B41FA5}">
                      <a16:colId xmlns:a16="http://schemas.microsoft.com/office/drawing/2014/main" val="2191431046"/>
                    </a:ext>
                  </a:extLst>
                </a:gridCol>
                <a:gridCol w="648070">
                  <a:extLst>
                    <a:ext uri="{9D8B030D-6E8A-4147-A177-3AD203B41FA5}">
                      <a16:colId xmlns:a16="http://schemas.microsoft.com/office/drawing/2014/main" val="3206269253"/>
                    </a:ext>
                  </a:extLst>
                </a:gridCol>
                <a:gridCol w="3551068">
                  <a:extLst>
                    <a:ext uri="{9D8B030D-6E8A-4147-A177-3AD203B41FA5}">
                      <a16:colId xmlns:a16="http://schemas.microsoft.com/office/drawing/2014/main" val="1125605524"/>
                    </a:ext>
                  </a:extLst>
                </a:gridCol>
                <a:gridCol w="2423604">
                  <a:extLst>
                    <a:ext uri="{9D8B030D-6E8A-4147-A177-3AD203B41FA5}">
                      <a16:colId xmlns:a16="http://schemas.microsoft.com/office/drawing/2014/main" val="137228232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UN Number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2841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998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Proper Shipping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Di-n-amylamine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9294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(6.1)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135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Packing Group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5810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Passenger &amp; Cargo Aircraft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Ltd</a:t>
                      </a:r>
                    </a:p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Qty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Packing Instruction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65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b="1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Max Net Quantity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7043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Passenger &amp; Cargo Aircraft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Packing Instruction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801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Max Net Quantity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8319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Cargo Aircraft Only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Packing Instruction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910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Max Net Quantity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80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7C1A2A-AF87-029D-A378-2838A5E82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92893"/>
              </p:ext>
            </p:extLst>
          </p:nvPr>
        </p:nvGraphicFramePr>
        <p:xfrm>
          <a:off x="1500644" y="5720800"/>
          <a:ext cx="8371325" cy="37084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5929966">
                  <a:extLst>
                    <a:ext uri="{9D8B030D-6E8A-4147-A177-3AD203B41FA5}">
                      <a16:colId xmlns:a16="http://schemas.microsoft.com/office/drawing/2014/main" val="2215404110"/>
                    </a:ext>
                  </a:extLst>
                </a:gridCol>
                <a:gridCol w="2441359">
                  <a:extLst>
                    <a:ext uri="{9D8B030D-6E8A-4147-A177-3AD203B41FA5}">
                      <a16:colId xmlns:a16="http://schemas.microsoft.com/office/drawing/2014/main" val="69199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Actual Net Quantity in Package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9503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3034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0FA6-FD49-14C0-CB0B-A68A987B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DashBoard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9245C-B61E-D72E-7AFA-7B3061CD82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overlay will have various display. Some examples can be:</a:t>
            </a:r>
          </a:p>
          <a:p>
            <a:pPr lvl="1"/>
            <a:r>
              <a:rPr lang="en-GB" dirty="0"/>
              <a:t>DGR 4.2 Button (to popup the 4.2 information)</a:t>
            </a:r>
          </a:p>
          <a:p>
            <a:pPr lvl="1"/>
            <a:r>
              <a:rPr lang="en-GB" dirty="0"/>
              <a:t>AWB Button (to popup AWB document)</a:t>
            </a:r>
          </a:p>
          <a:p>
            <a:pPr lvl="1"/>
            <a:r>
              <a:rPr lang="en-GB" dirty="0"/>
              <a:t>DGD Button (to popup DGD document)</a:t>
            </a:r>
          </a:p>
          <a:p>
            <a:pPr lvl="1"/>
            <a:r>
              <a:rPr lang="en-GB" dirty="0"/>
              <a:t>Package Button (to show the package)</a:t>
            </a:r>
          </a:p>
          <a:p>
            <a:pPr lvl="1"/>
            <a:r>
              <a:rPr lang="en-GB" dirty="0"/>
              <a:t>Hint Button (to popup any hint on where the shipment might have issue)</a:t>
            </a:r>
          </a:p>
          <a:p>
            <a:pPr lvl="1"/>
            <a:r>
              <a:rPr lang="en-GB" dirty="0"/>
              <a:t>Timer (to show how long it took for player to complete the game)</a:t>
            </a:r>
          </a:p>
          <a:p>
            <a:pPr lvl="1"/>
            <a:r>
              <a:rPr lang="en-GB" dirty="0"/>
              <a:t>Scoreboard (to show real-time scoring)</a:t>
            </a:r>
          </a:p>
          <a:p>
            <a:pPr lvl="1"/>
            <a:r>
              <a:rPr lang="en-US" dirty="0"/>
              <a:t>Truck Driver Queue (to show how many truck drivers are waiting)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E53FB-1A07-B72D-360A-F81AA552FBD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67265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Radioactive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4529678" cy="3291840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2C79B5-5A26-F2B7-DFC9-C032CB8BB609}"/>
              </a:ext>
            </a:extLst>
          </p:cNvPr>
          <p:cNvSpPr txBox="1"/>
          <p:nvPr/>
        </p:nvSpPr>
        <p:spPr>
          <a:xfrm>
            <a:off x="2093958" y="2718990"/>
            <a:ext cx="154588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 2841   </a:t>
            </a:r>
          </a:p>
          <a:p>
            <a:r>
              <a:rPr lang="en-US" sz="1600" dirty="0"/>
              <a:t>Di-n-amylamine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2F95CC-B487-2B48-80E4-0609775FB5B4}"/>
              </a:ext>
            </a:extLst>
          </p:cNvPr>
          <p:cNvGrpSpPr>
            <a:grpSpLocks noChangeAspect="1"/>
          </p:cNvGrpSpPr>
          <p:nvPr/>
        </p:nvGrpSpPr>
        <p:grpSpPr>
          <a:xfrm>
            <a:off x="2185372" y="3664487"/>
            <a:ext cx="1282293" cy="1280160"/>
            <a:chOff x="1438292" y="4472616"/>
            <a:chExt cx="556290" cy="5553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2F3B71-85CC-CF41-36AC-4303421A07F4}"/>
                </a:ext>
              </a:extLst>
            </p:cNvPr>
            <p:cNvSpPr/>
            <p:nvPr/>
          </p:nvSpPr>
          <p:spPr>
            <a:xfrm rot="2700000">
              <a:off x="1525037" y="4558149"/>
              <a:ext cx="367199" cy="36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5E1831-ED58-8F54-B1A1-4B1D7B92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292" y="4472616"/>
              <a:ext cx="556290" cy="55536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2718990"/>
            <a:ext cx="1247446" cy="154247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50" dirty="0"/>
              <a:t>SHIPPER</a:t>
            </a:r>
          </a:p>
          <a:p>
            <a:r>
              <a:rPr lang="en-US" sz="1050" dirty="0"/>
              <a:t>ABC Chemicals</a:t>
            </a:r>
          </a:p>
          <a:p>
            <a:r>
              <a:rPr lang="en-US" sz="1050" dirty="0"/>
              <a:t>1 Chun Wan Road</a:t>
            </a:r>
          </a:p>
          <a:p>
            <a:r>
              <a:rPr lang="en-US" sz="1050" dirty="0" err="1"/>
              <a:t>Chek</a:t>
            </a:r>
            <a:r>
              <a:rPr lang="en-US" sz="1050" dirty="0"/>
              <a:t> Lap </a:t>
            </a:r>
            <a:r>
              <a:rPr lang="en-US" sz="1050" dirty="0" err="1"/>
              <a:t>Kok</a:t>
            </a:r>
            <a:endParaRPr lang="en-US" sz="1050" dirty="0"/>
          </a:p>
          <a:p>
            <a:pPr>
              <a:spcAft>
                <a:spcPts val="400"/>
              </a:spcAft>
            </a:pPr>
            <a:r>
              <a:rPr lang="en-US" sz="1050" dirty="0"/>
              <a:t>Hong Kong</a:t>
            </a:r>
          </a:p>
          <a:p>
            <a:r>
              <a:rPr lang="en-US" sz="1050" dirty="0"/>
              <a:t>CONSIGNEE</a:t>
            </a:r>
          </a:p>
          <a:p>
            <a:r>
              <a:rPr lang="en-US" sz="1050" dirty="0"/>
              <a:t>XYZ Pty LTD</a:t>
            </a:r>
          </a:p>
          <a:p>
            <a:r>
              <a:rPr lang="en-US" sz="1050" dirty="0"/>
              <a:t>3 Airport Road</a:t>
            </a:r>
          </a:p>
          <a:p>
            <a:r>
              <a:rPr lang="en-US" sz="1050" dirty="0"/>
              <a:t>Singapore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81DEFD-9CA9-2426-7F74-53919573A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8227" b="1639"/>
          <a:stretch/>
        </p:blipFill>
        <p:spPr>
          <a:xfrm>
            <a:off x="1782880" y="5059148"/>
            <a:ext cx="571267" cy="5367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6FF7B1-A9EA-45C8-EC88-73A3B90A9554}"/>
              </a:ext>
            </a:extLst>
          </p:cNvPr>
          <p:cNvSpPr txBox="1"/>
          <p:nvPr/>
        </p:nvSpPr>
        <p:spPr>
          <a:xfrm>
            <a:off x="2396025" y="5082147"/>
            <a:ext cx="163878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4G / Z30 / S / 22 GB / 667788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822208" cy="3291840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0622E80-1C4C-2465-3F07-2F39537C6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721" y="2793699"/>
            <a:ext cx="713124" cy="102259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822208" cy="3291840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FA14A5E2-19B5-27DC-3512-EBD71B3ED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5732" y="2793699"/>
            <a:ext cx="713124" cy="10225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5800954" y="2788055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8BCA1D-525B-C5D6-81A3-C2BA58DDB3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92" y="3664487"/>
            <a:ext cx="1282293" cy="12822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84482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Radioactive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4529678" cy="3291840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2C79B5-5A26-F2B7-DFC9-C032CB8BB609}"/>
              </a:ext>
            </a:extLst>
          </p:cNvPr>
          <p:cNvSpPr txBox="1"/>
          <p:nvPr/>
        </p:nvSpPr>
        <p:spPr>
          <a:xfrm>
            <a:off x="2093958" y="2718990"/>
            <a:ext cx="1545887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 2841   </a:t>
            </a:r>
          </a:p>
          <a:p>
            <a:r>
              <a:rPr lang="en-US" sz="1600" dirty="0"/>
              <a:t>Di-n-amylamine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2F95CC-B487-2B48-80E4-0609775FB5B4}"/>
              </a:ext>
            </a:extLst>
          </p:cNvPr>
          <p:cNvGrpSpPr>
            <a:grpSpLocks noChangeAspect="1"/>
          </p:cNvGrpSpPr>
          <p:nvPr/>
        </p:nvGrpSpPr>
        <p:grpSpPr>
          <a:xfrm>
            <a:off x="2185372" y="3664487"/>
            <a:ext cx="1282293" cy="1280160"/>
            <a:chOff x="1438292" y="4472616"/>
            <a:chExt cx="556290" cy="5553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D2F3B71-85CC-CF41-36AC-4303421A07F4}"/>
                </a:ext>
              </a:extLst>
            </p:cNvPr>
            <p:cNvSpPr/>
            <p:nvPr/>
          </p:nvSpPr>
          <p:spPr>
            <a:xfrm rot="2700000">
              <a:off x="1525037" y="4558149"/>
              <a:ext cx="367199" cy="36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5E1831-ED58-8F54-B1A1-4B1D7B92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292" y="4472616"/>
              <a:ext cx="556290" cy="55536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2718990"/>
            <a:ext cx="1247446" cy="154247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50" dirty="0"/>
              <a:t>SHIPPER</a:t>
            </a:r>
          </a:p>
          <a:p>
            <a:r>
              <a:rPr lang="en-US" sz="1050" dirty="0"/>
              <a:t>ABC Chemicals</a:t>
            </a:r>
          </a:p>
          <a:p>
            <a:r>
              <a:rPr lang="en-US" sz="1050" dirty="0"/>
              <a:t>1 Chun Wan Road</a:t>
            </a:r>
          </a:p>
          <a:p>
            <a:r>
              <a:rPr lang="en-US" sz="1050" dirty="0" err="1"/>
              <a:t>Chek</a:t>
            </a:r>
            <a:r>
              <a:rPr lang="en-US" sz="1050" dirty="0"/>
              <a:t> Lap </a:t>
            </a:r>
            <a:r>
              <a:rPr lang="en-US" sz="1050" dirty="0" err="1"/>
              <a:t>Kok</a:t>
            </a:r>
            <a:endParaRPr lang="en-US" sz="1050" dirty="0"/>
          </a:p>
          <a:p>
            <a:pPr>
              <a:spcAft>
                <a:spcPts val="400"/>
              </a:spcAft>
            </a:pPr>
            <a:r>
              <a:rPr lang="en-US" sz="1050" dirty="0"/>
              <a:t>Hong Kong</a:t>
            </a:r>
          </a:p>
          <a:p>
            <a:r>
              <a:rPr lang="en-US" sz="1050" dirty="0"/>
              <a:t>CONSIGNEE</a:t>
            </a:r>
          </a:p>
          <a:p>
            <a:r>
              <a:rPr lang="en-US" sz="1050" dirty="0"/>
              <a:t>XYZ Pty LTD</a:t>
            </a:r>
          </a:p>
          <a:p>
            <a:r>
              <a:rPr lang="en-US" sz="1050" dirty="0"/>
              <a:t>3 Airport Road</a:t>
            </a:r>
          </a:p>
          <a:p>
            <a:r>
              <a:rPr lang="en-US" sz="1050" dirty="0"/>
              <a:t>Singapore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81DEFD-9CA9-2426-7F74-53919573AB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8227" b="1639"/>
          <a:stretch/>
        </p:blipFill>
        <p:spPr>
          <a:xfrm>
            <a:off x="1782880" y="5059148"/>
            <a:ext cx="571267" cy="53671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36FF7B1-A9EA-45C8-EC88-73A3B90A9554}"/>
              </a:ext>
            </a:extLst>
          </p:cNvPr>
          <p:cNvSpPr txBox="1"/>
          <p:nvPr/>
        </p:nvSpPr>
        <p:spPr>
          <a:xfrm>
            <a:off x="2396025" y="5082147"/>
            <a:ext cx="163878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4D / Z30 / S / 22 GB / 667788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822208" cy="3291840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822208" cy="3291840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FA14A5E2-19B5-27DC-3512-EBD71B3ED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467" y="2884315"/>
            <a:ext cx="713124" cy="10225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5800954" y="2788055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21934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B755-E06A-A67B-AD1E-6DD36F2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989" y="446008"/>
            <a:ext cx="4964266" cy="504385"/>
          </a:xfrm>
        </p:spPr>
        <p:txBody>
          <a:bodyPr/>
          <a:lstStyle/>
          <a:p>
            <a:r>
              <a:rPr lang="en-US" dirty="0"/>
              <a:t>Non Radioactive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5262-4B14-2E58-5D69-FB6273D18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DGD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0C4-2741-1136-CD0D-EEE1AA7D80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42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7E375-5868-7174-A3C9-5B8658DD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2" y="123250"/>
            <a:ext cx="5128727" cy="66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97875-0FC8-1EC5-2E0A-43C43CE1E05A}"/>
              </a:ext>
            </a:extLst>
          </p:cNvPr>
          <p:cNvSpPr txBox="1"/>
          <p:nvPr/>
        </p:nvSpPr>
        <p:spPr>
          <a:xfrm>
            <a:off x="6618448" y="509825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ABC Chemicals</a:t>
            </a:r>
          </a:p>
          <a:p>
            <a:r>
              <a:rPr lang="en-US" sz="800" dirty="0"/>
              <a:t>1 Chun Wan Road</a:t>
            </a:r>
          </a:p>
          <a:p>
            <a:r>
              <a:rPr lang="en-US" sz="800" dirty="0" err="1"/>
              <a:t>Chek</a:t>
            </a:r>
            <a:r>
              <a:rPr lang="en-US" sz="800" dirty="0"/>
              <a:t> Lap </a:t>
            </a:r>
            <a:r>
              <a:rPr lang="en-US" sz="800" dirty="0" err="1"/>
              <a:t>Kok</a:t>
            </a:r>
            <a:endParaRPr lang="en-US" sz="800" dirty="0"/>
          </a:p>
          <a:p>
            <a:pPr>
              <a:spcAft>
                <a:spcPts val="400"/>
              </a:spcAft>
            </a:pPr>
            <a:r>
              <a:rPr lang="en-US" sz="800" dirty="0"/>
              <a:t>Hong Kong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A76B-3E6B-D562-7421-8707285FFB52}"/>
              </a:ext>
            </a:extLst>
          </p:cNvPr>
          <p:cNvSpPr txBox="1"/>
          <p:nvPr/>
        </p:nvSpPr>
        <p:spPr>
          <a:xfrm>
            <a:off x="7341030" y="2244324"/>
            <a:ext cx="77915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HONG KONG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FD645-9E26-6A0C-DA8B-9C4E125267B0}"/>
              </a:ext>
            </a:extLst>
          </p:cNvPr>
          <p:cNvSpPr txBox="1"/>
          <p:nvPr/>
        </p:nvSpPr>
        <p:spPr>
          <a:xfrm>
            <a:off x="8911903" y="496967"/>
            <a:ext cx="124744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160-88008782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30B8F-7D70-CB1A-6020-CB985756591A}"/>
              </a:ext>
            </a:extLst>
          </p:cNvPr>
          <p:cNvSpPr txBox="1"/>
          <p:nvPr/>
        </p:nvSpPr>
        <p:spPr>
          <a:xfrm>
            <a:off x="8549398" y="703369"/>
            <a:ext cx="1247446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D594-59D8-E4E1-DF83-FD44A7CCC45B}"/>
              </a:ext>
            </a:extLst>
          </p:cNvPr>
          <p:cNvSpPr txBox="1"/>
          <p:nvPr/>
        </p:nvSpPr>
        <p:spPr>
          <a:xfrm>
            <a:off x="6648763" y="1191365"/>
            <a:ext cx="1247446" cy="406265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XYZ Pty LTD</a:t>
            </a:r>
          </a:p>
          <a:p>
            <a:r>
              <a:rPr lang="en-US" sz="800" dirty="0"/>
              <a:t>3 Airport Road</a:t>
            </a:r>
          </a:p>
          <a:p>
            <a:r>
              <a:rPr lang="en-US" sz="800" dirty="0"/>
              <a:t>Singapore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9C0B3-759D-A421-2A0A-FEE68762D261}"/>
              </a:ext>
            </a:extLst>
          </p:cNvPr>
          <p:cNvSpPr txBox="1"/>
          <p:nvPr/>
        </p:nvSpPr>
        <p:spPr>
          <a:xfrm>
            <a:off x="7157368" y="2636561"/>
            <a:ext cx="86092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SINGAPORE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8ABC9-F5A4-A47B-E2AB-42FF35485D74}"/>
              </a:ext>
            </a:extLst>
          </p:cNvPr>
          <p:cNvSpPr txBox="1"/>
          <p:nvPr/>
        </p:nvSpPr>
        <p:spPr>
          <a:xfrm>
            <a:off x="6705704" y="2388738"/>
            <a:ext cx="559912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3AD93-6C78-5B2B-0B36-998F6546836B}"/>
              </a:ext>
            </a:extLst>
          </p:cNvPr>
          <p:cNvSpPr txBox="1"/>
          <p:nvPr/>
        </p:nvSpPr>
        <p:spPr>
          <a:xfrm>
            <a:off x="9170824" y="2699879"/>
            <a:ext cx="754713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86143-7A6E-E60D-7B29-BA01F92D408F}"/>
              </a:ext>
            </a:extLst>
          </p:cNvPr>
          <p:cNvSpPr txBox="1"/>
          <p:nvPr/>
        </p:nvSpPr>
        <p:spPr>
          <a:xfrm>
            <a:off x="6167834" y="3429000"/>
            <a:ext cx="592585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UN </a:t>
            </a:r>
          </a:p>
          <a:p>
            <a:r>
              <a:rPr lang="en-US" sz="900" dirty="0"/>
              <a:t>2841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005C5-BDC0-7B14-3B23-679C3906F8B5}"/>
              </a:ext>
            </a:extLst>
          </p:cNvPr>
          <p:cNvSpPr txBox="1"/>
          <p:nvPr/>
        </p:nvSpPr>
        <p:spPr>
          <a:xfrm>
            <a:off x="6526504" y="3529425"/>
            <a:ext cx="1046148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Di-n-amylamine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BBEDA-B6F6-96F5-710B-D08895522CF8}"/>
              </a:ext>
            </a:extLst>
          </p:cNvPr>
          <p:cNvSpPr txBox="1"/>
          <p:nvPr/>
        </p:nvSpPr>
        <p:spPr>
          <a:xfrm>
            <a:off x="7992323" y="3529425"/>
            <a:ext cx="814326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 (6.1)       III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C4493-1A6B-F971-089E-1F72F55DE63F}"/>
              </a:ext>
            </a:extLst>
          </p:cNvPr>
          <p:cNvSpPr txBox="1"/>
          <p:nvPr/>
        </p:nvSpPr>
        <p:spPr>
          <a:xfrm>
            <a:off x="8806649" y="3529425"/>
            <a:ext cx="878889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 Fibreboard x</a:t>
            </a:r>
          </a:p>
          <a:p>
            <a:r>
              <a:rPr lang="en-US" dirty="0"/>
              <a:t>5 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28E7-A486-0E21-AE51-DD915C0FB1D2}"/>
              </a:ext>
            </a:extLst>
          </p:cNvPr>
          <p:cNvSpPr txBox="1"/>
          <p:nvPr/>
        </p:nvSpPr>
        <p:spPr>
          <a:xfrm>
            <a:off x="9690907" y="3529425"/>
            <a:ext cx="814326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BD93-8919-E837-6DE2-C1CD4E2730A9}"/>
              </a:ext>
            </a:extLst>
          </p:cNvPr>
          <p:cNvSpPr txBox="1"/>
          <p:nvPr/>
        </p:nvSpPr>
        <p:spPr>
          <a:xfrm>
            <a:off x="6337458" y="5486585"/>
            <a:ext cx="3459385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24 Hour emergency contact: 852-27471111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6D894-2A1F-A41A-1983-CC7D85D5A671}"/>
              </a:ext>
            </a:extLst>
          </p:cNvPr>
          <p:cNvSpPr txBox="1"/>
          <p:nvPr/>
        </p:nvSpPr>
        <p:spPr>
          <a:xfrm>
            <a:off x="8993361" y="5892301"/>
            <a:ext cx="1011773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Ming Lee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DB3F-0445-BBC7-5902-9DCE0E3B1795}"/>
              </a:ext>
            </a:extLst>
          </p:cNvPr>
          <p:cNvSpPr txBox="1"/>
          <p:nvPr/>
        </p:nvSpPr>
        <p:spPr>
          <a:xfrm>
            <a:off x="8993361" y="6122584"/>
            <a:ext cx="1011773" cy="175433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01 AUG 2024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C7530-599C-81A3-D6A5-BFBE6805FCDB}"/>
              </a:ext>
            </a:extLst>
          </p:cNvPr>
          <p:cNvSpPr txBox="1"/>
          <p:nvPr/>
        </p:nvSpPr>
        <p:spPr>
          <a:xfrm>
            <a:off x="9536062" y="6288660"/>
            <a:ext cx="632467" cy="21945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 anchor="ctr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Segoe Script" panose="030B0504020000000003" pitchFamily="66" charset="0"/>
              </a:rPr>
              <a:t>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6775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B755-E06A-A67B-AD1E-6DD36F2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64" y="511911"/>
            <a:ext cx="5005455" cy="504385"/>
          </a:xfrm>
        </p:spPr>
        <p:txBody>
          <a:bodyPr/>
          <a:lstStyle/>
          <a:p>
            <a:r>
              <a:rPr lang="en-US" dirty="0"/>
              <a:t>Non Radioactive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5262-4B14-2E58-5D69-FB6273D18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DGD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0C4-2741-1136-CD0D-EEE1AA7D80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43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7E375-5868-7174-A3C9-5B8658DD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2" y="123250"/>
            <a:ext cx="5128727" cy="66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97875-0FC8-1EC5-2E0A-43C43CE1E05A}"/>
              </a:ext>
            </a:extLst>
          </p:cNvPr>
          <p:cNvSpPr txBox="1"/>
          <p:nvPr/>
        </p:nvSpPr>
        <p:spPr>
          <a:xfrm>
            <a:off x="6618448" y="509825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ABC Chemicals</a:t>
            </a:r>
          </a:p>
          <a:p>
            <a:r>
              <a:rPr lang="en-US" sz="800" dirty="0"/>
              <a:t>1 Chun Wan Road</a:t>
            </a:r>
          </a:p>
          <a:p>
            <a:r>
              <a:rPr lang="en-US" sz="800" dirty="0" err="1"/>
              <a:t>Chek</a:t>
            </a:r>
            <a:r>
              <a:rPr lang="en-US" sz="800" dirty="0"/>
              <a:t> Lap </a:t>
            </a:r>
            <a:r>
              <a:rPr lang="en-US" sz="800" dirty="0" err="1"/>
              <a:t>Kok</a:t>
            </a:r>
            <a:endParaRPr lang="en-US" sz="800" dirty="0"/>
          </a:p>
          <a:p>
            <a:pPr>
              <a:spcAft>
                <a:spcPts val="400"/>
              </a:spcAft>
            </a:pPr>
            <a:r>
              <a:rPr lang="en-US" sz="800" dirty="0"/>
              <a:t>Hong Kong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A76B-3E6B-D562-7421-8707285FFB52}"/>
              </a:ext>
            </a:extLst>
          </p:cNvPr>
          <p:cNvSpPr txBox="1"/>
          <p:nvPr/>
        </p:nvSpPr>
        <p:spPr>
          <a:xfrm>
            <a:off x="7341030" y="2244324"/>
            <a:ext cx="77915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HONG KONG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FD645-9E26-6A0C-DA8B-9C4E125267B0}"/>
              </a:ext>
            </a:extLst>
          </p:cNvPr>
          <p:cNvSpPr txBox="1"/>
          <p:nvPr/>
        </p:nvSpPr>
        <p:spPr>
          <a:xfrm>
            <a:off x="8911903" y="496967"/>
            <a:ext cx="124744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160-88008782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30B8F-7D70-CB1A-6020-CB985756591A}"/>
              </a:ext>
            </a:extLst>
          </p:cNvPr>
          <p:cNvSpPr txBox="1"/>
          <p:nvPr/>
        </p:nvSpPr>
        <p:spPr>
          <a:xfrm>
            <a:off x="8549398" y="703369"/>
            <a:ext cx="1247446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D594-59D8-E4E1-DF83-FD44A7CCC45B}"/>
              </a:ext>
            </a:extLst>
          </p:cNvPr>
          <p:cNvSpPr txBox="1"/>
          <p:nvPr/>
        </p:nvSpPr>
        <p:spPr>
          <a:xfrm>
            <a:off x="6648763" y="1191365"/>
            <a:ext cx="1247446" cy="406265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XYZ Pty LTD</a:t>
            </a:r>
          </a:p>
          <a:p>
            <a:r>
              <a:rPr lang="en-US" sz="800" dirty="0"/>
              <a:t>3 Airport Road</a:t>
            </a:r>
          </a:p>
          <a:p>
            <a:r>
              <a:rPr lang="en-US" sz="800" dirty="0"/>
              <a:t>Singapore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9C0B3-759D-A421-2A0A-FEE68762D261}"/>
              </a:ext>
            </a:extLst>
          </p:cNvPr>
          <p:cNvSpPr txBox="1"/>
          <p:nvPr/>
        </p:nvSpPr>
        <p:spPr>
          <a:xfrm>
            <a:off x="7157368" y="2636561"/>
            <a:ext cx="86092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SINGAPORE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8ABC9-F5A4-A47B-E2AB-42FF35485D74}"/>
              </a:ext>
            </a:extLst>
          </p:cNvPr>
          <p:cNvSpPr txBox="1"/>
          <p:nvPr/>
        </p:nvSpPr>
        <p:spPr>
          <a:xfrm>
            <a:off x="6705704" y="2388738"/>
            <a:ext cx="559912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3AD93-6C78-5B2B-0B36-998F6546836B}"/>
              </a:ext>
            </a:extLst>
          </p:cNvPr>
          <p:cNvSpPr txBox="1"/>
          <p:nvPr/>
        </p:nvSpPr>
        <p:spPr>
          <a:xfrm>
            <a:off x="9170824" y="2699879"/>
            <a:ext cx="754713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86143-7A6E-E60D-7B29-BA01F92D408F}"/>
              </a:ext>
            </a:extLst>
          </p:cNvPr>
          <p:cNvSpPr txBox="1"/>
          <p:nvPr/>
        </p:nvSpPr>
        <p:spPr>
          <a:xfrm>
            <a:off x="6167834" y="3429000"/>
            <a:ext cx="592585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UN </a:t>
            </a:r>
          </a:p>
          <a:p>
            <a:r>
              <a:rPr lang="en-US" sz="900" dirty="0"/>
              <a:t>2841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005C5-BDC0-7B14-3B23-679C3906F8B5}"/>
              </a:ext>
            </a:extLst>
          </p:cNvPr>
          <p:cNvSpPr txBox="1"/>
          <p:nvPr/>
        </p:nvSpPr>
        <p:spPr>
          <a:xfrm>
            <a:off x="6526504" y="3529425"/>
            <a:ext cx="1046148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Di-n-amylamine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BBEDA-B6F6-96F5-710B-D08895522CF8}"/>
              </a:ext>
            </a:extLst>
          </p:cNvPr>
          <p:cNvSpPr txBox="1"/>
          <p:nvPr/>
        </p:nvSpPr>
        <p:spPr>
          <a:xfrm>
            <a:off x="8107653" y="3537663"/>
            <a:ext cx="814326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            III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C4493-1A6B-F971-089E-1F72F55DE63F}"/>
              </a:ext>
            </a:extLst>
          </p:cNvPr>
          <p:cNvSpPr txBox="1"/>
          <p:nvPr/>
        </p:nvSpPr>
        <p:spPr>
          <a:xfrm>
            <a:off x="8806649" y="3529425"/>
            <a:ext cx="878889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 Fibreboard x</a:t>
            </a:r>
          </a:p>
          <a:p>
            <a:r>
              <a:rPr lang="en-US" dirty="0"/>
              <a:t>5 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28E7-A486-0E21-AE51-DD915C0FB1D2}"/>
              </a:ext>
            </a:extLst>
          </p:cNvPr>
          <p:cNvSpPr txBox="1"/>
          <p:nvPr/>
        </p:nvSpPr>
        <p:spPr>
          <a:xfrm>
            <a:off x="9690907" y="3529425"/>
            <a:ext cx="814326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BD93-8919-E837-6DE2-C1CD4E2730A9}"/>
              </a:ext>
            </a:extLst>
          </p:cNvPr>
          <p:cNvSpPr txBox="1"/>
          <p:nvPr/>
        </p:nvSpPr>
        <p:spPr>
          <a:xfrm>
            <a:off x="6337458" y="5486585"/>
            <a:ext cx="3459385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24 Hour emergency contact: 852-27471111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6D894-2A1F-A41A-1983-CC7D85D5A671}"/>
              </a:ext>
            </a:extLst>
          </p:cNvPr>
          <p:cNvSpPr txBox="1"/>
          <p:nvPr/>
        </p:nvSpPr>
        <p:spPr>
          <a:xfrm>
            <a:off x="8993361" y="5892301"/>
            <a:ext cx="1011773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Ming Lee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DB3F-0445-BBC7-5902-9DCE0E3B1795}"/>
              </a:ext>
            </a:extLst>
          </p:cNvPr>
          <p:cNvSpPr txBox="1"/>
          <p:nvPr/>
        </p:nvSpPr>
        <p:spPr>
          <a:xfrm>
            <a:off x="8993361" y="6122584"/>
            <a:ext cx="1011773" cy="175433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01 AUG 2024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C7530-599C-81A3-D6A5-BFBE6805FCDB}"/>
              </a:ext>
            </a:extLst>
          </p:cNvPr>
          <p:cNvSpPr txBox="1"/>
          <p:nvPr/>
        </p:nvSpPr>
        <p:spPr>
          <a:xfrm>
            <a:off x="9536062" y="6288660"/>
            <a:ext cx="632467" cy="21945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 anchor="ctr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Segoe Script" panose="030B0504020000000003" pitchFamily="66" charset="0"/>
              </a:rPr>
              <a:t>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509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783-CF16-9FB3-4B77-2B97A5AC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Radioactive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22ED-C476-F2F8-3B50-917CD9F7A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336E-5F25-2B37-3123-6C285CCDF3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44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A9076-693E-F147-C240-36E53BED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ACD3453C-C63E-0F90-820F-23314F8C7E95}"/>
              </a:ext>
            </a:extLst>
          </p:cNvPr>
          <p:cNvSpPr txBox="1"/>
          <p:nvPr/>
        </p:nvSpPr>
        <p:spPr>
          <a:xfrm>
            <a:off x="7979996" y="3508123"/>
            <a:ext cx="248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Chemicals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A9CBC4CF-026C-A22E-16C2-6591D628D4F1}"/>
              </a:ext>
            </a:extLst>
          </p:cNvPr>
          <p:cNvSpPr txBox="1"/>
          <p:nvPr/>
        </p:nvSpPr>
        <p:spPr>
          <a:xfrm>
            <a:off x="1817565" y="2472584"/>
            <a:ext cx="5685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Dangerous Goods as per associated DGD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724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783-CF16-9FB3-4B77-2B97A5AC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Radioactive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22ED-C476-F2F8-3B50-917CD9F7A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336E-5F25-2B37-3123-6C285CCDF3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45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A9076-693E-F147-C240-36E53BED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ACD3453C-C63E-0F90-820F-23314F8C7E95}"/>
              </a:ext>
            </a:extLst>
          </p:cNvPr>
          <p:cNvSpPr txBox="1"/>
          <p:nvPr/>
        </p:nvSpPr>
        <p:spPr>
          <a:xfrm>
            <a:off x="7979996" y="3508123"/>
            <a:ext cx="248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Chemicals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A9CBC4CF-026C-A22E-16C2-6591D628D4F1}"/>
              </a:ext>
            </a:extLst>
          </p:cNvPr>
          <p:cNvSpPr txBox="1"/>
          <p:nvPr/>
        </p:nvSpPr>
        <p:spPr>
          <a:xfrm>
            <a:off x="1817565" y="2472584"/>
            <a:ext cx="5685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Dangerous Goods as per DGD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3542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Non-Radioactive (UN 3480 Sec. IB)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758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A73-EF29-4F4B-4B8C-5CFC996B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Radioactive (UN 3480 Sec. IB)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5F09-8D91-CAB3-AC95-24E449E71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Shipment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F7F28-6947-8677-BBC1-A774D0A84E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47</a:t>
            </a:fld>
            <a:endParaRPr lang="zh-HK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7C1A2A-AF87-029D-A378-2838A5E82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02552"/>
              </p:ext>
            </p:extLst>
          </p:nvPr>
        </p:nvGraphicFramePr>
        <p:xfrm>
          <a:off x="1500644" y="5443009"/>
          <a:ext cx="8349412" cy="37084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5339994">
                  <a:extLst>
                    <a:ext uri="{9D8B030D-6E8A-4147-A177-3AD203B41FA5}">
                      <a16:colId xmlns:a16="http://schemas.microsoft.com/office/drawing/2014/main" val="2215404110"/>
                    </a:ext>
                  </a:extLst>
                </a:gridCol>
                <a:gridCol w="3009418">
                  <a:extLst>
                    <a:ext uri="{9D8B030D-6E8A-4147-A177-3AD203B41FA5}">
                      <a16:colId xmlns:a16="http://schemas.microsoft.com/office/drawing/2014/main" val="69199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Actual Net Quantity in Package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95032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94225F6-9DE3-B89F-9184-0E6190898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56516"/>
              </p:ext>
            </p:extLst>
          </p:nvPr>
        </p:nvGraphicFramePr>
        <p:xfrm>
          <a:off x="1500644" y="1876320"/>
          <a:ext cx="8362447" cy="313436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1437865">
                  <a:extLst>
                    <a:ext uri="{9D8B030D-6E8A-4147-A177-3AD203B41FA5}">
                      <a16:colId xmlns:a16="http://schemas.microsoft.com/office/drawing/2014/main" val="2191431046"/>
                    </a:ext>
                  </a:extLst>
                </a:gridCol>
                <a:gridCol w="3906174">
                  <a:extLst>
                    <a:ext uri="{9D8B030D-6E8A-4147-A177-3AD203B41FA5}">
                      <a16:colId xmlns:a16="http://schemas.microsoft.com/office/drawing/2014/main" val="3206269253"/>
                    </a:ext>
                  </a:extLst>
                </a:gridCol>
                <a:gridCol w="3018408">
                  <a:extLst>
                    <a:ext uri="{9D8B030D-6E8A-4147-A177-3AD203B41FA5}">
                      <a16:colId xmlns:a16="http://schemas.microsoft.com/office/drawing/2014/main" val="13722823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UN Number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3480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99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Proper Shipping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Lithium Ion Batteries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9294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13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Packing Group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581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Packing Instruction 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965 – Section IB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73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Passenger aircraft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Net Quantity of Lithium Ion Cells or Batteries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Forbidden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8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Cargo aircraft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Net Quantity of Lithium Ion Cells or Batteries Per Package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88802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23230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Radioactive (UN 3480 Sec. IB)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4529678" cy="3291840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2C79B5-5A26-F2B7-DFC9-C032CB8BB609}"/>
              </a:ext>
            </a:extLst>
          </p:cNvPr>
          <p:cNvSpPr txBox="1"/>
          <p:nvPr/>
        </p:nvSpPr>
        <p:spPr>
          <a:xfrm>
            <a:off x="698874" y="2716730"/>
            <a:ext cx="1963304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 3480   </a:t>
            </a:r>
          </a:p>
          <a:p>
            <a:r>
              <a:rPr lang="en-US" sz="1600" dirty="0"/>
              <a:t>Lithium ion batteries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4016213"/>
            <a:ext cx="1247446" cy="154247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50" dirty="0"/>
              <a:t>SHIPPER</a:t>
            </a:r>
          </a:p>
          <a:p>
            <a:r>
              <a:rPr lang="en-US" sz="1050" dirty="0"/>
              <a:t>ABC Chemicals</a:t>
            </a:r>
          </a:p>
          <a:p>
            <a:r>
              <a:rPr lang="en-US" sz="1050" dirty="0"/>
              <a:t>1 Chun Wan Road</a:t>
            </a:r>
          </a:p>
          <a:p>
            <a:r>
              <a:rPr lang="en-US" sz="1050" dirty="0" err="1"/>
              <a:t>Chek</a:t>
            </a:r>
            <a:r>
              <a:rPr lang="en-US" sz="1050" dirty="0"/>
              <a:t> Lap </a:t>
            </a:r>
            <a:r>
              <a:rPr lang="en-US" sz="1050" dirty="0" err="1"/>
              <a:t>Kok</a:t>
            </a:r>
            <a:endParaRPr lang="en-US" sz="1050" dirty="0"/>
          </a:p>
          <a:p>
            <a:pPr>
              <a:spcAft>
                <a:spcPts val="400"/>
              </a:spcAft>
            </a:pPr>
            <a:r>
              <a:rPr lang="en-US" sz="1050" dirty="0"/>
              <a:t>Hong Kong</a:t>
            </a:r>
          </a:p>
          <a:p>
            <a:r>
              <a:rPr lang="en-US" sz="1050" dirty="0"/>
              <a:t>CONSIGNEE</a:t>
            </a:r>
          </a:p>
          <a:p>
            <a:r>
              <a:rPr lang="en-US" sz="1050" dirty="0"/>
              <a:t>XYZ Pty LTD</a:t>
            </a:r>
          </a:p>
          <a:p>
            <a:r>
              <a:rPr lang="en-US" sz="1050" dirty="0"/>
              <a:t>3 Airport Road</a:t>
            </a:r>
          </a:p>
          <a:p>
            <a:r>
              <a:rPr lang="en-US" sz="1050" dirty="0"/>
              <a:t>Singapore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822208" cy="3291840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822208" cy="3291840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5743519" y="2788055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3">
            <a:extLst>
              <a:ext uri="{FF2B5EF4-FFF2-40B4-BE49-F238E27FC236}">
                <a16:creationId xmlns:a16="http://schemas.microsoft.com/office/drawing/2014/main" id="{7FA69C24-B32B-F317-3840-9B8AC441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1744" y="4446390"/>
            <a:ext cx="1210033" cy="109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73B789-0627-B382-FCD7-EE3EF138A8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60" y="2934715"/>
            <a:ext cx="1432029" cy="1432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CBF67-7D94-D1E6-60A2-7040AEDBAF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2261" y="3065621"/>
            <a:ext cx="1119033" cy="1124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0F7B64-2D57-EB90-5CE2-B2324266756D}"/>
              </a:ext>
            </a:extLst>
          </p:cNvPr>
          <p:cNvSpPr txBox="1"/>
          <p:nvPr/>
        </p:nvSpPr>
        <p:spPr>
          <a:xfrm>
            <a:off x="4007046" y="3886933"/>
            <a:ext cx="65723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UN3480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751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5CEE4-25E4-101F-DB18-B4B878496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Radioactive (UN 3480 Sec. IB)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52F03A-C263-A0EE-9B6D-BF3B06CDAF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Package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BB7E0-7C2B-047B-87B4-285215C5F774}"/>
              </a:ext>
            </a:extLst>
          </p:cNvPr>
          <p:cNvGrpSpPr/>
          <p:nvPr/>
        </p:nvGrpSpPr>
        <p:grpSpPr>
          <a:xfrm>
            <a:off x="575999" y="2509028"/>
            <a:ext cx="4529678" cy="3291840"/>
            <a:chOff x="4048295" y="3223415"/>
            <a:chExt cx="3633846" cy="23789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EC1EF8-1652-FCA1-A827-B7DF78ABA70E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7143588-414E-AC59-A1BF-9B011056B8D1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2C79B5-5A26-F2B7-DFC9-C032CB8BB609}"/>
              </a:ext>
            </a:extLst>
          </p:cNvPr>
          <p:cNvSpPr txBox="1"/>
          <p:nvPr/>
        </p:nvSpPr>
        <p:spPr>
          <a:xfrm>
            <a:off x="698874" y="2716730"/>
            <a:ext cx="1963304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0" bIns="4572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 3480   </a:t>
            </a:r>
          </a:p>
          <a:p>
            <a:r>
              <a:rPr lang="en-US" sz="1600" dirty="0"/>
              <a:t>Lithium ion batteries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3F4AAC-27F0-399C-791E-077AAF408B34}"/>
              </a:ext>
            </a:extLst>
          </p:cNvPr>
          <p:cNvSpPr txBox="1"/>
          <p:nvPr/>
        </p:nvSpPr>
        <p:spPr>
          <a:xfrm>
            <a:off x="706412" y="4016213"/>
            <a:ext cx="1247446" cy="154247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50" dirty="0"/>
              <a:t>SHIPPER</a:t>
            </a:r>
          </a:p>
          <a:p>
            <a:r>
              <a:rPr lang="en-US" sz="1050" dirty="0"/>
              <a:t>ABC Chemicals</a:t>
            </a:r>
          </a:p>
          <a:p>
            <a:r>
              <a:rPr lang="en-US" sz="1050" dirty="0"/>
              <a:t>1 Chun Wan Road</a:t>
            </a:r>
          </a:p>
          <a:p>
            <a:r>
              <a:rPr lang="en-US" sz="1050" dirty="0" err="1"/>
              <a:t>Chek</a:t>
            </a:r>
            <a:r>
              <a:rPr lang="en-US" sz="1050" dirty="0"/>
              <a:t> Lap </a:t>
            </a:r>
            <a:r>
              <a:rPr lang="en-US" sz="1050" dirty="0" err="1"/>
              <a:t>Kok</a:t>
            </a:r>
            <a:endParaRPr lang="en-US" sz="1050" dirty="0"/>
          </a:p>
          <a:p>
            <a:pPr>
              <a:spcAft>
                <a:spcPts val="400"/>
              </a:spcAft>
            </a:pPr>
            <a:r>
              <a:rPr lang="en-US" sz="1050" dirty="0"/>
              <a:t>Hong Kong</a:t>
            </a:r>
          </a:p>
          <a:p>
            <a:r>
              <a:rPr lang="en-US" sz="1050" dirty="0"/>
              <a:t>CONSIGNEE</a:t>
            </a:r>
          </a:p>
          <a:p>
            <a:r>
              <a:rPr lang="en-US" sz="1050" dirty="0"/>
              <a:t>XYZ Pty LTD</a:t>
            </a:r>
          </a:p>
          <a:p>
            <a:r>
              <a:rPr lang="en-US" sz="1050" dirty="0"/>
              <a:t>3 Airport Road</a:t>
            </a:r>
          </a:p>
          <a:p>
            <a:r>
              <a:rPr lang="en-US" sz="1050" dirty="0"/>
              <a:t>Singapore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3FB8CF-1BA6-D468-97B2-E6B10FE33EF6}"/>
              </a:ext>
            </a:extLst>
          </p:cNvPr>
          <p:cNvSpPr txBox="1"/>
          <p:nvPr/>
        </p:nvSpPr>
        <p:spPr>
          <a:xfrm>
            <a:off x="843240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9A8877-CBD6-A8C6-FF47-38809FF096E0}"/>
              </a:ext>
            </a:extLst>
          </p:cNvPr>
          <p:cNvGrpSpPr/>
          <p:nvPr/>
        </p:nvGrpSpPr>
        <p:grpSpPr>
          <a:xfrm>
            <a:off x="5595299" y="2509028"/>
            <a:ext cx="2822208" cy="3291840"/>
            <a:chOff x="4048295" y="3223415"/>
            <a:chExt cx="3633846" cy="23789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11D7F30-02AD-358F-53C0-113DB317F961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8FE85D4-0BA3-A465-5168-B6CE71D6C69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9A06662-6BB8-8786-9543-80361180B53D}"/>
              </a:ext>
            </a:extLst>
          </p:cNvPr>
          <p:cNvSpPr txBox="1"/>
          <p:nvPr/>
        </p:nvSpPr>
        <p:spPr>
          <a:xfrm>
            <a:off x="5743519" y="20297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Left: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9D9F13-1F43-E88F-96A3-BFCAFC4F22DD}"/>
              </a:ext>
            </a:extLst>
          </p:cNvPr>
          <p:cNvSpPr txBox="1"/>
          <p:nvPr/>
        </p:nvSpPr>
        <p:spPr>
          <a:xfrm>
            <a:off x="9081405" y="20297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9B17D5-74F7-35E5-34D9-3F1DFB7C3777}"/>
              </a:ext>
            </a:extLst>
          </p:cNvPr>
          <p:cNvGrpSpPr/>
          <p:nvPr/>
        </p:nvGrpSpPr>
        <p:grpSpPr>
          <a:xfrm>
            <a:off x="8907129" y="2509028"/>
            <a:ext cx="2822208" cy="3291840"/>
            <a:chOff x="4048295" y="3223415"/>
            <a:chExt cx="3633846" cy="237895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0082E2-F4FE-BA63-E3FC-9F299885AB7C}"/>
                </a:ext>
              </a:extLst>
            </p:cNvPr>
            <p:cNvSpPr/>
            <p:nvPr/>
          </p:nvSpPr>
          <p:spPr>
            <a:xfrm>
              <a:off x="4048295" y="3309804"/>
              <a:ext cx="3633846" cy="2292570"/>
            </a:xfrm>
            <a:prstGeom prst="rect">
              <a:avLst/>
            </a:prstGeom>
            <a:solidFill>
              <a:srgbClr val="CEC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rapezoid 40">
              <a:extLst>
                <a:ext uri="{FF2B5EF4-FFF2-40B4-BE49-F238E27FC236}">
                  <a16:creationId xmlns:a16="http://schemas.microsoft.com/office/drawing/2014/main" id="{5377138D-7CE0-EA2D-C78A-93FA64011857}"/>
                </a:ext>
              </a:extLst>
            </p:cNvPr>
            <p:cNvSpPr/>
            <p:nvPr/>
          </p:nvSpPr>
          <p:spPr>
            <a:xfrm>
              <a:off x="4048295" y="3223415"/>
              <a:ext cx="3633846" cy="88219"/>
            </a:xfrm>
            <a:prstGeom prst="trapezoid">
              <a:avLst>
                <a:gd name="adj" fmla="val 215364"/>
              </a:avLst>
            </a:prstGeom>
            <a:solidFill>
              <a:srgbClr val="D8C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277282F-E68F-D3E0-83E7-2D2685E6EA92}"/>
              </a:ext>
            </a:extLst>
          </p:cNvPr>
          <p:cNvGrpSpPr/>
          <p:nvPr/>
        </p:nvGrpSpPr>
        <p:grpSpPr>
          <a:xfrm>
            <a:off x="5743519" y="2788055"/>
            <a:ext cx="1152144" cy="1281889"/>
            <a:chOff x="3509625" y="3828939"/>
            <a:chExt cx="1152144" cy="128188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3CF5DE-C2BC-003B-4694-9250CEB5927B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Fast Cargo HK Ltd.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HKG-1234		HKG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SIN				1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1CAC8E1-4C04-EAF6-977D-18D0942F9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6725A9-CACB-4706-BB73-2433A4FD6AA8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91CC9D7-1430-3E40-42DC-6F3AAFE0E07B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72E5A-4587-9A28-AEAE-A2EA262B5970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36CF4A-631A-D909-42E1-B5E933A99F99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0EB29F-25A9-D3A0-79BF-29058650C9A5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837FC1-62E2-3D9B-C47A-D6DB6DF7BF4A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4D5C7B-1C99-FE51-8738-7EB227AE752A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3606F4-EDF8-5E30-466C-9C0ECC7CDC03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DBE4EB-2256-9515-3A4F-CFA7ABDEE52A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3">
            <a:extLst>
              <a:ext uri="{FF2B5EF4-FFF2-40B4-BE49-F238E27FC236}">
                <a16:creationId xmlns:a16="http://schemas.microsoft.com/office/drawing/2014/main" id="{7FA69C24-B32B-F317-3840-9B8AC441C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11744" y="4446390"/>
            <a:ext cx="1210033" cy="109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CBF67-7D94-D1E6-60A2-7040AEDBA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261" y="3065621"/>
            <a:ext cx="1119033" cy="1124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0F7B64-2D57-EB90-5CE2-B2324266756D}"/>
              </a:ext>
            </a:extLst>
          </p:cNvPr>
          <p:cNvSpPr txBox="1"/>
          <p:nvPr/>
        </p:nvSpPr>
        <p:spPr>
          <a:xfrm>
            <a:off x="4007046" y="3886933"/>
            <a:ext cx="65723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UN3480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4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C3A5-B2C1-6BB3-A575-A0A01076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53A7A-B880-4173-02FD-41E32B9CEF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There will be 2 different play modes within the game.</a:t>
            </a:r>
          </a:p>
          <a:p>
            <a:pPr lvl="1"/>
            <a:r>
              <a:rPr lang="en-US" dirty="0"/>
              <a:t>Standard mode </a:t>
            </a:r>
          </a:p>
          <a:p>
            <a:pPr lvl="2"/>
            <a:r>
              <a:rPr lang="en-US" dirty="0"/>
              <a:t>Beginner level</a:t>
            </a:r>
          </a:p>
          <a:p>
            <a:pPr lvl="2"/>
            <a:r>
              <a:rPr lang="en-US" dirty="0"/>
              <a:t>Intermediate level</a:t>
            </a:r>
          </a:p>
          <a:p>
            <a:pPr lvl="2"/>
            <a:r>
              <a:rPr lang="en-US" dirty="0"/>
              <a:t>Advance level</a:t>
            </a:r>
          </a:p>
          <a:p>
            <a:pPr lvl="1"/>
            <a:r>
              <a:rPr lang="en-US" dirty="0"/>
              <a:t>Time Trial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8F383-E1F8-E0CE-4BDE-9A0798646A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74846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B755-E06A-A67B-AD1E-6DD36F2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91" y="273013"/>
            <a:ext cx="5021931" cy="504385"/>
          </a:xfrm>
        </p:spPr>
        <p:txBody>
          <a:bodyPr>
            <a:normAutofit fontScale="90000"/>
          </a:bodyPr>
          <a:lstStyle/>
          <a:p>
            <a:r>
              <a:rPr lang="en-US" dirty="0"/>
              <a:t>Non Radioactive (UN 3480 Sec. IB)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5262-4B14-2E58-5D69-FB6273D18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DGD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0C4-2741-1136-CD0D-EEE1AA7D80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50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7E375-5868-7174-A3C9-5B8658DD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2" y="123250"/>
            <a:ext cx="5128727" cy="66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97875-0FC8-1EC5-2E0A-43C43CE1E05A}"/>
              </a:ext>
            </a:extLst>
          </p:cNvPr>
          <p:cNvSpPr txBox="1"/>
          <p:nvPr/>
        </p:nvSpPr>
        <p:spPr>
          <a:xfrm>
            <a:off x="6618448" y="509825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ABC Chemicals</a:t>
            </a:r>
          </a:p>
          <a:p>
            <a:r>
              <a:rPr lang="en-US" sz="800" dirty="0"/>
              <a:t>1 Chun Wan Road</a:t>
            </a:r>
          </a:p>
          <a:p>
            <a:r>
              <a:rPr lang="en-US" sz="800" dirty="0" err="1"/>
              <a:t>Chek</a:t>
            </a:r>
            <a:r>
              <a:rPr lang="en-US" sz="800" dirty="0"/>
              <a:t> Lap </a:t>
            </a:r>
            <a:r>
              <a:rPr lang="en-US" sz="800" dirty="0" err="1"/>
              <a:t>Kok</a:t>
            </a:r>
            <a:endParaRPr lang="en-US" sz="800" dirty="0"/>
          </a:p>
          <a:p>
            <a:pPr>
              <a:spcAft>
                <a:spcPts val="400"/>
              </a:spcAft>
            </a:pPr>
            <a:r>
              <a:rPr lang="en-US" sz="800" dirty="0"/>
              <a:t>Hong Kong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A76B-3E6B-D562-7421-8707285FFB52}"/>
              </a:ext>
            </a:extLst>
          </p:cNvPr>
          <p:cNvSpPr txBox="1"/>
          <p:nvPr/>
        </p:nvSpPr>
        <p:spPr>
          <a:xfrm>
            <a:off x="7341030" y="2244324"/>
            <a:ext cx="77915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HONG KONG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FD645-9E26-6A0C-DA8B-9C4E125267B0}"/>
              </a:ext>
            </a:extLst>
          </p:cNvPr>
          <p:cNvSpPr txBox="1"/>
          <p:nvPr/>
        </p:nvSpPr>
        <p:spPr>
          <a:xfrm>
            <a:off x="8911903" y="496967"/>
            <a:ext cx="124744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160-88008782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30B8F-7D70-CB1A-6020-CB985756591A}"/>
              </a:ext>
            </a:extLst>
          </p:cNvPr>
          <p:cNvSpPr txBox="1"/>
          <p:nvPr/>
        </p:nvSpPr>
        <p:spPr>
          <a:xfrm>
            <a:off x="8549398" y="703369"/>
            <a:ext cx="1247446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D594-59D8-E4E1-DF83-FD44A7CCC45B}"/>
              </a:ext>
            </a:extLst>
          </p:cNvPr>
          <p:cNvSpPr txBox="1"/>
          <p:nvPr/>
        </p:nvSpPr>
        <p:spPr>
          <a:xfrm>
            <a:off x="6648763" y="1191365"/>
            <a:ext cx="1247446" cy="406265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XYZ Pty LTD</a:t>
            </a:r>
          </a:p>
          <a:p>
            <a:r>
              <a:rPr lang="en-US" sz="800" dirty="0"/>
              <a:t>3 Airport Road</a:t>
            </a:r>
          </a:p>
          <a:p>
            <a:r>
              <a:rPr lang="en-US" sz="800" dirty="0"/>
              <a:t>Singapore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9C0B3-759D-A421-2A0A-FEE68762D261}"/>
              </a:ext>
            </a:extLst>
          </p:cNvPr>
          <p:cNvSpPr txBox="1"/>
          <p:nvPr/>
        </p:nvSpPr>
        <p:spPr>
          <a:xfrm>
            <a:off x="7157368" y="2636561"/>
            <a:ext cx="86092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SINGAPORE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8ABC9-F5A4-A47B-E2AB-42FF35485D74}"/>
              </a:ext>
            </a:extLst>
          </p:cNvPr>
          <p:cNvSpPr txBox="1"/>
          <p:nvPr/>
        </p:nvSpPr>
        <p:spPr>
          <a:xfrm>
            <a:off x="6242717" y="2388738"/>
            <a:ext cx="559912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3AD93-6C78-5B2B-0B36-998F6546836B}"/>
              </a:ext>
            </a:extLst>
          </p:cNvPr>
          <p:cNvSpPr txBox="1"/>
          <p:nvPr/>
        </p:nvSpPr>
        <p:spPr>
          <a:xfrm>
            <a:off x="9170824" y="2699879"/>
            <a:ext cx="754713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86143-7A6E-E60D-7B29-BA01F92D408F}"/>
              </a:ext>
            </a:extLst>
          </p:cNvPr>
          <p:cNvSpPr txBox="1"/>
          <p:nvPr/>
        </p:nvSpPr>
        <p:spPr>
          <a:xfrm>
            <a:off x="6167834" y="3429000"/>
            <a:ext cx="592585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UN </a:t>
            </a:r>
          </a:p>
          <a:p>
            <a:r>
              <a:rPr lang="en-US" sz="900" dirty="0"/>
              <a:t>3480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005C5-BDC0-7B14-3B23-679C3906F8B5}"/>
              </a:ext>
            </a:extLst>
          </p:cNvPr>
          <p:cNvSpPr txBox="1"/>
          <p:nvPr/>
        </p:nvSpPr>
        <p:spPr>
          <a:xfrm>
            <a:off x="6526503" y="3529425"/>
            <a:ext cx="1369705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Lithium ion batteries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BBEDA-B6F6-96F5-710B-D08895522CF8}"/>
              </a:ext>
            </a:extLst>
          </p:cNvPr>
          <p:cNvSpPr txBox="1"/>
          <p:nvPr/>
        </p:nvSpPr>
        <p:spPr>
          <a:xfrm>
            <a:off x="8152125" y="3529425"/>
            <a:ext cx="262554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C4493-1A6B-F971-089E-1F72F55DE63F}"/>
              </a:ext>
            </a:extLst>
          </p:cNvPr>
          <p:cNvSpPr txBox="1"/>
          <p:nvPr/>
        </p:nvSpPr>
        <p:spPr>
          <a:xfrm>
            <a:off x="8806649" y="3529425"/>
            <a:ext cx="878889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 Fibreboard x</a:t>
            </a:r>
          </a:p>
          <a:p>
            <a:r>
              <a:rPr lang="en-US" dirty="0"/>
              <a:t>8 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28E7-A486-0E21-AE51-DD915C0FB1D2}"/>
              </a:ext>
            </a:extLst>
          </p:cNvPr>
          <p:cNvSpPr txBox="1"/>
          <p:nvPr/>
        </p:nvSpPr>
        <p:spPr>
          <a:xfrm>
            <a:off x="9690907" y="3529425"/>
            <a:ext cx="814326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965      IB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BD93-8919-E837-6DE2-C1CD4E2730A9}"/>
              </a:ext>
            </a:extLst>
          </p:cNvPr>
          <p:cNvSpPr txBox="1"/>
          <p:nvPr/>
        </p:nvSpPr>
        <p:spPr>
          <a:xfrm>
            <a:off x="6337458" y="5486585"/>
            <a:ext cx="3459385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24 Hour emergency contact: 852-27471111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6D894-2A1F-A41A-1983-CC7D85D5A671}"/>
              </a:ext>
            </a:extLst>
          </p:cNvPr>
          <p:cNvSpPr txBox="1"/>
          <p:nvPr/>
        </p:nvSpPr>
        <p:spPr>
          <a:xfrm>
            <a:off x="8993361" y="5892301"/>
            <a:ext cx="1011773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Ming Lee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DB3F-0445-BBC7-5902-9DCE0E3B1795}"/>
              </a:ext>
            </a:extLst>
          </p:cNvPr>
          <p:cNvSpPr txBox="1"/>
          <p:nvPr/>
        </p:nvSpPr>
        <p:spPr>
          <a:xfrm>
            <a:off x="8993361" y="6122584"/>
            <a:ext cx="1011773" cy="175433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01 AUG 2024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C7530-599C-81A3-D6A5-BFBE6805FCDB}"/>
              </a:ext>
            </a:extLst>
          </p:cNvPr>
          <p:cNvSpPr txBox="1"/>
          <p:nvPr/>
        </p:nvSpPr>
        <p:spPr>
          <a:xfrm>
            <a:off x="9536062" y="6288660"/>
            <a:ext cx="632467" cy="21945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 anchor="ctr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Segoe Script" panose="030B0504020000000003" pitchFamily="66" charset="0"/>
              </a:rPr>
              <a:t>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34093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B755-E06A-A67B-AD1E-6DD36F2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92" y="273013"/>
            <a:ext cx="5046644" cy="504385"/>
          </a:xfrm>
        </p:spPr>
        <p:txBody>
          <a:bodyPr>
            <a:normAutofit fontScale="90000"/>
          </a:bodyPr>
          <a:lstStyle/>
          <a:p>
            <a:r>
              <a:rPr lang="en-US" dirty="0"/>
              <a:t>Non Radioactive (UN 3480 Sec. IB)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5262-4B14-2E58-5D69-FB6273D18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DGD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0C4-2741-1136-CD0D-EEE1AA7D80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51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7E375-5868-7174-A3C9-5B8658DD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2" y="123250"/>
            <a:ext cx="5128727" cy="66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97875-0FC8-1EC5-2E0A-43C43CE1E05A}"/>
              </a:ext>
            </a:extLst>
          </p:cNvPr>
          <p:cNvSpPr txBox="1"/>
          <p:nvPr/>
        </p:nvSpPr>
        <p:spPr>
          <a:xfrm>
            <a:off x="6618448" y="509825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ABC Chemicals</a:t>
            </a:r>
          </a:p>
          <a:p>
            <a:r>
              <a:rPr lang="en-US" sz="800" dirty="0"/>
              <a:t>1 Chun Wan Road</a:t>
            </a:r>
          </a:p>
          <a:p>
            <a:r>
              <a:rPr lang="en-US" sz="800" dirty="0" err="1"/>
              <a:t>Chek</a:t>
            </a:r>
            <a:r>
              <a:rPr lang="en-US" sz="800" dirty="0"/>
              <a:t> Lap </a:t>
            </a:r>
            <a:r>
              <a:rPr lang="en-US" sz="800" dirty="0" err="1"/>
              <a:t>Kok</a:t>
            </a:r>
            <a:endParaRPr lang="en-US" sz="800" dirty="0"/>
          </a:p>
          <a:p>
            <a:pPr>
              <a:spcAft>
                <a:spcPts val="400"/>
              </a:spcAft>
            </a:pPr>
            <a:r>
              <a:rPr lang="en-US" sz="800" dirty="0"/>
              <a:t>Hong Kong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A76B-3E6B-D562-7421-8707285FFB52}"/>
              </a:ext>
            </a:extLst>
          </p:cNvPr>
          <p:cNvSpPr txBox="1"/>
          <p:nvPr/>
        </p:nvSpPr>
        <p:spPr>
          <a:xfrm>
            <a:off x="7341030" y="2244324"/>
            <a:ext cx="77915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HONG KONG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FD645-9E26-6A0C-DA8B-9C4E125267B0}"/>
              </a:ext>
            </a:extLst>
          </p:cNvPr>
          <p:cNvSpPr txBox="1"/>
          <p:nvPr/>
        </p:nvSpPr>
        <p:spPr>
          <a:xfrm>
            <a:off x="8911903" y="496967"/>
            <a:ext cx="124744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160-88008782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30B8F-7D70-CB1A-6020-CB985756591A}"/>
              </a:ext>
            </a:extLst>
          </p:cNvPr>
          <p:cNvSpPr txBox="1"/>
          <p:nvPr/>
        </p:nvSpPr>
        <p:spPr>
          <a:xfrm>
            <a:off x="8549398" y="703369"/>
            <a:ext cx="1247446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D594-59D8-E4E1-DF83-FD44A7CCC45B}"/>
              </a:ext>
            </a:extLst>
          </p:cNvPr>
          <p:cNvSpPr txBox="1"/>
          <p:nvPr/>
        </p:nvSpPr>
        <p:spPr>
          <a:xfrm>
            <a:off x="6648763" y="1191365"/>
            <a:ext cx="1247446" cy="406265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XYZ Pty LTD</a:t>
            </a:r>
          </a:p>
          <a:p>
            <a:r>
              <a:rPr lang="en-US" sz="800" dirty="0"/>
              <a:t>3 Airport Road</a:t>
            </a:r>
          </a:p>
          <a:p>
            <a:r>
              <a:rPr lang="en-US" sz="800" dirty="0"/>
              <a:t>Singapore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9C0B3-759D-A421-2A0A-FEE68762D261}"/>
              </a:ext>
            </a:extLst>
          </p:cNvPr>
          <p:cNvSpPr txBox="1"/>
          <p:nvPr/>
        </p:nvSpPr>
        <p:spPr>
          <a:xfrm>
            <a:off x="7157368" y="2636561"/>
            <a:ext cx="86092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SINGAPORE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8ABC9-F5A4-A47B-E2AB-42FF35485D74}"/>
              </a:ext>
            </a:extLst>
          </p:cNvPr>
          <p:cNvSpPr txBox="1"/>
          <p:nvPr/>
        </p:nvSpPr>
        <p:spPr>
          <a:xfrm>
            <a:off x="6242717" y="2388738"/>
            <a:ext cx="559912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3AD93-6C78-5B2B-0B36-998F6546836B}"/>
              </a:ext>
            </a:extLst>
          </p:cNvPr>
          <p:cNvSpPr txBox="1"/>
          <p:nvPr/>
        </p:nvSpPr>
        <p:spPr>
          <a:xfrm>
            <a:off x="9170824" y="2699879"/>
            <a:ext cx="754713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86143-7A6E-E60D-7B29-BA01F92D408F}"/>
              </a:ext>
            </a:extLst>
          </p:cNvPr>
          <p:cNvSpPr txBox="1"/>
          <p:nvPr/>
        </p:nvSpPr>
        <p:spPr>
          <a:xfrm>
            <a:off x="6167834" y="3429000"/>
            <a:ext cx="592585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UN </a:t>
            </a:r>
          </a:p>
          <a:p>
            <a:r>
              <a:rPr lang="en-US" sz="900" dirty="0"/>
              <a:t>3480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005C5-BDC0-7B14-3B23-679C3906F8B5}"/>
              </a:ext>
            </a:extLst>
          </p:cNvPr>
          <p:cNvSpPr txBox="1"/>
          <p:nvPr/>
        </p:nvSpPr>
        <p:spPr>
          <a:xfrm>
            <a:off x="6526503" y="3529425"/>
            <a:ext cx="1369705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Lithium ion batteries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BBEDA-B6F6-96F5-710B-D08895522CF8}"/>
              </a:ext>
            </a:extLst>
          </p:cNvPr>
          <p:cNvSpPr txBox="1"/>
          <p:nvPr/>
        </p:nvSpPr>
        <p:spPr>
          <a:xfrm>
            <a:off x="8152125" y="3529425"/>
            <a:ext cx="262554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C4493-1A6B-F971-089E-1F72F55DE63F}"/>
              </a:ext>
            </a:extLst>
          </p:cNvPr>
          <p:cNvSpPr txBox="1"/>
          <p:nvPr/>
        </p:nvSpPr>
        <p:spPr>
          <a:xfrm>
            <a:off x="8806649" y="3529425"/>
            <a:ext cx="878889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 Fibreboard x</a:t>
            </a:r>
          </a:p>
          <a:p>
            <a:r>
              <a:rPr lang="en-US" dirty="0"/>
              <a:t>8 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28E7-A486-0E21-AE51-DD915C0FB1D2}"/>
              </a:ext>
            </a:extLst>
          </p:cNvPr>
          <p:cNvSpPr txBox="1"/>
          <p:nvPr/>
        </p:nvSpPr>
        <p:spPr>
          <a:xfrm>
            <a:off x="9690907" y="3529425"/>
            <a:ext cx="814326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965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BD93-8919-E837-6DE2-C1CD4E2730A9}"/>
              </a:ext>
            </a:extLst>
          </p:cNvPr>
          <p:cNvSpPr txBox="1"/>
          <p:nvPr/>
        </p:nvSpPr>
        <p:spPr>
          <a:xfrm>
            <a:off x="6337458" y="5486585"/>
            <a:ext cx="3459385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24 Hour emergency contact: 852-27471111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6D894-2A1F-A41A-1983-CC7D85D5A671}"/>
              </a:ext>
            </a:extLst>
          </p:cNvPr>
          <p:cNvSpPr txBox="1"/>
          <p:nvPr/>
        </p:nvSpPr>
        <p:spPr>
          <a:xfrm>
            <a:off x="8993361" y="5892301"/>
            <a:ext cx="1011773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Ming Lee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DB3F-0445-BBC7-5902-9DCE0E3B1795}"/>
              </a:ext>
            </a:extLst>
          </p:cNvPr>
          <p:cNvSpPr txBox="1"/>
          <p:nvPr/>
        </p:nvSpPr>
        <p:spPr>
          <a:xfrm>
            <a:off x="8993361" y="6122584"/>
            <a:ext cx="1011773" cy="175433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01 AUG 2024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C7530-599C-81A3-D6A5-BFBE6805FCDB}"/>
              </a:ext>
            </a:extLst>
          </p:cNvPr>
          <p:cNvSpPr txBox="1"/>
          <p:nvPr/>
        </p:nvSpPr>
        <p:spPr>
          <a:xfrm>
            <a:off x="9536062" y="6288660"/>
            <a:ext cx="632467" cy="21945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 anchor="ctr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Segoe Script" panose="030B0504020000000003" pitchFamily="66" charset="0"/>
              </a:rPr>
              <a:t>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608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783-CF16-9FB3-4B77-2B97A5AC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Radioactive (UN 3480 Sec. IB)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22ED-C476-F2F8-3B50-917CD9F7A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336E-5F25-2B37-3123-6C285CCDF3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52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A9076-693E-F147-C240-36E53BED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ACD3453C-C63E-0F90-820F-23314F8C7E95}"/>
              </a:ext>
            </a:extLst>
          </p:cNvPr>
          <p:cNvSpPr txBox="1"/>
          <p:nvPr/>
        </p:nvSpPr>
        <p:spPr>
          <a:xfrm>
            <a:off x="7979996" y="3508123"/>
            <a:ext cx="248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Lithium ion batteries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A9CBC4CF-026C-A22E-16C2-6591D628D4F1}"/>
              </a:ext>
            </a:extLst>
          </p:cNvPr>
          <p:cNvSpPr txBox="1"/>
          <p:nvPr/>
        </p:nvSpPr>
        <p:spPr>
          <a:xfrm>
            <a:off x="1817565" y="2472584"/>
            <a:ext cx="697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Dangerous Goods as per associated Shipper’s Declaration – CAO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0249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783-CF16-9FB3-4B77-2B97A5AC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Radioactive (UN 3480 Sec. IB)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22ED-C476-F2F8-3B50-917CD9F7A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336E-5F25-2B37-3123-6C285CCDF3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53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A9076-693E-F147-C240-36E53BED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ACD3453C-C63E-0F90-820F-23314F8C7E95}"/>
              </a:ext>
            </a:extLst>
          </p:cNvPr>
          <p:cNvSpPr txBox="1"/>
          <p:nvPr/>
        </p:nvSpPr>
        <p:spPr>
          <a:xfrm>
            <a:off x="7979996" y="3508123"/>
            <a:ext cx="248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Lithium ion batteries in compliance with Section IB of PI 965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A9CBC4CF-026C-A22E-16C2-6591D628D4F1}"/>
              </a:ext>
            </a:extLst>
          </p:cNvPr>
          <p:cNvSpPr txBox="1"/>
          <p:nvPr/>
        </p:nvSpPr>
        <p:spPr>
          <a:xfrm>
            <a:off x="1817565" y="2472584"/>
            <a:ext cx="697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Dangerous Goods as per associated Shipper’s Declaration – CAO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0224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A Package)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8191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A73-EF29-4F4B-4B8C-5CFC996B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A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5F09-8D91-CAB3-AC95-24E449E71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Shipment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F7F28-6947-8677-BBC1-A774D0A84E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55</a:t>
            </a:fld>
            <a:endParaRPr lang="zh-HK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7C1A2A-AF87-029D-A378-2838A5E82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90145"/>
              </p:ext>
            </p:extLst>
          </p:nvPr>
        </p:nvGraphicFramePr>
        <p:xfrm>
          <a:off x="1500644" y="3643932"/>
          <a:ext cx="8349412" cy="222504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4198820">
                  <a:extLst>
                    <a:ext uri="{9D8B030D-6E8A-4147-A177-3AD203B41FA5}">
                      <a16:colId xmlns:a16="http://schemas.microsoft.com/office/drawing/2014/main" val="2215404110"/>
                    </a:ext>
                  </a:extLst>
                </a:gridCol>
                <a:gridCol w="4150592">
                  <a:extLst>
                    <a:ext uri="{9D8B030D-6E8A-4147-A177-3AD203B41FA5}">
                      <a16:colId xmlns:a16="http://schemas.microsoft.com/office/drawing/2014/main" val="69199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Radionuclide in Package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Lu-177, Special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9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Activity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 </a:t>
                      </a:r>
                      <a:r>
                        <a:rPr lang="en-US" dirty="0" err="1"/>
                        <a:t>GBq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1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Transport Index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8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I-White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5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Gross Weight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8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Dimension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 x 22 x 32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94097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94225F6-9DE3-B89F-9184-0E6190898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19358"/>
              </p:ext>
            </p:extLst>
          </p:nvPr>
        </p:nvGraphicFramePr>
        <p:xfrm>
          <a:off x="1500644" y="1973978"/>
          <a:ext cx="8362447" cy="138176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4172187">
                  <a:extLst>
                    <a:ext uri="{9D8B030D-6E8A-4147-A177-3AD203B41FA5}">
                      <a16:colId xmlns:a16="http://schemas.microsoft.com/office/drawing/2014/main" val="2191431046"/>
                    </a:ext>
                  </a:extLst>
                </a:gridCol>
                <a:gridCol w="4190260">
                  <a:extLst>
                    <a:ext uri="{9D8B030D-6E8A-4147-A177-3AD203B41FA5}">
                      <a16:colId xmlns:a16="http://schemas.microsoft.com/office/drawing/2014/main" val="137228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UN Number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3332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Proper Shipping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Radioactive material, Type A package, Special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135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73398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1F29-6DA9-032C-F709-78E35E32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A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D5B8-1449-1C01-31E8-A004CBF92F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503" y="1241791"/>
            <a:ext cx="10896333" cy="4796371"/>
          </a:xfrm>
        </p:spPr>
        <p:txBody>
          <a:bodyPr/>
          <a:lstStyle/>
          <a:p>
            <a:r>
              <a:rPr lang="en-US" sz="2400" dirty="0"/>
              <a:t>Correct Package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A80C-47FC-1F1D-15C5-C049013551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56</a:t>
            </a:fld>
            <a:endParaRPr lang="zh-HK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A844B2-2A72-FE4E-717A-2CAA4207F903}"/>
              </a:ext>
            </a:extLst>
          </p:cNvPr>
          <p:cNvGrpSpPr/>
          <p:nvPr/>
        </p:nvGrpSpPr>
        <p:grpSpPr>
          <a:xfrm>
            <a:off x="1042288" y="2335375"/>
            <a:ext cx="3418420" cy="2840021"/>
            <a:chOff x="3434754" y="3460136"/>
            <a:chExt cx="3418420" cy="28400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9DE4750-216C-A4F5-0CFB-B4CD488C9E67}"/>
                </a:ext>
              </a:extLst>
            </p:cNvPr>
            <p:cNvGrpSpPr/>
            <p:nvPr/>
          </p:nvGrpSpPr>
          <p:grpSpPr>
            <a:xfrm>
              <a:off x="3434754" y="3460136"/>
              <a:ext cx="3418420" cy="2840021"/>
              <a:chOff x="9185564" y="3107761"/>
              <a:chExt cx="1520419" cy="252545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F655767-798C-F250-CD96-83C68A1C0D47}"/>
                  </a:ext>
                </a:extLst>
              </p:cNvPr>
              <p:cNvSpPr/>
              <p:nvPr/>
            </p:nvSpPr>
            <p:spPr>
              <a:xfrm>
                <a:off x="9185564" y="3201402"/>
                <a:ext cx="1520419" cy="243180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rapezoid 16">
                <a:extLst>
                  <a:ext uri="{FF2B5EF4-FFF2-40B4-BE49-F238E27FC236}">
                    <a16:creationId xmlns:a16="http://schemas.microsoft.com/office/drawing/2014/main" id="{0059B5CF-23C9-FF58-988C-0FB31DB0F8C9}"/>
                  </a:ext>
                </a:extLst>
              </p:cNvPr>
              <p:cNvSpPr/>
              <p:nvPr/>
            </p:nvSpPr>
            <p:spPr>
              <a:xfrm>
                <a:off x="9185564" y="3107761"/>
                <a:ext cx="1520419" cy="95624"/>
              </a:xfrm>
              <a:prstGeom prst="trapezoid">
                <a:avLst>
                  <a:gd name="adj" fmla="val 21536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5468F8-57E9-E1A7-0A08-F7B359AA77F1}"/>
                </a:ext>
              </a:extLst>
            </p:cNvPr>
            <p:cNvSpPr txBox="1"/>
            <p:nvPr/>
          </p:nvSpPr>
          <p:spPr>
            <a:xfrm>
              <a:off x="3613532" y="3688541"/>
              <a:ext cx="2320965" cy="1046440"/>
            </a:xfrm>
            <a:prstGeom prst="rect">
              <a:avLst/>
            </a:prstGeom>
            <a:noFill/>
          </p:spPr>
          <p:txBody>
            <a:bodyPr wrap="square" lIns="9144" tIns="0" rIns="0" bIns="18288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UN 3332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Radioactive material,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Type A package,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Special Form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D96780-5428-8F93-DB45-ACC542ADF1B3}"/>
                </a:ext>
              </a:extLst>
            </p:cNvPr>
            <p:cNvSpPr txBox="1"/>
            <p:nvPr/>
          </p:nvSpPr>
          <p:spPr>
            <a:xfrm>
              <a:off x="3616034" y="5498322"/>
              <a:ext cx="1213657" cy="692497"/>
            </a:xfrm>
            <a:prstGeom prst="rect">
              <a:avLst/>
            </a:prstGeom>
            <a:noFill/>
          </p:spPr>
          <p:txBody>
            <a:bodyPr wrap="square" lIns="9144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Shipper</a:t>
              </a:r>
            </a:p>
            <a:p>
              <a:r>
                <a:rPr lang="en-US" sz="900" dirty="0"/>
                <a:t>XYZ Hospital</a:t>
              </a:r>
            </a:p>
            <a:p>
              <a:r>
                <a:rPr lang="en-US" sz="900" dirty="0"/>
                <a:t>200 Front Street E</a:t>
              </a:r>
            </a:p>
            <a:p>
              <a:r>
                <a:rPr lang="en-US" sz="900" dirty="0"/>
                <a:t>Toronto, Ontario</a:t>
              </a:r>
            </a:p>
            <a:p>
              <a:r>
                <a:rPr lang="en-US" sz="900" dirty="0"/>
                <a:t>Canada M5J 2L7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40F926-9837-774A-F5C9-58ADB523ED39}"/>
                </a:ext>
              </a:extLst>
            </p:cNvPr>
            <p:cNvGrpSpPr/>
            <p:nvPr/>
          </p:nvGrpSpPr>
          <p:grpSpPr>
            <a:xfrm>
              <a:off x="5159958" y="4691967"/>
              <a:ext cx="1203344" cy="1203344"/>
              <a:chOff x="5307509" y="4423754"/>
              <a:chExt cx="1203344" cy="120334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0F554DF-85E2-FE5D-7E5A-08E23A5AD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5307509" y="4423754"/>
                <a:ext cx="1203344" cy="120334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1D99A4-D980-9C8D-AEC4-296EBFF6C9B9}"/>
                  </a:ext>
                </a:extLst>
              </p:cNvPr>
              <p:cNvSpPr txBox="1"/>
              <p:nvPr/>
            </p:nvSpPr>
            <p:spPr>
              <a:xfrm>
                <a:off x="5833149" y="5192379"/>
                <a:ext cx="278923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00" dirty="0"/>
                  <a:t>Lu-177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FE2EE5-EE6C-DBFF-2B29-4BEEE08A4B7C}"/>
                  </a:ext>
                </a:extLst>
              </p:cNvPr>
              <p:cNvSpPr txBox="1"/>
              <p:nvPr/>
            </p:nvSpPr>
            <p:spPr>
              <a:xfrm>
                <a:off x="5789603" y="5289117"/>
                <a:ext cx="330219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00" dirty="0">
                    <a:latin typeface="+mj-lt"/>
                  </a:rPr>
                  <a:t>9.2 </a:t>
                </a:r>
                <a:r>
                  <a:rPr lang="en-US" sz="700" dirty="0" err="1">
                    <a:latin typeface="+mj-lt"/>
                  </a:rPr>
                  <a:t>GBq</a:t>
                </a:r>
                <a:endParaRPr lang="en-US" sz="700" dirty="0">
                  <a:latin typeface="+mj-lt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397526-6F78-5C96-52B2-3F8DDE4136AF}"/>
                </a:ext>
              </a:extLst>
            </p:cNvPr>
            <p:cNvSpPr txBox="1"/>
            <p:nvPr/>
          </p:nvSpPr>
          <p:spPr>
            <a:xfrm>
              <a:off x="3613532" y="4744291"/>
              <a:ext cx="1213657" cy="692497"/>
            </a:xfrm>
            <a:prstGeom prst="rect">
              <a:avLst/>
            </a:prstGeom>
            <a:noFill/>
          </p:spPr>
          <p:txBody>
            <a:bodyPr wrap="square" lIns="9144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Consignee</a:t>
              </a:r>
            </a:p>
            <a:p>
              <a:r>
                <a:rPr lang="en-US" sz="900" dirty="0"/>
                <a:t>ABC Research Ltd.</a:t>
              </a:r>
            </a:p>
            <a:p>
              <a:r>
                <a:rPr lang="en-US" sz="900" dirty="0"/>
                <a:t>12 Wan Po Road</a:t>
              </a:r>
            </a:p>
            <a:p>
              <a:r>
                <a:rPr lang="en-US" sz="900" dirty="0" err="1"/>
                <a:t>Tseung</a:t>
              </a:r>
              <a:r>
                <a:rPr lang="en-US" sz="900" dirty="0"/>
                <a:t> Kwan O</a:t>
              </a:r>
            </a:p>
            <a:p>
              <a:r>
                <a:rPr lang="en-US" sz="900" dirty="0"/>
                <a:t>Hong Kong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6F70AD-AC7D-2D9F-D77B-253D2A6B0932}"/>
                </a:ext>
              </a:extLst>
            </p:cNvPr>
            <p:cNvSpPr/>
            <p:nvPr/>
          </p:nvSpPr>
          <p:spPr>
            <a:xfrm>
              <a:off x="5156885" y="3672976"/>
              <a:ext cx="1618287" cy="841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400"/>
                </a:spcBef>
              </a:pPr>
              <a:r>
                <a:rPr lang="en-US" sz="1400" b="1" dirty="0"/>
                <a:t>TYPE A</a:t>
              </a:r>
            </a:p>
            <a:p>
              <a:pPr algn="r">
                <a:spcBef>
                  <a:spcPts val="400"/>
                </a:spcBef>
              </a:pPr>
              <a:r>
                <a:rPr lang="en-US" sz="1400" b="1" dirty="0"/>
                <a:t>F</a:t>
              </a:r>
            </a:p>
            <a:p>
              <a:pPr algn="r">
                <a:spcBef>
                  <a:spcPts val="400"/>
                </a:spcBef>
              </a:pPr>
              <a:r>
                <a:rPr lang="en-US" sz="1400" b="1" dirty="0" err="1"/>
                <a:t>RadMed</a:t>
              </a:r>
              <a:r>
                <a:rPr lang="en-US" sz="1400" b="1" dirty="0"/>
                <a:t> Co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A08749-02BB-9F8A-B257-DBB38CDCD2C4}"/>
              </a:ext>
            </a:extLst>
          </p:cNvPr>
          <p:cNvSpPr txBox="1"/>
          <p:nvPr/>
        </p:nvSpPr>
        <p:spPr>
          <a:xfrm>
            <a:off x="1042286" y="19660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498AAB-11E4-B572-73B9-11A2C4087261}"/>
              </a:ext>
            </a:extLst>
          </p:cNvPr>
          <p:cNvGrpSpPr/>
          <p:nvPr/>
        </p:nvGrpSpPr>
        <p:grpSpPr>
          <a:xfrm>
            <a:off x="4937713" y="2335375"/>
            <a:ext cx="3418422" cy="2840021"/>
            <a:chOff x="3434753" y="3460136"/>
            <a:chExt cx="3418422" cy="284002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3637DA-5E4E-4D63-E16C-9D2703E5F10C}"/>
                </a:ext>
              </a:extLst>
            </p:cNvPr>
            <p:cNvGrpSpPr/>
            <p:nvPr/>
          </p:nvGrpSpPr>
          <p:grpSpPr>
            <a:xfrm>
              <a:off x="3434753" y="3460136"/>
              <a:ext cx="3418422" cy="2840021"/>
              <a:chOff x="9185564" y="3107761"/>
              <a:chExt cx="1520420" cy="252545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0EC1053-A08D-7F97-C301-58560F0B55AA}"/>
                  </a:ext>
                </a:extLst>
              </p:cNvPr>
              <p:cNvSpPr/>
              <p:nvPr/>
            </p:nvSpPr>
            <p:spPr>
              <a:xfrm>
                <a:off x="9185564" y="3201402"/>
                <a:ext cx="1520420" cy="243180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rapezoid 29">
                <a:extLst>
                  <a:ext uri="{FF2B5EF4-FFF2-40B4-BE49-F238E27FC236}">
                    <a16:creationId xmlns:a16="http://schemas.microsoft.com/office/drawing/2014/main" id="{39DF05DC-2B9B-14BD-740E-CE56EE825F34}"/>
                  </a:ext>
                </a:extLst>
              </p:cNvPr>
              <p:cNvSpPr/>
              <p:nvPr/>
            </p:nvSpPr>
            <p:spPr>
              <a:xfrm>
                <a:off x="9185564" y="3107761"/>
                <a:ext cx="1520420" cy="95624"/>
              </a:xfrm>
              <a:prstGeom prst="trapezoid">
                <a:avLst>
                  <a:gd name="adj" fmla="val 21536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F6590B6-F2F6-7A1B-1B93-107F1513FEDD}"/>
                </a:ext>
              </a:extLst>
            </p:cNvPr>
            <p:cNvGrpSpPr/>
            <p:nvPr/>
          </p:nvGrpSpPr>
          <p:grpSpPr>
            <a:xfrm>
              <a:off x="5029704" y="4487997"/>
              <a:ext cx="1203344" cy="1203344"/>
              <a:chOff x="5177255" y="4219784"/>
              <a:chExt cx="1203344" cy="1203344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2AA30D9-0DFB-8052-0C1D-CEE0BB3EA4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5177255" y="4219784"/>
                <a:ext cx="1203344" cy="1203344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1D6BE95-EEA5-8B46-D828-92BB14784E1D}"/>
                  </a:ext>
                </a:extLst>
              </p:cNvPr>
              <p:cNvSpPr txBox="1"/>
              <p:nvPr/>
            </p:nvSpPr>
            <p:spPr>
              <a:xfrm>
                <a:off x="5702895" y="4988409"/>
                <a:ext cx="278923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00" dirty="0"/>
                  <a:t>Lu-177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68969F-8668-AEF2-5EE5-7FB9D13EA54D}"/>
                  </a:ext>
                </a:extLst>
              </p:cNvPr>
              <p:cNvSpPr txBox="1"/>
              <p:nvPr/>
            </p:nvSpPr>
            <p:spPr>
              <a:xfrm>
                <a:off x="5659349" y="5085147"/>
                <a:ext cx="330219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00" dirty="0">
                    <a:latin typeface="+mj-lt"/>
                  </a:rPr>
                  <a:t>9.2 </a:t>
                </a:r>
                <a:r>
                  <a:rPr lang="en-US" sz="700" dirty="0" err="1">
                    <a:latin typeface="+mj-lt"/>
                  </a:rPr>
                  <a:t>GBq</a:t>
                </a:r>
                <a:endParaRPr lang="en-US" sz="700" dirty="0">
                  <a:latin typeface="+mj-lt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A2DDD09-25F4-60C3-66C1-DA1083178510}"/>
              </a:ext>
            </a:extLst>
          </p:cNvPr>
          <p:cNvSpPr txBox="1"/>
          <p:nvPr/>
        </p:nvSpPr>
        <p:spPr>
          <a:xfrm>
            <a:off x="4937713" y="19612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Back: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9A89C1-86A7-28BC-0193-D3D07733EDDC}"/>
              </a:ext>
            </a:extLst>
          </p:cNvPr>
          <p:cNvGrpSpPr/>
          <p:nvPr/>
        </p:nvGrpSpPr>
        <p:grpSpPr>
          <a:xfrm>
            <a:off x="8866132" y="2337371"/>
            <a:ext cx="2159399" cy="2840021"/>
            <a:chOff x="9185564" y="3107761"/>
            <a:chExt cx="1667360" cy="252545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C197A3-3DD2-FF41-F61D-FD1853D52DF1}"/>
                </a:ext>
              </a:extLst>
            </p:cNvPr>
            <p:cNvSpPr/>
            <p:nvPr/>
          </p:nvSpPr>
          <p:spPr>
            <a:xfrm>
              <a:off x="9185564" y="3201402"/>
              <a:ext cx="1667360" cy="243180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87416CD0-A88B-3197-799D-EDBA4C4B0FF7}"/>
                </a:ext>
              </a:extLst>
            </p:cNvPr>
            <p:cNvSpPr/>
            <p:nvPr/>
          </p:nvSpPr>
          <p:spPr>
            <a:xfrm>
              <a:off x="9185564" y="3107761"/>
              <a:ext cx="1667360" cy="95624"/>
            </a:xfrm>
            <a:prstGeom prst="trapezoid">
              <a:avLst>
                <a:gd name="adj" fmla="val 2153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84DBAE-D1DF-EC2B-6543-9BA30D902E08}"/>
              </a:ext>
            </a:extLst>
          </p:cNvPr>
          <p:cNvGrpSpPr/>
          <p:nvPr/>
        </p:nvGrpSpPr>
        <p:grpSpPr>
          <a:xfrm>
            <a:off x="5030695" y="2607926"/>
            <a:ext cx="1152144" cy="1281889"/>
            <a:chOff x="3509625" y="3828939"/>
            <a:chExt cx="1152144" cy="128188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D501B8-26CA-24E5-F9E7-2667E9967FA1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 Air Cargo Express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YYZ-1234		YYZ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				1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08395A4-8284-046D-0BC1-1CFD7A01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C343B74-F5D5-4258-54AE-5B1BE35060E0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2E8971E-D824-FD3F-E080-24AE782C1D0A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8E0670C-7819-E13C-D077-802263CCF5C2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066595D-D47B-BFD6-B5AA-CC65D4BEB7B0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6972288-E070-C27D-CA69-76E2BDDE316B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743C7AC-32C9-AF94-1285-69306C7FF72D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E7580CD-E1EC-D526-6E93-36667E08DF6E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4770CD1-4705-5A0D-B70A-20AFAE95F60A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DF0323-1FC3-D408-1BBB-653F0B1F1FF4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2B48E00-B4CB-D6F2-11B4-FB37B4AC617F}"/>
              </a:ext>
            </a:extLst>
          </p:cNvPr>
          <p:cNvSpPr txBox="1"/>
          <p:nvPr/>
        </p:nvSpPr>
        <p:spPr>
          <a:xfrm>
            <a:off x="8866132" y="1940010"/>
            <a:ext cx="21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 and Left: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3181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1F29-6DA9-032C-F709-78E35E32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A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DD5B8-1449-1C01-31E8-A004CBF92F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Package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5A80C-47FC-1F1D-15C5-C049013551C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57</a:t>
            </a:fld>
            <a:endParaRPr lang="zh-HK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4EC90F-8626-B811-F3FD-7A6546357816}"/>
              </a:ext>
            </a:extLst>
          </p:cNvPr>
          <p:cNvGrpSpPr/>
          <p:nvPr/>
        </p:nvGrpSpPr>
        <p:grpSpPr>
          <a:xfrm>
            <a:off x="1042288" y="2335375"/>
            <a:ext cx="3418420" cy="2840021"/>
            <a:chOff x="3434754" y="3460136"/>
            <a:chExt cx="3418420" cy="284002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C8F45B-3A24-9683-E11B-AA20203C0C56}"/>
                </a:ext>
              </a:extLst>
            </p:cNvPr>
            <p:cNvGrpSpPr/>
            <p:nvPr/>
          </p:nvGrpSpPr>
          <p:grpSpPr>
            <a:xfrm>
              <a:off x="3434754" y="3460136"/>
              <a:ext cx="3418420" cy="2840021"/>
              <a:chOff x="9185564" y="3107761"/>
              <a:chExt cx="1520419" cy="252545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B273FF2-0A9E-D833-C29D-AFE82A8EC0C7}"/>
                  </a:ext>
                </a:extLst>
              </p:cNvPr>
              <p:cNvSpPr/>
              <p:nvPr/>
            </p:nvSpPr>
            <p:spPr>
              <a:xfrm>
                <a:off x="9185564" y="3201402"/>
                <a:ext cx="1520419" cy="2431809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843D9598-A996-61E9-6F87-37A4999559F8}"/>
                  </a:ext>
                </a:extLst>
              </p:cNvPr>
              <p:cNvSpPr/>
              <p:nvPr/>
            </p:nvSpPr>
            <p:spPr>
              <a:xfrm>
                <a:off x="9185564" y="3107761"/>
                <a:ext cx="1520419" cy="95624"/>
              </a:xfrm>
              <a:prstGeom prst="trapezoid">
                <a:avLst>
                  <a:gd name="adj" fmla="val 215364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E8093-E44D-AA3B-F18F-573C7432DE77}"/>
                </a:ext>
              </a:extLst>
            </p:cNvPr>
            <p:cNvSpPr txBox="1"/>
            <p:nvPr/>
          </p:nvSpPr>
          <p:spPr>
            <a:xfrm>
              <a:off x="3613532" y="3688541"/>
              <a:ext cx="2320965" cy="1046440"/>
            </a:xfrm>
            <a:prstGeom prst="rect">
              <a:avLst/>
            </a:prstGeom>
            <a:noFill/>
          </p:spPr>
          <p:txBody>
            <a:bodyPr wrap="square" lIns="9144" tIns="0" rIns="0" bIns="18288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UN 3332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Radioactive material,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Type A package, </a:t>
              </a:r>
            </a:p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Special Form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11EBEA-BA07-BA84-BD30-1801029BB0EB}"/>
                </a:ext>
              </a:extLst>
            </p:cNvPr>
            <p:cNvSpPr txBox="1"/>
            <p:nvPr/>
          </p:nvSpPr>
          <p:spPr>
            <a:xfrm>
              <a:off x="3616034" y="5498322"/>
              <a:ext cx="1213657" cy="692497"/>
            </a:xfrm>
            <a:prstGeom prst="rect">
              <a:avLst/>
            </a:prstGeom>
            <a:noFill/>
          </p:spPr>
          <p:txBody>
            <a:bodyPr wrap="square" lIns="9144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Shipper</a:t>
              </a:r>
            </a:p>
            <a:p>
              <a:r>
                <a:rPr lang="en-US" sz="900" dirty="0"/>
                <a:t>XYZ Hospital</a:t>
              </a:r>
            </a:p>
            <a:p>
              <a:r>
                <a:rPr lang="en-US" sz="900" dirty="0"/>
                <a:t>200 Front Street E</a:t>
              </a:r>
            </a:p>
            <a:p>
              <a:r>
                <a:rPr lang="en-US" sz="900" dirty="0"/>
                <a:t>Toronto, Ontario</a:t>
              </a:r>
            </a:p>
            <a:p>
              <a:r>
                <a:rPr lang="en-US" sz="900" dirty="0"/>
                <a:t>Canada M5J 2L7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3F6670-FF09-DF7B-3FC3-80B85A8E73E4}"/>
                </a:ext>
              </a:extLst>
            </p:cNvPr>
            <p:cNvGrpSpPr/>
            <p:nvPr/>
          </p:nvGrpSpPr>
          <p:grpSpPr>
            <a:xfrm>
              <a:off x="5159958" y="4691967"/>
              <a:ext cx="1203344" cy="1203344"/>
              <a:chOff x="5307509" y="4423754"/>
              <a:chExt cx="1203344" cy="1203344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081B1877-B38B-0919-F7D3-315A50414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00000">
                <a:off x="5307509" y="4423754"/>
                <a:ext cx="1203344" cy="1203344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C38783-D457-AE11-93EE-3DF6C75A4766}"/>
                  </a:ext>
                </a:extLst>
              </p:cNvPr>
              <p:cNvSpPr txBox="1"/>
              <p:nvPr/>
            </p:nvSpPr>
            <p:spPr>
              <a:xfrm>
                <a:off x="5833149" y="5192379"/>
                <a:ext cx="278923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00" dirty="0"/>
                  <a:t>Lu-177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96A44F-5673-52AB-BB1F-AD0681F135D9}"/>
                  </a:ext>
                </a:extLst>
              </p:cNvPr>
              <p:cNvSpPr txBox="1"/>
              <p:nvPr/>
            </p:nvSpPr>
            <p:spPr>
              <a:xfrm>
                <a:off x="5789603" y="5289117"/>
                <a:ext cx="330219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700" dirty="0">
                    <a:latin typeface="+mj-lt"/>
                  </a:rPr>
                  <a:t>9.2 </a:t>
                </a:r>
                <a:r>
                  <a:rPr lang="en-US" sz="700" dirty="0" err="1">
                    <a:latin typeface="+mj-lt"/>
                  </a:rPr>
                  <a:t>GBq</a:t>
                </a:r>
                <a:endParaRPr lang="en-US" sz="700" dirty="0">
                  <a:latin typeface="+mj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A15456-A67E-21E2-3FBD-14565FCA4AF1}"/>
                </a:ext>
              </a:extLst>
            </p:cNvPr>
            <p:cNvSpPr txBox="1"/>
            <p:nvPr/>
          </p:nvSpPr>
          <p:spPr>
            <a:xfrm>
              <a:off x="3613532" y="4744291"/>
              <a:ext cx="1213657" cy="692497"/>
            </a:xfrm>
            <a:prstGeom prst="rect">
              <a:avLst/>
            </a:prstGeom>
            <a:noFill/>
          </p:spPr>
          <p:txBody>
            <a:bodyPr wrap="square" lIns="9144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900" dirty="0"/>
                <a:t>Consignee</a:t>
              </a:r>
            </a:p>
            <a:p>
              <a:r>
                <a:rPr lang="en-US" sz="900" dirty="0"/>
                <a:t>ABC Research Ltd.</a:t>
              </a:r>
            </a:p>
            <a:p>
              <a:r>
                <a:rPr lang="en-US" sz="900" dirty="0"/>
                <a:t>12 Wan Po Road</a:t>
              </a:r>
            </a:p>
            <a:p>
              <a:r>
                <a:rPr lang="en-US" sz="900" dirty="0" err="1"/>
                <a:t>Tseung</a:t>
              </a:r>
              <a:r>
                <a:rPr lang="en-US" sz="900" dirty="0"/>
                <a:t> Kwan O</a:t>
              </a:r>
            </a:p>
            <a:p>
              <a:r>
                <a:rPr lang="en-US" sz="900" dirty="0"/>
                <a:t>Hong Kong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A4C664-0384-4623-9850-1AE2DF9B25DA}"/>
                </a:ext>
              </a:extLst>
            </p:cNvPr>
            <p:cNvSpPr/>
            <p:nvPr/>
          </p:nvSpPr>
          <p:spPr>
            <a:xfrm>
              <a:off x="5156885" y="3672976"/>
              <a:ext cx="1618287" cy="8412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spcBef>
                  <a:spcPts val="400"/>
                </a:spcBef>
              </a:pPr>
              <a:r>
                <a:rPr lang="en-US" sz="1400" b="1" dirty="0"/>
                <a:t>TYPE A</a:t>
              </a:r>
            </a:p>
            <a:p>
              <a:pPr algn="r">
                <a:spcBef>
                  <a:spcPts val="400"/>
                </a:spcBef>
              </a:pPr>
              <a:r>
                <a:rPr lang="en-US" sz="1400" b="1" dirty="0"/>
                <a:t>F</a:t>
              </a:r>
            </a:p>
            <a:p>
              <a:pPr algn="r">
                <a:spcBef>
                  <a:spcPts val="400"/>
                </a:spcBef>
              </a:pPr>
              <a:r>
                <a:rPr lang="en-US" sz="1400" b="1" dirty="0" err="1"/>
                <a:t>RadMed</a:t>
              </a:r>
              <a:r>
                <a:rPr lang="en-US" sz="1400" b="1" dirty="0"/>
                <a:t> Co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0D8CFD0-A798-4997-7BEF-D14C034D118C}"/>
              </a:ext>
            </a:extLst>
          </p:cNvPr>
          <p:cNvSpPr txBox="1"/>
          <p:nvPr/>
        </p:nvSpPr>
        <p:spPr>
          <a:xfrm>
            <a:off x="1042286" y="196604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A05F54D-D0C7-FDF4-EA33-C177BCFE74E7}"/>
              </a:ext>
            </a:extLst>
          </p:cNvPr>
          <p:cNvGrpSpPr/>
          <p:nvPr/>
        </p:nvGrpSpPr>
        <p:grpSpPr>
          <a:xfrm>
            <a:off x="4937713" y="2335375"/>
            <a:ext cx="3418422" cy="2840021"/>
            <a:chOff x="9185564" y="3107761"/>
            <a:chExt cx="1520420" cy="252545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A1060E0-AB3E-A2D1-2A96-ABE1FC1C7E59}"/>
                </a:ext>
              </a:extLst>
            </p:cNvPr>
            <p:cNvSpPr/>
            <p:nvPr/>
          </p:nvSpPr>
          <p:spPr>
            <a:xfrm>
              <a:off x="9185564" y="3201402"/>
              <a:ext cx="1520420" cy="243180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19B71807-0D33-4113-91E4-138C87CAF3B3}"/>
                </a:ext>
              </a:extLst>
            </p:cNvPr>
            <p:cNvSpPr/>
            <p:nvPr/>
          </p:nvSpPr>
          <p:spPr>
            <a:xfrm>
              <a:off x="9185564" y="3107761"/>
              <a:ext cx="1520420" cy="95624"/>
            </a:xfrm>
            <a:prstGeom prst="trapezoid">
              <a:avLst>
                <a:gd name="adj" fmla="val 2153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6C39B7E2-1156-C6AC-6A21-DDA5FE8898C0}"/>
              </a:ext>
            </a:extLst>
          </p:cNvPr>
          <p:cNvSpPr txBox="1"/>
          <p:nvPr/>
        </p:nvSpPr>
        <p:spPr>
          <a:xfrm>
            <a:off x="4937713" y="19612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F51429-3B83-B372-A7CA-561598AA1B47}"/>
              </a:ext>
            </a:extLst>
          </p:cNvPr>
          <p:cNvGrpSpPr/>
          <p:nvPr/>
        </p:nvGrpSpPr>
        <p:grpSpPr>
          <a:xfrm>
            <a:off x="8866132" y="2337371"/>
            <a:ext cx="2159399" cy="2840021"/>
            <a:chOff x="9185564" y="3107761"/>
            <a:chExt cx="1667360" cy="252545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DA958A1-2420-9359-8BBC-65C214E337F7}"/>
                </a:ext>
              </a:extLst>
            </p:cNvPr>
            <p:cNvSpPr/>
            <p:nvPr/>
          </p:nvSpPr>
          <p:spPr>
            <a:xfrm>
              <a:off x="9185564" y="3201402"/>
              <a:ext cx="1667360" cy="2431809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8EDFA806-210C-2AFA-10B2-22C0C1F9E936}"/>
                </a:ext>
              </a:extLst>
            </p:cNvPr>
            <p:cNvSpPr/>
            <p:nvPr/>
          </p:nvSpPr>
          <p:spPr>
            <a:xfrm>
              <a:off x="9185564" y="3107761"/>
              <a:ext cx="1667360" cy="95624"/>
            </a:xfrm>
            <a:prstGeom prst="trapezoid">
              <a:avLst>
                <a:gd name="adj" fmla="val 21536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19FAB1-858B-8AE4-40CC-C0A59AE2B199}"/>
              </a:ext>
            </a:extLst>
          </p:cNvPr>
          <p:cNvGrpSpPr/>
          <p:nvPr/>
        </p:nvGrpSpPr>
        <p:grpSpPr>
          <a:xfrm>
            <a:off x="5030695" y="2607926"/>
            <a:ext cx="1152144" cy="1281889"/>
            <a:chOff x="3509625" y="3828939"/>
            <a:chExt cx="1152144" cy="128188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9C2BD63-D10D-BA05-512A-3E49EB6CE00F}"/>
                </a:ext>
              </a:extLst>
            </p:cNvPr>
            <p:cNvSpPr txBox="1"/>
            <p:nvPr/>
          </p:nvSpPr>
          <p:spPr>
            <a:xfrm>
              <a:off x="3509625" y="3828939"/>
              <a:ext cx="1152144" cy="128188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9144" rIns="0" bIns="0" rtlCol="0">
              <a:spAutoFit/>
            </a:bodyPr>
            <a:lstStyle>
              <a:defPPr>
                <a:defRPr lang="en-US"/>
              </a:defPPr>
              <a:lvl1pPr marR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800" dirty="0">
                  <a:latin typeface="Arial Narrow" panose="020B0606020202030204" pitchFamily="34" charset="0"/>
                </a:rPr>
                <a:t>     CATHAY PACIFIC</a:t>
              </a:r>
            </a:p>
            <a:p>
              <a:endParaRPr lang="en-US" sz="700" dirty="0">
                <a:latin typeface="Arial Narrow" panose="020B0606020202030204" pitchFamily="34" charset="0"/>
              </a:endParaRPr>
            </a:p>
            <a:p>
              <a:endParaRPr lang="en-US" sz="700" dirty="0"/>
            </a:p>
            <a:p>
              <a:r>
                <a:rPr lang="en-US" sz="400" dirty="0"/>
                <a:t>AWB No.</a:t>
              </a:r>
            </a:p>
            <a:p>
              <a:r>
                <a:rPr lang="en-US" sz="900" dirty="0"/>
                <a:t>160 8800 8782</a:t>
              </a:r>
            </a:p>
            <a:p>
              <a:pPr defTabSz="117475"/>
              <a:r>
                <a:rPr lang="en-US" sz="400" dirty="0"/>
                <a:t>Destination			Total No. of Pcs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				1</a:t>
              </a:r>
            </a:p>
            <a:p>
              <a:pPr>
                <a:lnSpc>
                  <a:spcPts val="900"/>
                </a:lnSpc>
              </a:pPr>
              <a:r>
                <a:rPr lang="en-US" sz="800" i="1" dirty="0"/>
                <a:t>  Air Cargo Express</a:t>
              </a:r>
            </a:p>
            <a:p>
              <a:pPr defTabSz="115888"/>
              <a:r>
                <a:rPr lang="en-US" sz="400" dirty="0"/>
                <a:t>HAWB No.				Origin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YYZ-1234		YYZ</a:t>
              </a:r>
            </a:p>
            <a:p>
              <a:pPr defTabSz="115888">
                <a:lnSpc>
                  <a:spcPts val="500"/>
                </a:lnSpc>
              </a:pPr>
              <a:r>
                <a:rPr lang="en-US" sz="400" dirty="0"/>
                <a:t>Destination			HAWB Pieces</a:t>
              </a:r>
            </a:p>
            <a:p>
              <a:pPr defTabSz="115888">
                <a:lnSpc>
                  <a:spcPts val="1000"/>
                </a:lnSpc>
              </a:pPr>
              <a:r>
                <a:rPr lang="en-US" sz="900" dirty="0"/>
                <a:t>HKG				1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61DA4E48-498D-A8CF-2900-18B29A9C6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5751" y="3975599"/>
              <a:ext cx="933712" cy="195120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F293D1A-9480-67C7-CC2F-166867C45A32}"/>
                </a:ext>
              </a:extLst>
            </p:cNvPr>
            <p:cNvCxnSpPr/>
            <p:nvPr/>
          </p:nvCxnSpPr>
          <p:spPr>
            <a:xfrm>
              <a:off x="3533967" y="4170720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D25170-296C-6CB7-11CD-8698EE3FD545}"/>
                </a:ext>
              </a:extLst>
            </p:cNvPr>
            <p:cNvCxnSpPr/>
            <p:nvPr/>
          </p:nvCxnSpPr>
          <p:spPr>
            <a:xfrm>
              <a:off x="3533967" y="436800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8A1407F-E5BA-74BC-7985-ACFDA1779332}"/>
                </a:ext>
              </a:extLst>
            </p:cNvPr>
            <p:cNvCxnSpPr/>
            <p:nvPr/>
          </p:nvCxnSpPr>
          <p:spPr>
            <a:xfrm>
              <a:off x="3533967" y="4552368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BD305A-489C-5036-42A8-AC0367AA6B0E}"/>
                </a:ext>
              </a:extLst>
            </p:cNvPr>
            <p:cNvCxnSpPr/>
            <p:nvPr/>
          </p:nvCxnSpPr>
          <p:spPr>
            <a:xfrm>
              <a:off x="3533967" y="4668725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8830154-5B50-1DE7-9FAB-AFFC0B4A91D8}"/>
                </a:ext>
              </a:extLst>
            </p:cNvPr>
            <p:cNvCxnSpPr/>
            <p:nvPr/>
          </p:nvCxnSpPr>
          <p:spPr>
            <a:xfrm>
              <a:off x="3533967" y="4857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59B33C3-AE73-6FDC-90FF-98F99FD536C7}"/>
                </a:ext>
              </a:extLst>
            </p:cNvPr>
            <p:cNvCxnSpPr/>
            <p:nvPr/>
          </p:nvCxnSpPr>
          <p:spPr>
            <a:xfrm flipH="1">
              <a:off x="4153332" y="4368005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E6952B0-E8BB-734B-B980-A2A4B80DD551}"/>
                </a:ext>
              </a:extLst>
            </p:cNvPr>
            <p:cNvCxnSpPr/>
            <p:nvPr/>
          </p:nvCxnSpPr>
          <p:spPr>
            <a:xfrm flipH="1">
              <a:off x="4153332" y="4860591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008780-7179-40F5-CAD4-8A122C1ACE40}"/>
                </a:ext>
              </a:extLst>
            </p:cNvPr>
            <p:cNvCxnSpPr/>
            <p:nvPr/>
          </p:nvCxnSpPr>
          <p:spPr>
            <a:xfrm>
              <a:off x="3533967" y="5048444"/>
              <a:ext cx="10972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189936-CC73-4184-0322-CA1BCE2F175B}"/>
                </a:ext>
              </a:extLst>
            </p:cNvPr>
            <p:cNvCxnSpPr/>
            <p:nvPr/>
          </p:nvCxnSpPr>
          <p:spPr>
            <a:xfrm flipH="1">
              <a:off x="4272308" y="4670963"/>
              <a:ext cx="31" cy="182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6C080EA-4674-0C37-D2AA-11CEABAA0B9F}"/>
              </a:ext>
            </a:extLst>
          </p:cNvPr>
          <p:cNvSpPr txBox="1"/>
          <p:nvPr/>
        </p:nvSpPr>
        <p:spPr>
          <a:xfrm>
            <a:off x="8866132" y="1940010"/>
            <a:ext cx="214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 and Left: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32386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B755-E06A-A67B-AD1E-6DD36F2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57" y="273014"/>
            <a:ext cx="4231098" cy="504385"/>
          </a:xfrm>
        </p:spPr>
        <p:txBody>
          <a:bodyPr>
            <a:normAutofit fontScale="90000"/>
          </a:bodyPr>
          <a:lstStyle/>
          <a:p>
            <a:r>
              <a:rPr lang="en-US" dirty="0"/>
              <a:t>Radioactive (Type A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5262-4B14-2E58-5D69-FB6273D18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DGD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0C4-2741-1136-CD0D-EEE1AA7D80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58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7E375-5868-7174-A3C9-5B8658DD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2" y="123250"/>
            <a:ext cx="5128727" cy="66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97875-0FC8-1EC5-2E0A-43C43CE1E05A}"/>
              </a:ext>
            </a:extLst>
          </p:cNvPr>
          <p:cNvSpPr txBox="1"/>
          <p:nvPr/>
        </p:nvSpPr>
        <p:spPr>
          <a:xfrm>
            <a:off x="6707228" y="1103326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ABC Research Ltd.</a:t>
            </a:r>
          </a:p>
          <a:p>
            <a:r>
              <a:rPr lang="en-US" sz="800" dirty="0"/>
              <a:t>12 Wan Po Road</a:t>
            </a:r>
          </a:p>
          <a:p>
            <a:r>
              <a:rPr lang="en-US" sz="800" dirty="0"/>
              <a:t>Tseung Kwan O</a:t>
            </a:r>
          </a:p>
          <a:p>
            <a:r>
              <a:rPr lang="en-US" sz="800" dirty="0"/>
              <a:t>Hong Kong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A76B-3E6B-D562-7421-8707285FFB52}"/>
              </a:ext>
            </a:extLst>
          </p:cNvPr>
          <p:cNvSpPr txBox="1"/>
          <p:nvPr/>
        </p:nvSpPr>
        <p:spPr>
          <a:xfrm>
            <a:off x="7341030" y="2244324"/>
            <a:ext cx="77915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TORONTO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FD645-9E26-6A0C-DA8B-9C4E125267B0}"/>
              </a:ext>
            </a:extLst>
          </p:cNvPr>
          <p:cNvSpPr txBox="1"/>
          <p:nvPr/>
        </p:nvSpPr>
        <p:spPr>
          <a:xfrm>
            <a:off x="8911903" y="496967"/>
            <a:ext cx="124744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160-88008782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30B8F-7D70-CB1A-6020-CB985756591A}"/>
              </a:ext>
            </a:extLst>
          </p:cNvPr>
          <p:cNvSpPr txBox="1"/>
          <p:nvPr/>
        </p:nvSpPr>
        <p:spPr>
          <a:xfrm>
            <a:off x="8549398" y="703369"/>
            <a:ext cx="1247446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D594-59D8-E4E1-DF83-FD44A7CCC45B}"/>
              </a:ext>
            </a:extLst>
          </p:cNvPr>
          <p:cNvSpPr txBox="1"/>
          <p:nvPr/>
        </p:nvSpPr>
        <p:spPr>
          <a:xfrm>
            <a:off x="6707228" y="498466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XYZ Hospital</a:t>
            </a:r>
          </a:p>
          <a:p>
            <a:r>
              <a:rPr lang="en-US" sz="800" dirty="0"/>
              <a:t>200 Front Street E</a:t>
            </a:r>
          </a:p>
          <a:p>
            <a:r>
              <a:rPr lang="en-US" sz="800" dirty="0"/>
              <a:t>Toronto, Ontario</a:t>
            </a:r>
          </a:p>
          <a:p>
            <a:r>
              <a:rPr lang="en-US" sz="800" dirty="0"/>
              <a:t>Canada M5J 2L7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9C0B3-759D-A421-2A0A-FEE68762D261}"/>
              </a:ext>
            </a:extLst>
          </p:cNvPr>
          <p:cNvSpPr txBox="1"/>
          <p:nvPr/>
        </p:nvSpPr>
        <p:spPr>
          <a:xfrm>
            <a:off x="7157368" y="2636561"/>
            <a:ext cx="86092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HONG KONG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8ABC9-F5A4-A47B-E2AB-42FF35485D74}"/>
              </a:ext>
            </a:extLst>
          </p:cNvPr>
          <p:cNvSpPr txBox="1"/>
          <p:nvPr/>
        </p:nvSpPr>
        <p:spPr>
          <a:xfrm>
            <a:off x="6707228" y="2388738"/>
            <a:ext cx="559912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3AD93-6C78-5B2B-0B36-998F6546836B}"/>
              </a:ext>
            </a:extLst>
          </p:cNvPr>
          <p:cNvSpPr txBox="1"/>
          <p:nvPr/>
        </p:nvSpPr>
        <p:spPr>
          <a:xfrm>
            <a:off x="8518013" y="2699879"/>
            <a:ext cx="754713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86143-7A6E-E60D-7B29-BA01F92D408F}"/>
              </a:ext>
            </a:extLst>
          </p:cNvPr>
          <p:cNvSpPr txBox="1"/>
          <p:nvPr/>
        </p:nvSpPr>
        <p:spPr>
          <a:xfrm>
            <a:off x="6185253" y="3429000"/>
            <a:ext cx="353300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UN </a:t>
            </a:r>
          </a:p>
          <a:p>
            <a:r>
              <a:rPr lang="en-US" sz="900" dirty="0"/>
              <a:t>3332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005C5-BDC0-7B14-3B23-679C3906F8B5}"/>
              </a:ext>
            </a:extLst>
          </p:cNvPr>
          <p:cNvSpPr txBox="1"/>
          <p:nvPr/>
        </p:nvSpPr>
        <p:spPr>
          <a:xfrm>
            <a:off x="6526503" y="3429000"/>
            <a:ext cx="1369705" cy="4524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Radioactive material, Type A package,</a:t>
            </a:r>
          </a:p>
          <a:p>
            <a:r>
              <a:rPr lang="en-US" sz="900" dirty="0"/>
              <a:t>Special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BBEDA-B6F6-96F5-710B-D08895522CF8}"/>
              </a:ext>
            </a:extLst>
          </p:cNvPr>
          <p:cNvSpPr txBox="1"/>
          <p:nvPr/>
        </p:nvSpPr>
        <p:spPr>
          <a:xfrm>
            <a:off x="8134707" y="3429000"/>
            <a:ext cx="262554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C4493-1A6B-F971-089E-1F72F55DE63F}"/>
              </a:ext>
            </a:extLst>
          </p:cNvPr>
          <p:cNvSpPr txBox="1"/>
          <p:nvPr/>
        </p:nvSpPr>
        <p:spPr>
          <a:xfrm>
            <a:off x="8806649" y="3429000"/>
            <a:ext cx="878889" cy="590931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Lu-177</a:t>
            </a:r>
          </a:p>
          <a:p>
            <a:r>
              <a:rPr lang="en-US" dirty="0"/>
              <a:t>1 Type A Package x </a:t>
            </a:r>
          </a:p>
          <a:p>
            <a:r>
              <a:rPr lang="en-US" dirty="0"/>
              <a:t>9.2 </a:t>
            </a:r>
            <a:r>
              <a:rPr lang="en-US" dirty="0" err="1"/>
              <a:t>GBq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28E7-A486-0E21-AE51-DD915C0FB1D2}"/>
              </a:ext>
            </a:extLst>
          </p:cNvPr>
          <p:cNvSpPr txBox="1"/>
          <p:nvPr/>
        </p:nvSpPr>
        <p:spPr>
          <a:xfrm>
            <a:off x="9647362" y="3429000"/>
            <a:ext cx="814326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I-</a:t>
            </a:r>
          </a:p>
          <a:p>
            <a:r>
              <a:rPr lang="en-US" dirty="0"/>
              <a:t>White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BD93-8919-E837-6DE2-C1CD4E2730A9}"/>
              </a:ext>
            </a:extLst>
          </p:cNvPr>
          <p:cNvSpPr txBox="1"/>
          <p:nvPr/>
        </p:nvSpPr>
        <p:spPr>
          <a:xfrm>
            <a:off x="6337458" y="5486585"/>
            <a:ext cx="3459385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24 Hour emergency contact: +1 905-600-0000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6D894-2A1F-A41A-1983-CC7D85D5A671}"/>
              </a:ext>
            </a:extLst>
          </p:cNvPr>
          <p:cNvSpPr txBox="1"/>
          <p:nvPr/>
        </p:nvSpPr>
        <p:spPr>
          <a:xfrm>
            <a:off x="8993361" y="5892301"/>
            <a:ext cx="1011773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Tom Green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DB3F-0445-BBC7-5902-9DCE0E3B1795}"/>
              </a:ext>
            </a:extLst>
          </p:cNvPr>
          <p:cNvSpPr txBox="1"/>
          <p:nvPr/>
        </p:nvSpPr>
        <p:spPr>
          <a:xfrm>
            <a:off x="8993361" y="6122584"/>
            <a:ext cx="1011773" cy="175433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01 AUG 2024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C7530-599C-81A3-D6A5-BFBE6805FCDB}"/>
              </a:ext>
            </a:extLst>
          </p:cNvPr>
          <p:cNvSpPr txBox="1"/>
          <p:nvPr/>
        </p:nvSpPr>
        <p:spPr>
          <a:xfrm>
            <a:off x="9536062" y="6248626"/>
            <a:ext cx="632467" cy="264688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91440" rIns="0" bIns="18288" rtlCol="0" anchor="ctr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Segoe Script" panose="030B0504020000000003" pitchFamily="66" charset="0"/>
              </a:rPr>
              <a:t>Tom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035BB-1928-F8EA-E76C-A16C424D9C3C}"/>
              </a:ext>
            </a:extLst>
          </p:cNvPr>
          <p:cNvSpPr txBox="1"/>
          <p:nvPr/>
        </p:nvSpPr>
        <p:spPr>
          <a:xfrm>
            <a:off x="9971693" y="3428999"/>
            <a:ext cx="481286" cy="57554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00" dirty="0"/>
              <a:t>Special Form Certificate</a:t>
            </a:r>
          </a:p>
          <a:p>
            <a:r>
              <a:rPr lang="en-US" sz="700" dirty="0"/>
              <a:t>CA/123/S</a:t>
            </a:r>
          </a:p>
          <a:p>
            <a:r>
              <a:rPr lang="en-US" sz="700" dirty="0"/>
              <a:t>Attached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7925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B755-E06A-A67B-AD1E-6DD36F2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95" y="248300"/>
            <a:ext cx="4148720" cy="504385"/>
          </a:xfrm>
        </p:spPr>
        <p:txBody>
          <a:bodyPr>
            <a:normAutofit fontScale="90000"/>
          </a:bodyPr>
          <a:lstStyle/>
          <a:p>
            <a:r>
              <a:rPr lang="en-US" dirty="0"/>
              <a:t>Radioactive (Type A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5262-4B14-2E58-5D69-FB6273D18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DGD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0C4-2741-1136-CD0D-EEE1AA7D80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59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7E375-5868-7174-A3C9-5B8658DD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2" y="123250"/>
            <a:ext cx="5128727" cy="66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97875-0FC8-1EC5-2E0A-43C43CE1E05A}"/>
              </a:ext>
            </a:extLst>
          </p:cNvPr>
          <p:cNvSpPr txBox="1"/>
          <p:nvPr/>
        </p:nvSpPr>
        <p:spPr>
          <a:xfrm>
            <a:off x="6707228" y="1103326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ABC Research Ltd.</a:t>
            </a:r>
          </a:p>
          <a:p>
            <a:r>
              <a:rPr lang="en-US" sz="800" dirty="0"/>
              <a:t>12 Wan Po Road</a:t>
            </a:r>
          </a:p>
          <a:p>
            <a:r>
              <a:rPr lang="en-US" sz="800" dirty="0"/>
              <a:t>Tseung Kwan O</a:t>
            </a:r>
          </a:p>
          <a:p>
            <a:r>
              <a:rPr lang="en-US" sz="800" dirty="0"/>
              <a:t>Hong Kong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A76B-3E6B-D562-7421-8707285FFB52}"/>
              </a:ext>
            </a:extLst>
          </p:cNvPr>
          <p:cNvSpPr txBox="1"/>
          <p:nvPr/>
        </p:nvSpPr>
        <p:spPr>
          <a:xfrm>
            <a:off x="7341030" y="2244324"/>
            <a:ext cx="77915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TORONTO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FD645-9E26-6A0C-DA8B-9C4E125267B0}"/>
              </a:ext>
            </a:extLst>
          </p:cNvPr>
          <p:cNvSpPr txBox="1"/>
          <p:nvPr/>
        </p:nvSpPr>
        <p:spPr>
          <a:xfrm>
            <a:off x="8911903" y="496967"/>
            <a:ext cx="124744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160-88008782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30B8F-7D70-CB1A-6020-CB985756591A}"/>
              </a:ext>
            </a:extLst>
          </p:cNvPr>
          <p:cNvSpPr txBox="1"/>
          <p:nvPr/>
        </p:nvSpPr>
        <p:spPr>
          <a:xfrm>
            <a:off x="8549398" y="703369"/>
            <a:ext cx="1247446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D594-59D8-E4E1-DF83-FD44A7CCC45B}"/>
              </a:ext>
            </a:extLst>
          </p:cNvPr>
          <p:cNvSpPr txBox="1"/>
          <p:nvPr/>
        </p:nvSpPr>
        <p:spPr>
          <a:xfrm>
            <a:off x="6707228" y="498466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XYZ Hospital</a:t>
            </a:r>
          </a:p>
          <a:p>
            <a:r>
              <a:rPr lang="en-US" sz="800" dirty="0"/>
              <a:t>200 Front Street E</a:t>
            </a:r>
          </a:p>
          <a:p>
            <a:r>
              <a:rPr lang="en-US" sz="800" dirty="0"/>
              <a:t>Toronto, Ontario</a:t>
            </a:r>
          </a:p>
          <a:p>
            <a:r>
              <a:rPr lang="en-US" sz="800" dirty="0"/>
              <a:t>Canada M5J 2L7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9C0B3-759D-A421-2A0A-FEE68762D261}"/>
              </a:ext>
            </a:extLst>
          </p:cNvPr>
          <p:cNvSpPr txBox="1"/>
          <p:nvPr/>
        </p:nvSpPr>
        <p:spPr>
          <a:xfrm>
            <a:off x="7157368" y="2636561"/>
            <a:ext cx="86092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HONG KONG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8ABC9-F5A4-A47B-E2AB-42FF35485D74}"/>
              </a:ext>
            </a:extLst>
          </p:cNvPr>
          <p:cNvSpPr txBox="1"/>
          <p:nvPr/>
        </p:nvSpPr>
        <p:spPr>
          <a:xfrm>
            <a:off x="6707228" y="2388738"/>
            <a:ext cx="559912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3AD93-6C78-5B2B-0B36-998F6546836B}"/>
              </a:ext>
            </a:extLst>
          </p:cNvPr>
          <p:cNvSpPr txBox="1"/>
          <p:nvPr/>
        </p:nvSpPr>
        <p:spPr>
          <a:xfrm>
            <a:off x="8518013" y="2699879"/>
            <a:ext cx="754713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86143-7A6E-E60D-7B29-BA01F92D408F}"/>
              </a:ext>
            </a:extLst>
          </p:cNvPr>
          <p:cNvSpPr txBox="1"/>
          <p:nvPr/>
        </p:nvSpPr>
        <p:spPr>
          <a:xfrm>
            <a:off x="6185253" y="3429000"/>
            <a:ext cx="353300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UN </a:t>
            </a:r>
          </a:p>
          <a:p>
            <a:r>
              <a:rPr lang="en-US" sz="900" dirty="0"/>
              <a:t>3332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005C5-BDC0-7B14-3B23-679C3906F8B5}"/>
              </a:ext>
            </a:extLst>
          </p:cNvPr>
          <p:cNvSpPr txBox="1"/>
          <p:nvPr/>
        </p:nvSpPr>
        <p:spPr>
          <a:xfrm>
            <a:off x="6526503" y="3429000"/>
            <a:ext cx="1369705" cy="4524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Radioactive material, Type A package,</a:t>
            </a:r>
          </a:p>
          <a:p>
            <a:r>
              <a:rPr lang="en-US" sz="900" dirty="0"/>
              <a:t>Special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BBEDA-B6F6-96F5-710B-D08895522CF8}"/>
              </a:ext>
            </a:extLst>
          </p:cNvPr>
          <p:cNvSpPr txBox="1"/>
          <p:nvPr/>
        </p:nvSpPr>
        <p:spPr>
          <a:xfrm>
            <a:off x="8134707" y="3429000"/>
            <a:ext cx="262554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C4493-1A6B-F971-089E-1F72F55DE63F}"/>
              </a:ext>
            </a:extLst>
          </p:cNvPr>
          <p:cNvSpPr txBox="1"/>
          <p:nvPr/>
        </p:nvSpPr>
        <p:spPr>
          <a:xfrm>
            <a:off x="8806649" y="3429000"/>
            <a:ext cx="878889" cy="590931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Lu-177</a:t>
            </a:r>
          </a:p>
          <a:p>
            <a:r>
              <a:rPr lang="en-US" dirty="0"/>
              <a:t>1 Type A Package x </a:t>
            </a:r>
          </a:p>
          <a:p>
            <a:r>
              <a:rPr lang="en-US" dirty="0"/>
              <a:t>9.2 </a:t>
            </a:r>
            <a:r>
              <a:rPr lang="en-US" dirty="0" err="1"/>
              <a:t>GBq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28E7-A486-0E21-AE51-DD915C0FB1D2}"/>
              </a:ext>
            </a:extLst>
          </p:cNvPr>
          <p:cNvSpPr txBox="1"/>
          <p:nvPr/>
        </p:nvSpPr>
        <p:spPr>
          <a:xfrm>
            <a:off x="9647362" y="3429000"/>
            <a:ext cx="814326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I-</a:t>
            </a:r>
          </a:p>
          <a:p>
            <a:r>
              <a:rPr lang="en-US" dirty="0"/>
              <a:t>White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BD93-8919-E837-6DE2-C1CD4E2730A9}"/>
              </a:ext>
            </a:extLst>
          </p:cNvPr>
          <p:cNvSpPr txBox="1"/>
          <p:nvPr/>
        </p:nvSpPr>
        <p:spPr>
          <a:xfrm>
            <a:off x="6337458" y="5486585"/>
            <a:ext cx="3459385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24 Hour emergency contact: +1 905-600-0000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6D894-2A1F-A41A-1983-CC7D85D5A671}"/>
              </a:ext>
            </a:extLst>
          </p:cNvPr>
          <p:cNvSpPr txBox="1"/>
          <p:nvPr/>
        </p:nvSpPr>
        <p:spPr>
          <a:xfrm>
            <a:off x="8993361" y="5892301"/>
            <a:ext cx="1011773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Tom Green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DB3F-0445-BBC7-5902-9DCE0E3B1795}"/>
              </a:ext>
            </a:extLst>
          </p:cNvPr>
          <p:cNvSpPr txBox="1"/>
          <p:nvPr/>
        </p:nvSpPr>
        <p:spPr>
          <a:xfrm>
            <a:off x="8993361" y="6122584"/>
            <a:ext cx="1011773" cy="175433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01 AUG 2024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C7530-599C-81A3-D6A5-BFBE6805FCDB}"/>
              </a:ext>
            </a:extLst>
          </p:cNvPr>
          <p:cNvSpPr txBox="1"/>
          <p:nvPr/>
        </p:nvSpPr>
        <p:spPr>
          <a:xfrm>
            <a:off x="9536062" y="6248626"/>
            <a:ext cx="632467" cy="264688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91440" rIns="0" bIns="18288" rtlCol="0" anchor="ctr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Segoe Script" panose="030B0504020000000003" pitchFamily="66" charset="0"/>
              </a:rPr>
              <a:t>Tom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95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23BB-AF89-E09B-6ECA-08FD74D2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Mode: Overall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0ECB-08AF-5199-8B4B-E61B1DE9F7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player will be given total of 5 shipments (2 correct &amp; 3 incorrect) to check and determine whether the shipment can be accepted or rejected.</a:t>
            </a:r>
          </a:p>
          <a:p>
            <a:r>
              <a:rPr lang="en-US" dirty="0"/>
              <a:t>There will be Truck drivers entering the queue at a 1.5 mins interval.</a:t>
            </a:r>
          </a:p>
          <a:p>
            <a:r>
              <a:rPr lang="en-GB" dirty="0"/>
              <a:t>If the player determines that the shipment needs to be rejected, the player must identify all the errors.</a:t>
            </a:r>
          </a:p>
          <a:p>
            <a:r>
              <a:rPr lang="en-US" dirty="0"/>
              <a:t>The score will be given based on the speed and the accuracy of the error identified during set amount of shipment.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9C88A-48DE-D4D2-5B58-12507AF1C6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6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5764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783-CF16-9FB3-4B77-2B97A5AC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A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22ED-C476-F2F8-3B50-917CD9F7A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336E-5F25-2B37-3123-6C285CCDF3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60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A9076-693E-F147-C240-36E53BED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ACD3453C-C63E-0F90-820F-23314F8C7E95}"/>
              </a:ext>
            </a:extLst>
          </p:cNvPr>
          <p:cNvSpPr txBox="1"/>
          <p:nvPr/>
        </p:nvSpPr>
        <p:spPr>
          <a:xfrm>
            <a:off x="7979996" y="3508123"/>
            <a:ext cx="248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Radioactive material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A9CBC4CF-026C-A22E-16C2-6591D628D4F1}"/>
              </a:ext>
            </a:extLst>
          </p:cNvPr>
          <p:cNvSpPr txBox="1"/>
          <p:nvPr/>
        </p:nvSpPr>
        <p:spPr>
          <a:xfrm>
            <a:off x="1817565" y="2472584"/>
            <a:ext cx="697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Dangerous Goods as per associated Shipper’s Declaration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51721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783-CF16-9FB3-4B77-2B97A5AC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A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22ED-C476-F2F8-3B50-917CD9F7A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336E-5F25-2B37-3123-6C285CCDF3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61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A9076-693E-F147-C240-36E53BED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ACD3453C-C63E-0F90-820F-23314F8C7E95}"/>
              </a:ext>
            </a:extLst>
          </p:cNvPr>
          <p:cNvSpPr txBox="1"/>
          <p:nvPr/>
        </p:nvSpPr>
        <p:spPr>
          <a:xfrm>
            <a:off x="7979996" y="3508123"/>
            <a:ext cx="248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Radioactive material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A9CBC4CF-026C-A22E-16C2-6591D628D4F1}"/>
              </a:ext>
            </a:extLst>
          </p:cNvPr>
          <p:cNvSpPr txBox="1"/>
          <p:nvPr/>
        </p:nvSpPr>
        <p:spPr>
          <a:xfrm>
            <a:off x="1817565" y="2472584"/>
            <a:ext cx="697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Dangerous Goods as per associated Declaration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6747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4B – Radioactive (Type B(U) Package)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3579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A73-EF29-4F4B-4B8C-5CFC996B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B(U)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35F09-8D91-CAB3-AC95-24E449E713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Shipment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F7F28-6947-8677-BBC1-A774D0A84E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63</a:t>
            </a:fld>
            <a:endParaRPr lang="zh-HK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7C1A2A-AF87-029D-A378-2838A5E82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18511"/>
              </p:ext>
            </p:extLst>
          </p:nvPr>
        </p:nvGraphicFramePr>
        <p:xfrm>
          <a:off x="1500644" y="3643932"/>
          <a:ext cx="8349412" cy="222504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3872545">
                  <a:extLst>
                    <a:ext uri="{9D8B030D-6E8A-4147-A177-3AD203B41FA5}">
                      <a16:colId xmlns:a16="http://schemas.microsoft.com/office/drawing/2014/main" val="2215404110"/>
                    </a:ext>
                  </a:extLst>
                </a:gridCol>
                <a:gridCol w="4476867">
                  <a:extLst>
                    <a:ext uri="{9D8B030D-6E8A-4147-A177-3AD203B41FA5}">
                      <a16:colId xmlns:a16="http://schemas.microsoft.com/office/drawing/2014/main" val="691993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Radionuclide in Package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I-123, solid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9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Activity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 MBq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1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Transport Index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48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Category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III-Yellow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15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Gross Weight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8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Dimension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x 50 x 55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94097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94225F6-9DE3-B89F-9184-0E6190898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61633"/>
              </p:ext>
            </p:extLst>
          </p:nvPr>
        </p:nvGraphicFramePr>
        <p:xfrm>
          <a:off x="1500644" y="1973978"/>
          <a:ext cx="8362447" cy="1112520"/>
        </p:xfrm>
        <a:graphic>
          <a:graphicData uri="http://schemas.openxmlformats.org/drawingml/2006/table">
            <a:tbl>
              <a:tblPr firstCol="1" bandRow="1">
                <a:tableStyleId>{69012ECD-51FC-41F1-AA8D-1B2483CD663E}</a:tableStyleId>
              </a:tblPr>
              <a:tblGrid>
                <a:gridCol w="3863836">
                  <a:extLst>
                    <a:ext uri="{9D8B030D-6E8A-4147-A177-3AD203B41FA5}">
                      <a16:colId xmlns:a16="http://schemas.microsoft.com/office/drawing/2014/main" val="2191431046"/>
                    </a:ext>
                  </a:extLst>
                </a:gridCol>
                <a:gridCol w="4498611">
                  <a:extLst>
                    <a:ext uri="{9D8B030D-6E8A-4147-A177-3AD203B41FA5}">
                      <a16:colId xmlns:a16="http://schemas.microsoft.com/office/drawing/2014/main" val="1372282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UN Number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 2916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Proper Shipping Name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Radioactive material, Type B(U)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9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FFFF"/>
                          </a:solidFill>
                        </a:rPr>
                        <a:t>Class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0135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843628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4A12-3C6B-18DD-2BE9-CCF6159C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B(U)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E121-FCA1-C82A-B9FA-0EF5FB641B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Correct Package (cylinder)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96CA1-1429-D6E7-270B-64DFFB18C3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64</a:t>
            </a:fld>
            <a:endParaRPr lang="zh-HK" altLang="en-US"/>
          </a:p>
        </p:txBody>
      </p:sp>
      <p:sp>
        <p:nvSpPr>
          <p:cNvPr id="5" name="Can 29">
            <a:extLst>
              <a:ext uri="{FF2B5EF4-FFF2-40B4-BE49-F238E27FC236}">
                <a16:creationId xmlns:a16="http://schemas.microsoft.com/office/drawing/2014/main" id="{BB29F872-AE1F-F54F-B30D-244FF0010D62}"/>
              </a:ext>
            </a:extLst>
          </p:cNvPr>
          <p:cNvSpPr/>
          <p:nvPr/>
        </p:nvSpPr>
        <p:spPr>
          <a:xfrm>
            <a:off x="1308717" y="2171256"/>
            <a:ext cx="4369272" cy="3957064"/>
          </a:xfrm>
          <a:prstGeom prst="can">
            <a:avLst>
              <a:gd name="adj" fmla="val 62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F45D6-834C-F311-14C2-002F188F04B6}"/>
              </a:ext>
            </a:extLst>
          </p:cNvPr>
          <p:cNvSpPr txBox="1"/>
          <p:nvPr/>
        </p:nvSpPr>
        <p:spPr>
          <a:xfrm>
            <a:off x="1413464" y="2452080"/>
            <a:ext cx="1769595" cy="830997"/>
          </a:xfrm>
          <a:prstGeom prst="rect">
            <a:avLst/>
          </a:prstGeom>
          <a:noFill/>
        </p:spPr>
        <p:txBody>
          <a:bodyPr wrap="square" lIns="9144" tIns="0" rIns="0" bIns="18288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UN 2916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Radioactive material, Type B(U) Package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4646F-1C8D-1DD1-F7B1-F2D551636290}"/>
              </a:ext>
            </a:extLst>
          </p:cNvPr>
          <p:cNvSpPr txBox="1"/>
          <p:nvPr/>
        </p:nvSpPr>
        <p:spPr>
          <a:xfrm>
            <a:off x="1413463" y="5109896"/>
            <a:ext cx="1213657" cy="807913"/>
          </a:xfrm>
          <a:prstGeom prst="rect">
            <a:avLst/>
          </a:prstGeom>
          <a:noFill/>
        </p:spPr>
        <p:txBody>
          <a:bodyPr wrap="square" lIns="9144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Consignee</a:t>
            </a:r>
          </a:p>
          <a:p>
            <a:r>
              <a:rPr lang="en-US" sz="1050" dirty="0"/>
              <a:t>MMM Hospital</a:t>
            </a:r>
          </a:p>
          <a:p>
            <a:r>
              <a:rPr lang="en-US" sz="1050" dirty="0"/>
              <a:t>1 </a:t>
            </a:r>
            <a:r>
              <a:rPr lang="en-US" sz="1050" dirty="0" err="1"/>
              <a:t>Soi</a:t>
            </a:r>
            <a:r>
              <a:rPr lang="en-US" sz="1050" dirty="0"/>
              <a:t> Phetchaburi</a:t>
            </a:r>
          </a:p>
          <a:p>
            <a:r>
              <a:rPr lang="en-US" sz="1050" dirty="0"/>
              <a:t>Bangkok 10310</a:t>
            </a:r>
          </a:p>
          <a:p>
            <a:r>
              <a:rPr lang="en-US" sz="1050" dirty="0"/>
              <a:t>Thailand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49415-CE2B-7F8E-3622-0753C961700A}"/>
              </a:ext>
            </a:extLst>
          </p:cNvPr>
          <p:cNvSpPr txBox="1"/>
          <p:nvPr/>
        </p:nvSpPr>
        <p:spPr>
          <a:xfrm>
            <a:off x="1413464" y="4238467"/>
            <a:ext cx="1213657" cy="807913"/>
          </a:xfrm>
          <a:prstGeom prst="rect">
            <a:avLst/>
          </a:prstGeom>
          <a:noFill/>
        </p:spPr>
        <p:txBody>
          <a:bodyPr wrap="square" lIns="9144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Shipper</a:t>
            </a:r>
          </a:p>
          <a:p>
            <a:r>
              <a:rPr lang="en-US" sz="1050" dirty="0"/>
              <a:t>ABC Research Ltd.</a:t>
            </a:r>
          </a:p>
          <a:p>
            <a:r>
              <a:rPr lang="en-US" sz="1050" dirty="0"/>
              <a:t>100 Harbor Blvd</a:t>
            </a:r>
          </a:p>
          <a:p>
            <a:r>
              <a:rPr lang="en-US" sz="1050" dirty="0"/>
              <a:t>Los Angeles CA</a:t>
            </a:r>
          </a:p>
          <a:p>
            <a:r>
              <a:rPr lang="en-US" sz="1050" dirty="0"/>
              <a:t>92626 USA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4C6D-EBA1-C507-51D8-D0921F48DEB2}"/>
              </a:ext>
            </a:extLst>
          </p:cNvPr>
          <p:cNvSpPr/>
          <p:nvPr/>
        </p:nvSpPr>
        <p:spPr>
          <a:xfrm>
            <a:off x="1322000" y="3235655"/>
            <a:ext cx="1963652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/>
              <a:t>TYPE B(U)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US/24/BU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S/N#001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8DA919-B658-6D40-C898-635C4A2168AF}"/>
              </a:ext>
            </a:extLst>
          </p:cNvPr>
          <p:cNvGrpSpPr/>
          <p:nvPr/>
        </p:nvGrpSpPr>
        <p:grpSpPr>
          <a:xfrm>
            <a:off x="4226138" y="2819879"/>
            <a:ext cx="1042381" cy="1042381"/>
            <a:chOff x="4103165" y="3665647"/>
            <a:chExt cx="1207008" cy="12070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250A41-AD29-E8BB-773F-BF574EF92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103165" y="3665647"/>
              <a:ext cx="1207008" cy="12070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0815BA-8754-2CE2-A60A-1937FB15BA8D}"/>
                </a:ext>
              </a:extLst>
            </p:cNvPr>
            <p:cNvSpPr txBox="1"/>
            <p:nvPr/>
          </p:nvSpPr>
          <p:spPr>
            <a:xfrm>
              <a:off x="4624781" y="4428569"/>
              <a:ext cx="181179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/>
                <a:t>I-123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F9B20A-96BC-B596-B5A1-B41B089B767E}"/>
                </a:ext>
              </a:extLst>
            </p:cNvPr>
            <p:cNvSpPr txBox="1"/>
            <p:nvPr/>
          </p:nvSpPr>
          <p:spPr>
            <a:xfrm>
              <a:off x="4581235" y="4519697"/>
              <a:ext cx="294829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>
                  <a:latin typeface="+mj-lt"/>
                </a:rPr>
                <a:t>7.4 </a:t>
              </a:r>
              <a:r>
                <a:rPr lang="en-US" sz="600" dirty="0" err="1">
                  <a:latin typeface="+mj-lt"/>
                </a:rPr>
                <a:t>MBq</a:t>
              </a:r>
              <a:endParaRPr lang="en-US" sz="600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C7B813-E6A8-2CE2-09F5-47577835C2B8}"/>
                </a:ext>
              </a:extLst>
            </p:cNvPr>
            <p:cNvSpPr txBox="1"/>
            <p:nvPr/>
          </p:nvSpPr>
          <p:spPr>
            <a:xfrm>
              <a:off x="4648555" y="4623873"/>
              <a:ext cx="110356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/>
                <a:t>0.2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7DDCD76-0108-B674-4937-FA2F86C0D3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65" y="3291798"/>
            <a:ext cx="915666" cy="854144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E69D5575-F4E3-9EAD-C7E0-A85F5EA7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0094" y="4265121"/>
            <a:ext cx="1269397" cy="115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592930-C823-2F44-C6DD-659715CD5FBE}"/>
              </a:ext>
            </a:extLst>
          </p:cNvPr>
          <p:cNvSpPr/>
          <p:nvPr/>
        </p:nvSpPr>
        <p:spPr>
          <a:xfrm>
            <a:off x="2702941" y="5670672"/>
            <a:ext cx="27142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/>
              <a:t>Permissible Gross Weight 55 kg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19B66F-3012-03BE-3E8D-69A612669F22}"/>
              </a:ext>
            </a:extLst>
          </p:cNvPr>
          <p:cNvSpPr txBox="1"/>
          <p:nvPr/>
        </p:nvSpPr>
        <p:spPr>
          <a:xfrm>
            <a:off x="1232896" y="184047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6EE629-2203-5029-EA6B-9C9C3A73EAB8}"/>
              </a:ext>
            </a:extLst>
          </p:cNvPr>
          <p:cNvSpPr txBox="1"/>
          <p:nvPr/>
        </p:nvSpPr>
        <p:spPr>
          <a:xfrm>
            <a:off x="6304175" y="18404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Back:</a:t>
            </a:r>
          </a:p>
        </p:txBody>
      </p:sp>
      <p:sp>
        <p:nvSpPr>
          <p:cNvPr id="20" name="Can 29">
            <a:extLst>
              <a:ext uri="{FF2B5EF4-FFF2-40B4-BE49-F238E27FC236}">
                <a16:creationId xmlns:a16="http://schemas.microsoft.com/office/drawing/2014/main" id="{5C641E0D-015E-1CBC-CF7D-A7AEF08B7FD7}"/>
              </a:ext>
            </a:extLst>
          </p:cNvPr>
          <p:cNvSpPr/>
          <p:nvPr/>
        </p:nvSpPr>
        <p:spPr>
          <a:xfrm>
            <a:off x="6344345" y="2196508"/>
            <a:ext cx="4369272" cy="3957064"/>
          </a:xfrm>
          <a:prstGeom prst="can">
            <a:avLst>
              <a:gd name="adj" fmla="val 62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CDCFB0-A884-3150-895D-E1986466A4AE}"/>
              </a:ext>
            </a:extLst>
          </p:cNvPr>
          <p:cNvGrpSpPr/>
          <p:nvPr/>
        </p:nvGrpSpPr>
        <p:grpSpPr>
          <a:xfrm>
            <a:off x="8040790" y="2992688"/>
            <a:ext cx="1042381" cy="1042381"/>
            <a:chOff x="4103165" y="3665647"/>
            <a:chExt cx="1207008" cy="120700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DED2843-EA4A-34D2-DE14-1FE908A8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103165" y="3665647"/>
              <a:ext cx="1207008" cy="12070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603F16-1AC4-A21A-85A2-BCC714F698D1}"/>
                </a:ext>
              </a:extLst>
            </p:cNvPr>
            <p:cNvSpPr txBox="1"/>
            <p:nvPr/>
          </p:nvSpPr>
          <p:spPr>
            <a:xfrm>
              <a:off x="4624781" y="4428569"/>
              <a:ext cx="181179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/>
                <a:t>I-123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753AC2-4499-9636-BD69-9B2357FAFD27}"/>
                </a:ext>
              </a:extLst>
            </p:cNvPr>
            <p:cNvSpPr txBox="1"/>
            <p:nvPr/>
          </p:nvSpPr>
          <p:spPr>
            <a:xfrm>
              <a:off x="4581235" y="4519697"/>
              <a:ext cx="294829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>
                  <a:latin typeface="+mj-lt"/>
                </a:rPr>
                <a:t>7.4 </a:t>
              </a:r>
              <a:r>
                <a:rPr lang="en-US" sz="600" dirty="0" err="1">
                  <a:latin typeface="+mj-lt"/>
                </a:rPr>
                <a:t>MBq</a:t>
              </a:r>
              <a:endParaRPr lang="en-US" sz="6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2B11E4-995C-8076-A59D-2290750B08ED}"/>
                </a:ext>
              </a:extLst>
            </p:cNvPr>
            <p:cNvSpPr txBox="1"/>
            <p:nvPr/>
          </p:nvSpPr>
          <p:spPr>
            <a:xfrm>
              <a:off x="4648555" y="4623873"/>
              <a:ext cx="110356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/>
                <a:t>0.2</a:t>
              </a:r>
            </a:p>
          </p:txBody>
        </p:sp>
      </p:grpSp>
      <p:pic>
        <p:nvPicPr>
          <p:cNvPr id="26" name="Picture 3">
            <a:extLst>
              <a:ext uri="{FF2B5EF4-FFF2-40B4-BE49-F238E27FC236}">
                <a16:creationId xmlns:a16="http://schemas.microsoft.com/office/drawing/2014/main" id="{806701E6-E404-AF54-4932-29348859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746" y="4437930"/>
            <a:ext cx="1269397" cy="115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06212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4A12-3C6B-18DD-2BE9-CCF6159C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B(U)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EE121-FCA1-C82A-B9FA-0EF5FB641B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Incorrect Package (cylinder)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96CA1-1429-D6E7-270B-64DFFB18C3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65</a:t>
            </a:fld>
            <a:endParaRPr lang="zh-HK" altLang="en-US"/>
          </a:p>
        </p:txBody>
      </p:sp>
      <p:sp>
        <p:nvSpPr>
          <p:cNvPr id="5" name="Can 29">
            <a:extLst>
              <a:ext uri="{FF2B5EF4-FFF2-40B4-BE49-F238E27FC236}">
                <a16:creationId xmlns:a16="http://schemas.microsoft.com/office/drawing/2014/main" id="{BB29F872-AE1F-F54F-B30D-244FF0010D62}"/>
              </a:ext>
            </a:extLst>
          </p:cNvPr>
          <p:cNvSpPr/>
          <p:nvPr/>
        </p:nvSpPr>
        <p:spPr>
          <a:xfrm>
            <a:off x="1308717" y="2171256"/>
            <a:ext cx="4369272" cy="3957064"/>
          </a:xfrm>
          <a:prstGeom prst="can">
            <a:avLst>
              <a:gd name="adj" fmla="val 62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F45D6-834C-F311-14C2-002F188F04B6}"/>
              </a:ext>
            </a:extLst>
          </p:cNvPr>
          <p:cNvSpPr txBox="1"/>
          <p:nvPr/>
        </p:nvSpPr>
        <p:spPr>
          <a:xfrm>
            <a:off x="1413464" y="2452080"/>
            <a:ext cx="1769595" cy="830997"/>
          </a:xfrm>
          <a:prstGeom prst="rect">
            <a:avLst/>
          </a:prstGeom>
          <a:noFill/>
        </p:spPr>
        <p:txBody>
          <a:bodyPr wrap="square" lIns="9144" tIns="0" rIns="0" bIns="18288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UN 2916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Radioactive material, Type B(U) Package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4646F-1C8D-1DD1-F7B1-F2D551636290}"/>
              </a:ext>
            </a:extLst>
          </p:cNvPr>
          <p:cNvSpPr txBox="1"/>
          <p:nvPr/>
        </p:nvSpPr>
        <p:spPr>
          <a:xfrm>
            <a:off x="1413463" y="5109896"/>
            <a:ext cx="1213657" cy="807913"/>
          </a:xfrm>
          <a:prstGeom prst="rect">
            <a:avLst/>
          </a:prstGeom>
          <a:noFill/>
        </p:spPr>
        <p:txBody>
          <a:bodyPr wrap="square" lIns="9144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Consignee</a:t>
            </a:r>
          </a:p>
          <a:p>
            <a:r>
              <a:rPr lang="en-US" sz="1050" dirty="0"/>
              <a:t>MMM Hospital</a:t>
            </a:r>
          </a:p>
          <a:p>
            <a:r>
              <a:rPr lang="en-US" sz="1050" dirty="0"/>
              <a:t>1 </a:t>
            </a:r>
            <a:r>
              <a:rPr lang="en-US" sz="1050" dirty="0" err="1"/>
              <a:t>Soi</a:t>
            </a:r>
            <a:r>
              <a:rPr lang="en-US" sz="1050" dirty="0"/>
              <a:t> Phetchaburi</a:t>
            </a:r>
          </a:p>
          <a:p>
            <a:r>
              <a:rPr lang="en-US" sz="1050" dirty="0"/>
              <a:t>Bangkok 10310</a:t>
            </a:r>
          </a:p>
          <a:p>
            <a:r>
              <a:rPr lang="en-US" sz="1050" dirty="0"/>
              <a:t>Thailand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49415-CE2B-7F8E-3622-0753C961700A}"/>
              </a:ext>
            </a:extLst>
          </p:cNvPr>
          <p:cNvSpPr txBox="1"/>
          <p:nvPr/>
        </p:nvSpPr>
        <p:spPr>
          <a:xfrm>
            <a:off x="1413464" y="4238467"/>
            <a:ext cx="1213657" cy="807913"/>
          </a:xfrm>
          <a:prstGeom prst="rect">
            <a:avLst/>
          </a:prstGeom>
          <a:noFill/>
        </p:spPr>
        <p:txBody>
          <a:bodyPr wrap="square" lIns="9144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Shipper</a:t>
            </a:r>
          </a:p>
          <a:p>
            <a:r>
              <a:rPr lang="en-US" sz="1050" dirty="0"/>
              <a:t>ABC Research Ltd.</a:t>
            </a:r>
          </a:p>
          <a:p>
            <a:r>
              <a:rPr lang="en-US" sz="1050" dirty="0"/>
              <a:t>100 Harbor Blvd</a:t>
            </a:r>
          </a:p>
          <a:p>
            <a:r>
              <a:rPr lang="en-US" sz="1050" dirty="0"/>
              <a:t>Los Angeles CA</a:t>
            </a:r>
          </a:p>
          <a:p>
            <a:r>
              <a:rPr lang="en-US" sz="1050" dirty="0"/>
              <a:t>92626 USA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4C6D-EBA1-C507-51D8-D0921F48DEB2}"/>
              </a:ext>
            </a:extLst>
          </p:cNvPr>
          <p:cNvSpPr/>
          <p:nvPr/>
        </p:nvSpPr>
        <p:spPr>
          <a:xfrm>
            <a:off x="1322000" y="3235655"/>
            <a:ext cx="1963652" cy="841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/>
              <a:t>TYPE B(U)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US/24/BU</a:t>
            </a:r>
          </a:p>
          <a:p>
            <a:pPr>
              <a:spcBef>
                <a:spcPts val="400"/>
              </a:spcBef>
            </a:pPr>
            <a:r>
              <a:rPr lang="en-US" sz="1400" dirty="0"/>
              <a:t>S/N#001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8DA919-B658-6D40-C898-635C4A2168AF}"/>
              </a:ext>
            </a:extLst>
          </p:cNvPr>
          <p:cNvGrpSpPr/>
          <p:nvPr/>
        </p:nvGrpSpPr>
        <p:grpSpPr>
          <a:xfrm>
            <a:off x="4226138" y="2819879"/>
            <a:ext cx="1042381" cy="1042381"/>
            <a:chOff x="4103165" y="3665647"/>
            <a:chExt cx="1207008" cy="12070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250A41-AD29-E8BB-773F-BF574EF92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103165" y="3665647"/>
              <a:ext cx="1207008" cy="12070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0815BA-8754-2CE2-A60A-1937FB15BA8D}"/>
                </a:ext>
              </a:extLst>
            </p:cNvPr>
            <p:cNvSpPr txBox="1"/>
            <p:nvPr/>
          </p:nvSpPr>
          <p:spPr>
            <a:xfrm>
              <a:off x="4624781" y="4428569"/>
              <a:ext cx="181179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/>
                <a:t>I-123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F9B20A-96BC-B596-B5A1-B41B089B767E}"/>
                </a:ext>
              </a:extLst>
            </p:cNvPr>
            <p:cNvSpPr txBox="1"/>
            <p:nvPr/>
          </p:nvSpPr>
          <p:spPr>
            <a:xfrm>
              <a:off x="4581235" y="4519697"/>
              <a:ext cx="294829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>
                  <a:latin typeface="+mj-lt"/>
                </a:rPr>
                <a:t>7.4 </a:t>
              </a:r>
              <a:r>
                <a:rPr lang="en-US" sz="600" dirty="0" err="1">
                  <a:latin typeface="+mj-lt"/>
                </a:rPr>
                <a:t>MBq</a:t>
              </a:r>
              <a:endParaRPr lang="en-US" sz="600" dirty="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C7B813-E6A8-2CE2-09F5-47577835C2B8}"/>
                </a:ext>
              </a:extLst>
            </p:cNvPr>
            <p:cNvSpPr txBox="1"/>
            <p:nvPr/>
          </p:nvSpPr>
          <p:spPr>
            <a:xfrm>
              <a:off x="4648555" y="4623873"/>
              <a:ext cx="110356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/>
                <a:t>0.2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7DDCD76-0108-B674-4937-FA2F86C0D3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865" y="3291798"/>
            <a:ext cx="915666" cy="854144"/>
          </a:xfrm>
          <a:prstGeom prst="rect">
            <a:avLst/>
          </a:prstGeom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E69D5575-F4E3-9EAD-C7E0-A85F5EA7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0094" y="4265121"/>
            <a:ext cx="1269397" cy="115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819B66F-3012-03BE-3E8D-69A612669F22}"/>
              </a:ext>
            </a:extLst>
          </p:cNvPr>
          <p:cNvSpPr txBox="1"/>
          <p:nvPr/>
        </p:nvSpPr>
        <p:spPr>
          <a:xfrm>
            <a:off x="1232896" y="184047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6EE629-2203-5029-EA6B-9C9C3A73EAB8}"/>
              </a:ext>
            </a:extLst>
          </p:cNvPr>
          <p:cNvSpPr txBox="1"/>
          <p:nvPr/>
        </p:nvSpPr>
        <p:spPr>
          <a:xfrm>
            <a:off x="6304175" y="184047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Back:</a:t>
            </a:r>
          </a:p>
        </p:txBody>
      </p:sp>
      <p:sp>
        <p:nvSpPr>
          <p:cNvPr id="20" name="Can 29">
            <a:extLst>
              <a:ext uri="{FF2B5EF4-FFF2-40B4-BE49-F238E27FC236}">
                <a16:creationId xmlns:a16="http://schemas.microsoft.com/office/drawing/2014/main" id="{5C641E0D-015E-1CBC-CF7D-A7AEF08B7FD7}"/>
              </a:ext>
            </a:extLst>
          </p:cNvPr>
          <p:cNvSpPr/>
          <p:nvPr/>
        </p:nvSpPr>
        <p:spPr>
          <a:xfrm>
            <a:off x="6344345" y="2196508"/>
            <a:ext cx="4369272" cy="3957064"/>
          </a:xfrm>
          <a:prstGeom prst="can">
            <a:avLst>
              <a:gd name="adj" fmla="val 62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CDCFB0-A884-3150-895D-E1986466A4AE}"/>
              </a:ext>
            </a:extLst>
          </p:cNvPr>
          <p:cNvGrpSpPr/>
          <p:nvPr/>
        </p:nvGrpSpPr>
        <p:grpSpPr>
          <a:xfrm>
            <a:off x="8040790" y="2992688"/>
            <a:ext cx="1042381" cy="1042381"/>
            <a:chOff x="4103165" y="3665647"/>
            <a:chExt cx="1207008" cy="120700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DED2843-EA4A-34D2-DE14-1FE908A8C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103165" y="3665647"/>
              <a:ext cx="1207008" cy="12070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603F16-1AC4-A21A-85A2-BCC714F698D1}"/>
                </a:ext>
              </a:extLst>
            </p:cNvPr>
            <p:cNvSpPr txBox="1"/>
            <p:nvPr/>
          </p:nvSpPr>
          <p:spPr>
            <a:xfrm>
              <a:off x="4624781" y="4428569"/>
              <a:ext cx="181179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/>
                <a:t>I-123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3753AC2-4499-9636-BD69-9B2357FAFD27}"/>
                </a:ext>
              </a:extLst>
            </p:cNvPr>
            <p:cNvSpPr txBox="1"/>
            <p:nvPr/>
          </p:nvSpPr>
          <p:spPr>
            <a:xfrm>
              <a:off x="4581235" y="4519697"/>
              <a:ext cx="294829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>
                  <a:latin typeface="+mj-lt"/>
                </a:rPr>
                <a:t>7.4 </a:t>
              </a:r>
              <a:r>
                <a:rPr lang="en-US" sz="600" dirty="0" err="1">
                  <a:latin typeface="+mj-lt"/>
                </a:rPr>
                <a:t>MBq</a:t>
              </a:r>
              <a:endParaRPr lang="en-US" sz="600" dirty="0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2B11E4-995C-8076-A59D-2290750B08ED}"/>
                </a:ext>
              </a:extLst>
            </p:cNvPr>
            <p:cNvSpPr txBox="1"/>
            <p:nvPr/>
          </p:nvSpPr>
          <p:spPr>
            <a:xfrm>
              <a:off x="4648555" y="4623873"/>
              <a:ext cx="110356" cy="9487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600" dirty="0"/>
                <a:t>0.2</a:t>
              </a:r>
            </a:p>
          </p:txBody>
        </p:sp>
      </p:grpSp>
      <p:pic>
        <p:nvPicPr>
          <p:cNvPr id="26" name="Picture 3">
            <a:extLst>
              <a:ext uri="{FF2B5EF4-FFF2-40B4-BE49-F238E27FC236}">
                <a16:creationId xmlns:a16="http://schemas.microsoft.com/office/drawing/2014/main" id="{806701E6-E404-AF54-4932-29348859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746" y="4437930"/>
            <a:ext cx="1269397" cy="1152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7661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B755-E06A-A67B-AD1E-6DD36F2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16" y="273014"/>
            <a:ext cx="3802730" cy="504385"/>
          </a:xfrm>
        </p:spPr>
        <p:txBody>
          <a:bodyPr>
            <a:normAutofit fontScale="90000"/>
          </a:bodyPr>
          <a:lstStyle/>
          <a:p>
            <a:r>
              <a:rPr lang="en-US" dirty="0"/>
              <a:t>Radioactive (Type B(U)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5262-4B14-2E58-5D69-FB6273D18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DGD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0C4-2741-1136-CD0D-EEE1AA7D80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66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7E375-5868-7174-A3C9-5B8658DD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2" y="123250"/>
            <a:ext cx="5128727" cy="66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97875-0FC8-1EC5-2E0A-43C43CE1E05A}"/>
              </a:ext>
            </a:extLst>
          </p:cNvPr>
          <p:cNvSpPr txBox="1"/>
          <p:nvPr/>
        </p:nvSpPr>
        <p:spPr>
          <a:xfrm>
            <a:off x="6707228" y="1103326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MMM Hospital</a:t>
            </a:r>
          </a:p>
          <a:p>
            <a:r>
              <a:rPr lang="en-US" sz="800" dirty="0"/>
              <a:t>1 Soi Phetchaburi</a:t>
            </a:r>
          </a:p>
          <a:p>
            <a:r>
              <a:rPr lang="en-US" sz="800" dirty="0"/>
              <a:t>Bangkok 10310</a:t>
            </a:r>
          </a:p>
          <a:p>
            <a:r>
              <a:rPr lang="en-US" sz="800" dirty="0"/>
              <a:t>Thailand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A76B-3E6B-D562-7421-8707285FFB52}"/>
              </a:ext>
            </a:extLst>
          </p:cNvPr>
          <p:cNvSpPr txBox="1"/>
          <p:nvPr/>
        </p:nvSpPr>
        <p:spPr>
          <a:xfrm>
            <a:off x="7341030" y="2244324"/>
            <a:ext cx="77915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LOS ANGELES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FD645-9E26-6A0C-DA8B-9C4E125267B0}"/>
              </a:ext>
            </a:extLst>
          </p:cNvPr>
          <p:cNvSpPr txBox="1"/>
          <p:nvPr/>
        </p:nvSpPr>
        <p:spPr>
          <a:xfrm>
            <a:off x="8911903" y="496967"/>
            <a:ext cx="124744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160-88008782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30B8F-7D70-CB1A-6020-CB985756591A}"/>
              </a:ext>
            </a:extLst>
          </p:cNvPr>
          <p:cNvSpPr txBox="1"/>
          <p:nvPr/>
        </p:nvSpPr>
        <p:spPr>
          <a:xfrm>
            <a:off x="8549398" y="703369"/>
            <a:ext cx="1247446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D594-59D8-E4E1-DF83-FD44A7CCC45B}"/>
              </a:ext>
            </a:extLst>
          </p:cNvPr>
          <p:cNvSpPr txBox="1"/>
          <p:nvPr/>
        </p:nvSpPr>
        <p:spPr>
          <a:xfrm>
            <a:off x="6707228" y="498466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ABC Research Ltd.</a:t>
            </a:r>
          </a:p>
          <a:p>
            <a:r>
              <a:rPr lang="en-US" sz="800" dirty="0"/>
              <a:t>100 Harbor Blvd</a:t>
            </a:r>
          </a:p>
          <a:p>
            <a:r>
              <a:rPr lang="en-US" sz="800" dirty="0"/>
              <a:t>Los Angeles CA</a:t>
            </a:r>
          </a:p>
          <a:p>
            <a:r>
              <a:rPr lang="en-US" sz="800" dirty="0"/>
              <a:t>92626 USA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9C0B3-759D-A421-2A0A-FEE68762D261}"/>
              </a:ext>
            </a:extLst>
          </p:cNvPr>
          <p:cNvSpPr txBox="1"/>
          <p:nvPr/>
        </p:nvSpPr>
        <p:spPr>
          <a:xfrm>
            <a:off x="7157368" y="2636561"/>
            <a:ext cx="86092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BANGKOK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8ABC9-F5A4-A47B-E2AB-42FF35485D74}"/>
              </a:ext>
            </a:extLst>
          </p:cNvPr>
          <p:cNvSpPr txBox="1"/>
          <p:nvPr/>
        </p:nvSpPr>
        <p:spPr>
          <a:xfrm>
            <a:off x="6254890" y="2388738"/>
            <a:ext cx="559912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3AD93-6C78-5B2B-0B36-998F6546836B}"/>
              </a:ext>
            </a:extLst>
          </p:cNvPr>
          <p:cNvSpPr txBox="1"/>
          <p:nvPr/>
        </p:nvSpPr>
        <p:spPr>
          <a:xfrm>
            <a:off x="8518013" y="2699879"/>
            <a:ext cx="754713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86143-7A6E-E60D-7B29-BA01F92D408F}"/>
              </a:ext>
            </a:extLst>
          </p:cNvPr>
          <p:cNvSpPr txBox="1"/>
          <p:nvPr/>
        </p:nvSpPr>
        <p:spPr>
          <a:xfrm>
            <a:off x="6185253" y="3429000"/>
            <a:ext cx="353300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UN </a:t>
            </a:r>
          </a:p>
          <a:p>
            <a:r>
              <a:rPr lang="en-US" sz="900" dirty="0"/>
              <a:t>2916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005C5-BDC0-7B14-3B23-679C3906F8B5}"/>
              </a:ext>
            </a:extLst>
          </p:cNvPr>
          <p:cNvSpPr txBox="1"/>
          <p:nvPr/>
        </p:nvSpPr>
        <p:spPr>
          <a:xfrm>
            <a:off x="6526503" y="3429000"/>
            <a:ext cx="1369705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Radioactive material, Type B(U) package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BBEDA-B6F6-96F5-710B-D08895522CF8}"/>
              </a:ext>
            </a:extLst>
          </p:cNvPr>
          <p:cNvSpPr txBox="1"/>
          <p:nvPr/>
        </p:nvSpPr>
        <p:spPr>
          <a:xfrm>
            <a:off x="8134707" y="3429000"/>
            <a:ext cx="262554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C4493-1A6B-F971-089E-1F72F55DE63F}"/>
              </a:ext>
            </a:extLst>
          </p:cNvPr>
          <p:cNvSpPr txBox="1"/>
          <p:nvPr/>
        </p:nvSpPr>
        <p:spPr>
          <a:xfrm>
            <a:off x="8806649" y="3429000"/>
            <a:ext cx="878889" cy="729430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I-123</a:t>
            </a:r>
          </a:p>
          <a:p>
            <a:r>
              <a:rPr lang="en-US" dirty="0"/>
              <a:t>Solid</a:t>
            </a:r>
          </a:p>
          <a:p>
            <a:r>
              <a:rPr lang="en-US" dirty="0"/>
              <a:t>1 Type B(U) Package x </a:t>
            </a:r>
          </a:p>
          <a:p>
            <a:r>
              <a:rPr lang="en-US" dirty="0"/>
              <a:t>7.4 MBq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28E7-A486-0E21-AE51-DD915C0FB1D2}"/>
              </a:ext>
            </a:extLst>
          </p:cNvPr>
          <p:cNvSpPr txBox="1"/>
          <p:nvPr/>
        </p:nvSpPr>
        <p:spPr>
          <a:xfrm>
            <a:off x="9629944" y="3429000"/>
            <a:ext cx="814326" cy="1283428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II-</a:t>
            </a:r>
          </a:p>
          <a:p>
            <a:r>
              <a:rPr lang="en-US" dirty="0"/>
              <a:t>Yellow</a:t>
            </a:r>
          </a:p>
          <a:p>
            <a:r>
              <a:rPr lang="en-US" dirty="0"/>
              <a:t>T.I.</a:t>
            </a:r>
          </a:p>
          <a:p>
            <a:r>
              <a:rPr lang="en-US" dirty="0"/>
              <a:t>0.2</a:t>
            </a:r>
          </a:p>
          <a:p>
            <a:r>
              <a:rPr lang="en-US" dirty="0"/>
              <a:t>DIM:</a:t>
            </a:r>
          </a:p>
          <a:p>
            <a:r>
              <a:rPr lang="en-US" dirty="0"/>
              <a:t>50x</a:t>
            </a:r>
          </a:p>
          <a:p>
            <a:r>
              <a:rPr lang="en-US" dirty="0"/>
              <a:t>50x</a:t>
            </a:r>
          </a:p>
          <a:p>
            <a:r>
              <a:rPr lang="en-US" dirty="0"/>
              <a:t>55 cm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BD93-8919-E837-6DE2-C1CD4E2730A9}"/>
              </a:ext>
            </a:extLst>
          </p:cNvPr>
          <p:cNvSpPr txBox="1"/>
          <p:nvPr/>
        </p:nvSpPr>
        <p:spPr>
          <a:xfrm>
            <a:off x="6337458" y="5486585"/>
            <a:ext cx="3459385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24 Hour emergency contact: +1 310-400-4000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6D894-2A1F-A41A-1983-CC7D85D5A671}"/>
              </a:ext>
            </a:extLst>
          </p:cNvPr>
          <p:cNvSpPr txBox="1"/>
          <p:nvPr/>
        </p:nvSpPr>
        <p:spPr>
          <a:xfrm>
            <a:off x="8993361" y="5892301"/>
            <a:ext cx="1011773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Tom Green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DB3F-0445-BBC7-5902-9DCE0E3B1795}"/>
              </a:ext>
            </a:extLst>
          </p:cNvPr>
          <p:cNvSpPr txBox="1"/>
          <p:nvPr/>
        </p:nvSpPr>
        <p:spPr>
          <a:xfrm>
            <a:off x="8993361" y="6122584"/>
            <a:ext cx="1011773" cy="175433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01 AUG 2024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C7530-599C-81A3-D6A5-BFBE6805FCDB}"/>
              </a:ext>
            </a:extLst>
          </p:cNvPr>
          <p:cNvSpPr txBox="1"/>
          <p:nvPr/>
        </p:nvSpPr>
        <p:spPr>
          <a:xfrm>
            <a:off x="9536062" y="6285559"/>
            <a:ext cx="632467" cy="190821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 anchor="ctr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Segoe Script" panose="030B0504020000000003" pitchFamily="66" charset="0"/>
              </a:rPr>
              <a:t>Tom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035BB-1928-F8EA-E76C-A16C424D9C3C}"/>
              </a:ext>
            </a:extLst>
          </p:cNvPr>
          <p:cNvSpPr txBox="1"/>
          <p:nvPr/>
        </p:nvSpPr>
        <p:spPr>
          <a:xfrm>
            <a:off x="9971693" y="3428999"/>
            <a:ext cx="486202" cy="57554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00" dirty="0"/>
              <a:t>Type B(U) Package Certificate</a:t>
            </a:r>
          </a:p>
          <a:p>
            <a:r>
              <a:rPr lang="en-US" sz="700" dirty="0"/>
              <a:t>US/24/BU</a:t>
            </a:r>
          </a:p>
          <a:p>
            <a:r>
              <a:rPr lang="en-US" sz="700" dirty="0"/>
              <a:t>Attached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2971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B755-E06A-A67B-AD1E-6DD36F2A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67" y="248300"/>
            <a:ext cx="4214623" cy="504385"/>
          </a:xfrm>
        </p:spPr>
        <p:txBody>
          <a:bodyPr>
            <a:normAutofit fontScale="90000"/>
          </a:bodyPr>
          <a:lstStyle/>
          <a:p>
            <a:r>
              <a:rPr lang="en-US" dirty="0"/>
              <a:t>Radioactive (Type B(U)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B5262-4B14-2E58-5D69-FB6273D18D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DGD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270C4-2741-1136-CD0D-EEE1AA7D80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67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7E375-5868-7174-A3C9-5B8658DD4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662" y="123250"/>
            <a:ext cx="5128727" cy="661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97875-0FC8-1EC5-2E0A-43C43CE1E05A}"/>
              </a:ext>
            </a:extLst>
          </p:cNvPr>
          <p:cNvSpPr txBox="1"/>
          <p:nvPr/>
        </p:nvSpPr>
        <p:spPr>
          <a:xfrm>
            <a:off x="6707228" y="1103326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MMM Hospital</a:t>
            </a:r>
          </a:p>
          <a:p>
            <a:r>
              <a:rPr lang="en-US" sz="800" dirty="0"/>
              <a:t>1 Soi Phetchaburi</a:t>
            </a:r>
          </a:p>
          <a:p>
            <a:r>
              <a:rPr lang="en-US" sz="800" dirty="0"/>
              <a:t>Bangkok 10310</a:t>
            </a:r>
          </a:p>
          <a:p>
            <a:r>
              <a:rPr lang="en-US" sz="800" dirty="0"/>
              <a:t>Thailand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AA76B-3E6B-D562-7421-8707285FFB52}"/>
              </a:ext>
            </a:extLst>
          </p:cNvPr>
          <p:cNvSpPr txBox="1"/>
          <p:nvPr/>
        </p:nvSpPr>
        <p:spPr>
          <a:xfrm>
            <a:off x="7341030" y="2244324"/>
            <a:ext cx="77915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LOS ANGELES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FD645-9E26-6A0C-DA8B-9C4E125267B0}"/>
              </a:ext>
            </a:extLst>
          </p:cNvPr>
          <p:cNvSpPr txBox="1"/>
          <p:nvPr/>
        </p:nvSpPr>
        <p:spPr>
          <a:xfrm>
            <a:off x="8911903" y="496967"/>
            <a:ext cx="124744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160-88008782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30B8F-7D70-CB1A-6020-CB985756591A}"/>
              </a:ext>
            </a:extLst>
          </p:cNvPr>
          <p:cNvSpPr txBox="1"/>
          <p:nvPr/>
        </p:nvSpPr>
        <p:spPr>
          <a:xfrm>
            <a:off x="8549398" y="703369"/>
            <a:ext cx="1247446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1       1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7D594-59D8-E4E1-DF83-FD44A7CCC45B}"/>
              </a:ext>
            </a:extLst>
          </p:cNvPr>
          <p:cNvSpPr txBox="1"/>
          <p:nvPr/>
        </p:nvSpPr>
        <p:spPr>
          <a:xfrm>
            <a:off x="6707228" y="498466"/>
            <a:ext cx="1247446" cy="529376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ABC Research Ltd.</a:t>
            </a:r>
          </a:p>
          <a:p>
            <a:r>
              <a:rPr lang="en-US" sz="800" dirty="0"/>
              <a:t>100 Harbor Blvd</a:t>
            </a:r>
          </a:p>
          <a:p>
            <a:r>
              <a:rPr lang="en-US" sz="800" dirty="0"/>
              <a:t>Los Angeles CA</a:t>
            </a:r>
          </a:p>
          <a:p>
            <a:r>
              <a:rPr lang="en-US" sz="800" dirty="0"/>
              <a:t>92626 USA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9C0B3-759D-A421-2A0A-FEE68762D261}"/>
              </a:ext>
            </a:extLst>
          </p:cNvPr>
          <p:cNvSpPr txBox="1"/>
          <p:nvPr/>
        </p:nvSpPr>
        <p:spPr>
          <a:xfrm>
            <a:off x="7157368" y="2636561"/>
            <a:ext cx="860926" cy="160044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BANGKOK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8ABC9-F5A4-A47B-E2AB-42FF35485D74}"/>
              </a:ext>
            </a:extLst>
          </p:cNvPr>
          <p:cNvSpPr txBox="1"/>
          <p:nvPr/>
        </p:nvSpPr>
        <p:spPr>
          <a:xfrm>
            <a:off x="6726528" y="2407988"/>
            <a:ext cx="559912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C3AD93-6C78-5B2B-0B36-998F6546836B}"/>
              </a:ext>
            </a:extLst>
          </p:cNvPr>
          <p:cNvSpPr txBox="1"/>
          <p:nvPr/>
        </p:nvSpPr>
        <p:spPr>
          <a:xfrm>
            <a:off x="8518013" y="2699879"/>
            <a:ext cx="754713" cy="160044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800" dirty="0"/>
              <a:t>XXXXXXXX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86143-7A6E-E60D-7B29-BA01F92D408F}"/>
              </a:ext>
            </a:extLst>
          </p:cNvPr>
          <p:cNvSpPr txBox="1"/>
          <p:nvPr/>
        </p:nvSpPr>
        <p:spPr>
          <a:xfrm>
            <a:off x="6185253" y="3429000"/>
            <a:ext cx="353300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UN </a:t>
            </a:r>
          </a:p>
          <a:p>
            <a:r>
              <a:rPr lang="en-US" sz="900" dirty="0"/>
              <a:t>2916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8005C5-BDC0-7B14-3B23-679C3906F8B5}"/>
              </a:ext>
            </a:extLst>
          </p:cNvPr>
          <p:cNvSpPr txBox="1"/>
          <p:nvPr/>
        </p:nvSpPr>
        <p:spPr>
          <a:xfrm>
            <a:off x="6526503" y="3429000"/>
            <a:ext cx="1369705" cy="31393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900" dirty="0"/>
              <a:t>Radioactive material, Type B(U) package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BBEDA-B6F6-96F5-710B-D08895522CF8}"/>
              </a:ext>
            </a:extLst>
          </p:cNvPr>
          <p:cNvSpPr txBox="1"/>
          <p:nvPr/>
        </p:nvSpPr>
        <p:spPr>
          <a:xfrm>
            <a:off x="8134707" y="3429000"/>
            <a:ext cx="262554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AC4493-1A6B-F971-089E-1F72F55DE63F}"/>
              </a:ext>
            </a:extLst>
          </p:cNvPr>
          <p:cNvSpPr txBox="1"/>
          <p:nvPr/>
        </p:nvSpPr>
        <p:spPr>
          <a:xfrm>
            <a:off x="8806649" y="3429000"/>
            <a:ext cx="878889" cy="729430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I-123</a:t>
            </a:r>
          </a:p>
          <a:p>
            <a:endParaRPr lang="en-US" dirty="0"/>
          </a:p>
          <a:p>
            <a:r>
              <a:rPr lang="en-US" dirty="0"/>
              <a:t>1 Type B(U) Package x </a:t>
            </a:r>
          </a:p>
          <a:p>
            <a:r>
              <a:rPr lang="en-US" dirty="0"/>
              <a:t>7.4 MBq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9128E7-A486-0E21-AE51-DD915C0FB1D2}"/>
              </a:ext>
            </a:extLst>
          </p:cNvPr>
          <p:cNvSpPr txBox="1"/>
          <p:nvPr/>
        </p:nvSpPr>
        <p:spPr>
          <a:xfrm>
            <a:off x="9629944" y="3429000"/>
            <a:ext cx="814326" cy="1283428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II-</a:t>
            </a:r>
          </a:p>
          <a:p>
            <a:r>
              <a:rPr lang="en-US" dirty="0"/>
              <a:t>Yellow</a:t>
            </a:r>
          </a:p>
          <a:p>
            <a:r>
              <a:rPr lang="en-US" dirty="0"/>
              <a:t>T.I.</a:t>
            </a:r>
          </a:p>
          <a:p>
            <a:r>
              <a:rPr lang="en-US" dirty="0"/>
              <a:t>0.2</a:t>
            </a:r>
          </a:p>
          <a:p>
            <a:r>
              <a:rPr lang="en-US" dirty="0"/>
              <a:t>DIM:</a:t>
            </a:r>
          </a:p>
          <a:p>
            <a:r>
              <a:rPr lang="en-US" dirty="0"/>
              <a:t>50x</a:t>
            </a:r>
          </a:p>
          <a:p>
            <a:r>
              <a:rPr lang="en-US" dirty="0"/>
              <a:t>50x</a:t>
            </a:r>
          </a:p>
          <a:p>
            <a:r>
              <a:rPr lang="en-US" dirty="0"/>
              <a:t>55 cm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32BD93-8919-E837-6DE2-C1CD4E2730A9}"/>
              </a:ext>
            </a:extLst>
          </p:cNvPr>
          <p:cNvSpPr txBox="1"/>
          <p:nvPr/>
        </p:nvSpPr>
        <p:spPr>
          <a:xfrm>
            <a:off x="6337458" y="5486585"/>
            <a:ext cx="3459385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24 Hour emergency contact: +1 310-400-4000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C6D894-2A1F-A41A-1983-CC7D85D5A671}"/>
              </a:ext>
            </a:extLst>
          </p:cNvPr>
          <p:cNvSpPr txBox="1"/>
          <p:nvPr/>
        </p:nvSpPr>
        <p:spPr>
          <a:xfrm>
            <a:off x="8993361" y="5892301"/>
            <a:ext cx="1011773" cy="175433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Tom Green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DB3F-0445-BBC7-5902-9DCE0E3B1795}"/>
              </a:ext>
            </a:extLst>
          </p:cNvPr>
          <p:cNvSpPr txBox="1"/>
          <p:nvPr/>
        </p:nvSpPr>
        <p:spPr>
          <a:xfrm>
            <a:off x="8993361" y="6122584"/>
            <a:ext cx="1011773" cy="175433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01 AUG 2024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C7530-599C-81A3-D6A5-BFBE6805FCDB}"/>
              </a:ext>
            </a:extLst>
          </p:cNvPr>
          <p:cNvSpPr txBox="1"/>
          <p:nvPr/>
        </p:nvSpPr>
        <p:spPr>
          <a:xfrm>
            <a:off x="9536062" y="6285559"/>
            <a:ext cx="632467" cy="190821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18288" rIns="0" bIns="18288" rtlCol="0" anchor="ctr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000" dirty="0">
                <a:latin typeface="Segoe Script" panose="030B0504020000000003" pitchFamily="66" charset="0"/>
              </a:rPr>
              <a:t>Tom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4035BB-1928-F8EA-E76C-A16C424D9C3C}"/>
              </a:ext>
            </a:extLst>
          </p:cNvPr>
          <p:cNvSpPr txBox="1"/>
          <p:nvPr/>
        </p:nvSpPr>
        <p:spPr>
          <a:xfrm>
            <a:off x="9971693" y="3428999"/>
            <a:ext cx="481286" cy="575542"/>
          </a:xfrm>
          <a:prstGeom prst="rect">
            <a:avLst/>
          </a:prstGeom>
          <a:noFill/>
        </p:spPr>
        <p:txBody>
          <a:bodyPr wrap="square" lIns="45720" tIns="18288" rIns="0" bIns="18288" rtlCol="0">
            <a:spAutoFit/>
          </a:bodyPr>
          <a:lstStyle>
            <a:defPPr>
              <a:defRPr lang="zh-HK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700" dirty="0"/>
              <a:t>Type B(U) Package Certificate</a:t>
            </a:r>
          </a:p>
          <a:p>
            <a:r>
              <a:rPr lang="en-US" sz="700" dirty="0"/>
              <a:t>US/24/BU</a:t>
            </a:r>
          </a:p>
          <a:p>
            <a:r>
              <a:rPr lang="en-US" sz="700" dirty="0"/>
              <a:t>Attached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4694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783-CF16-9FB3-4B77-2B97A5AC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B(U)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22ED-C476-F2F8-3B50-917CD9F7A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336E-5F25-2B37-3123-6C285CCDF3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68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A9076-693E-F147-C240-36E53BED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ACD3453C-C63E-0F90-820F-23314F8C7E95}"/>
              </a:ext>
            </a:extLst>
          </p:cNvPr>
          <p:cNvSpPr txBox="1"/>
          <p:nvPr/>
        </p:nvSpPr>
        <p:spPr>
          <a:xfrm>
            <a:off x="7979996" y="3508123"/>
            <a:ext cx="248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Radioactive material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A9CBC4CF-026C-A22E-16C2-6591D628D4F1}"/>
              </a:ext>
            </a:extLst>
          </p:cNvPr>
          <p:cNvSpPr txBox="1"/>
          <p:nvPr/>
        </p:nvSpPr>
        <p:spPr>
          <a:xfrm>
            <a:off x="1817565" y="2472584"/>
            <a:ext cx="697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Dangerous Goods as per associated DGD – CAO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4138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5783-CF16-9FB3-4B77-2B97A5AC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Radioactive (Type B(U) Package)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C22ED-C476-F2F8-3B50-917CD9F7A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Incorrect Air Waybill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8336E-5F25-2B37-3123-6C285CCDF3D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69</a:t>
            </a:fld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A9076-693E-F147-C240-36E53BED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100" y="2217198"/>
            <a:ext cx="9185799" cy="3076376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ACD3453C-C63E-0F90-820F-23314F8C7E95}"/>
              </a:ext>
            </a:extLst>
          </p:cNvPr>
          <p:cNvSpPr txBox="1"/>
          <p:nvPr/>
        </p:nvSpPr>
        <p:spPr>
          <a:xfrm>
            <a:off x="7979996" y="3508123"/>
            <a:ext cx="2486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Radioactive material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A9CBC4CF-026C-A22E-16C2-6591D628D4F1}"/>
              </a:ext>
            </a:extLst>
          </p:cNvPr>
          <p:cNvSpPr txBox="1"/>
          <p:nvPr/>
        </p:nvSpPr>
        <p:spPr>
          <a:xfrm>
            <a:off x="1817565" y="2472584"/>
            <a:ext cx="697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itchFamily="18" charset="0"/>
              </a:rPr>
              <a:t>Dangerous Goods as per associated DGD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140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347F-38F6-05CC-B464-0BE5F01C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Mode: Beginner Level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D2F8-9D01-9778-BFB9-F99235DBDC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The player will need to verify and check 5 shipments to complete the game.</a:t>
            </a:r>
          </a:p>
          <a:p>
            <a:r>
              <a:rPr lang="en-US" sz="2400" dirty="0"/>
              <a:t>The shipments will consist of 2 correct shipments and 3 incorrect shipments</a:t>
            </a:r>
          </a:p>
          <a:p>
            <a:r>
              <a:rPr lang="en-US" sz="2400" dirty="0"/>
              <a:t>The incorrect shipments will have 1~2 errors within AWB, DGD, and package</a:t>
            </a:r>
            <a:r>
              <a:rPr lang="en-US" dirty="0"/>
              <a:t>.</a:t>
            </a:r>
          </a:p>
          <a:p>
            <a:r>
              <a:rPr lang="en-GB" dirty="0"/>
              <a:t>The type of shipment the player will receive are the following</a:t>
            </a:r>
          </a:p>
          <a:p>
            <a:pPr lvl="1"/>
            <a:r>
              <a:rPr lang="en-GB" dirty="0"/>
              <a:t>Excepted Quantity (REQ)</a:t>
            </a:r>
          </a:p>
          <a:p>
            <a:pPr lvl="1"/>
            <a:r>
              <a:rPr lang="en-GB" dirty="0"/>
              <a:t>Dry Ice with non-DG</a:t>
            </a:r>
          </a:p>
          <a:p>
            <a:pPr lvl="1"/>
            <a:r>
              <a:rPr lang="en-GB" dirty="0"/>
              <a:t>Non-Radioactive DG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04C61-49A5-7363-73DD-6CB0CAFB11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7289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347F-38F6-05CC-B464-0BE5F01C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Mode: Intermediate level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D2F8-9D01-9778-BFB9-F99235DBDC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The player will need to verify and check 5 shipments to complete the game.</a:t>
            </a:r>
          </a:p>
          <a:p>
            <a:r>
              <a:rPr lang="en-US" sz="2400" dirty="0"/>
              <a:t>The shipments will consist of 2 correct shipments and 3 incorrect shipments</a:t>
            </a:r>
          </a:p>
          <a:p>
            <a:r>
              <a:rPr lang="en-US" sz="2400" dirty="0"/>
              <a:t>The incorrect shipments will have 2~3 errors within AWB, DGD, and package</a:t>
            </a:r>
            <a:r>
              <a:rPr lang="en-US" dirty="0"/>
              <a:t>.</a:t>
            </a:r>
          </a:p>
          <a:p>
            <a:r>
              <a:rPr lang="en-GB" dirty="0"/>
              <a:t>The type of shipment the player will receive are the following</a:t>
            </a:r>
          </a:p>
          <a:p>
            <a:pPr lvl="1"/>
            <a:r>
              <a:rPr lang="en-GB" dirty="0"/>
              <a:t>All type from previous level</a:t>
            </a:r>
          </a:p>
          <a:p>
            <a:pPr lvl="1"/>
            <a:r>
              <a:rPr lang="en-GB" dirty="0"/>
              <a:t>Excepted Lithium Batteries</a:t>
            </a:r>
          </a:p>
          <a:p>
            <a:pPr lvl="1"/>
            <a:r>
              <a:rPr lang="en-GB" dirty="0"/>
              <a:t>Limited Quantity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04C61-49A5-7363-73DD-6CB0CAFB11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6079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347F-38F6-05CC-B464-0BE5F01C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Mode: Advance Level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D2F8-9D01-9778-BFB9-F99235DBDC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The player will need to verify and check 5 shipments to complete the game.</a:t>
            </a:r>
          </a:p>
          <a:p>
            <a:r>
              <a:rPr lang="en-US" sz="2400" dirty="0"/>
              <a:t>The shipments will consist of 2 correct shipments and 3 incorrect shipments</a:t>
            </a:r>
          </a:p>
          <a:p>
            <a:r>
              <a:rPr lang="en-US" sz="2400" dirty="0"/>
              <a:t>The incorrect shipments will have 3~4 errors within AWB, DGD, and package</a:t>
            </a:r>
            <a:r>
              <a:rPr lang="en-US" dirty="0"/>
              <a:t>.</a:t>
            </a:r>
          </a:p>
          <a:p>
            <a:r>
              <a:rPr lang="en-GB" dirty="0"/>
              <a:t>The type of shipment the player will receive are the following</a:t>
            </a:r>
          </a:p>
          <a:p>
            <a:pPr lvl="1"/>
            <a:r>
              <a:rPr lang="en-GB" dirty="0"/>
              <a:t>All type from previous levels</a:t>
            </a:r>
          </a:p>
          <a:p>
            <a:pPr lvl="1"/>
            <a:r>
              <a:rPr lang="en-GB" dirty="0"/>
              <a:t>Radioactive DG</a:t>
            </a:r>
          </a:p>
          <a:p>
            <a:pPr lvl="1"/>
            <a:r>
              <a:rPr lang="en-GB" dirty="0"/>
              <a:t>Lithium Batteries (UN3480 Section 1A &amp; 1B)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04C61-49A5-7363-73DD-6CB0CAFB11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313C11-6B08-4EEB-B211-44B019B431C2}" type="slidenum">
              <a:rPr lang="zh-HK" altLang="en-US" smtClean="0"/>
              <a:pPr/>
              <a:t>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81113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佈景主題" val="rdDCkTJ8"/>
  <p:tag name="ARTICULATE_PROJECT_OPEN" val="0"/>
  <p:tag name="ARTICULATE_SLIDE_COUNT" val="4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佈景主題">
  <a:themeElements>
    <a:clrScheme name="Cathay Pacific">
      <a:dk1>
        <a:srgbClr val="58595B"/>
      </a:dk1>
      <a:lt1>
        <a:srgbClr val="FFFFFF"/>
      </a:lt1>
      <a:dk2>
        <a:srgbClr val="939598"/>
      </a:dk2>
      <a:lt2>
        <a:srgbClr val="D1D3D4"/>
      </a:lt2>
      <a:accent1>
        <a:srgbClr val="367D79"/>
      </a:accent1>
      <a:accent2>
        <a:srgbClr val="5E967E"/>
      </a:accent2>
      <a:accent3>
        <a:srgbClr val="8B2332"/>
      </a:accent3>
      <a:accent4>
        <a:srgbClr val="AF5D56"/>
      </a:accent4>
      <a:accent5>
        <a:srgbClr val="C1B49A"/>
      </a:accent5>
      <a:accent6>
        <a:srgbClr val="DCD3BC"/>
      </a:accent6>
      <a:hlink>
        <a:srgbClr val="0563C1"/>
      </a:hlink>
      <a:folHlink>
        <a:srgbClr val="954F72"/>
      </a:folHlink>
    </a:clrScheme>
    <a:fontScheme name="Cathay Pacific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7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thay-powerpoint-template-V2.potx" id="{B6C93B60-284D-4FD7-B1BA-6B6F857C6F8C}" vid="{A2DE6DAD-BD99-43A2-817A-8135D3B2917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7FA1FFF1B596498BFF83BF49D7FC27" ma:contentTypeVersion="18" ma:contentTypeDescription="Create a new document." ma:contentTypeScope="" ma:versionID="72a28c5200eeee56390b65a643b40c09">
  <xsd:schema xmlns:xsd="http://www.w3.org/2001/XMLSchema" xmlns:xs="http://www.w3.org/2001/XMLSchema" xmlns:p="http://schemas.microsoft.com/office/2006/metadata/properties" xmlns:ns2="302f033c-3a7f-48b1-b3c6-ab0c02a3477a" xmlns:ns3="4b255c18-3763-40e4-98b0-7fbf9cf5f78e" targetNamespace="http://schemas.microsoft.com/office/2006/metadata/properties" ma:root="true" ma:fieldsID="bcd64455ed7514d9632316286cbfda29" ns2:_="" ns3:_="">
    <xsd:import namespace="302f033c-3a7f-48b1-b3c6-ab0c02a3477a"/>
    <xsd:import namespace="4b255c18-3763-40e4-98b0-7fbf9cf5f7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2f033c-3a7f-48b1-b3c6-ab0c02a347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4f78910-a52f-407f-a602-4453637a61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55c18-3763-40e4-98b0-7fbf9cf5f78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9de31ca-e242-4e94-b1e9-155b61b7a9a3}" ma:internalName="TaxCatchAll" ma:showField="CatchAllData" ma:web="4b255c18-3763-40e4-98b0-7fbf9cf5f7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b255c18-3763-40e4-98b0-7fbf9cf5f78e" xsi:nil="true"/>
    <lcf76f155ced4ddcb4097134ff3c332f xmlns="302f033c-3a7f-48b1-b3c6-ab0c02a3477a">
      <Terms xmlns="http://schemas.microsoft.com/office/infopath/2007/PartnerControls"/>
    </lcf76f155ced4ddcb4097134ff3c332f>
    <SharedWithUsers xmlns="4b255c18-3763-40e4-98b0-7fbf9cf5f78e">
      <UserInfo>
        <DisplayName/>
        <AccountId xsi:nil="true"/>
        <AccountType/>
      </UserInfo>
    </SharedWithUsers>
    <MediaLengthInSeconds xmlns="302f033c-3a7f-48b1-b3c6-ab0c02a3477a" xsi:nil="true"/>
  </documentManagement>
</p:properties>
</file>

<file path=customXml/itemProps1.xml><?xml version="1.0" encoding="utf-8"?>
<ds:datastoreItem xmlns:ds="http://schemas.openxmlformats.org/officeDocument/2006/customXml" ds:itemID="{43BE3713-80D2-42B5-9B1C-657BC9D10E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AD55A-9D49-494E-A44E-AC94B238FAE1}"/>
</file>

<file path=customXml/itemProps3.xml><?xml version="1.0" encoding="utf-8"?>
<ds:datastoreItem xmlns:ds="http://schemas.openxmlformats.org/officeDocument/2006/customXml" ds:itemID="{48AA92B6-12B8-46FB-B750-36267F700284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28e641d7-041d-4a93-b6be-68662cc0eec7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dc5b658-c0dc-4d7d-8a6f-de4dae113be5"/>
    <ds:schemaRef ds:uri="http://www.w3.org/XML/1998/namespace"/>
    <ds:schemaRef ds:uri="http://schemas.microsoft.com/sharepoint/v3"/>
    <ds:schemaRef ds:uri="c5381946-f1d1-449f-b695-d98d204cc1c9"/>
    <ds:schemaRef ds:uri="75c5e37f-bc1e-40b7-ac00-1ab7acfb489c"/>
  </ds:schemaRefs>
</ds:datastoreItem>
</file>

<file path=docMetadata/LabelInfo.xml><?xml version="1.0" encoding="utf-8"?>
<clbl:labelList xmlns:clbl="http://schemas.microsoft.com/office/2020/mipLabelMetadata">
  <clbl:label id="{3d2aa9ea-10f0-4ba1-bce3-878d135aec49}" enabled="1" method="Standard" siteId="{f62aca8c-2ba2-417b-a0c1-ab3f1020ccc4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DGR 2024 Section 1 &amp; 2__recurrent_R1_New Logo</Template>
  <TotalTime>4839</TotalTime>
  <Words>3680</Words>
  <Application>Microsoft Office PowerPoint</Application>
  <PresentationFormat>Widescreen</PresentationFormat>
  <Paragraphs>1073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Arial Narrow</vt:lpstr>
      <vt:lpstr>Calibri</vt:lpstr>
      <vt:lpstr>Open Sans</vt:lpstr>
      <vt:lpstr>Segoe Script</vt:lpstr>
      <vt:lpstr>Office 佈景主題</vt:lpstr>
      <vt:lpstr>Storyboard – Dangerous Goods Acceptance</vt:lpstr>
      <vt:lpstr>Objective</vt:lpstr>
      <vt:lpstr>Game Structure / Background</vt:lpstr>
      <vt:lpstr>DashBoard</vt:lpstr>
      <vt:lpstr>Gameplay</vt:lpstr>
      <vt:lpstr>Standard Mode: Overall</vt:lpstr>
      <vt:lpstr>Standard Mode: Beginner Level</vt:lpstr>
      <vt:lpstr>Standard Mode: Intermediate level</vt:lpstr>
      <vt:lpstr>Standard Mode: Advance Level</vt:lpstr>
      <vt:lpstr>Time Trial Mode</vt:lpstr>
      <vt:lpstr>Elements Provided by Shipper In the Acceptance Check</vt:lpstr>
      <vt:lpstr>Types of DG Shipments</vt:lpstr>
      <vt:lpstr>Types of DG Shipments</vt:lpstr>
      <vt:lpstr>Excepted Quantity (REQ) </vt:lpstr>
      <vt:lpstr>Excepted Quantity</vt:lpstr>
      <vt:lpstr>Excepted Quantity</vt:lpstr>
      <vt:lpstr>Excepted Quantity</vt:lpstr>
      <vt:lpstr>Excepted Quantity</vt:lpstr>
      <vt:lpstr>Excepted Quantity</vt:lpstr>
      <vt:lpstr>Dry Ice Packed With Non-DG</vt:lpstr>
      <vt:lpstr>Dry Ice Packed with Non-DG</vt:lpstr>
      <vt:lpstr>Dry Ice Packed with Non-DG</vt:lpstr>
      <vt:lpstr>Dry Ice Packed with Non-DG</vt:lpstr>
      <vt:lpstr>Dry Ice Packed with Non-DG</vt:lpstr>
      <vt:lpstr>Dry Ice Packed with Non-DG</vt:lpstr>
      <vt:lpstr>Excepted Lithium Ion Battery (UN 3481) </vt:lpstr>
      <vt:lpstr>Excepted Lithium Ion Battery (UN 3481) </vt:lpstr>
      <vt:lpstr>Excepted Lithium Ion Battery (UN 3481) </vt:lpstr>
      <vt:lpstr>Excepted Lithium Ion Battery (UN 3481) </vt:lpstr>
      <vt:lpstr>Excepted Lithium Ion Battery (UN 3481) </vt:lpstr>
      <vt:lpstr>Excepted Lithium Ion Battery (UN 3481) </vt:lpstr>
      <vt:lpstr>Excepted Lithium Battery (UN 3091) </vt:lpstr>
      <vt:lpstr>Excepted Lithium Battery (UN 3091) </vt:lpstr>
      <vt:lpstr>Excepted Lithium Battery (UN 3091) </vt:lpstr>
      <vt:lpstr>Excepted Lithium Battery (UN 3091) </vt:lpstr>
      <vt:lpstr>Excepted Lithium Battery (UN 3091) </vt:lpstr>
      <vt:lpstr>Excepted Lithium Battery (UN 3091) </vt:lpstr>
      <vt:lpstr>Non-Radioactive Dangerous Good</vt:lpstr>
      <vt:lpstr>Non Radioactive</vt:lpstr>
      <vt:lpstr>Non Radioactive</vt:lpstr>
      <vt:lpstr>Non Radioactive</vt:lpstr>
      <vt:lpstr>Non Radioactive</vt:lpstr>
      <vt:lpstr>Non Radioactive</vt:lpstr>
      <vt:lpstr>Non Radioactive</vt:lpstr>
      <vt:lpstr>Non Radioactive</vt:lpstr>
      <vt:lpstr>Non-Radioactive (UN 3480 Sec. IB)</vt:lpstr>
      <vt:lpstr>Non Radioactive (UN 3480 Sec. IB)</vt:lpstr>
      <vt:lpstr>Non Radioactive (UN 3480 Sec. IB)</vt:lpstr>
      <vt:lpstr>Non Radioactive (UN 3480 Sec. IB)</vt:lpstr>
      <vt:lpstr>Non Radioactive (UN 3480 Sec. IB) </vt:lpstr>
      <vt:lpstr>Non Radioactive (UN 3480 Sec. IB) </vt:lpstr>
      <vt:lpstr>Non Radioactive (UN 3480 Sec. IB)  </vt:lpstr>
      <vt:lpstr>Non Radioactive (UN 3480 Sec. IB)  </vt:lpstr>
      <vt:lpstr>Radioactive (Type A Package)</vt:lpstr>
      <vt:lpstr>Radioactive (Type A Package)</vt:lpstr>
      <vt:lpstr>Radioactive (Type A Package)</vt:lpstr>
      <vt:lpstr>Radioactive (Type A Package)</vt:lpstr>
      <vt:lpstr>Radioactive (Type A Package)</vt:lpstr>
      <vt:lpstr>Radioactive (Type A Package)</vt:lpstr>
      <vt:lpstr>Radioactive (Type A Package)</vt:lpstr>
      <vt:lpstr>Radioactive (Type A Package)</vt:lpstr>
      <vt:lpstr>Case 4B – Radioactive (Type B(U) Package)</vt:lpstr>
      <vt:lpstr>Radioactive (Type B(U) Package)</vt:lpstr>
      <vt:lpstr>Radioactive (Type B(U) Package)</vt:lpstr>
      <vt:lpstr>Radioactive (Type B(U) Package)</vt:lpstr>
      <vt:lpstr>Radioactive (Type B(U) Package)</vt:lpstr>
      <vt:lpstr>Radioactive (Type B(U) Package)</vt:lpstr>
      <vt:lpstr>Radioactive (Type B(U) Package)</vt:lpstr>
      <vt:lpstr>Radioactive (Type B(U) Package)</vt:lpstr>
    </vt:vector>
  </TitlesOfParts>
  <Company>Cathay Pacific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Ruaraidh Smeaton</dc:creator>
  <cp:lastModifiedBy>Alex Choi</cp:lastModifiedBy>
  <cp:revision>129</cp:revision>
  <dcterms:created xsi:type="dcterms:W3CDTF">2016-06-30T00:45:23Z</dcterms:created>
  <dcterms:modified xsi:type="dcterms:W3CDTF">2024-08-13T22:14:39Z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nilyDocumentCategory">
    <vt:lpwstr>16;#Templates|b7cc495c-52c3-4579-bbee-d87d2a26c8a1</vt:lpwstr>
  </property>
  <property fmtid="{D5CDD505-2E9C-101B-9397-08002B2CF9AE}" pid="3" name="ContentTypeId">
    <vt:lpwstr>0x0101005C7FA1FFF1B596498BFF83BF49D7FC27</vt:lpwstr>
  </property>
  <property fmtid="{D5CDD505-2E9C-101B-9397-08002B2CF9AE}" pid="4" name="Dept">
    <vt:lpwstr>3;#Brand Insights ＆ Marketing (BIM)|5e888588-7aa5-41b8-8628-5da33c0d41ec</vt:lpwstr>
  </property>
  <property fmtid="{D5CDD505-2E9C-101B-9397-08002B2CF9AE}" pid="5" name="_dlc_DocIdItemGuid">
    <vt:lpwstr>2cb8e315-3428-4de4-9ccd-4edab9a414ce</vt:lpwstr>
  </property>
  <property fmtid="{D5CDD505-2E9C-101B-9397-08002B2CF9AE}" pid="6" name="ArticulateGUID">
    <vt:lpwstr>01E0867D-9FF9-4D35-97DA-EBD8DC76DC0D</vt:lpwstr>
  </property>
  <property fmtid="{D5CDD505-2E9C-101B-9397-08002B2CF9AE}" pid="7" name="ArticulatePath">
    <vt:lpwstr>https://cathaypacificairways-my.sharepoint.com/personal/zoie_hy_cheung_cathaypacific_com/Documents/Documents/PowerPoint%20Template%2016x9%20(with%20Confidentiality)%20281020</vt:lpwstr>
  </property>
  <property fmtid="{D5CDD505-2E9C-101B-9397-08002B2CF9AE}" pid="8" name="Order">
    <vt:r8>9110100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  <property fmtid="{D5CDD505-2E9C-101B-9397-08002B2CF9AE}" pid="17" name="MediaServiceImageTags">
    <vt:lpwstr/>
  </property>
</Properties>
</file>