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f58597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f58597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f58597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f58597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f58597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f58597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f58597b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f58597b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f58597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f58597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asanimran96/Project-Distributed-File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 FILE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HASAN IMRAN | 11459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project is written in Python 3.6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was written on a Linux Machine (Ubuntu).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project uses sockets to send information between servers and clients.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link for my project: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https://github.com/hasanimran96/Project-Distributed-File-System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Covered mandatory and optional requirements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Single system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Replication on create and update*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Commands (Client):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create | read | write | append | delete | list | 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Implemented a check for .txt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Implemented a cost-create 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Uncovered mandatory and optional requirements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Replication update: if server turns on after a file has been updated and the server already has a copy it will not update that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Cost create function is written but not implemented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Project has only been tested on .txt , .py and .c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a server is down, and has a copy of a replicated file then when it goes up again, it will not update the copy as I have not implemented a logging/versioning system to check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Have to manually configure the IPs for each server before running the code, no broadcast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Client terminal asks for the command again if file is not available on the server it is connected to.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*</a:t>
            </a:r>
            <a:r>
              <a:rPr lang="en-GB"/>
              <a:t>If a client is writing to a file and in the meantime some other client comes and deletes the file then when the write is completed the file will be created again.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Realized the problems in maintaining a global file list from all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have to keep 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if server is down then should we remove the list or keep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Customizing the architecture to the requirements.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Used a modified version of session semantics where a client creates a session with the server and asks for a file but then gets a local copy which is only updated when the client closes the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Explored different implementations of distributed file systems (open-source projects) to see how people have actually done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Faced challenges when deleting/ updating replicated copies of the same file from the global file lists of each server.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