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Efficient Transformer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8EC4-26A9-319A-E56B-D1D14176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C377-F3D2-0AAD-8E10-1B5B3D0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EC7A-6E1F-E1D6-CB51-77C1F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112" y="353159"/>
            <a:ext cx="3190984" cy="89858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Test Accuracy 64%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657BA-ADC4-B061-076D-0DE6083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C0221-3C6E-D52B-047F-06C3C676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Baseline Efficient Transformer Vit </vt:lpstr>
      <vt:lpstr>Baseline Vit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3</cp:revision>
  <dcterms:created xsi:type="dcterms:W3CDTF">2025-08-12T05:00:45Z</dcterms:created>
  <dcterms:modified xsi:type="dcterms:W3CDTF">2025-08-12T08:28:29Z</dcterms:modified>
</cp:coreProperties>
</file>