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4A16-3331-06C4-D0A7-231DCABC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3CCA0-0925-FC94-18EB-31A1624B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31B34-E84B-8503-70E4-831A4F32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302C-D92A-0C8D-96E8-889DC504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3205-BED4-B507-C430-AFED496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F24D-6B21-A010-6CCA-52026EB3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9C1DB-0939-CEA9-D44F-74B80797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0AD41-6922-F45A-0381-F4949FA3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1ED96-FE65-73CC-6B3E-922AA02C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F23ED-E389-2BAC-5F4D-62C2A16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46F51-3C55-D0F9-963B-CA85E066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1307F-CFCA-1FA3-D53F-6619D91D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2C9F-D0FE-BE73-70E5-E2E1DAC4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FEDA-BD65-7F0B-CBE4-9D28FDFF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834D9-B9D0-8132-BB48-DF86423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4379-A309-F1AA-3E4E-67BEF8BB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5A081-202C-275A-DAB0-E6B4B97A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A6A61-DD00-5504-49EA-681F43BA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735D9-3A10-73E3-8E8B-ED66496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BB558-6694-4573-2A28-C946B12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C47B-DF7E-12AB-2894-436C3B2B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2F78E-3C2F-C769-BBBF-30C43F59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34E1C-DC0E-6CA1-3DEE-6F913F5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0E61E-0135-515B-8B69-87823B4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D2400-4DD5-EB4B-5B18-35D73102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A4A2-4395-69E0-8681-32851976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6FF0-DE53-5179-5239-ABBFF1C5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07F05-2486-8DA6-125D-31D6146D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8C9EB-1CD6-18D7-B9F8-B9DCBB3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FFA80-05C4-6248-B1E8-8BCFB40B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C6849-2861-181D-F8ED-40488800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0853-50C9-92FA-4AE0-6CE75C94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84A65-8D33-B84A-A173-0CFA5A8B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343C8-F3D7-85B8-CD3D-A384AE23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BBB0D-E3CD-B192-3123-77443B897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EFE3C-1D53-A734-FB7C-4E2F40D6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F7359-F2A0-C3FA-4465-F5A5510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20CAA-83A1-F425-4611-4E8A913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6C2EE-B4E3-646D-2CAC-281684E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3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41E3-8278-90FC-86D9-1F2A525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6D6B0-2691-3A4F-7BD8-A81CCB1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5F2E6-C82D-08D7-61E8-4A2CD57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68860-0AA1-4F12-DE18-C8F8083F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D6CC6-6252-619E-E12C-9F18EC92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6D09E-8BEE-0966-5C5A-77375746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A9348-88A0-878A-8EB8-ED6C5AFC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3342-4834-D868-A63E-414196A2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4D78-AB62-BDC9-7A97-37D8DAAD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11177-4EBB-82AA-3C86-D35E5DE4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97DCF-5959-97C2-44E2-A8C4A83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856D6-A1E5-E4FF-308E-B1DE037B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ABAF5-1ECA-7294-B69B-2FBD8D9C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89FBC-F39F-8C99-5096-E07EB81F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F7A9A-A894-ED57-5FDE-CE8B2876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6E638-3B6F-5CF8-7396-0EEDF4F85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214DE-ED1C-A221-6E9A-FDB7BC31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1B4D9-B71A-9145-BFE8-F62674E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340A2-71D5-5E6B-AA0D-350DB4C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86B25-C42F-5851-1A0A-5A3CE07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F5A34-DC5A-88A1-1A4F-F4C3C534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82421-2423-988D-30EF-77576717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5F28-5D3F-4084-AA56-9274F00A419E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E39E5-E54A-09AD-DB8D-3457F452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F480A-4BAF-CDAA-9136-BD1E423F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5A613-F57A-06E5-C814-B8B15AF24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>
                <a:solidFill>
                  <a:srgbClr val="FFFFFF"/>
                </a:solidFill>
              </a:rPr>
              <a:t>Baseline Vit </a:t>
            </a:r>
            <a:endParaRPr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E75B9-C277-EB7D-7705-17C93FFC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291839" cy="830453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Only cat and dog 2 classes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Epoch 100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Test Accuracy 58.95%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98082085-125D-318F-82B8-1BD880CA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86986"/>
            <a:ext cx="5131088" cy="3386517"/>
          </a:xfrm>
          <a:prstGeom prst="rect">
            <a:avLst/>
          </a:prstGeom>
        </p:spPr>
      </p:pic>
      <p:pic>
        <p:nvPicPr>
          <p:cNvPr id="5" name="图片 4" descr="图表, 折线图, 直方图&#10;&#10;AI 生成的内容可能不正确。">
            <a:extLst>
              <a:ext uri="{FF2B5EF4-FFF2-40B4-BE49-F238E27FC236}">
                <a16:creationId xmlns:a16="http://schemas.microsoft.com/office/drawing/2014/main" id="{1172BF53-0B16-737F-B004-1274B88E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04230"/>
            <a:ext cx="5131087" cy="3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3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Baseline Vit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宏越 于</dc:creator>
  <cp:lastModifiedBy>宏越 于</cp:lastModifiedBy>
  <cp:revision>2</cp:revision>
  <dcterms:created xsi:type="dcterms:W3CDTF">2025-08-12T05:00:45Z</dcterms:created>
  <dcterms:modified xsi:type="dcterms:W3CDTF">2025-08-12T05:06:51Z</dcterms:modified>
</cp:coreProperties>
</file>