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A16-3331-06C4-D0A7-231DCABC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3CCA0-0925-FC94-18EB-31A1624B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1B34-E84B-8503-70E4-831A4F3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302C-D92A-0C8D-96E8-889DC50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3205-BED4-B507-C430-AFED49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24D-6B21-A010-6CCA-52026EB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9C1DB-0939-CEA9-D44F-74B80797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AD41-6922-F45A-0381-F4949FA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D96-FE65-73CC-6B3E-922AA02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23ED-E389-2BAC-5F4D-62C2A16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6F51-3C55-D0F9-963B-CA85E066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1307F-CFCA-1FA3-D53F-6619D91D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2C9F-D0FE-BE73-70E5-E2E1DAC4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FEDA-BD65-7F0B-CBE4-9D28FDFF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834D9-B9D0-8132-BB48-DF8642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379-A309-F1AA-3E4E-67BEF8B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A081-202C-275A-DAB0-E6B4B97A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A6A61-DD00-5504-49EA-681F43B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5D9-3A10-73E3-8E8B-ED66496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B558-6694-4573-2A28-C946B12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C47B-DF7E-12AB-2894-436C3B2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F78E-3C2F-C769-BBBF-30C43F5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4E1C-DC0E-6CA1-3DEE-6F913F5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E61E-0135-515B-8B69-87823B4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2400-4DD5-EB4B-5B18-35D7310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A4A2-4395-69E0-8681-3285197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6FF0-DE53-5179-5239-ABBFF1C5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07F05-2486-8DA6-125D-31D6146D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9EB-1CD6-18D7-B9F8-B9DCBB3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FFA80-05C4-6248-B1E8-8BCFB40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6849-2861-181D-F8ED-4048880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853-50C9-92FA-4AE0-6CE75C9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84A65-8D33-B84A-A173-0CFA5A8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343C8-F3D7-85B8-CD3D-A384AE23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BBB0D-E3CD-B192-3123-77443B89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EFE3C-1D53-A734-FB7C-4E2F40D6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F7359-F2A0-C3FA-4465-F5A5510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0CAA-83A1-F425-4611-4E8A913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6C2EE-B4E3-646D-2CAC-281684E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1E3-8278-90FC-86D9-1F2A525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6D6B0-2691-3A4F-7BD8-A81CCB1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5F2E6-C82D-08D7-61E8-4A2CD57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68860-0AA1-4F12-DE18-C8F8083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D6CC6-6252-619E-E12C-9F18EC9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6D09E-8BEE-0966-5C5A-7737574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9348-88A0-878A-8EB8-ED6C5AF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3342-4834-D868-A63E-414196A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D78-AB62-BDC9-7A97-37D8DAA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1177-4EBB-82AA-3C86-D35E5DE4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7DCF-5959-97C2-44E2-A8C4A8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56D6-A1E5-E4FF-308E-B1DE037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ABAF5-1ECA-7294-B69B-2FBD8D9C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9FBC-F39F-8C99-5096-E07EB81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7A9A-A894-ED57-5FDE-CE8B287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6E638-3B6F-5CF8-7396-0EEDF4F8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4DE-ED1C-A221-6E9A-FDB7BC3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1B4D9-B71A-9145-BFE8-F62674E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340A2-71D5-5E6B-AA0D-350DB4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6B25-C42F-5851-1A0A-5A3CE07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5A34-DC5A-88A1-1A4F-F4C3C534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2421-2423-988D-30EF-7757671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E39E5-E54A-09AD-DB8D-3457F452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480A-4BAF-CDAA-9136-BD1E423F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B8838B-9A27-61DB-3706-E690A790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2CAE5-5F5C-1989-35F5-519DD72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368EEC0-22BB-24AA-FACA-B3A9DA3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7579"/>
            <a:ext cx="4651076" cy="2318412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sz="4100" dirty="0">
                <a:solidFill>
                  <a:schemeClr val="bg1"/>
                </a:solidFill>
              </a:rPr>
              <a:t>Patch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Embedding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Position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CLS token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515E5B-1939-628A-A5B1-EB726C5CC506}"/>
              </a:ext>
            </a:extLst>
          </p:cNvPr>
          <p:cNvSpPr txBox="1"/>
          <p:nvPr/>
        </p:nvSpPr>
        <p:spPr>
          <a:xfrm>
            <a:off x="5486080" y="386077"/>
            <a:ext cx="5674107" cy="22499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 split every image into patches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2 embedding patches, linear from </a:t>
            </a:r>
            <a:r>
              <a:rPr lang="en-US" altLang="zh-CN" dirty="0" err="1">
                <a:solidFill>
                  <a:schemeClr val="bg1"/>
                </a:solidFill>
              </a:rPr>
              <a:t>patch_dim</a:t>
            </a:r>
            <a:r>
              <a:rPr lang="en-US" altLang="zh-CN" dirty="0">
                <a:solidFill>
                  <a:schemeClr val="bg1"/>
                </a:solidFill>
              </a:rPr>
              <a:t> to target dim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 generate learnable CLS token, join to patches tokens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 add position embedding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7910A9-3D3A-8E3F-501B-81671ADA0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53"/>
          <a:stretch>
            <a:fillRect/>
          </a:stretch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FC08-3E2A-5957-7AC8-8E6100EB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56" y="3571374"/>
            <a:ext cx="4427621" cy="500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9E8B0C-EF9B-4691-2E82-734EB16F6748}"/>
              </a:ext>
            </a:extLst>
          </p:cNvPr>
          <p:cNvSpPr txBox="1">
            <a:spLocks/>
          </p:cNvSpPr>
          <p:nvPr/>
        </p:nvSpPr>
        <p:spPr>
          <a:xfrm>
            <a:off x="287154" y="127647"/>
            <a:ext cx="4427621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A43405-4AF3-02C7-34EE-C1DD7496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6" y="511094"/>
            <a:ext cx="8268854" cy="22291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BCD98-373A-1C0A-5D99-D43A4E05B07D}"/>
              </a:ext>
            </a:extLst>
          </p:cNvPr>
          <p:cNvSpPr txBox="1"/>
          <p:nvPr/>
        </p:nvSpPr>
        <p:spPr>
          <a:xfrm>
            <a:off x="287154" y="2782669"/>
            <a:ext cx="1113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b = batch, c = channel, h =</a:t>
            </a:r>
            <a:r>
              <a:rPr lang="en-US" altLang="zh-CN" dirty="0" err="1"/>
              <a:t>image_height</a:t>
            </a:r>
            <a:r>
              <a:rPr lang="en-US" altLang="zh-CN" dirty="0"/>
              <a:t>, w = </a:t>
            </a:r>
            <a:r>
              <a:rPr lang="en-US" altLang="zh-CN" dirty="0" err="1"/>
              <a:t>image_width</a:t>
            </a:r>
            <a:endParaRPr lang="en-US" altLang="zh-CN" dirty="0"/>
          </a:p>
          <a:p>
            <a:r>
              <a:rPr lang="en-US" altLang="zh-CN" dirty="0"/>
              <a:t>Last a random dropout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9DF1D3-E154-2650-18DE-8B8EB795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6" y="4071888"/>
            <a:ext cx="844032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5A613-F57A-06E5-C814-B8B15AF2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Baseline Efficient Transformer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E75B9-C277-EB7D-7705-17C93FFC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Test Accuracy 58.95%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98082085-125D-318F-82B8-1BD880CA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86986"/>
            <a:ext cx="5131088" cy="3386517"/>
          </a:xfrm>
          <a:prstGeom prst="rect">
            <a:avLst/>
          </a:prstGeom>
        </p:spPr>
      </p:pic>
      <p:pic>
        <p:nvPicPr>
          <p:cNvPr id="5" name="图片 4" descr="图表, 折线图, 直方图&#10;&#10;AI 生成的内容可能不正确。">
            <a:extLst>
              <a:ext uri="{FF2B5EF4-FFF2-40B4-BE49-F238E27FC236}">
                <a16:creationId xmlns:a16="http://schemas.microsoft.com/office/drawing/2014/main" id="{1172BF53-0B16-737F-B004-1274B88E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C8EC4-26A9-319A-E56B-D1D14176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C8C377-F3D2-0AAD-8E10-1B5B3D04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Baseline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5EC7A-6E1F-E1D6-CB51-77C1FA48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112" y="353159"/>
            <a:ext cx="3190984" cy="89858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Test Accuracy 64%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C657BA-ADC4-B061-076D-0DE6083E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48502"/>
            <a:ext cx="5131088" cy="3463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6C0221-3C6E-D52B-047F-06C3C676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52919"/>
            <a:ext cx="5131087" cy="35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98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ViT Model</vt:lpstr>
      <vt:lpstr>Patch Embedding Position CLS token</vt:lpstr>
      <vt:lpstr>PowerPoint 演示文稿</vt:lpstr>
      <vt:lpstr>Baseline Efficient Transformer Vit </vt:lpstr>
      <vt:lpstr>Baseline Vit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宏越 于</cp:lastModifiedBy>
  <cp:revision>4</cp:revision>
  <dcterms:created xsi:type="dcterms:W3CDTF">2025-08-12T05:00:45Z</dcterms:created>
  <dcterms:modified xsi:type="dcterms:W3CDTF">2025-08-12T09:18:19Z</dcterms:modified>
</cp:coreProperties>
</file>