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1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9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0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10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15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5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8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72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1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9225-6520-406E-88B2-3A1107A6CC3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56F0-F2DC-4CE2-82FD-B54FD792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8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38" y="610087"/>
            <a:ext cx="8303124" cy="57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558800"/>
            <a:ext cx="8125778" cy="54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0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8" y="298077"/>
            <a:ext cx="8706093" cy="63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0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98" y="344323"/>
            <a:ext cx="4790984" cy="62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2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83" y="117239"/>
            <a:ext cx="6969134" cy="64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4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32" y="237872"/>
            <a:ext cx="7341914" cy="64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8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546195"/>
            <a:ext cx="6843176" cy="59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7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80" y="2693325"/>
            <a:ext cx="8114287" cy="12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4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08" y="2128060"/>
            <a:ext cx="5274797" cy="26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38" y="1928553"/>
            <a:ext cx="8616406" cy="29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51" y="604433"/>
            <a:ext cx="7482737" cy="57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975970"/>
            <a:ext cx="689706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7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64" y="1895301"/>
            <a:ext cx="7153236" cy="28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8" y="1438000"/>
            <a:ext cx="7537340" cy="35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97" y="1704109"/>
            <a:ext cx="7292328" cy="33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6" y="236522"/>
            <a:ext cx="8707826" cy="6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49" y="405561"/>
            <a:ext cx="9386484" cy="62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2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18" y="677436"/>
            <a:ext cx="7777588" cy="53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21" y="1662545"/>
            <a:ext cx="6607135" cy="34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16" y="2003367"/>
            <a:ext cx="7923855" cy="28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2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寬螢幕</PresentationFormat>
  <Paragraphs>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2022-10-18T07:31:25Z</dcterms:created>
  <dcterms:modified xsi:type="dcterms:W3CDTF">2022-10-18T08:02:19Z</dcterms:modified>
</cp:coreProperties>
</file>