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使用樹梅派和電容式觸摸</a:t>
            </a:r>
            <a:r>
              <a:rPr lang="zh-TW" altLang="en-US" sz="4000" dirty="0" smtClean="0"/>
              <a:t>開</a:t>
            </a:r>
            <a:r>
              <a:rPr lang="en-US" altLang="zh-TW" sz="4000" dirty="0" smtClean="0"/>
              <a:t>TTP223B</a:t>
            </a:r>
            <a:br>
              <a:rPr lang="en-US" altLang="zh-TW" sz="4000" dirty="0" smtClean="0"/>
            </a:br>
            <a:r>
              <a:rPr lang="zh-TW" altLang="en-US" sz="4000" dirty="0" smtClean="0"/>
              <a:t>和</a:t>
            </a:r>
            <a:r>
              <a:rPr lang="zh-TW" altLang="en-US" sz="4000" dirty="0"/>
              <a:t>新率感測器</a:t>
            </a:r>
            <a:r>
              <a:rPr lang="en-US" altLang="zh-TW" sz="4000" dirty="0"/>
              <a:t>MAX30102</a:t>
            </a:r>
            <a:r>
              <a:rPr lang="zh-TW" altLang="en-US" sz="4000" dirty="0"/>
              <a:t>做出類似</a:t>
            </a:r>
            <a:r>
              <a:rPr lang="en-US" altLang="zh-TW" sz="4000" dirty="0"/>
              <a:t>GOOGLE</a:t>
            </a:r>
            <a:r>
              <a:rPr lang="zh-TW" altLang="en-US" sz="4000" dirty="0"/>
              <a:t>小恐龍遊戲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52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遊戲設計：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51578" y="1781853"/>
            <a:ext cx="96032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>
                <a:latin typeface="Arial" panose="020B0604020202020204" pitchFamily="34" charset="0"/>
              </a:rPr>
              <a:t>設計一個類似於 Google 小恐龍遊戲的遊戲場景，可以是一條無盡的道路，有障礙物出現</a:t>
            </a:r>
            <a:r>
              <a:rPr lang="zh-TW" altLang="zh-TW" sz="1800" dirty="0" smtClean="0">
                <a:latin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 smtClean="0">
                <a:latin typeface="Arial" panose="020B0604020202020204" pitchFamily="34" charset="0"/>
              </a:rPr>
              <a:t>使用</a:t>
            </a:r>
            <a:r>
              <a:rPr lang="zh-TW" altLang="en-US" sz="1800" dirty="0"/>
              <a:t>電容式觸摸開關，當觸摸開關被觸發時，讓遊戲角色</a:t>
            </a:r>
            <a:r>
              <a:rPr lang="zh-TW" altLang="en-US" sz="1800" dirty="0" smtClean="0"/>
              <a:t>跳躍</a:t>
            </a:r>
            <a:r>
              <a:rPr lang="zh-TW" altLang="zh-TW" sz="1800" dirty="0" smtClean="0">
                <a:latin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>
                <a:latin typeface="Arial" panose="020B0604020202020204" pitchFamily="34" charset="0"/>
              </a:rPr>
              <a:t>使用心率感測器MAX30102監測玩家的心率，根據心率調整遊戲難度或速度。 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en-US" altLang="zh-TW" sz="1800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 smtClean="0">
                <a:latin typeface="Arial" panose="020B0604020202020204" pitchFamily="34" charset="0"/>
              </a:rPr>
              <a:t>可以</a:t>
            </a:r>
            <a:r>
              <a:rPr lang="zh-TW" altLang="zh-TW" sz="1800" dirty="0">
                <a:latin typeface="Arial" panose="020B0604020202020204" pitchFamily="34" charset="0"/>
              </a:rPr>
              <a:t>根據需要和喜好進行擴展和改進。例如，你可以添加音效、動畫效果、多個難度級別或多個遊戲模式等功能。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7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遊戲邏輯</a:t>
            </a:r>
            <a:r>
              <a:rPr lang="zh-TW" altLang="en-US" dirty="0"/>
              <a:t>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2126862"/>
            <a:ext cx="98796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玩家角色在遊戲場景中移動，通過跳來避開障礙物。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隨著遊戲的進行，障礙物的速度可能會增加，或者障礙物的類型會變化，使遊戲更具挑戰性。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如果玩家碰到障礙物，遊戲結束。 </a:t>
            </a:r>
          </a:p>
        </p:txBody>
      </p:sp>
    </p:spTree>
    <p:extLst>
      <p:ext uri="{BB962C8B-B14F-4D97-AF65-F5344CB8AC3E}">
        <p14:creationId xmlns:p14="http://schemas.microsoft.com/office/powerpoint/2010/main" val="21828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顯示和計分</a:t>
            </a:r>
            <a:r>
              <a:rPr lang="zh-TW" altLang="en-US" dirty="0"/>
              <a:t>：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80" y="1919041"/>
            <a:ext cx="94214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sz="1800" dirty="0"/>
              <a:t>在遊戲畫面上創建一個得分顯示</a:t>
            </a:r>
            <a:r>
              <a:rPr lang="zh-TW" altLang="en-US" sz="1800" dirty="0" smtClean="0"/>
              <a:t>區域，這個</a:t>
            </a:r>
            <a:r>
              <a:rPr lang="zh-TW" altLang="en-US" sz="1800" dirty="0"/>
              <a:t>區域可以位於畫面的某個固定位置，例如屏幕的左上角或右上角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TW" sz="18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sz="1800" dirty="0" smtClean="0"/>
              <a:t>可以</a:t>
            </a:r>
            <a:r>
              <a:rPr lang="zh-TW" altLang="en-US" sz="1800" dirty="0"/>
              <a:t>使用遊戲開發庫（如</a:t>
            </a:r>
            <a:r>
              <a:rPr lang="en-US" altLang="zh-TW" sz="1800" dirty="0" err="1"/>
              <a:t>Pygame</a:t>
            </a:r>
            <a:r>
              <a:rPr lang="zh-TW" altLang="en-US" sz="1800" dirty="0"/>
              <a:t>）提供的文字繪製功能，在這個區域顯示玩家的得分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提供重新開始遊戲的選項。 </a:t>
            </a:r>
          </a:p>
        </p:txBody>
      </p:sp>
    </p:spTree>
    <p:extLst>
      <p:ext uri="{BB962C8B-B14F-4D97-AF65-F5344CB8AC3E}">
        <p14:creationId xmlns:p14="http://schemas.microsoft.com/office/powerpoint/2010/main" val="24288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材料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51579" y="2351147"/>
            <a:ext cx="60720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樹莓派 (Raspberry Pi)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電容式觸摸開關 TTP223B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心率感測器 MAX30102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適當的電線和連接器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適配器和電源供應器 </a:t>
            </a:r>
          </a:p>
        </p:txBody>
      </p:sp>
    </p:spTree>
    <p:extLst>
      <p:ext uri="{BB962C8B-B14F-4D97-AF65-F5344CB8AC3E}">
        <p14:creationId xmlns:p14="http://schemas.microsoft.com/office/powerpoint/2010/main" val="12633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</a:t>
            </a:r>
            <a:r>
              <a:rPr lang="zh-TW" altLang="en-US" dirty="0" smtClean="0"/>
              <a:t>硬體及</a:t>
            </a:r>
            <a:r>
              <a:rPr lang="zh-TW" altLang="en-US" dirty="0"/>
              <a:t>安裝必要的軟體：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1579" y="2198792"/>
            <a:ext cx="84167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 TTP223B 和 MAX30102 連接到樹莓派的 GPIO 接口。確保連接正確並安全。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在樹莓派上安裝 Raspbian 或其他支援的作業系統。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安裝 Python 開發環境以及相關的庫。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07419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使用樹梅派和觸控感測</a:t>
            </a:r>
            <a:r>
              <a:rPr lang="zh-TW" altLang="en-US" dirty="0" smtClean="0"/>
              <a:t>器（</a:t>
            </a:r>
            <a:r>
              <a:rPr lang="en-US" altLang="zh-TW" dirty="0"/>
              <a:t>TTP223B</a:t>
            </a:r>
            <a:r>
              <a:rPr lang="zh-TW" altLang="en-US" dirty="0"/>
              <a:t>）的電容式觸控開關模組 和新率感測器</a:t>
            </a:r>
            <a:r>
              <a:rPr lang="en-US" altLang="zh-TW" dirty="0"/>
              <a:t>MAX30102</a:t>
            </a:r>
            <a:r>
              <a:rPr lang="zh-TW" altLang="en-US" dirty="0"/>
              <a:t>做出類似</a:t>
            </a:r>
            <a:r>
              <a:rPr lang="en-US" altLang="zh-TW" dirty="0"/>
              <a:t>GOOGLE</a:t>
            </a:r>
            <a:r>
              <a:rPr lang="zh-TW" altLang="en-US" dirty="0"/>
              <a:t>小恐龍遊戲，使用觸摸電容式觸控開關模組控制，觸摸跳</a:t>
            </a:r>
            <a:r>
              <a:rPr lang="en-US" altLang="zh-TW" dirty="0"/>
              <a:t>,</a:t>
            </a:r>
            <a:r>
              <a:rPr lang="zh-TW" altLang="en-US" dirty="0"/>
              <a:t>且根據心率感測控制速度難度的遊戲</a:t>
            </a:r>
          </a:p>
        </p:txBody>
      </p:sp>
    </p:spTree>
    <p:extLst>
      <p:ext uri="{BB962C8B-B14F-4D97-AF65-F5344CB8AC3E}">
        <p14:creationId xmlns:p14="http://schemas.microsoft.com/office/powerpoint/2010/main" val="342516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827" y="99752"/>
            <a:ext cx="11238806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en-US" altLang="zh-TW" dirty="0" err="1"/>
              <a:t>ChatGPT</a:t>
            </a:r>
            <a:endParaRPr lang="en-US" altLang="zh-TW" dirty="0"/>
          </a:p>
          <a:p>
            <a:r>
              <a:rPr lang="zh-TW" altLang="en-US" dirty="0"/>
              <a:t>這聽起來像是一個有趣的專案！我可以給你一個基本的架構，你可以從這裡開始進行開發。首先，你需要一些硬體和軟體元件：</a:t>
            </a:r>
          </a:p>
          <a:p>
            <a:r>
              <a:rPr lang="zh-TW" altLang="en-US" dirty="0"/>
              <a:t>硬體：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樹莓派 </a:t>
            </a:r>
            <a:r>
              <a:rPr lang="en-US" altLang="zh-TW" dirty="0"/>
              <a:t>(Raspberry Pi)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觸控感測器模組 </a:t>
            </a:r>
            <a:r>
              <a:rPr lang="en-US" altLang="zh-TW" dirty="0"/>
              <a:t>(TTP223B)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心率感測器模組 </a:t>
            </a:r>
            <a:r>
              <a:rPr lang="en-US" altLang="zh-TW" dirty="0"/>
              <a:t>(MAX30102)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一個小螢幕 </a:t>
            </a:r>
            <a:r>
              <a:rPr lang="en-US" altLang="zh-TW" dirty="0"/>
              <a:t>(</a:t>
            </a:r>
            <a:r>
              <a:rPr lang="zh-TW" altLang="en-US" dirty="0"/>
              <a:t>可以是 </a:t>
            </a:r>
            <a:r>
              <a:rPr lang="en-US" altLang="zh-TW" dirty="0"/>
              <a:t>LCD </a:t>
            </a:r>
            <a:r>
              <a:rPr lang="zh-TW" altLang="en-US" dirty="0"/>
              <a:t>或 </a:t>
            </a:r>
            <a:r>
              <a:rPr lang="en-US" altLang="zh-TW" dirty="0"/>
              <a:t>OLED)</a:t>
            </a:r>
          </a:p>
          <a:p>
            <a:r>
              <a:rPr lang="zh-TW" altLang="en-US" dirty="0"/>
              <a:t>軟體：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Python </a:t>
            </a:r>
            <a:r>
              <a:rPr lang="zh-TW" altLang="en-US" dirty="0"/>
              <a:t>程式語言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Raspberry Pi </a:t>
            </a:r>
            <a:r>
              <a:rPr lang="zh-TW" altLang="en-US" dirty="0"/>
              <a:t>的 </a:t>
            </a:r>
            <a:r>
              <a:rPr lang="en-US" altLang="zh-TW" dirty="0"/>
              <a:t>GPIO </a:t>
            </a:r>
            <a:r>
              <a:rPr lang="zh-TW" altLang="en-US" dirty="0"/>
              <a:t>庫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心率感測器的相關程式庫</a:t>
            </a:r>
          </a:p>
          <a:p>
            <a:r>
              <a:rPr lang="zh-TW" altLang="en-US" dirty="0"/>
              <a:t>以下是一個基本的架構：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初始設置：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將觸控感測器模組連接到樹莓派的 </a:t>
            </a:r>
            <a:r>
              <a:rPr lang="en-US" altLang="zh-TW" dirty="0"/>
              <a:t>GPIO </a:t>
            </a:r>
            <a:r>
              <a:rPr lang="zh-TW" altLang="en-US" dirty="0"/>
              <a:t>腳位。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將心率感測器模組連接到樹莓派的 </a:t>
            </a:r>
            <a:r>
              <a:rPr lang="en-US" altLang="zh-TW" dirty="0"/>
              <a:t>GPIO </a:t>
            </a:r>
            <a:r>
              <a:rPr lang="zh-TW" altLang="en-US" dirty="0"/>
              <a:t>腳位。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安裝相關的 </a:t>
            </a:r>
            <a:r>
              <a:rPr lang="en-US" altLang="zh-TW" dirty="0"/>
              <a:t>Python </a:t>
            </a:r>
            <a:r>
              <a:rPr lang="zh-TW" altLang="en-US" dirty="0"/>
              <a:t>程式庫。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遊戲開始：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啟動程式後，顯示遊戲開始畫面。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等待使用者觸摸觸控感測器以開始遊戲。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遊戲進行：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每個循環中，檢查觸控感測器是否被觸摸。如果是，則讓恐龍跳躍。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使用心率感測器讀取使用者的心率數據。心率越快，遊戲速度越快，難度越高。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更新遊戲畫面，包括恐龍位置和障礙物位置。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檢查是否發生碰撞。如果恐龍碰到障礙物，則遊戲結束。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遊戲結束：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顯示遊戲結束畫面，包括分數和選項重新開始遊戲。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等待使用者的指示，可以選擇重新開始遊戲或結束程式。</a:t>
            </a:r>
          </a:p>
          <a:p>
            <a:r>
              <a:rPr lang="zh-TW" altLang="en-US" dirty="0"/>
              <a:t>這只是一個基本的架構，你可以根據你的需求和創意進行擴展和修改。在實作時，可能需要處理一些挑戰，比如如何準確地從心率感測器獲取數據，以及如何使恐龍的跳躍反應更自然流暢。祝你好運！</a:t>
            </a:r>
          </a:p>
        </p:txBody>
      </p:sp>
    </p:spTree>
    <p:extLst>
      <p:ext uri="{BB962C8B-B14F-4D97-AF65-F5344CB8AC3E}">
        <p14:creationId xmlns:p14="http://schemas.microsoft.com/office/powerpoint/2010/main" val="1118489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68</TotalTime>
  <Words>713</Words>
  <Application>Microsoft Office PowerPoint</Application>
  <PresentationFormat>寬螢幕</PresentationFormat>
  <Paragraphs>74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Gill Sans MT</vt:lpstr>
      <vt:lpstr>Wingdings</vt:lpstr>
      <vt:lpstr>Gallery</vt:lpstr>
      <vt:lpstr>使用樹梅派和電容式觸摸開TTP223B 和新率感測器MAX30102做出類似GOOGLE小恐龍遊戲</vt:lpstr>
      <vt:lpstr>遊戲設計：</vt:lpstr>
      <vt:lpstr>遊戲邏輯： </vt:lpstr>
      <vt:lpstr>顯示和計分：</vt:lpstr>
      <vt:lpstr>材料:</vt:lpstr>
      <vt:lpstr>連接硬體及安裝必要的軟體：</vt:lpstr>
      <vt:lpstr>PowerPoint 簡報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樹梅派小遊戲</dc:title>
  <dc:creator>owner</dc:creator>
  <cp:lastModifiedBy>owner</cp:lastModifiedBy>
  <cp:revision>6</cp:revision>
  <dcterms:created xsi:type="dcterms:W3CDTF">2024-05-29T07:14:42Z</dcterms:created>
  <dcterms:modified xsi:type="dcterms:W3CDTF">2024-05-29T08:22:45Z</dcterms:modified>
</cp:coreProperties>
</file>