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6" y="-5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使用樹梅派和電容式觸摸</a:t>
            </a:r>
            <a:r>
              <a:rPr lang="zh-TW" altLang="en-US" sz="4000" dirty="0" smtClean="0"/>
              <a:t>開</a:t>
            </a:r>
            <a:r>
              <a:rPr lang="en-US" altLang="zh-TW" sz="4000" dirty="0" smtClean="0"/>
              <a:t>TTP223B</a:t>
            </a:r>
            <a:br>
              <a:rPr lang="en-US" altLang="zh-TW" sz="4000" dirty="0" smtClean="0"/>
            </a:br>
            <a:r>
              <a:rPr lang="zh-TW" altLang="en-US" sz="4000" dirty="0" smtClean="0"/>
              <a:t>和</a:t>
            </a:r>
            <a:r>
              <a:rPr lang="zh-TW" altLang="en-US" sz="4000" dirty="0"/>
              <a:t>新率感測器</a:t>
            </a:r>
            <a:r>
              <a:rPr lang="en-US" altLang="zh-TW" sz="4000" dirty="0"/>
              <a:t>MAX30102</a:t>
            </a:r>
            <a:r>
              <a:rPr lang="zh-TW" altLang="en-US" sz="4000" dirty="0"/>
              <a:t>做出類似</a:t>
            </a:r>
            <a:r>
              <a:rPr lang="en-US" altLang="zh-TW" sz="4000" dirty="0"/>
              <a:t>GOOGLE</a:t>
            </a:r>
            <a:r>
              <a:rPr lang="zh-TW" altLang="en-US" sz="4000" dirty="0"/>
              <a:t>小恐龍遊戲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52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遊戲開始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啟動程式後，顯示遊戲開始畫面。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等待使用者觸摸觸控感測器以開始遊戲。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11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遊戲進行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每個循環中，檢查觸控感測器是否被觸摸。如果是，則讓恐龍跳躍。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使用心率感測器讀取使用者的心率數據。心率越快，遊戲速度越快，難度越高。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更新遊戲畫面，包括恐龍位置和障礙物位置。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檢查是否發生碰撞。如果恐龍碰到障礙物，則遊戲結束。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7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遊戲結束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顯示遊戲結束畫面，包括分數和選項重新開始遊戲。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等待使用者的指示，可以選擇重新開始遊戲或結束程式。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60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連接觸控感測器（</a:t>
            </a:r>
            <a:r>
              <a:rPr lang="en-US" altLang="zh-TW" dirty="0"/>
              <a:t>TTP223B</a:t>
            </a:r>
            <a:r>
              <a:rPr lang="zh-TW" altLang="en-US" dirty="0"/>
              <a:t>） </a:t>
            </a:r>
            <a:r>
              <a:rPr lang="zh-TW" altLang="en-US" b="1" dirty="0" smtClean="0"/>
              <a:t>：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92308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將TTP223B模組的VCC引腳連接到樹莓派的3.3V引腳。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將TTP223B模組的OUT引腳連接到樹莓派的任何一個GPIO腳位（例如GPIO17）。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將TTP223B模組的GND引腳連接到樹莓派的GND引腳。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6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連接心率感測器（</a:t>
            </a:r>
            <a:r>
              <a:rPr lang="en-US" altLang="zh-TW" dirty="0"/>
              <a:t>MAX30102</a:t>
            </a:r>
            <a:r>
              <a:rPr lang="zh-TW" altLang="en-US" dirty="0"/>
              <a:t>） </a:t>
            </a:r>
            <a:r>
              <a:rPr lang="zh-TW" altLang="en-US" b="1" dirty="0" smtClean="0"/>
              <a:t>：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722826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將MAX30102模組的VCC引腳連接到樹莓派的3.3V引腳。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將MAX30102模組的GND引腳連接到樹莓派的GND引腳。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將MAX30102模組的SDA引腳連接到樹莓派的SDA引腳（GPIO2）。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將MAX30102模組的SCL引腳連接到樹莓派的SCL引腳（GPIO3）。 </a:t>
            </a:r>
          </a:p>
        </p:txBody>
      </p:sp>
    </p:spTree>
    <p:extLst>
      <p:ext uri="{BB962C8B-B14F-4D97-AF65-F5344CB8AC3E}">
        <p14:creationId xmlns:p14="http://schemas.microsoft.com/office/powerpoint/2010/main" val="111848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11231" y="-298130"/>
            <a:ext cx="1325487" cy="1921748"/>
          </a:xfrm>
        </p:spPr>
        <p:txBody>
          <a:bodyPr vert="vert270"/>
          <a:lstStyle/>
          <a:p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00" y="499108"/>
            <a:ext cx="2144684" cy="4208395"/>
          </a:xfrm>
        </p:spPr>
        <p:txBody>
          <a:bodyPr vert="horz">
            <a:noAutofit/>
          </a:bodyPr>
          <a:lstStyle/>
          <a:p>
            <a:pPr marL="0" indent="0">
              <a:buNone/>
            </a:pPr>
            <a:r>
              <a:rPr lang="en-US" altLang="zh-TW" sz="1200" dirty="0"/>
              <a:t>import </a:t>
            </a:r>
            <a:r>
              <a:rPr lang="en-US" altLang="zh-TW" sz="1200" dirty="0" err="1"/>
              <a:t>RPi.GPIO</a:t>
            </a:r>
            <a:r>
              <a:rPr lang="en-US" altLang="zh-TW" sz="1200" dirty="0"/>
              <a:t> as GPIO</a:t>
            </a:r>
          </a:p>
          <a:p>
            <a:pPr marL="0" indent="0">
              <a:buNone/>
            </a:pPr>
            <a:r>
              <a:rPr lang="en-US" altLang="zh-TW" sz="1200" dirty="0"/>
              <a:t>import time</a:t>
            </a:r>
          </a:p>
          <a:p>
            <a:pPr marL="0" indent="0">
              <a:buNone/>
            </a:pPr>
            <a:r>
              <a:rPr lang="en-US" altLang="zh-TW" sz="1200" dirty="0"/>
              <a:t>import random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# </a:t>
            </a:r>
            <a:r>
              <a:rPr lang="zh-TW" altLang="en-US" sz="1200" dirty="0"/>
              <a:t>設置</a:t>
            </a:r>
            <a:r>
              <a:rPr lang="en-US" altLang="zh-TW" sz="1200" dirty="0"/>
              <a:t>GPIO</a:t>
            </a:r>
            <a:r>
              <a:rPr lang="zh-TW" altLang="en-US" sz="1200" dirty="0"/>
              <a:t>模式</a:t>
            </a:r>
          </a:p>
          <a:p>
            <a:pPr marL="0" indent="0">
              <a:buNone/>
            </a:pPr>
            <a:r>
              <a:rPr lang="en-US" altLang="zh-TW" sz="1200" dirty="0" err="1"/>
              <a:t>GPIO.setmode</a:t>
            </a:r>
            <a:r>
              <a:rPr lang="en-US" altLang="zh-TW" sz="1200" dirty="0"/>
              <a:t>(GPIO.BCM)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# </a:t>
            </a:r>
            <a:r>
              <a:rPr lang="zh-TW" altLang="en-US" sz="1200" dirty="0"/>
              <a:t>定義觸控感測器的引腳</a:t>
            </a:r>
          </a:p>
          <a:p>
            <a:pPr marL="0" indent="0">
              <a:buNone/>
            </a:pPr>
            <a:r>
              <a:rPr lang="en-US" altLang="zh-TW" sz="1200" dirty="0"/>
              <a:t>TOUCH_PIN = 17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# </a:t>
            </a:r>
            <a:r>
              <a:rPr lang="zh-TW" altLang="en-US" sz="1200" dirty="0"/>
              <a:t>設置觸控感測器的引腳為輸入模式</a:t>
            </a:r>
          </a:p>
          <a:p>
            <a:pPr marL="0" indent="0">
              <a:buNone/>
            </a:pPr>
            <a:r>
              <a:rPr lang="en-US" altLang="zh-TW" sz="1200" dirty="0" err="1"/>
              <a:t>GPIO.setup</a:t>
            </a:r>
            <a:r>
              <a:rPr lang="en-US" altLang="zh-TW" sz="1200" dirty="0"/>
              <a:t>(TOUCH_PIN, GPIO.IN)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# </a:t>
            </a:r>
            <a:r>
              <a:rPr lang="zh-TW" altLang="en-US" sz="1200" dirty="0"/>
              <a:t>設置心率感測器的虛擬數據，這裡使用隨機</a:t>
            </a:r>
            <a:r>
              <a:rPr lang="zh-TW" altLang="en-US" sz="1200" dirty="0" smtClean="0"/>
              <a:t>數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791498" y="68606"/>
            <a:ext cx="3560618" cy="43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2000" dirty="0">
                <a:solidFill>
                  <a:prstClr val="black"/>
                </a:solidFill>
              </a:rPr>
              <a:t> </a:t>
            </a:r>
            <a:endParaRPr lang="en-US" altLang="zh-TW" sz="12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4849" y="499108"/>
            <a:ext cx="2441295" cy="5211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 err="1">
                <a:solidFill>
                  <a:prstClr val="black"/>
                </a:solidFill>
              </a:rPr>
              <a:t>def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</a:rPr>
              <a:t>get_heart_rate</a:t>
            </a:r>
            <a:r>
              <a:rPr lang="en-US" altLang="zh-TW" sz="1200" dirty="0">
                <a:solidFill>
                  <a:prstClr val="black"/>
                </a:solidFill>
              </a:rPr>
              <a:t>():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return </a:t>
            </a:r>
            <a:r>
              <a:rPr lang="en-US" altLang="zh-TW" sz="1200" dirty="0" err="1">
                <a:solidFill>
                  <a:prstClr val="black"/>
                </a:solidFill>
              </a:rPr>
              <a:t>random.randint</a:t>
            </a:r>
            <a:r>
              <a:rPr lang="en-US" altLang="zh-TW" sz="1200" dirty="0">
                <a:solidFill>
                  <a:prstClr val="black"/>
                </a:solidFill>
              </a:rPr>
              <a:t>(60, 120)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# </a:t>
            </a:r>
            <a:r>
              <a:rPr lang="zh-TW" altLang="en-US" sz="1200" dirty="0">
                <a:solidFill>
                  <a:prstClr val="black"/>
                </a:solidFill>
              </a:rPr>
              <a:t>定義小恐龍的類別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class Dinosaur: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</a:rPr>
              <a:t>def</a:t>
            </a:r>
            <a:r>
              <a:rPr lang="en-US" altLang="zh-TW" sz="1200" dirty="0">
                <a:solidFill>
                  <a:prstClr val="black"/>
                </a:solidFill>
              </a:rPr>
              <a:t> __</a:t>
            </a:r>
            <a:r>
              <a:rPr lang="en-US" altLang="zh-TW" sz="1200" dirty="0" err="1">
                <a:solidFill>
                  <a:prstClr val="black"/>
                </a:solidFill>
              </a:rPr>
              <a:t>init</a:t>
            </a:r>
            <a:r>
              <a:rPr lang="en-US" altLang="zh-TW" sz="1200" dirty="0">
                <a:solidFill>
                  <a:prstClr val="black"/>
                </a:solidFill>
              </a:rPr>
              <a:t>__(self):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 err="1">
                <a:solidFill>
                  <a:prstClr val="black"/>
                </a:solidFill>
              </a:rPr>
              <a:t>self.y</a:t>
            </a:r>
            <a:r>
              <a:rPr lang="en-US" altLang="zh-TW" sz="1200" dirty="0">
                <a:solidFill>
                  <a:prstClr val="black"/>
                </a:solidFill>
              </a:rPr>
              <a:t> = 0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 err="1">
                <a:solidFill>
                  <a:prstClr val="black"/>
                </a:solidFill>
              </a:rPr>
              <a:t>self.vel_y</a:t>
            </a:r>
            <a:r>
              <a:rPr lang="en-US" altLang="zh-TW" sz="1200" dirty="0">
                <a:solidFill>
                  <a:prstClr val="black"/>
                </a:solidFill>
              </a:rPr>
              <a:t> = 0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# </a:t>
            </a:r>
            <a:r>
              <a:rPr lang="zh-TW" altLang="en-US" sz="1200" dirty="0">
                <a:solidFill>
                  <a:prstClr val="black"/>
                </a:solidFill>
              </a:rPr>
              <a:t>跳躍功能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</a:rPr>
              <a:t>def</a:t>
            </a:r>
            <a:r>
              <a:rPr lang="en-US" altLang="zh-TW" sz="1200" dirty="0">
                <a:solidFill>
                  <a:prstClr val="black"/>
                </a:solidFill>
              </a:rPr>
              <a:t> jump(self):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if </a:t>
            </a:r>
            <a:r>
              <a:rPr lang="en-US" altLang="zh-TW" sz="1200" dirty="0" err="1">
                <a:solidFill>
                  <a:prstClr val="black"/>
                </a:solidFill>
              </a:rPr>
              <a:t>self.y</a:t>
            </a:r>
            <a:r>
              <a:rPr lang="en-US" altLang="zh-TW" sz="1200" dirty="0">
                <a:solidFill>
                  <a:prstClr val="black"/>
                </a:solidFill>
              </a:rPr>
              <a:t> == 0: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    </a:t>
            </a:r>
            <a:r>
              <a:rPr lang="en-US" altLang="zh-TW" sz="1200" dirty="0" err="1">
                <a:solidFill>
                  <a:prstClr val="black"/>
                </a:solidFill>
              </a:rPr>
              <a:t>self.vel_y</a:t>
            </a:r>
            <a:r>
              <a:rPr lang="en-US" altLang="zh-TW" sz="1200" dirty="0">
                <a:solidFill>
                  <a:prstClr val="black"/>
                </a:solidFill>
              </a:rPr>
              <a:t> = 10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# </a:t>
            </a:r>
            <a:r>
              <a:rPr lang="zh-TW" altLang="en-US" sz="1200" dirty="0">
                <a:solidFill>
                  <a:prstClr val="black"/>
                </a:solidFill>
              </a:rPr>
              <a:t>更新小恐龍的</a:t>
            </a:r>
            <a:r>
              <a:rPr lang="zh-TW" altLang="en-US" sz="1200" dirty="0" smtClean="0">
                <a:solidFill>
                  <a:prstClr val="black"/>
                </a:solidFill>
              </a:rPr>
              <a:t>位置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76144" y="499108"/>
            <a:ext cx="3136669" cy="556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</a:t>
            </a:r>
            <a:r>
              <a:rPr lang="en-US" altLang="zh-TW" sz="1200" dirty="0" err="1">
                <a:solidFill>
                  <a:prstClr val="black"/>
                </a:solidFill>
              </a:rPr>
              <a:t>def</a:t>
            </a:r>
            <a:r>
              <a:rPr lang="en-US" altLang="zh-TW" sz="1200" dirty="0">
                <a:solidFill>
                  <a:prstClr val="black"/>
                </a:solidFill>
              </a:rPr>
              <a:t> update(self):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 err="1">
                <a:solidFill>
                  <a:prstClr val="black"/>
                </a:solidFill>
              </a:rPr>
              <a:t>self.y</a:t>
            </a:r>
            <a:r>
              <a:rPr lang="en-US" altLang="zh-TW" sz="1200" dirty="0">
                <a:solidFill>
                  <a:prstClr val="black"/>
                </a:solidFill>
              </a:rPr>
              <a:t> += </a:t>
            </a:r>
            <a:r>
              <a:rPr lang="en-US" altLang="zh-TW" sz="1200" dirty="0" err="1">
                <a:solidFill>
                  <a:prstClr val="black"/>
                </a:solidFill>
              </a:rPr>
              <a:t>self.vel_y</a:t>
            </a: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 err="1">
                <a:solidFill>
                  <a:prstClr val="black"/>
                </a:solidFill>
              </a:rPr>
              <a:t>self.vel_y</a:t>
            </a:r>
            <a:r>
              <a:rPr lang="en-US" altLang="zh-TW" sz="1200" dirty="0">
                <a:solidFill>
                  <a:prstClr val="black"/>
                </a:solidFill>
              </a:rPr>
              <a:t> -= 1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if </a:t>
            </a:r>
            <a:r>
              <a:rPr lang="en-US" altLang="zh-TW" sz="1200" dirty="0" err="1">
                <a:solidFill>
                  <a:prstClr val="black"/>
                </a:solidFill>
              </a:rPr>
              <a:t>self.y</a:t>
            </a:r>
            <a:r>
              <a:rPr lang="en-US" altLang="zh-TW" sz="1200" dirty="0">
                <a:solidFill>
                  <a:prstClr val="black"/>
                </a:solidFill>
              </a:rPr>
              <a:t> &lt; 0: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    </a:t>
            </a:r>
            <a:r>
              <a:rPr lang="en-US" altLang="zh-TW" sz="1200" dirty="0" err="1">
                <a:solidFill>
                  <a:prstClr val="black"/>
                </a:solidFill>
              </a:rPr>
              <a:t>self.y</a:t>
            </a:r>
            <a:r>
              <a:rPr lang="en-US" altLang="zh-TW" sz="1200" dirty="0">
                <a:solidFill>
                  <a:prstClr val="black"/>
                </a:solidFill>
              </a:rPr>
              <a:t> = 0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# </a:t>
            </a:r>
            <a:r>
              <a:rPr lang="zh-TW" altLang="en-US" sz="1200" dirty="0">
                <a:solidFill>
                  <a:prstClr val="black"/>
                </a:solidFill>
              </a:rPr>
              <a:t>初始化小恐龍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 err="1">
                <a:solidFill>
                  <a:prstClr val="black"/>
                </a:solidFill>
              </a:rPr>
              <a:t>dino</a:t>
            </a:r>
            <a:r>
              <a:rPr lang="en-US" altLang="zh-TW" sz="1200" dirty="0">
                <a:solidFill>
                  <a:prstClr val="black"/>
                </a:solidFill>
              </a:rPr>
              <a:t> = Dinosaur()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try: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while True: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# </a:t>
            </a:r>
            <a:r>
              <a:rPr lang="zh-TW" altLang="en-US" sz="1200" dirty="0">
                <a:solidFill>
                  <a:prstClr val="black"/>
                </a:solidFill>
              </a:rPr>
              <a:t>讀取觸摸感測器的狀態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 err="1">
                <a:solidFill>
                  <a:prstClr val="black"/>
                </a:solidFill>
              </a:rPr>
              <a:t>touch_state</a:t>
            </a:r>
            <a:r>
              <a:rPr lang="en-US" altLang="zh-TW" sz="1200" dirty="0">
                <a:solidFill>
                  <a:prstClr val="black"/>
                </a:solidFill>
              </a:rPr>
              <a:t> = </a:t>
            </a:r>
            <a:r>
              <a:rPr lang="en-US" altLang="zh-TW" sz="1200" dirty="0" err="1">
                <a:solidFill>
                  <a:prstClr val="black"/>
                </a:solidFill>
              </a:rPr>
              <a:t>GPIO.input</a:t>
            </a:r>
            <a:r>
              <a:rPr lang="en-US" altLang="zh-TW" sz="1200" dirty="0">
                <a:solidFill>
                  <a:prstClr val="black"/>
                </a:solidFill>
              </a:rPr>
              <a:t>(TOUCH_PIN)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# </a:t>
            </a:r>
            <a:r>
              <a:rPr lang="zh-TW" altLang="en-US" sz="1200" dirty="0">
                <a:solidFill>
                  <a:prstClr val="black"/>
                </a:solidFill>
              </a:rPr>
              <a:t>如果觸摸感測器被觸摸，小恐龍跳躍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    </a:t>
            </a:r>
            <a:endParaRPr lang="en-US" altLang="zh-TW" sz="12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52854" y="499108"/>
            <a:ext cx="2637905" cy="5526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if </a:t>
            </a:r>
            <a:r>
              <a:rPr lang="en-US" altLang="zh-TW" sz="1200" dirty="0" err="1">
                <a:solidFill>
                  <a:prstClr val="black"/>
                </a:solidFill>
              </a:rPr>
              <a:t>touch_state</a:t>
            </a:r>
            <a:r>
              <a:rPr lang="en-US" altLang="zh-TW" sz="1200" dirty="0">
                <a:solidFill>
                  <a:prstClr val="black"/>
                </a:solidFill>
              </a:rPr>
              <a:t> == GPIO.HIGH: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    </a:t>
            </a:r>
            <a:r>
              <a:rPr lang="en-US" altLang="zh-TW" sz="1200" dirty="0" err="1">
                <a:solidFill>
                  <a:prstClr val="black"/>
                </a:solidFill>
              </a:rPr>
              <a:t>dino.jump</a:t>
            </a:r>
            <a:r>
              <a:rPr lang="en-US" altLang="zh-TW" sz="1200" dirty="0">
                <a:solidFill>
                  <a:prstClr val="black"/>
                </a:solidFill>
              </a:rPr>
              <a:t>()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# </a:t>
            </a:r>
            <a:r>
              <a:rPr lang="zh-TW" altLang="en-US" sz="1200" dirty="0">
                <a:solidFill>
                  <a:prstClr val="black"/>
                </a:solidFill>
              </a:rPr>
              <a:t>更新小恐龍的位置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 err="1">
                <a:solidFill>
                  <a:prstClr val="black"/>
                </a:solidFill>
              </a:rPr>
              <a:t>dino.update</a:t>
            </a:r>
            <a:r>
              <a:rPr lang="en-US" altLang="zh-TW" sz="1200" dirty="0">
                <a:solidFill>
                  <a:prstClr val="black"/>
                </a:solidFill>
              </a:rPr>
              <a:t>()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# </a:t>
            </a:r>
            <a:r>
              <a:rPr lang="zh-TW" altLang="en-US" sz="1200" dirty="0">
                <a:solidFill>
                  <a:prstClr val="black"/>
                </a:solidFill>
              </a:rPr>
              <a:t>獲取心率數據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 err="1">
                <a:solidFill>
                  <a:prstClr val="black"/>
                </a:solidFill>
              </a:rPr>
              <a:t>heart_rate</a:t>
            </a:r>
            <a:r>
              <a:rPr lang="en-US" altLang="zh-TW" sz="1200" dirty="0">
                <a:solidFill>
                  <a:prstClr val="black"/>
                </a:solidFill>
              </a:rPr>
              <a:t> = </a:t>
            </a:r>
            <a:r>
              <a:rPr lang="en-US" altLang="zh-TW" sz="1200" dirty="0" err="1">
                <a:solidFill>
                  <a:prstClr val="black"/>
                </a:solidFill>
              </a:rPr>
              <a:t>get_heart_rate</a:t>
            </a:r>
            <a:r>
              <a:rPr lang="en-US" altLang="zh-TW" sz="1200" dirty="0">
                <a:solidFill>
                  <a:prstClr val="black"/>
                </a:solidFill>
              </a:rPr>
              <a:t>()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    # </a:t>
            </a:r>
            <a:r>
              <a:rPr lang="zh-TW" altLang="en-US" sz="1200" dirty="0">
                <a:solidFill>
                  <a:prstClr val="black"/>
                </a:solidFill>
              </a:rPr>
              <a:t>根據心率調整遊戲速度和難度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>
                <a:solidFill>
                  <a:prstClr val="black"/>
                </a:solidFill>
              </a:rPr>
              <a:t># </a:t>
            </a:r>
            <a:r>
              <a:rPr lang="zh-TW" altLang="en-US" sz="1200" dirty="0">
                <a:solidFill>
                  <a:prstClr val="black"/>
                </a:solidFill>
              </a:rPr>
              <a:t>這裡只是一個示例，你可以根據具體需求調整遊戲邏輯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>
                <a:solidFill>
                  <a:prstClr val="black"/>
                </a:solidFill>
              </a:rPr>
              <a:t># </a:t>
            </a:r>
            <a:r>
              <a:rPr lang="zh-TW" altLang="en-US" sz="1200" dirty="0">
                <a:solidFill>
                  <a:prstClr val="black"/>
                </a:solidFill>
              </a:rPr>
              <a:t>例如，根據心率增加障礙物的數量或移動速度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>
                <a:solidFill>
                  <a:prstClr val="black"/>
                </a:solidFill>
              </a:rPr>
              <a:t>print("</a:t>
            </a:r>
            <a:r>
              <a:rPr lang="zh-TW" altLang="en-US" sz="1200" dirty="0">
                <a:solidFill>
                  <a:prstClr val="black"/>
                </a:solidFill>
              </a:rPr>
              <a:t>心率：</a:t>
            </a:r>
            <a:r>
              <a:rPr lang="en-US" altLang="zh-TW" sz="1200" dirty="0">
                <a:solidFill>
                  <a:prstClr val="black"/>
                </a:solidFill>
              </a:rPr>
              <a:t>", </a:t>
            </a:r>
            <a:r>
              <a:rPr lang="en-US" altLang="zh-TW" sz="1200" dirty="0" err="1">
                <a:solidFill>
                  <a:prstClr val="black"/>
                </a:solidFill>
              </a:rPr>
              <a:t>heart_rate</a:t>
            </a:r>
            <a:r>
              <a:rPr lang="en-US" altLang="zh-TW" sz="1200" dirty="0">
                <a:solidFill>
                  <a:prstClr val="black"/>
                </a:solidFill>
              </a:rPr>
              <a:t>)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31173" y="3039719"/>
            <a:ext cx="2255520" cy="2284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# </a:t>
            </a:r>
            <a:r>
              <a:rPr lang="zh-TW" altLang="en-US" sz="1200" dirty="0">
                <a:solidFill>
                  <a:prstClr val="black"/>
                </a:solidFill>
              </a:rPr>
              <a:t>等待一段時間，模擬遊戲的更新速度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zh-TW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zh-TW" sz="1200" dirty="0" err="1">
                <a:solidFill>
                  <a:prstClr val="black"/>
                </a:solidFill>
              </a:rPr>
              <a:t>time.sleep</a:t>
            </a:r>
            <a:r>
              <a:rPr lang="en-US" altLang="zh-TW" sz="1200" dirty="0">
                <a:solidFill>
                  <a:prstClr val="black"/>
                </a:solidFill>
              </a:rPr>
              <a:t>(0.1)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endParaRPr lang="en-US" altLang="zh-TW" sz="1200" dirty="0">
              <a:solidFill>
                <a:prstClr val="black"/>
              </a:solidFill>
            </a:endParaRP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except </a:t>
            </a:r>
            <a:r>
              <a:rPr lang="en-US" altLang="zh-TW" sz="1200" dirty="0" err="1">
                <a:solidFill>
                  <a:prstClr val="black"/>
                </a:solidFill>
              </a:rPr>
              <a:t>KeyboardInterrupt</a:t>
            </a:r>
            <a:r>
              <a:rPr lang="en-US" altLang="zh-TW" sz="1200" dirty="0">
                <a:solidFill>
                  <a:prstClr val="black"/>
                </a:solidFill>
              </a:rPr>
              <a:t>: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# </a:t>
            </a:r>
            <a:r>
              <a:rPr lang="zh-TW" altLang="en-US" sz="1200" dirty="0">
                <a:solidFill>
                  <a:prstClr val="black"/>
                </a:solidFill>
              </a:rPr>
              <a:t>程式結束時清理</a:t>
            </a:r>
            <a:r>
              <a:rPr lang="en-US" altLang="zh-TW" sz="1200" dirty="0">
                <a:solidFill>
                  <a:prstClr val="black"/>
                </a:solidFill>
              </a:rPr>
              <a:t>GPIO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</a:pPr>
            <a:r>
              <a:rPr lang="en-US" altLang="zh-TW" sz="1200" dirty="0">
                <a:solidFill>
                  <a:prstClr val="black"/>
                </a:solidFill>
              </a:rPr>
              <a:t>    </a:t>
            </a:r>
            <a:r>
              <a:rPr lang="en-US" altLang="zh-TW" sz="1200" dirty="0" err="1">
                <a:solidFill>
                  <a:prstClr val="black"/>
                </a:solidFill>
              </a:rPr>
              <a:t>GPIO.cleanup</a:t>
            </a:r>
            <a:r>
              <a:rPr lang="en-US" altLang="zh-TW" sz="1200" dirty="0">
                <a:solidFill>
                  <a:prstClr val="black"/>
                </a:solidFill>
              </a:rPr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76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使用樹梅派和觸控感測器（</a:t>
            </a:r>
            <a:r>
              <a:rPr lang="en-US" altLang="zh-TW" dirty="0"/>
              <a:t>TTP223B</a:t>
            </a:r>
            <a:r>
              <a:rPr lang="zh-TW" altLang="en-US" dirty="0"/>
              <a:t>）的電容式觸控開關模組 和新率感測器</a:t>
            </a:r>
            <a:r>
              <a:rPr lang="en-US" altLang="zh-TW" dirty="0"/>
              <a:t>MAX30102</a:t>
            </a:r>
            <a:r>
              <a:rPr lang="zh-TW" altLang="en-US" dirty="0"/>
              <a:t>做出類似</a:t>
            </a:r>
            <a:r>
              <a:rPr lang="en-US" altLang="zh-TW" dirty="0"/>
              <a:t>GOOGLE</a:t>
            </a:r>
            <a:r>
              <a:rPr lang="zh-TW" altLang="en-US" dirty="0"/>
              <a:t>小恐龍遊戲，使用觸摸電容式觸控開關模組控制，觸摸跳</a:t>
            </a:r>
            <a:r>
              <a:rPr lang="en-US" altLang="zh-TW" dirty="0"/>
              <a:t>,</a:t>
            </a:r>
            <a:r>
              <a:rPr lang="zh-TW" altLang="en-US" dirty="0"/>
              <a:t>且根據心率感測控制速度難度的遊戲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RPi.GPIO</a:t>
            </a:r>
            <a:r>
              <a:rPr lang="en-US" altLang="zh-TW" dirty="0"/>
              <a:t> as GPIO</a:t>
            </a:r>
          </a:p>
          <a:p>
            <a:pPr marL="0" indent="0">
              <a:buNone/>
            </a:pPr>
            <a:r>
              <a:rPr lang="en-US" altLang="zh-TW" dirty="0"/>
              <a:t>import time</a:t>
            </a:r>
          </a:p>
          <a:p>
            <a:pPr marL="0" indent="0">
              <a:buNone/>
            </a:pPr>
            <a:r>
              <a:rPr lang="en-US" altLang="zh-TW" dirty="0"/>
              <a:t>import random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設置</a:t>
            </a:r>
            <a:r>
              <a:rPr lang="en-US" altLang="zh-TW" dirty="0"/>
              <a:t>GPIO</a:t>
            </a:r>
            <a:r>
              <a:rPr lang="zh-TW" altLang="en-US" dirty="0"/>
              <a:t>模式</a:t>
            </a:r>
          </a:p>
          <a:p>
            <a:pPr marL="0" indent="0">
              <a:buNone/>
            </a:pPr>
            <a:r>
              <a:rPr lang="en-US" altLang="zh-TW" dirty="0" err="1"/>
              <a:t>GPIO.setmode</a:t>
            </a:r>
            <a:r>
              <a:rPr lang="en-US" altLang="zh-TW" dirty="0"/>
              <a:t>(GPIO.BCM)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定義觸控感測器的引腳</a:t>
            </a:r>
          </a:p>
          <a:p>
            <a:pPr marL="0" indent="0">
              <a:buNone/>
            </a:pPr>
            <a:r>
              <a:rPr lang="en-US" altLang="zh-TW" dirty="0"/>
              <a:t>TOUCH_PIN = 17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設置觸控感測器的引腳為輸入模式</a:t>
            </a:r>
          </a:p>
          <a:p>
            <a:pPr marL="0" indent="0">
              <a:buNone/>
            </a:pPr>
            <a:r>
              <a:rPr lang="en-US" altLang="zh-TW" dirty="0" err="1"/>
              <a:t>GPIO.setup</a:t>
            </a:r>
            <a:r>
              <a:rPr lang="en-US" altLang="zh-TW" dirty="0"/>
              <a:t>(TOUCH_PIN, GPIO.IN)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設置心率感測器的虛擬數據，這裡使用隨機數</a:t>
            </a:r>
          </a:p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get_heart_rate</a:t>
            </a:r>
            <a:r>
              <a:rPr lang="en-US" altLang="zh-TW" dirty="0"/>
              <a:t>():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random.randint</a:t>
            </a:r>
            <a:r>
              <a:rPr lang="en-US" altLang="zh-TW" dirty="0"/>
              <a:t>(60, 120)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定義小恐龍的類別</a:t>
            </a:r>
          </a:p>
          <a:p>
            <a:pPr marL="0" indent="0">
              <a:buNone/>
            </a:pPr>
            <a:r>
              <a:rPr lang="en-US" altLang="zh-TW" dirty="0"/>
              <a:t>class Dinosaur: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__(self):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self.y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self.vel_y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# </a:t>
            </a:r>
            <a:r>
              <a:rPr lang="zh-TW" altLang="en-US" dirty="0"/>
              <a:t>跳躍功能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jump(self):</a:t>
            </a:r>
          </a:p>
          <a:p>
            <a:pPr marL="0" indent="0">
              <a:buNone/>
            </a:pPr>
            <a:r>
              <a:rPr lang="en-US" altLang="zh-TW" dirty="0"/>
              <a:t>        if </a:t>
            </a:r>
            <a:r>
              <a:rPr lang="en-US" altLang="zh-TW" dirty="0" err="1"/>
              <a:t>self.y</a:t>
            </a:r>
            <a:r>
              <a:rPr lang="en-US" altLang="zh-TW" dirty="0"/>
              <a:t> == 0: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self.vel_y</a:t>
            </a:r>
            <a:r>
              <a:rPr lang="en-US" altLang="zh-TW" dirty="0"/>
              <a:t> = 10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# </a:t>
            </a:r>
            <a:r>
              <a:rPr lang="zh-TW" altLang="en-US" dirty="0"/>
              <a:t>更新小恐龍的位置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update(self):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self.y</a:t>
            </a:r>
            <a:r>
              <a:rPr lang="en-US" altLang="zh-TW" dirty="0"/>
              <a:t> += </a:t>
            </a:r>
            <a:r>
              <a:rPr lang="en-US" altLang="zh-TW" dirty="0" err="1"/>
              <a:t>self.vel_y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self.vel_y</a:t>
            </a:r>
            <a:r>
              <a:rPr lang="en-US" altLang="zh-TW" dirty="0"/>
              <a:t> -= 1</a:t>
            </a:r>
          </a:p>
          <a:p>
            <a:pPr marL="0" indent="0">
              <a:buNone/>
            </a:pPr>
            <a:r>
              <a:rPr lang="en-US" altLang="zh-TW" dirty="0"/>
              <a:t>        if </a:t>
            </a:r>
            <a:r>
              <a:rPr lang="en-US" altLang="zh-TW" dirty="0" err="1"/>
              <a:t>self.y</a:t>
            </a:r>
            <a:r>
              <a:rPr lang="en-US" altLang="zh-TW" dirty="0"/>
              <a:t> &lt; 0: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self.y</a:t>
            </a:r>
            <a:r>
              <a:rPr lang="en-US" altLang="zh-TW" dirty="0"/>
              <a:t> = 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初始化小恐龍</a:t>
            </a:r>
          </a:p>
          <a:p>
            <a:pPr marL="0" indent="0">
              <a:buNone/>
            </a:pPr>
            <a:r>
              <a:rPr lang="en-US" altLang="zh-TW" dirty="0" err="1"/>
              <a:t>dino</a:t>
            </a:r>
            <a:r>
              <a:rPr lang="en-US" altLang="zh-TW" dirty="0"/>
              <a:t> = Dinosaur()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try:</a:t>
            </a:r>
          </a:p>
          <a:p>
            <a:pPr marL="0" indent="0">
              <a:buNone/>
            </a:pPr>
            <a:r>
              <a:rPr lang="en-US" altLang="zh-TW" dirty="0"/>
              <a:t>    while True:</a:t>
            </a:r>
          </a:p>
          <a:p>
            <a:pPr marL="0" indent="0">
              <a:buNone/>
            </a:pPr>
            <a:r>
              <a:rPr lang="en-US" altLang="zh-TW" dirty="0"/>
              <a:t>        # </a:t>
            </a:r>
            <a:r>
              <a:rPr lang="zh-TW" altLang="en-US" dirty="0"/>
              <a:t>讀取觸摸感測器的狀態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err="1"/>
              <a:t>touch_state</a:t>
            </a:r>
            <a:r>
              <a:rPr lang="en-US" altLang="zh-TW" dirty="0"/>
              <a:t> = </a:t>
            </a:r>
            <a:r>
              <a:rPr lang="en-US" altLang="zh-TW" dirty="0" err="1"/>
              <a:t>GPIO.input</a:t>
            </a:r>
            <a:r>
              <a:rPr lang="en-US" altLang="zh-TW" dirty="0"/>
              <a:t>(TOUCH_PIN)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# </a:t>
            </a:r>
            <a:r>
              <a:rPr lang="zh-TW" altLang="en-US" dirty="0"/>
              <a:t>如果觸摸感測器被觸摸，小恐龍跳躍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if </a:t>
            </a:r>
            <a:r>
              <a:rPr lang="en-US" altLang="zh-TW" dirty="0" err="1"/>
              <a:t>touch_state</a:t>
            </a:r>
            <a:r>
              <a:rPr lang="en-US" altLang="zh-TW" dirty="0"/>
              <a:t> == GPIO.HIGH: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dino.jump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# </a:t>
            </a:r>
            <a:r>
              <a:rPr lang="zh-TW" altLang="en-US" dirty="0"/>
              <a:t>更新小恐龍的位置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err="1"/>
              <a:t>dino.update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# </a:t>
            </a:r>
            <a:r>
              <a:rPr lang="zh-TW" altLang="en-US" dirty="0"/>
              <a:t>獲取心率數據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err="1"/>
              <a:t>heart_rate</a:t>
            </a:r>
            <a:r>
              <a:rPr lang="en-US" altLang="zh-TW" dirty="0"/>
              <a:t> = </a:t>
            </a:r>
            <a:r>
              <a:rPr lang="en-US" altLang="zh-TW" dirty="0" err="1"/>
              <a:t>get_heart_rate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# </a:t>
            </a:r>
            <a:r>
              <a:rPr lang="zh-TW" altLang="en-US" dirty="0"/>
              <a:t>根據心率調整遊戲速度和難度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# </a:t>
            </a:r>
            <a:r>
              <a:rPr lang="zh-TW" altLang="en-US" dirty="0"/>
              <a:t>這裡只是一個示例，你可以根據具體需求調整遊戲邏輯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# </a:t>
            </a:r>
            <a:r>
              <a:rPr lang="zh-TW" altLang="en-US" dirty="0"/>
              <a:t>例如，根據心率增加障礙物的數量或移動速度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print("</a:t>
            </a:r>
            <a:r>
              <a:rPr lang="zh-TW" altLang="en-US" dirty="0"/>
              <a:t>心率：</a:t>
            </a:r>
            <a:r>
              <a:rPr lang="en-US" altLang="zh-TW" dirty="0"/>
              <a:t>", </a:t>
            </a:r>
            <a:r>
              <a:rPr lang="en-US" altLang="zh-TW" dirty="0" err="1"/>
              <a:t>heart_rate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# </a:t>
            </a:r>
            <a:r>
              <a:rPr lang="zh-TW" altLang="en-US" dirty="0"/>
              <a:t>等待一段時間，模擬遊戲的更新速度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err="1"/>
              <a:t>time.sleep</a:t>
            </a:r>
            <a:r>
              <a:rPr lang="en-US" altLang="zh-TW" dirty="0"/>
              <a:t>(0.1)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except </a:t>
            </a:r>
            <a:r>
              <a:rPr lang="en-US" altLang="zh-TW" dirty="0" err="1"/>
              <a:t>KeyboardInterrupt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# </a:t>
            </a:r>
            <a:r>
              <a:rPr lang="zh-TW" altLang="en-US" dirty="0"/>
              <a:t>程式結束時清理</a:t>
            </a:r>
            <a:r>
              <a:rPr lang="en-US" altLang="zh-TW" dirty="0"/>
              <a:t>GPIO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GPIO.cleanup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10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pygame.locals</a:t>
            </a:r>
            <a:r>
              <a:rPr lang="en-US" altLang="zh-TW" dirty="0"/>
              <a:t> import *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RPi.GPIO</a:t>
            </a:r>
            <a:r>
              <a:rPr lang="en-US" altLang="zh-TW" dirty="0"/>
              <a:t> as GPIO</a:t>
            </a:r>
          </a:p>
          <a:p>
            <a:r>
              <a:rPr lang="en-US" altLang="zh-TW" dirty="0"/>
              <a:t>import time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smbus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初始化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r>
              <a:rPr lang="en-US" altLang="zh-TW" dirty="0" err="1"/>
              <a:t>pygame.init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設置遊戲視窗</a:t>
            </a:r>
          </a:p>
          <a:p>
            <a:r>
              <a:rPr lang="en-US" altLang="zh-TW" dirty="0"/>
              <a:t>WINDOW_WIDTH = 800</a:t>
            </a:r>
          </a:p>
          <a:p>
            <a:r>
              <a:rPr lang="en-US" altLang="zh-TW" dirty="0"/>
              <a:t>WINDOW_HEIGHT = 400</a:t>
            </a:r>
          </a:p>
          <a:p>
            <a:r>
              <a:rPr lang="en-US" altLang="zh-TW" dirty="0"/>
              <a:t>window = </a:t>
            </a:r>
            <a:r>
              <a:rPr lang="en-US" altLang="zh-TW" dirty="0" err="1"/>
              <a:t>pygame.display.set_mode</a:t>
            </a:r>
            <a:r>
              <a:rPr lang="en-US" altLang="zh-TW" dirty="0"/>
              <a:t>((WINDOW_WIDTH, WINDOW_HEIGHT))</a:t>
            </a:r>
          </a:p>
          <a:p>
            <a:r>
              <a:rPr lang="en-US" altLang="zh-TW" dirty="0" err="1"/>
              <a:t>pygame.display.set_caption</a:t>
            </a:r>
            <a:r>
              <a:rPr lang="en-US" altLang="zh-TW" dirty="0"/>
              <a:t>('Dino Jump Game')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初始化</a:t>
            </a:r>
            <a:r>
              <a:rPr lang="en-US" altLang="zh-TW" dirty="0"/>
              <a:t>GPIO</a:t>
            </a:r>
          </a:p>
          <a:p>
            <a:r>
              <a:rPr lang="en-US" altLang="zh-TW" dirty="0"/>
              <a:t>TOUCH_PIN = 18</a:t>
            </a:r>
          </a:p>
          <a:p>
            <a:r>
              <a:rPr lang="en-US" altLang="zh-TW" dirty="0" err="1"/>
              <a:t>GPIO.setmode</a:t>
            </a:r>
            <a:r>
              <a:rPr lang="en-US" altLang="zh-TW" dirty="0"/>
              <a:t>(GPIO.BCM)</a:t>
            </a:r>
          </a:p>
          <a:p>
            <a:r>
              <a:rPr lang="en-US" altLang="zh-TW" dirty="0" err="1"/>
              <a:t>GPIO.setup</a:t>
            </a:r>
            <a:r>
              <a:rPr lang="en-US" altLang="zh-TW" dirty="0"/>
              <a:t>(TOUCH_PIN, GPIO.IN)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初始化</a:t>
            </a:r>
            <a:r>
              <a:rPr lang="en-US" altLang="zh-TW" dirty="0"/>
              <a:t>I2C</a:t>
            </a:r>
            <a:r>
              <a:rPr lang="zh-TW" altLang="en-US" dirty="0"/>
              <a:t>接口</a:t>
            </a:r>
          </a:p>
          <a:p>
            <a:r>
              <a:rPr lang="en-US" altLang="zh-TW" dirty="0"/>
              <a:t>bus = </a:t>
            </a:r>
            <a:r>
              <a:rPr lang="en-US" altLang="zh-TW" dirty="0" err="1"/>
              <a:t>smbus.SMBus</a:t>
            </a:r>
            <a:r>
              <a:rPr lang="en-US" altLang="zh-TW" dirty="0"/>
              <a:t>(1)</a:t>
            </a:r>
          </a:p>
          <a:p>
            <a:r>
              <a:rPr lang="en-US" altLang="zh-TW" dirty="0"/>
              <a:t>MAX30102_ADDR = 0x57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定義一些顏色</a:t>
            </a:r>
          </a:p>
          <a:p>
            <a:r>
              <a:rPr lang="en-US" altLang="zh-TW" dirty="0"/>
              <a:t>WHITE = (255, 255, 255)</a:t>
            </a:r>
          </a:p>
          <a:p>
            <a:r>
              <a:rPr lang="en-US" altLang="zh-TW" dirty="0"/>
              <a:t>BLACK = (0, 0, 0)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定義小恐龍的初始位置和速度</a:t>
            </a:r>
          </a:p>
          <a:p>
            <a:r>
              <a:rPr lang="en-US" altLang="zh-TW" dirty="0" err="1"/>
              <a:t>dino_x</a:t>
            </a:r>
            <a:r>
              <a:rPr lang="en-US" altLang="zh-TW" dirty="0"/>
              <a:t> = 100</a:t>
            </a:r>
          </a:p>
          <a:p>
            <a:r>
              <a:rPr lang="en-US" altLang="zh-TW" dirty="0" err="1"/>
              <a:t>dino_y</a:t>
            </a:r>
            <a:r>
              <a:rPr lang="en-US" altLang="zh-TW" dirty="0"/>
              <a:t> = WINDOW_HEIGHT - 50</a:t>
            </a:r>
          </a:p>
          <a:p>
            <a:r>
              <a:rPr lang="en-US" altLang="zh-TW" dirty="0" err="1"/>
              <a:t>dino_vel_y</a:t>
            </a:r>
            <a:r>
              <a:rPr lang="en-US" altLang="zh-TW" dirty="0"/>
              <a:t> = 0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定義障礙物的初始位置和速度</a:t>
            </a:r>
          </a:p>
          <a:p>
            <a:r>
              <a:rPr lang="en-US" altLang="zh-TW" dirty="0" err="1"/>
              <a:t>obstacle_x</a:t>
            </a:r>
            <a:r>
              <a:rPr lang="en-US" altLang="zh-TW" dirty="0"/>
              <a:t> = WINDOW_WIDTH</a:t>
            </a:r>
          </a:p>
          <a:p>
            <a:r>
              <a:rPr lang="en-US" altLang="zh-TW" dirty="0" err="1"/>
              <a:t>obstacle_y</a:t>
            </a:r>
            <a:r>
              <a:rPr lang="en-US" altLang="zh-TW" dirty="0"/>
              <a:t> = WINDOW_HEIGHT - 50</a:t>
            </a:r>
          </a:p>
          <a:p>
            <a:r>
              <a:rPr lang="en-US" altLang="zh-TW" dirty="0" err="1"/>
              <a:t>obstacle_vel_x</a:t>
            </a:r>
            <a:r>
              <a:rPr lang="en-US" altLang="zh-TW" dirty="0"/>
              <a:t> = -5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主遊戲循環</a:t>
            </a:r>
          </a:p>
          <a:p>
            <a:r>
              <a:rPr lang="en-US" altLang="zh-TW" dirty="0"/>
              <a:t>running = True</a:t>
            </a:r>
          </a:p>
          <a:p>
            <a:r>
              <a:rPr lang="en-US" altLang="zh-TW" dirty="0"/>
              <a:t>while running: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window.fill</a:t>
            </a:r>
            <a:r>
              <a:rPr lang="en-US" altLang="zh-TW" dirty="0"/>
              <a:t>(WHITE)</a:t>
            </a:r>
          </a:p>
          <a:p>
            <a:endParaRPr lang="en-US" altLang="zh-TW" dirty="0"/>
          </a:p>
          <a:p>
            <a:r>
              <a:rPr lang="en-US" altLang="zh-TW" dirty="0"/>
              <a:t>    # </a:t>
            </a:r>
            <a:r>
              <a:rPr lang="zh-TW" altLang="en-US" dirty="0"/>
              <a:t>監聽觸控感測器觸摸事件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if </a:t>
            </a:r>
            <a:r>
              <a:rPr lang="en-US" altLang="zh-TW" dirty="0" err="1"/>
              <a:t>GPIO.input</a:t>
            </a:r>
            <a:r>
              <a:rPr lang="en-US" altLang="zh-TW" dirty="0"/>
              <a:t>(TOUCH_PIN):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dino_vel_y</a:t>
            </a:r>
            <a:r>
              <a:rPr lang="en-US" altLang="zh-TW" dirty="0"/>
              <a:t> = -10</a:t>
            </a:r>
          </a:p>
          <a:p>
            <a:endParaRPr lang="en-US" altLang="zh-TW" dirty="0"/>
          </a:p>
          <a:p>
            <a:r>
              <a:rPr lang="en-US" altLang="zh-TW" dirty="0"/>
              <a:t>    # </a:t>
            </a:r>
            <a:r>
              <a:rPr lang="zh-TW" altLang="en-US" dirty="0"/>
              <a:t>讀取心率感測器的數值，這裡只是一個示例，實際根據你的硬體和需求進行修改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try:</a:t>
            </a:r>
          </a:p>
          <a:p>
            <a:r>
              <a:rPr lang="en-US" altLang="zh-TW" dirty="0"/>
              <a:t>        data = bus.read_i2c_block_data(MAX30102_ADDR, 0x00, 6)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heart_rate</a:t>
            </a:r>
            <a:r>
              <a:rPr lang="en-US" altLang="zh-TW" dirty="0"/>
              <a:t> = data[3]</a:t>
            </a:r>
          </a:p>
          <a:p>
            <a:r>
              <a:rPr lang="en-US" altLang="zh-TW" dirty="0"/>
              <a:t>        # </a:t>
            </a:r>
            <a:r>
              <a:rPr lang="zh-TW" altLang="en-US" dirty="0"/>
              <a:t>根據心率調整遊戲速度和難度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obstacle_vel_x</a:t>
            </a:r>
            <a:r>
              <a:rPr lang="en-US" altLang="zh-TW" dirty="0"/>
              <a:t> = -5 - </a:t>
            </a:r>
            <a:r>
              <a:rPr lang="en-US" altLang="zh-TW" dirty="0" err="1"/>
              <a:t>heart_rate</a:t>
            </a:r>
            <a:r>
              <a:rPr lang="en-US" altLang="zh-TW" dirty="0"/>
              <a:t> * 0.1</a:t>
            </a:r>
          </a:p>
          <a:p>
            <a:r>
              <a:rPr lang="en-US" altLang="zh-TW" dirty="0"/>
              <a:t>    except:</a:t>
            </a:r>
          </a:p>
          <a:p>
            <a:r>
              <a:rPr lang="en-US" altLang="zh-TW" dirty="0"/>
              <a:t>        # </a:t>
            </a:r>
            <a:r>
              <a:rPr lang="zh-TW" altLang="en-US" dirty="0"/>
              <a:t>如果讀取失敗，使用預設值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obstacle_vel_x</a:t>
            </a:r>
            <a:r>
              <a:rPr lang="en-US" altLang="zh-TW" dirty="0"/>
              <a:t> = -5</a:t>
            </a:r>
          </a:p>
          <a:p>
            <a:endParaRPr lang="en-US" altLang="zh-TW" dirty="0"/>
          </a:p>
          <a:p>
            <a:r>
              <a:rPr lang="en-US" altLang="zh-TW" dirty="0"/>
              <a:t>    # </a:t>
            </a:r>
            <a:r>
              <a:rPr lang="zh-TW" altLang="en-US" dirty="0"/>
              <a:t>更新小恐龍的位置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dino_y</a:t>
            </a:r>
            <a:r>
              <a:rPr lang="en-US" altLang="zh-TW" dirty="0"/>
              <a:t> += </a:t>
            </a:r>
            <a:r>
              <a:rPr lang="en-US" altLang="zh-TW" dirty="0" err="1"/>
              <a:t>dino_vel_y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dino_vel_y</a:t>
            </a:r>
            <a:r>
              <a:rPr lang="en-US" altLang="zh-TW" dirty="0"/>
              <a:t> += 1</a:t>
            </a:r>
          </a:p>
          <a:p>
            <a:r>
              <a:rPr lang="en-US" altLang="zh-TW" dirty="0"/>
              <a:t>    if </a:t>
            </a:r>
            <a:r>
              <a:rPr lang="en-US" altLang="zh-TW" dirty="0" err="1"/>
              <a:t>dino_y</a:t>
            </a:r>
            <a:r>
              <a:rPr lang="en-US" altLang="zh-TW" dirty="0"/>
              <a:t> &gt;= WINDOW_HEIGHT - 50: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dino_y</a:t>
            </a:r>
            <a:r>
              <a:rPr lang="en-US" altLang="zh-TW" dirty="0"/>
              <a:t> = WINDOW_HEIGHT - 50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dino_vel_y</a:t>
            </a:r>
            <a:r>
              <a:rPr lang="en-US" altLang="zh-TW" dirty="0"/>
              <a:t> = 0</a:t>
            </a:r>
          </a:p>
          <a:p>
            <a:endParaRPr lang="en-US" altLang="zh-TW" dirty="0"/>
          </a:p>
          <a:p>
            <a:r>
              <a:rPr lang="en-US" altLang="zh-TW" dirty="0"/>
              <a:t>    # </a:t>
            </a:r>
            <a:r>
              <a:rPr lang="zh-TW" altLang="en-US" dirty="0"/>
              <a:t>更新障礙物的位置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obstacle_x</a:t>
            </a:r>
            <a:r>
              <a:rPr lang="en-US" altLang="zh-TW" dirty="0"/>
              <a:t> += </a:t>
            </a:r>
            <a:r>
              <a:rPr lang="en-US" altLang="zh-TW" dirty="0" err="1"/>
              <a:t>obstacle_vel_x</a:t>
            </a:r>
            <a:endParaRPr lang="en-US" altLang="zh-TW" dirty="0"/>
          </a:p>
          <a:p>
            <a:r>
              <a:rPr lang="en-US" altLang="zh-TW" dirty="0"/>
              <a:t>    if </a:t>
            </a:r>
            <a:r>
              <a:rPr lang="en-US" altLang="zh-TW" dirty="0" err="1"/>
              <a:t>obstacle_x</a:t>
            </a:r>
            <a:r>
              <a:rPr lang="en-US" altLang="zh-TW" dirty="0"/>
              <a:t> &lt;= 0: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obstacle_x</a:t>
            </a:r>
            <a:r>
              <a:rPr lang="en-US" altLang="zh-TW" dirty="0"/>
              <a:t> = WINDOW_WIDTH</a:t>
            </a:r>
          </a:p>
          <a:p>
            <a:endParaRPr lang="en-US" altLang="zh-TW" dirty="0"/>
          </a:p>
          <a:p>
            <a:r>
              <a:rPr lang="en-US" altLang="zh-TW" dirty="0"/>
              <a:t>    # </a:t>
            </a:r>
            <a:r>
              <a:rPr lang="zh-TW" altLang="en-US" dirty="0"/>
              <a:t>繪製小恐龍和障礙物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pygame.draw.rect</a:t>
            </a:r>
            <a:r>
              <a:rPr lang="en-US" altLang="zh-TW" dirty="0"/>
              <a:t>(window, BLACK, (</a:t>
            </a:r>
            <a:r>
              <a:rPr lang="en-US" altLang="zh-TW" dirty="0" err="1"/>
              <a:t>dino_x</a:t>
            </a:r>
            <a:r>
              <a:rPr lang="en-US" altLang="zh-TW" dirty="0"/>
              <a:t>, </a:t>
            </a:r>
            <a:r>
              <a:rPr lang="en-US" altLang="zh-TW" dirty="0" err="1"/>
              <a:t>dino_y</a:t>
            </a:r>
            <a:r>
              <a:rPr lang="en-US" altLang="zh-TW" dirty="0"/>
              <a:t>, 50, 50))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pygame.draw.rect</a:t>
            </a:r>
            <a:r>
              <a:rPr lang="en-US" altLang="zh-TW" dirty="0"/>
              <a:t>(window, BLACK, (</a:t>
            </a:r>
            <a:r>
              <a:rPr lang="en-US" altLang="zh-TW" dirty="0" err="1"/>
              <a:t>obstacle_x</a:t>
            </a:r>
            <a:r>
              <a:rPr lang="en-US" altLang="zh-TW" dirty="0"/>
              <a:t>, </a:t>
            </a:r>
            <a:r>
              <a:rPr lang="en-US" altLang="zh-TW" dirty="0" err="1"/>
              <a:t>obstacle_y</a:t>
            </a:r>
            <a:r>
              <a:rPr lang="en-US" altLang="zh-TW" dirty="0"/>
              <a:t>, 50, 50))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pygame.display.update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    # </a:t>
            </a:r>
            <a:r>
              <a:rPr lang="zh-TW" altLang="en-US" dirty="0"/>
              <a:t>監聽退出事件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for event in </a:t>
            </a:r>
            <a:r>
              <a:rPr lang="en-US" altLang="zh-TW" dirty="0" err="1"/>
              <a:t>pygame.event.get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    if </a:t>
            </a:r>
            <a:r>
              <a:rPr lang="en-US" altLang="zh-TW" dirty="0" err="1"/>
              <a:t>event.type</a:t>
            </a:r>
            <a:r>
              <a:rPr lang="en-US" altLang="zh-TW" dirty="0"/>
              <a:t> == QUIT:</a:t>
            </a:r>
          </a:p>
          <a:p>
            <a:r>
              <a:rPr lang="en-US" altLang="zh-TW" dirty="0"/>
              <a:t>            running = False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退出遊戲</a:t>
            </a:r>
          </a:p>
          <a:p>
            <a:r>
              <a:rPr lang="en-US" altLang="zh-TW" dirty="0" err="1"/>
              <a:t>pygame.quit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GPIO.cleanup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80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遊戲設計：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51578" y="1781853"/>
            <a:ext cx="960327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TW" altLang="zh-TW" sz="1800" dirty="0">
                <a:latin typeface="Arial" panose="020B0604020202020204" pitchFamily="34" charset="0"/>
              </a:rPr>
              <a:t>設計一個類似於 Google 小恐龍遊戲的遊戲場景，可以是一條無盡的道路，有障礙物出現</a:t>
            </a:r>
            <a:r>
              <a:rPr lang="zh-TW" altLang="zh-TW" sz="1800" dirty="0" smtClean="0">
                <a:latin typeface="Arial" panose="020B0604020202020204" pitchFamily="34" charset="0"/>
              </a:rPr>
              <a:t>。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TW" altLang="zh-TW" sz="1800" dirty="0" smtClean="0">
                <a:latin typeface="Arial" panose="020B0604020202020204" pitchFamily="34" charset="0"/>
              </a:rPr>
              <a:t>使用</a:t>
            </a:r>
            <a:r>
              <a:rPr lang="zh-TW" altLang="en-US" sz="1800" dirty="0"/>
              <a:t>電容式觸摸開關，當觸摸開關被觸發時，讓遊戲角色</a:t>
            </a:r>
            <a:r>
              <a:rPr lang="zh-TW" altLang="en-US" sz="1800" dirty="0" smtClean="0"/>
              <a:t>跳躍</a:t>
            </a:r>
            <a:r>
              <a:rPr lang="zh-TW" altLang="zh-TW" sz="1800" dirty="0" smtClean="0">
                <a:latin typeface="Arial" panose="020B0604020202020204" pitchFamily="34" charset="0"/>
              </a:rPr>
              <a:t>。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TW" altLang="zh-TW" sz="1800" dirty="0">
                <a:latin typeface="Arial" panose="020B0604020202020204" pitchFamily="34" charset="0"/>
              </a:rPr>
              <a:t>使用心率感測器MAX30102監測玩家的心率，根據心率調整遊戲難度或速度。 </a:t>
            </a:r>
            <a:endParaRPr lang="en-US" altLang="zh-TW" sz="1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endParaRPr lang="en-US" altLang="zh-TW" sz="1800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r>
              <a:rPr lang="zh-TW" altLang="zh-TW" sz="1800" dirty="0" smtClean="0">
                <a:latin typeface="Arial" panose="020B0604020202020204" pitchFamily="34" charset="0"/>
              </a:rPr>
              <a:t>可以</a:t>
            </a:r>
            <a:r>
              <a:rPr lang="zh-TW" altLang="zh-TW" sz="1800" dirty="0">
                <a:latin typeface="Arial" panose="020B0604020202020204" pitchFamily="34" charset="0"/>
              </a:rPr>
              <a:t>根據需要和喜好進行擴展和改進。例如，你可以添加音效、動畫效果、多個難度級別或多個遊戲模式等功能。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7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遊戲邏輯</a:t>
            </a:r>
            <a:r>
              <a:rPr lang="zh-TW" altLang="en-US" dirty="0"/>
              <a:t>：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2126862"/>
            <a:ext cx="98796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玩家角色在遊戲場景中移動，通過跳來避開障礙物。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隨著遊戲的進行，障礙物的速度可能會增加，或者障礙物的類型會變化，使遊戲更具挑戰性。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如果玩家碰到障礙物，遊戲結束。 </a:t>
            </a:r>
          </a:p>
        </p:txBody>
      </p:sp>
    </p:spTree>
    <p:extLst>
      <p:ext uri="{BB962C8B-B14F-4D97-AF65-F5344CB8AC3E}">
        <p14:creationId xmlns:p14="http://schemas.microsoft.com/office/powerpoint/2010/main" val="21828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顯示和計分</a:t>
            </a:r>
            <a:r>
              <a:rPr lang="zh-TW" altLang="en-US" dirty="0"/>
              <a:t>：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80" y="1919041"/>
            <a:ext cx="94214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sz="1800" dirty="0"/>
              <a:t>在遊戲畫面上創建一個得分顯示</a:t>
            </a:r>
            <a:r>
              <a:rPr lang="zh-TW" altLang="en-US" sz="1800" dirty="0" smtClean="0"/>
              <a:t>區域，這個</a:t>
            </a:r>
            <a:r>
              <a:rPr lang="zh-TW" altLang="en-US" sz="1800" dirty="0"/>
              <a:t>區域可以位於畫面的某個固定位置，例如屏幕的左上角或右上角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TW" sz="18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sz="1800" dirty="0" smtClean="0"/>
              <a:t>可以</a:t>
            </a:r>
            <a:r>
              <a:rPr lang="zh-TW" altLang="en-US" sz="1800" dirty="0"/>
              <a:t>使用遊戲開發庫（如</a:t>
            </a:r>
            <a:r>
              <a:rPr lang="en-US" altLang="zh-TW" sz="1800" dirty="0" err="1"/>
              <a:t>Pygame</a:t>
            </a:r>
            <a:r>
              <a:rPr lang="zh-TW" altLang="en-US" sz="1800" dirty="0"/>
              <a:t>）提供的文字繪製功能，在這個區域顯示玩家的得分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提供重新開始遊戲的選項。 </a:t>
            </a:r>
          </a:p>
        </p:txBody>
      </p:sp>
    </p:spTree>
    <p:extLst>
      <p:ext uri="{BB962C8B-B14F-4D97-AF65-F5344CB8AC3E}">
        <p14:creationId xmlns:p14="http://schemas.microsoft.com/office/powerpoint/2010/main" val="24288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材料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51579" y="2351147"/>
            <a:ext cx="60720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樹莓派 (Raspberry Pi)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電容式觸摸開關 TTP223B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心率感測器 MAX30102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適當的電線和連接器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適配器和電源供應器 </a:t>
            </a:r>
          </a:p>
        </p:txBody>
      </p:sp>
    </p:spTree>
    <p:extLst>
      <p:ext uri="{BB962C8B-B14F-4D97-AF65-F5344CB8AC3E}">
        <p14:creationId xmlns:p14="http://schemas.microsoft.com/office/powerpoint/2010/main" val="12633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硬體：</a:t>
            </a:r>
            <a:endParaRPr lang="zh-TW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51579" y="2034131"/>
            <a:ext cx="3943708" cy="208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zh-TW" altLang="en-US" sz="1800" dirty="0"/>
              <a:t>樹莓派 </a:t>
            </a:r>
            <a:r>
              <a:rPr lang="en-US" altLang="zh-TW" sz="1800" dirty="0"/>
              <a:t>(Raspberry Pi)</a:t>
            </a:r>
          </a:p>
          <a:p>
            <a:pPr>
              <a:buFont typeface="+mj-lt"/>
              <a:buAutoNum type="arabicPeriod"/>
            </a:pPr>
            <a:r>
              <a:rPr lang="zh-TW" altLang="en-US" sz="1800" dirty="0"/>
              <a:t>觸控感測器模組 </a:t>
            </a:r>
            <a:r>
              <a:rPr lang="en-US" altLang="zh-TW" sz="1800" dirty="0"/>
              <a:t>(TTP223B)</a:t>
            </a:r>
          </a:p>
          <a:p>
            <a:pPr>
              <a:buFont typeface="+mj-lt"/>
              <a:buAutoNum type="arabicPeriod"/>
            </a:pPr>
            <a:r>
              <a:rPr lang="zh-TW" altLang="en-US" sz="1800" dirty="0"/>
              <a:t>心率感測器模組 </a:t>
            </a:r>
            <a:r>
              <a:rPr lang="en-US" altLang="zh-TW" sz="1800" dirty="0"/>
              <a:t>(MAX30102)</a:t>
            </a:r>
          </a:p>
          <a:p>
            <a:pPr>
              <a:buFont typeface="+mj-lt"/>
              <a:buAutoNum type="arabicPeriod"/>
            </a:pPr>
            <a:r>
              <a:rPr lang="zh-TW" altLang="en-US" sz="1800" dirty="0"/>
              <a:t>一個小螢幕 </a:t>
            </a:r>
            <a:r>
              <a:rPr lang="en-US" altLang="zh-TW" sz="1800" dirty="0"/>
              <a:t>(</a:t>
            </a:r>
            <a:r>
              <a:rPr lang="zh-TW" altLang="en-US" sz="1800" dirty="0"/>
              <a:t>可以是 </a:t>
            </a:r>
            <a:r>
              <a:rPr lang="en-US" altLang="zh-TW" sz="1800" dirty="0"/>
              <a:t>LCD </a:t>
            </a:r>
            <a:r>
              <a:rPr lang="zh-TW" altLang="en-US" sz="1800" dirty="0"/>
              <a:t>或 </a:t>
            </a:r>
            <a:r>
              <a:rPr lang="en-US" altLang="zh-TW" sz="1800" dirty="0"/>
              <a:t>OLED)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Python </a:t>
            </a:r>
            <a:r>
              <a:rPr lang="zh-TW" altLang="en-US" dirty="0"/>
              <a:t>程式語言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Raspberry Pi </a:t>
            </a:r>
            <a:r>
              <a:rPr lang="zh-TW" altLang="en-US" dirty="0"/>
              <a:t>的 </a:t>
            </a:r>
            <a:r>
              <a:rPr lang="en-US" altLang="zh-TW" dirty="0"/>
              <a:t>GPIO </a:t>
            </a:r>
            <a:r>
              <a:rPr lang="zh-TW" altLang="en-US" dirty="0"/>
              <a:t>庫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心率感測器的相關程式庫</a:t>
            </a:r>
          </a:p>
        </p:txBody>
      </p:sp>
    </p:spTree>
    <p:extLst>
      <p:ext uri="{BB962C8B-B14F-4D97-AF65-F5344CB8AC3E}">
        <p14:creationId xmlns:p14="http://schemas.microsoft.com/office/powerpoint/2010/main" val="67509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基本的架構：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初始</a:t>
            </a:r>
            <a:r>
              <a:rPr lang="zh-TW" altLang="en-US" dirty="0" smtClean="0"/>
              <a:t>設置</a:t>
            </a:r>
            <a:endParaRPr lang="en-US" altLang="zh-TW" dirty="0" smtClean="0"/>
          </a:p>
          <a:p>
            <a:r>
              <a:rPr lang="zh-TW" altLang="en-US" dirty="0" smtClean="0"/>
              <a:t>遊戲開始</a:t>
            </a:r>
            <a:endParaRPr lang="en-US" altLang="zh-TW" dirty="0" smtClean="0"/>
          </a:p>
          <a:p>
            <a:r>
              <a:rPr lang="zh-TW" altLang="en-US" dirty="0"/>
              <a:t>遊戲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r>
              <a:rPr lang="zh-TW" altLang="en-US" dirty="0"/>
              <a:t>遊戲結束</a:t>
            </a:r>
          </a:p>
        </p:txBody>
      </p:sp>
    </p:spTree>
    <p:extLst>
      <p:ext uri="{BB962C8B-B14F-4D97-AF65-F5344CB8AC3E}">
        <p14:creationId xmlns:p14="http://schemas.microsoft.com/office/powerpoint/2010/main" val="42984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初始設置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將觸控感測器模組連接到樹莓派的 </a:t>
            </a:r>
            <a:r>
              <a:rPr lang="en-US" altLang="zh-TW" dirty="0"/>
              <a:t>GPIO </a:t>
            </a:r>
            <a:r>
              <a:rPr lang="zh-TW" altLang="en-US" dirty="0"/>
              <a:t>腳位。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將心率感測器模組連接到樹莓派的 </a:t>
            </a:r>
            <a:r>
              <a:rPr lang="en-US" altLang="zh-TW" dirty="0"/>
              <a:t>GPIO </a:t>
            </a:r>
            <a:r>
              <a:rPr lang="zh-TW" altLang="en-US" dirty="0"/>
              <a:t>腳位。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安裝相關的 </a:t>
            </a:r>
            <a:r>
              <a:rPr lang="en-US" altLang="zh-TW" dirty="0"/>
              <a:t>Python </a:t>
            </a:r>
            <a:r>
              <a:rPr lang="zh-TW" altLang="en-US" dirty="0"/>
              <a:t>程式庫。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54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222</TotalTime>
  <Words>1708</Words>
  <Application>Microsoft Office PowerPoint</Application>
  <PresentationFormat>寬螢幕</PresentationFormat>
  <Paragraphs>295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Gill Sans MT</vt:lpstr>
      <vt:lpstr>Wingdings</vt:lpstr>
      <vt:lpstr>Gallery</vt:lpstr>
      <vt:lpstr>使用樹梅派和電容式觸摸開TTP223B 和新率感測器MAX30102做出類似GOOGLE小恐龍遊戲</vt:lpstr>
      <vt:lpstr>遊戲設計：</vt:lpstr>
      <vt:lpstr>遊戲邏輯： </vt:lpstr>
      <vt:lpstr>顯示和計分：</vt:lpstr>
      <vt:lpstr>材料:</vt:lpstr>
      <vt:lpstr>硬體：</vt:lpstr>
      <vt:lpstr>軟體:</vt:lpstr>
      <vt:lpstr>基本的架構： </vt:lpstr>
      <vt:lpstr>初始設置 </vt:lpstr>
      <vt:lpstr>遊戲開始 </vt:lpstr>
      <vt:lpstr>遊戲進行 </vt:lpstr>
      <vt:lpstr>遊戲結束 </vt:lpstr>
      <vt:lpstr>連接觸控感測器（TTP223B） ： </vt:lpstr>
      <vt:lpstr>連接心率感測器（MAX30102） ： </vt:lpstr>
      <vt:lpstr>程式碼:</vt:lpstr>
      <vt:lpstr>使用樹梅派和觸控感測器（TTP223B）的電容式觸控開關模組 和新率感測器MAX30102做出類似GOOGLE小恐龍遊戲，使用觸摸電容式觸控開關模組控制，觸摸跳,且根據心率感測控制速度難度的遊戲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樹梅派小遊戲</dc:title>
  <dc:creator>owner</dc:creator>
  <cp:lastModifiedBy>owner</cp:lastModifiedBy>
  <cp:revision>13</cp:revision>
  <dcterms:created xsi:type="dcterms:W3CDTF">2024-05-29T07:14:42Z</dcterms:created>
  <dcterms:modified xsi:type="dcterms:W3CDTF">2024-06-12T08:12:37Z</dcterms:modified>
</cp:coreProperties>
</file>