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09" r:id="rId5"/>
    <p:sldId id="259" r:id="rId6"/>
    <p:sldId id="26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22" r:id="rId17"/>
    <p:sldId id="280" r:id="rId18"/>
    <p:sldId id="323" r:id="rId19"/>
    <p:sldId id="281" r:id="rId2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5adefb27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5adefb27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5a652e397_0_25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25a652e397_0_25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226c60fe06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226c60fe06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26328cbf7c_1_2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26328cbf7c_1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126328cbf7c_1_1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126328cbf7c_1_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999100" y="1064825"/>
            <a:ext cx="7145761" cy="3452567"/>
          </a:xfrm>
          <a:custGeom>
            <a:avLst/>
            <a:gdLst/>
            <a:ahLst/>
            <a:cxnLst/>
            <a:rect l="l" t="t" r="r" b="b"/>
            <a:pathLst>
              <a:path w="33354" h="21688" extrusionOk="0">
                <a:moveTo>
                  <a:pt x="0" y="1"/>
                </a:moveTo>
                <a:lnTo>
                  <a:pt x="0" y="21207"/>
                </a:lnTo>
                <a:cubicBezTo>
                  <a:pt x="30" y="21192"/>
                  <a:pt x="60" y="21177"/>
                  <a:pt x="90" y="21177"/>
                </a:cubicBezTo>
                <a:cubicBezTo>
                  <a:pt x="94" y="21177"/>
                  <a:pt x="97" y="21176"/>
                  <a:pt x="101" y="21176"/>
                </a:cubicBezTo>
                <a:cubicBezTo>
                  <a:pt x="368" y="21176"/>
                  <a:pt x="421" y="21688"/>
                  <a:pt x="682" y="21688"/>
                </a:cubicBezTo>
                <a:cubicBezTo>
                  <a:pt x="690" y="21688"/>
                  <a:pt x="697" y="21687"/>
                  <a:pt x="704" y="21687"/>
                </a:cubicBezTo>
                <a:cubicBezTo>
                  <a:pt x="990" y="21672"/>
                  <a:pt x="990" y="21537"/>
                  <a:pt x="1274" y="21507"/>
                </a:cubicBezTo>
                <a:cubicBezTo>
                  <a:pt x="1560" y="21492"/>
                  <a:pt x="1544" y="21222"/>
                  <a:pt x="1830" y="21207"/>
                </a:cubicBezTo>
                <a:cubicBezTo>
                  <a:pt x="2114" y="21177"/>
                  <a:pt x="2100" y="21087"/>
                  <a:pt x="2384" y="21072"/>
                </a:cubicBezTo>
                <a:cubicBezTo>
                  <a:pt x="2396" y="21071"/>
                  <a:pt x="2408" y="21070"/>
                  <a:pt x="2420" y="21070"/>
                </a:cubicBezTo>
                <a:cubicBezTo>
                  <a:pt x="2667" y="21070"/>
                  <a:pt x="2710" y="21357"/>
                  <a:pt x="2965" y="21357"/>
                </a:cubicBezTo>
                <a:cubicBezTo>
                  <a:pt x="2971" y="21357"/>
                  <a:pt x="2977" y="21357"/>
                  <a:pt x="2984" y="21357"/>
                </a:cubicBezTo>
                <a:cubicBezTo>
                  <a:pt x="3269" y="21327"/>
                  <a:pt x="3254" y="21192"/>
                  <a:pt x="3539" y="21162"/>
                </a:cubicBezTo>
                <a:cubicBezTo>
                  <a:pt x="3824" y="21147"/>
                  <a:pt x="3824" y="21072"/>
                  <a:pt x="4109" y="21042"/>
                </a:cubicBezTo>
                <a:cubicBezTo>
                  <a:pt x="4394" y="21027"/>
                  <a:pt x="4394" y="20982"/>
                  <a:pt x="4679" y="20967"/>
                </a:cubicBezTo>
                <a:cubicBezTo>
                  <a:pt x="4689" y="20966"/>
                  <a:pt x="4699" y="20965"/>
                  <a:pt x="4709" y="20965"/>
                </a:cubicBezTo>
                <a:cubicBezTo>
                  <a:pt x="4961" y="20965"/>
                  <a:pt x="5002" y="21327"/>
                  <a:pt x="5263" y="21327"/>
                </a:cubicBezTo>
                <a:cubicBezTo>
                  <a:pt x="5268" y="21327"/>
                  <a:pt x="5274" y="21327"/>
                  <a:pt x="5279" y="21327"/>
                </a:cubicBezTo>
                <a:cubicBezTo>
                  <a:pt x="5563" y="21297"/>
                  <a:pt x="5519" y="20682"/>
                  <a:pt x="5803" y="20667"/>
                </a:cubicBezTo>
                <a:cubicBezTo>
                  <a:pt x="5810" y="20666"/>
                  <a:pt x="5817" y="20666"/>
                  <a:pt x="5823" y="20666"/>
                </a:cubicBezTo>
                <a:cubicBezTo>
                  <a:pt x="6085" y="20666"/>
                  <a:pt x="6138" y="21223"/>
                  <a:pt x="6399" y="21223"/>
                </a:cubicBezTo>
                <a:cubicBezTo>
                  <a:pt x="6405" y="21223"/>
                  <a:pt x="6412" y="21223"/>
                  <a:pt x="6419" y="21222"/>
                </a:cubicBezTo>
                <a:cubicBezTo>
                  <a:pt x="6703" y="21207"/>
                  <a:pt x="6659" y="20607"/>
                  <a:pt x="6943" y="20592"/>
                </a:cubicBezTo>
                <a:cubicBezTo>
                  <a:pt x="6953" y="20591"/>
                  <a:pt x="6962" y="20591"/>
                  <a:pt x="6971" y="20591"/>
                </a:cubicBezTo>
                <a:cubicBezTo>
                  <a:pt x="7222" y="20591"/>
                  <a:pt x="7265" y="20968"/>
                  <a:pt x="7515" y="20968"/>
                </a:cubicBezTo>
                <a:cubicBezTo>
                  <a:pt x="7524" y="20968"/>
                  <a:pt x="7534" y="20968"/>
                  <a:pt x="7543" y="20967"/>
                </a:cubicBezTo>
                <a:cubicBezTo>
                  <a:pt x="7829" y="20952"/>
                  <a:pt x="7813" y="20637"/>
                  <a:pt x="8099" y="20607"/>
                </a:cubicBezTo>
                <a:cubicBezTo>
                  <a:pt x="8241" y="20600"/>
                  <a:pt x="8312" y="20600"/>
                  <a:pt x="8383" y="20600"/>
                </a:cubicBezTo>
                <a:cubicBezTo>
                  <a:pt x="8454" y="20600"/>
                  <a:pt x="8526" y="20600"/>
                  <a:pt x="8668" y="20592"/>
                </a:cubicBezTo>
                <a:cubicBezTo>
                  <a:pt x="8953" y="20562"/>
                  <a:pt x="8938" y="20412"/>
                  <a:pt x="9223" y="20397"/>
                </a:cubicBezTo>
                <a:cubicBezTo>
                  <a:pt x="9508" y="20367"/>
                  <a:pt x="9508" y="20352"/>
                  <a:pt x="9793" y="20322"/>
                </a:cubicBezTo>
                <a:cubicBezTo>
                  <a:pt x="9797" y="20322"/>
                  <a:pt x="9802" y="20322"/>
                  <a:pt x="9806" y="20322"/>
                </a:cubicBezTo>
                <a:cubicBezTo>
                  <a:pt x="10076" y="20322"/>
                  <a:pt x="10126" y="20773"/>
                  <a:pt x="10396" y="20773"/>
                </a:cubicBezTo>
                <a:cubicBezTo>
                  <a:pt x="10400" y="20773"/>
                  <a:pt x="10404" y="20773"/>
                  <a:pt x="10408" y="20772"/>
                </a:cubicBezTo>
                <a:cubicBezTo>
                  <a:pt x="10692" y="20742"/>
                  <a:pt x="10678" y="20592"/>
                  <a:pt x="10962" y="20562"/>
                </a:cubicBezTo>
                <a:cubicBezTo>
                  <a:pt x="11248" y="20547"/>
                  <a:pt x="11232" y="20307"/>
                  <a:pt x="11518" y="20277"/>
                </a:cubicBezTo>
                <a:cubicBezTo>
                  <a:pt x="11525" y="20277"/>
                  <a:pt x="11532" y="20276"/>
                  <a:pt x="11538" y="20276"/>
                </a:cubicBezTo>
                <a:cubicBezTo>
                  <a:pt x="11796" y="20276"/>
                  <a:pt x="11824" y="20533"/>
                  <a:pt x="12082" y="20533"/>
                </a:cubicBezTo>
                <a:cubicBezTo>
                  <a:pt x="12088" y="20533"/>
                  <a:pt x="12095" y="20533"/>
                  <a:pt x="12102" y="20532"/>
                </a:cubicBezTo>
                <a:cubicBezTo>
                  <a:pt x="12388" y="20502"/>
                  <a:pt x="12372" y="20307"/>
                  <a:pt x="12658" y="20292"/>
                </a:cubicBezTo>
                <a:cubicBezTo>
                  <a:pt x="12942" y="20262"/>
                  <a:pt x="12942" y="20187"/>
                  <a:pt x="13228" y="20157"/>
                </a:cubicBezTo>
                <a:cubicBezTo>
                  <a:pt x="13231" y="20157"/>
                  <a:pt x="13235" y="20157"/>
                  <a:pt x="13239" y="20157"/>
                </a:cubicBezTo>
                <a:cubicBezTo>
                  <a:pt x="13509" y="20157"/>
                  <a:pt x="13560" y="20637"/>
                  <a:pt x="13829" y="20637"/>
                </a:cubicBezTo>
                <a:cubicBezTo>
                  <a:pt x="13833" y="20637"/>
                  <a:pt x="13838" y="20637"/>
                  <a:pt x="13842" y="20637"/>
                </a:cubicBezTo>
                <a:lnTo>
                  <a:pt x="14412" y="20577"/>
                </a:lnTo>
                <a:cubicBezTo>
                  <a:pt x="14697" y="20562"/>
                  <a:pt x="14652" y="20127"/>
                  <a:pt x="14937" y="20113"/>
                </a:cubicBezTo>
                <a:cubicBezTo>
                  <a:pt x="14951" y="20111"/>
                  <a:pt x="14965" y="20110"/>
                  <a:pt x="14978" y="20110"/>
                </a:cubicBezTo>
                <a:cubicBezTo>
                  <a:pt x="15212" y="20110"/>
                  <a:pt x="15261" y="20339"/>
                  <a:pt x="15496" y="20339"/>
                </a:cubicBezTo>
                <a:cubicBezTo>
                  <a:pt x="15509" y="20339"/>
                  <a:pt x="15523" y="20338"/>
                  <a:pt x="15537" y="20337"/>
                </a:cubicBezTo>
                <a:cubicBezTo>
                  <a:pt x="15821" y="20322"/>
                  <a:pt x="15807" y="20173"/>
                  <a:pt x="16091" y="20157"/>
                </a:cubicBezTo>
                <a:cubicBezTo>
                  <a:pt x="16377" y="20127"/>
                  <a:pt x="16361" y="19873"/>
                  <a:pt x="16647" y="19857"/>
                </a:cubicBezTo>
                <a:cubicBezTo>
                  <a:pt x="16655" y="19856"/>
                  <a:pt x="16662" y="19856"/>
                  <a:pt x="16669" y="19856"/>
                </a:cubicBezTo>
                <a:cubicBezTo>
                  <a:pt x="16926" y="19856"/>
                  <a:pt x="16982" y="20338"/>
                  <a:pt x="17239" y="20338"/>
                </a:cubicBezTo>
                <a:cubicBezTo>
                  <a:pt x="17246" y="20338"/>
                  <a:pt x="17253" y="20338"/>
                  <a:pt x="17261" y="20337"/>
                </a:cubicBezTo>
                <a:cubicBezTo>
                  <a:pt x="17547" y="20322"/>
                  <a:pt x="17517" y="20007"/>
                  <a:pt x="17801" y="19993"/>
                </a:cubicBezTo>
                <a:cubicBezTo>
                  <a:pt x="18087" y="19963"/>
                  <a:pt x="18071" y="19753"/>
                  <a:pt x="18357" y="19737"/>
                </a:cubicBezTo>
                <a:cubicBezTo>
                  <a:pt x="18641" y="19707"/>
                  <a:pt x="18641" y="19723"/>
                  <a:pt x="18926" y="19707"/>
                </a:cubicBezTo>
                <a:cubicBezTo>
                  <a:pt x="18955" y="19704"/>
                  <a:pt x="18981" y="19703"/>
                  <a:pt x="19004" y="19703"/>
                </a:cubicBezTo>
                <a:cubicBezTo>
                  <a:pt x="19204" y="19703"/>
                  <a:pt x="19250" y="19798"/>
                  <a:pt x="19466" y="19798"/>
                </a:cubicBezTo>
                <a:cubicBezTo>
                  <a:pt x="19480" y="19798"/>
                  <a:pt x="19495" y="19798"/>
                  <a:pt x="19511" y="19797"/>
                </a:cubicBezTo>
                <a:cubicBezTo>
                  <a:pt x="19796" y="19767"/>
                  <a:pt x="19796" y="19723"/>
                  <a:pt x="20081" y="19693"/>
                </a:cubicBezTo>
                <a:cubicBezTo>
                  <a:pt x="20086" y="19692"/>
                  <a:pt x="20091" y="19692"/>
                  <a:pt x="20096" y="19692"/>
                </a:cubicBezTo>
                <a:cubicBezTo>
                  <a:pt x="20357" y="19692"/>
                  <a:pt x="20399" y="20054"/>
                  <a:pt x="20651" y="20054"/>
                </a:cubicBezTo>
                <a:cubicBezTo>
                  <a:pt x="20660" y="20054"/>
                  <a:pt x="20670" y="20054"/>
                  <a:pt x="20680" y="20053"/>
                </a:cubicBezTo>
                <a:cubicBezTo>
                  <a:pt x="20707" y="20051"/>
                  <a:pt x="20732" y="20050"/>
                  <a:pt x="20754" y="20050"/>
                </a:cubicBezTo>
                <a:cubicBezTo>
                  <a:pt x="20946" y="20050"/>
                  <a:pt x="20986" y="20099"/>
                  <a:pt x="21177" y="20099"/>
                </a:cubicBezTo>
                <a:cubicBezTo>
                  <a:pt x="21199" y="20099"/>
                  <a:pt x="21224" y="20098"/>
                  <a:pt x="21250" y="20097"/>
                </a:cubicBezTo>
                <a:cubicBezTo>
                  <a:pt x="21536" y="20067"/>
                  <a:pt x="21536" y="19963"/>
                  <a:pt x="21820" y="19947"/>
                </a:cubicBezTo>
                <a:cubicBezTo>
                  <a:pt x="22106" y="19917"/>
                  <a:pt x="22090" y="19707"/>
                  <a:pt x="22376" y="19693"/>
                </a:cubicBezTo>
                <a:cubicBezTo>
                  <a:pt x="22660" y="19663"/>
                  <a:pt x="22630" y="19333"/>
                  <a:pt x="22916" y="19317"/>
                </a:cubicBezTo>
                <a:cubicBezTo>
                  <a:pt x="22929" y="19316"/>
                  <a:pt x="22942" y="19315"/>
                  <a:pt x="22955" y="19315"/>
                </a:cubicBezTo>
                <a:cubicBezTo>
                  <a:pt x="23191" y="19315"/>
                  <a:pt x="23239" y="19559"/>
                  <a:pt x="23476" y="19559"/>
                </a:cubicBezTo>
                <a:cubicBezTo>
                  <a:pt x="23489" y="19559"/>
                  <a:pt x="23502" y="19558"/>
                  <a:pt x="23516" y="19557"/>
                </a:cubicBezTo>
                <a:cubicBezTo>
                  <a:pt x="23800" y="19543"/>
                  <a:pt x="23785" y="19483"/>
                  <a:pt x="24070" y="19467"/>
                </a:cubicBezTo>
                <a:cubicBezTo>
                  <a:pt x="24355" y="19437"/>
                  <a:pt x="24340" y="19213"/>
                  <a:pt x="24625" y="19183"/>
                </a:cubicBezTo>
                <a:cubicBezTo>
                  <a:pt x="24639" y="19182"/>
                  <a:pt x="24653" y="19182"/>
                  <a:pt x="24666" y="19182"/>
                </a:cubicBezTo>
                <a:cubicBezTo>
                  <a:pt x="24900" y="19182"/>
                  <a:pt x="24936" y="19304"/>
                  <a:pt x="25172" y="19304"/>
                </a:cubicBezTo>
                <a:cubicBezTo>
                  <a:pt x="25184" y="19304"/>
                  <a:pt x="25197" y="19303"/>
                  <a:pt x="25210" y="19303"/>
                </a:cubicBezTo>
                <a:cubicBezTo>
                  <a:pt x="25495" y="19273"/>
                  <a:pt x="25480" y="19153"/>
                  <a:pt x="25765" y="19137"/>
                </a:cubicBezTo>
                <a:cubicBezTo>
                  <a:pt x="25794" y="19134"/>
                  <a:pt x="25820" y="19133"/>
                  <a:pt x="25843" y="19133"/>
                </a:cubicBezTo>
                <a:cubicBezTo>
                  <a:pt x="26032" y="19133"/>
                  <a:pt x="26083" y="19217"/>
                  <a:pt x="26271" y="19217"/>
                </a:cubicBezTo>
                <a:cubicBezTo>
                  <a:pt x="26295" y="19217"/>
                  <a:pt x="26321" y="19216"/>
                  <a:pt x="26349" y="19213"/>
                </a:cubicBezTo>
                <a:cubicBezTo>
                  <a:pt x="26383" y="19211"/>
                  <a:pt x="26412" y="19210"/>
                  <a:pt x="26439" y="19210"/>
                </a:cubicBezTo>
                <a:cubicBezTo>
                  <a:pt x="26614" y="19210"/>
                  <a:pt x="26658" y="19245"/>
                  <a:pt x="26836" y="19245"/>
                </a:cubicBezTo>
                <a:cubicBezTo>
                  <a:pt x="26861" y="19245"/>
                  <a:pt x="26888" y="19244"/>
                  <a:pt x="26919" y="19243"/>
                </a:cubicBezTo>
                <a:cubicBezTo>
                  <a:pt x="27205" y="19213"/>
                  <a:pt x="27189" y="19047"/>
                  <a:pt x="27475" y="19017"/>
                </a:cubicBezTo>
                <a:cubicBezTo>
                  <a:pt x="27478" y="19017"/>
                  <a:pt x="27482" y="19017"/>
                  <a:pt x="27485" y="19017"/>
                </a:cubicBezTo>
                <a:cubicBezTo>
                  <a:pt x="27753" y="19017"/>
                  <a:pt x="27806" y="19544"/>
                  <a:pt x="28068" y="19544"/>
                </a:cubicBezTo>
                <a:cubicBezTo>
                  <a:pt x="28075" y="19544"/>
                  <a:pt x="28082" y="19543"/>
                  <a:pt x="28089" y="19543"/>
                </a:cubicBezTo>
                <a:cubicBezTo>
                  <a:pt x="28375" y="19527"/>
                  <a:pt x="28359" y="19227"/>
                  <a:pt x="28645" y="19213"/>
                </a:cubicBezTo>
                <a:cubicBezTo>
                  <a:pt x="28681" y="19209"/>
                  <a:pt x="28713" y="19207"/>
                  <a:pt x="28741" y="19207"/>
                </a:cubicBezTo>
                <a:cubicBezTo>
                  <a:pt x="28905" y="19207"/>
                  <a:pt x="28953" y="19263"/>
                  <a:pt x="29118" y="19263"/>
                </a:cubicBezTo>
                <a:cubicBezTo>
                  <a:pt x="29146" y="19263"/>
                  <a:pt x="29178" y="19261"/>
                  <a:pt x="29214" y="19257"/>
                </a:cubicBezTo>
                <a:cubicBezTo>
                  <a:pt x="29499" y="19243"/>
                  <a:pt x="29484" y="18987"/>
                  <a:pt x="29769" y="18973"/>
                </a:cubicBezTo>
                <a:cubicBezTo>
                  <a:pt x="29795" y="18970"/>
                  <a:pt x="29819" y="18969"/>
                  <a:pt x="29841" y="18969"/>
                </a:cubicBezTo>
                <a:cubicBezTo>
                  <a:pt x="30047" y="18969"/>
                  <a:pt x="30090" y="19078"/>
                  <a:pt x="30314" y="19078"/>
                </a:cubicBezTo>
                <a:cubicBezTo>
                  <a:pt x="30326" y="19078"/>
                  <a:pt x="30340" y="19078"/>
                  <a:pt x="30354" y="19077"/>
                </a:cubicBezTo>
                <a:cubicBezTo>
                  <a:pt x="30395" y="19073"/>
                  <a:pt x="30430" y="19071"/>
                  <a:pt x="30461" y="19071"/>
                </a:cubicBezTo>
                <a:cubicBezTo>
                  <a:pt x="30628" y="19071"/>
                  <a:pt x="30672" y="19124"/>
                  <a:pt x="30864" y="19124"/>
                </a:cubicBezTo>
                <a:cubicBezTo>
                  <a:pt x="30883" y="19124"/>
                  <a:pt x="30903" y="19124"/>
                  <a:pt x="30924" y="19123"/>
                </a:cubicBezTo>
                <a:cubicBezTo>
                  <a:pt x="31208" y="19093"/>
                  <a:pt x="31194" y="18957"/>
                  <a:pt x="31478" y="18927"/>
                </a:cubicBezTo>
                <a:cubicBezTo>
                  <a:pt x="31764" y="18913"/>
                  <a:pt x="31748" y="18657"/>
                  <a:pt x="32034" y="18627"/>
                </a:cubicBezTo>
                <a:cubicBezTo>
                  <a:pt x="32037" y="18627"/>
                  <a:pt x="32041" y="18627"/>
                  <a:pt x="32045" y="18627"/>
                </a:cubicBezTo>
                <a:cubicBezTo>
                  <a:pt x="32312" y="18627"/>
                  <a:pt x="32365" y="19138"/>
                  <a:pt x="32626" y="19138"/>
                </a:cubicBezTo>
                <a:cubicBezTo>
                  <a:pt x="32633" y="19138"/>
                  <a:pt x="32641" y="19138"/>
                  <a:pt x="32648" y="19137"/>
                </a:cubicBezTo>
                <a:cubicBezTo>
                  <a:pt x="32934" y="19123"/>
                  <a:pt x="32918" y="18883"/>
                  <a:pt x="33204" y="18853"/>
                </a:cubicBezTo>
                <a:cubicBezTo>
                  <a:pt x="33248" y="18853"/>
                  <a:pt x="33308" y="18853"/>
                  <a:pt x="33354" y="18867"/>
                </a:cubicBezTo>
                <a:lnTo>
                  <a:pt x="333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669800" y="1717588"/>
            <a:ext cx="5804400" cy="15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2147550" y="3563300"/>
            <a:ext cx="48489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1"/>
          <p:cNvGrpSpPr/>
          <p:nvPr/>
        </p:nvGrpSpPr>
        <p:grpSpPr>
          <a:xfrm rot="5088334">
            <a:off x="2189981" y="-501041"/>
            <a:ext cx="960273" cy="3339774"/>
            <a:chOff x="713548" y="1868694"/>
            <a:chExt cx="574613" cy="1998473"/>
          </a:xfrm>
        </p:grpSpPr>
        <p:sp>
          <p:nvSpPr>
            <p:cNvPr id="66" name="Google Shape;66;p11"/>
            <p:cNvSpPr/>
            <p:nvPr/>
          </p:nvSpPr>
          <p:spPr>
            <a:xfrm rot="-5455863">
              <a:off x="5893" y="2596755"/>
              <a:ext cx="1989923" cy="542351"/>
            </a:xfrm>
            <a:custGeom>
              <a:avLst/>
              <a:gdLst/>
              <a:ahLst/>
              <a:cxnLst/>
              <a:rect l="l" t="t" r="r" b="b"/>
              <a:pathLst>
                <a:path w="37929" h="10337" extrusionOk="0">
                  <a:moveTo>
                    <a:pt x="0" y="0"/>
                  </a:moveTo>
                  <a:lnTo>
                    <a:pt x="0" y="10334"/>
                  </a:lnTo>
                  <a:cubicBezTo>
                    <a:pt x="19" y="10336"/>
                    <a:pt x="39" y="10336"/>
                    <a:pt x="58" y="10336"/>
                  </a:cubicBezTo>
                  <a:cubicBezTo>
                    <a:pt x="383" y="10336"/>
                    <a:pt x="705" y="10108"/>
                    <a:pt x="1200" y="10108"/>
                  </a:cubicBezTo>
                  <a:cubicBezTo>
                    <a:pt x="1920" y="10108"/>
                    <a:pt x="1920" y="10138"/>
                    <a:pt x="2640" y="10138"/>
                  </a:cubicBezTo>
                  <a:cubicBezTo>
                    <a:pt x="3360" y="10138"/>
                    <a:pt x="3360" y="10094"/>
                    <a:pt x="4080" y="10094"/>
                  </a:cubicBezTo>
                  <a:cubicBezTo>
                    <a:pt x="4799" y="10094"/>
                    <a:pt x="4799" y="9614"/>
                    <a:pt x="5519" y="9614"/>
                  </a:cubicBezTo>
                  <a:cubicBezTo>
                    <a:pt x="6239" y="9614"/>
                    <a:pt x="6239" y="10334"/>
                    <a:pt x="6959" y="10334"/>
                  </a:cubicBezTo>
                  <a:cubicBezTo>
                    <a:pt x="7679" y="10334"/>
                    <a:pt x="7679" y="9944"/>
                    <a:pt x="8399" y="9944"/>
                  </a:cubicBezTo>
                  <a:cubicBezTo>
                    <a:pt x="9119" y="9944"/>
                    <a:pt x="9119" y="10258"/>
                    <a:pt x="9824" y="10258"/>
                  </a:cubicBezTo>
                  <a:lnTo>
                    <a:pt x="11264" y="10258"/>
                  </a:lnTo>
                  <a:cubicBezTo>
                    <a:pt x="11984" y="10258"/>
                    <a:pt x="11984" y="9614"/>
                    <a:pt x="12703" y="9614"/>
                  </a:cubicBezTo>
                  <a:cubicBezTo>
                    <a:pt x="13423" y="9614"/>
                    <a:pt x="13423" y="10318"/>
                    <a:pt x="14143" y="10318"/>
                  </a:cubicBezTo>
                  <a:cubicBezTo>
                    <a:pt x="14863" y="10318"/>
                    <a:pt x="14863" y="9644"/>
                    <a:pt x="15583" y="9644"/>
                  </a:cubicBezTo>
                  <a:cubicBezTo>
                    <a:pt x="16303" y="9644"/>
                    <a:pt x="16303" y="9914"/>
                    <a:pt x="17023" y="9914"/>
                  </a:cubicBezTo>
                  <a:cubicBezTo>
                    <a:pt x="17742" y="9914"/>
                    <a:pt x="17742" y="10304"/>
                    <a:pt x="18462" y="10304"/>
                  </a:cubicBezTo>
                  <a:cubicBezTo>
                    <a:pt x="19182" y="10304"/>
                    <a:pt x="19182" y="9734"/>
                    <a:pt x="19902" y="9734"/>
                  </a:cubicBezTo>
                  <a:cubicBezTo>
                    <a:pt x="20622" y="9734"/>
                    <a:pt x="20622" y="9779"/>
                    <a:pt x="21342" y="9779"/>
                  </a:cubicBezTo>
                  <a:cubicBezTo>
                    <a:pt x="22062" y="9779"/>
                    <a:pt x="22062" y="10004"/>
                    <a:pt x="22781" y="10004"/>
                  </a:cubicBezTo>
                  <a:cubicBezTo>
                    <a:pt x="23501" y="10004"/>
                    <a:pt x="23501" y="9854"/>
                    <a:pt x="24221" y="9854"/>
                  </a:cubicBezTo>
                  <a:cubicBezTo>
                    <a:pt x="24941" y="9854"/>
                    <a:pt x="24941" y="10198"/>
                    <a:pt x="25661" y="10198"/>
                  </a:cubicBezTo>
                  <a:cubicBezTo>
                    <a:pt x="26381" y="10198"/>
                    <a:pt x="26381" y="9824"/>
                    <a:pt x="27101" y="9824"/>
                  </a:cubicBezTo>
                  <a:cubicBezTo>
                    <a:pt x="27820" y="9824"/>
                    <a:pt x="27820" y="10258"/>
                    <a:pt x="28540" y="10258"/>
                  </a:cubicBezTo>
                  <a:cubicBezTo>
                    <a:pt x="29260" y="10258"/>
                    <a:pt x="29260" y="10034"/>
                    <a:pt x="29980" y="10034"/>
                  </a:cubicBezTo>
                  <a:cubicBezTo>
                    <a:pt x="30700" y="10034"/>
                    <a:pt x="30700" y="9749"/>
                    <a:pt x="31420" y="9749"/>
                  </a:cubicBezTo>
                  <a:cubicBezTo>
                    <a:pt x="32124" y="9749"/>
                    <a:pt x="32124" y="10318"/>
                    <a:pt x="32844" y="10318"/>
                  </a:cubicBezTo>
                  <a:cubicBezTo>
                    <a:pt x="33564" y="10318"/>
                    <a:pt x="33564" y="9644"/>
                    <a:pt x="34284" y="9644"/>
                  </a:cubicBezTo>
                  <a:cubicBezTo>
                    <a:pt x="35003" y="9644"/>
                    <a:pt x="35003" y="10244"/>
                    <a:pt x="35723" y="10244"/>
                  </a:cubicBezTo>
                  <a:cubicBezTo>
                    <a:pt x="36443" y="10244"/>
                    <a:pt x="36443" y="10214"/>
                    <a:pt x="37163" y="10214"/>
                  </a:cubicBezTo>
                  <a:cubicBezTo>
                    <a:pt x="37479" y="10214"/>
                    <a:pt x="37719" y="10274"/>
                    <a:pt x="37928" y="10318"/>
                  </a:cubicBezTo>
                  <a:lnTo>
                    <a:pt x="37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11"/>
            <p:cNvSpPr/>
            <p:nvPr/>
          </p:nvSpPr>
          <p:spPr>
            <a:xfrm rot="-5455863">
              <a:off x="5421" y="2597235"/>
              <a:ext cx="1989923" cy="541406"/>
            </a:xfrm>
            <a:custGeom>
              <a:avLst/>
              <a:gdLst/>
              <a:ahLst/>
              <a:cxnLst/>
              <a:rect l="l" t="t" r="r" b="b"/>
              <a:pathLst>
                <a:path w="37929" h="10319" extrusionOk="0">
                  <a:moveTo>
                    <a:pt x="2805" y="1186"/>
                  </a:moveTo>
                  <a:lnTo>
                    <a:pt x="2805" y="2550"/>
                  </a:lnTo>
                  <a:lnTo>
                    <a:pt x="1426" y="2550"/>
                  </a:lnTo>
                  <a:lnTo>
                    <a:pt x="1426" y="1186"/>
                  </a:lnTo>
                  <a:close/>
                  <a:moveTo>
                    <a:pt x="4275" y="1186"/>
                  </a:moveTo>
                  <a:lnTo>
                    <a:pt x="4275" y="2550"/>
                  </a:lnTo>
                  <a:lnTo>
                    <a:pt x="2895" y="2550"/>
                  </a:lnTo>
                  <a:lnTo>
                    <a:pt x="2895" y="1186"/>
                  </a:lnTo>
                  <a:close/>
                  <a:moveTo>
                    <a:pt x="5729" y="1186"/>
                  </a:moveTo>
                  <a:lnTo>
                    <a:pt x="5729" y="2550"/>
                  </a:lnTo>
                  <a:lnTo>
                    <a:pt x="4365" y="2550"/>
                  </a:lnTo>
                  <a:lnTo>
                    <a:pt x="4365" y="1186"/>
                  </a:lnTo>
                  <a:close/>
                  <a:moveTo>
                    <a:pt x="7199" y="1186"/>
                  </a:moveTo>
                  <a:lnTo>
                    <a:pt x="7199" y="2550"/>
                  </a:lnTo>
                  <a:lnTo>
                    <a:pt x="5819" y="2550"/>
                  </a:lnTo>
                  <a:lnTo>
                    <a:pt x="5819" y="1186"/>
                  </a:lnTo>
                  <a:close/>
                  <a:moveTo>
                    <a:pt x="8669" y="1186"/>
                  </a:moveTo>
                  <a:lnTo>
                    <a:pt x="8669" y="2550"/>
                  </a:lnTo>
                  <a:lnTo>
                    <a:pt x="7289" y="2550"/>
                  </a:lnTo>
                  <a:lnTo>
                    <a:pt x="7289" y="1186"/>
                  </a:lnTo>
                  <a:close/>
                  <a:moveTo>
                    <a:pt x="10138" y="1186"/>
                  </a:moveTo>
                  <a:lnTo>
                    <a:pt x="10138" y="2550"/>
                  </a:lnTo>
                  <a:lnTo>
                    <a:pt x="8759" y="2550"/>
                  </a:lnTo>
                  <a:lnTo>
                    <a:pt x="8759" y="1186"/>
                  </a:lnTo>
                  <a:close/>
                  <a:moveTo>
                    <a:pt x="11594" y="1186"/>
                  </a:moveTo>
                  <a:lnTo>
                    <a:pt x="11594" y="2550"/>
                  </a:lnTo>
                  <a:lnTo>
                    <a:pt x="10228" y="2550"/>
                  </a:lnTo>
                  <a:lnTo>
                    <a:pt x="10228" y="1186"/>
                  </a:lnTo>
                  <a:close/>
                  <a:moveTo>
                    <a:pt x="13063" y="1186"/>
                  </a:moveTo>
                  <a:lnTo>
                    <a:pt x="13063" y="2550"/>
                  </a:lnTo>
                  <a:lnTo>
                    <a:pt x="11698" y="2550"/>
                  </a:lnTo>
                  <a:lnTo>
                    <a:pt x="11698" y="1186"/>
                  </a:lnTo>
                  <a:close/>
                  <a:moveTo>
                    <a:pt x="14533" y="1186"/>
                  </a:moveTo>
                  <a:lnTo>
                    <a:pt x="14533" y="2550"/>
                  </a:lnTo>
                  <a:lnTo>
                    <a:pt x="13153" y="2550"/>
                  </a:lnTo>
                  <a:lnTo>
                    <a:pt x="13153" y="1186"/>
                  </a:lnTo>
                  <a:close/>
                  <a:moveTo>
                    <a:pt x="16003" y="1186"/>
                  </a:moveTo>
                  <a:lnTo>
                    <a:pt x="16003" y="2550"/>
                  </a:lnTo>
                  <a:lnTo>
                    <a:pt x="14623" y="2550"/>
                  </a:lnTo>
                  <a:lnTo>
                    <a:pt x="14623" y="1186"/>
                  </a:lnTo>
                  <a:close/>
                  <a:moveTo>
                    <a:pt x="17472" y="1186"/>
                  </a:moveTo>
                  <a:lnTo>
                    <a:pt x="17472" y="2550"/>
                  </a:lnTo>
                  <a:lnTo>
                    <a:pt x="16093" y="2550"/>
                  </a:lnTo>
                  <a:lnTo>
                    <a:pt x="16093" y="1186"/>
                  </a:lnTo>
                  <a:close/>
                  <a:moveTo>
                    <a:pt x="18927" y="1186"/>
                  </a:moveTo>
                  <a:lnTo>
                    <a:pt x="18927" y="2550"/>
                  </a:lnTo>
                  <a:lnTo>
                    <a:pt x="17562" y="2550"/>
                  </a:lnTo>
                  <a:lnTo>
                    <a:pt x="17562" y="1186"/>
                  </a:lnTo>
                  <a:close/>
                  <a:moveTo>
                    <a:pt x="20396" y="1186"/>
                  </a:moveTo>
                  <a:lnTo>
                    <a:pt x="20396" y="2550"/>
                  </a:lnTo>
                  <a:lnTo>
                    <a:pt x="19017" y="2550"/>
                  </a:lnTo>
                  <a:lnTo>
                    <a:pt x="19017" y="1186"/>
                  </a:lnTo>
                  <a:close/>
                  <a:moveTo>
                    <a:pt x="21866" y="1186"/>
                  </a:moveTo>
                  <a:lnTo>
                    <a:pt x="21866" y="2550"/>
                  </a:lnTo>
                  <a:lnTo>
                    <a:pt x="20486" y="2550"/>
                  </a:lnTo>
                  <a:lnTo>
                    <a:pt x="20486" y="1186"/>
                  </a:lnTo>
                  <a:close/>
                  <a:moveTo>
                    <a:pt x="23336" y="1186"/>
                  </a:moveTo>
                  <a:lnTo>
                    <a:pt x="23336" y="2550"/>
                  </a:lnTo>
                  <a:lnTo>
                    <a:pt x="21956" y="2550"/>
                  </a:lnTo>
                  <a:lnTo>
                    <a:pt x="21956" y="1186"/>
                  </a:lnTo>
                  <a:close/>
                  <a:moveTo>
                    <a:pt x="24791" y="1186"/>
                  </a:moveTo>
                  <a:lnTo>
                    <a:pt x="24791" y="2550"/>
                  </a:lnTo>
                  <a:lnTo>
                    <a:pt x="23426" y="2550"/>
                  </a:lnTo>
                  <a:lnTo>
                    <a:pt x="23426" y="1186"/>
                  </a:lnTo>
                  <a:close/>
                  <a:moveTo>
                    <a:pt x="26261" y="1186"/>
                  </a:moveTo>
                  <a:lnTo>
                    <a:pt x="26261" y="2550"/>
                  </a:lnTo>
                  <a:lnTo>
                    <a:pt x="24895" y="2550"/>
                  </a:lnTo>
                  <a:lnTo>
                    <a:pt x="24895" y="1186"/>
                  </a:lnTo>
                  <a:close/>
                  <a:moveTo>
                    <a:pt x="27730" y="1186"/>
                  </a:moveTo>
                  <a:lnTo>
                    <a:pt x="27730" y="2550"/>
                  </a:lnTo>
                  <a:lnTo>
                    <a:pt x="26351" y="2550"/>
                  </a:lnTo>
                  <a:lnTo>
                    <a:pt x="26351" y="1186"/>
                  </a:lnTo>
                  <a:close/>
                  <a:moveTo>
                    <a:pt x="29200" y="1186"/>
                  </a:moveTo>
                  <a:lnTo>
                    <a:pt x="29200" y="2550"/>
                  </a:lnTo>
                  <a:lnTo>
                    <a:pt x="27820" y="2550"/>
                  </a:lnTo>
                  <a:lnTo>
                    <a:pt x="27820" y="1186"/>
                  </a:lnTo>
                  <a:close/>
                  <a:moveTo>
                    <a:pt x="30670" y="1186"/>
                  </a:moveTo>
                  <a:lnTo>
                    <a:pt x="30670" y="2550"/>
                  </a:lnTo>
                  <a:lnTo>
                    <a:pt x="29290" y="2550"/>
                  </a:lnTo>
                  <a:lnTo>
                    <a:pt x="29290" y="1186"/>
                  </a:lnTo>
                  <a:close/>
                  <a:moveTo>
                    <a:pt x="32124" y="1186"/>
                  </a:moveTo>
                  <a:lnTo>
                    <a:pt x="32124" y="2550"/>
                  </a:lnTo>
                  <a:lnTo>
                    <a:pt x="30760" y="2550"/>
                  </a:lnTo>
                  <a:lnTo>
                    <a:pt x="30760" y="1186"/>
                  </a:lnTo>
                  <a:close/>
                  <a:moveTo>
                    <a:pt x="33594" y="1186"/>
                  </a:moveTo>
                  <a:lnTo>
                    <a:pt x="33594" y="2550"/>
                  </a:lnTo>
                  <a:lnTo>
                    <a:pt x="32214" y="2550"/>
                  </a:lnTo>
                  <a:lnTo>
                    <a:pt x="32214" y="1186"/>
                  </a:lnTo>
                  <a:close/>
                  <a:moveTo>
                    <a:pt x="35063" y="1186"/>
                  </a:moveTo>
                  <a:lnTo>
                    <a:pt x="35063" y="2550"/>
                  </a:lnTo>
                  <a:lnTo>
                    <a:pt x="33684" y="2550"/>
                  </a:lnTo>
                  <a:lnTo>
                    <a:pt x="33684" y="1186"/>
                  </a:lnTo>
                  <a:close/>
                  <a:moveTo>
                    <a:pt x="36533" y="1186"/>
                  </a:moveTo>
                  <a:lnTo>
                    <a:pt x="36533" y="2550"/>
                  </a:lnTo>
                  <a:lnTo>
                    <a:pt x="35153" y="2550"/>
                  </a:lnTo>
                  <a:lnTo>
                    <a:pt x="35153" y="1186"/>
                  </a:lnTo>
                  <a:close/>
                  <a:moveTo>
                    <a:pt x="2805" y="2656"/>
                  </a:moveTo>
                  <a:lnTo>
                    <a:pt x="2805" y="4020"/>
                  </a:lnTo>
                  <a:lnTo>
                    <a:pt x="1426" y="4020"/>
                  </a:lnTo>
                  <a:lnTo>
                    <a:pt x="1426" y="2656"/>
                  </a:lnTo>
                  <a:close/>
                  <a:moveTo>
                    <a:pt x="4275" y="2656"/>
                  </a:moveTo>
                  <a:lnTo>
                    <a:pt x="4275" y="4020"/>
                  </a:lnTo>
                  <a:lnTo>
                    <a:pt x="2895" y="4020"/>
                  </a:lnTo>
                  <a:lnTo>
                    <a:pt x="2895" y="2656"/>
                  </a:lnTo>
                  <a:close/>
                  <a:moveTo>
                    <a:pt x="5729" y="2656"/>
                  </a:moveTo>
                  <a:lnTo>
                    <a:pt x="5729" y="4020"/>
                  </a:lnTo>
                  <a:lnTo>
                    <a:pt x="4365" y="4020"/>
                  </a:lnTo>
                  <a:lnTo>
                    <a:pt x="4365" y="2656"/>
                  </a:lnTo>
                  <a:close/>
                  <a:moveTo>
                    <a:pt x="7199" y="2656"/>
                  </a:moveTo>
                  <a:lnTo>
                    <a:pt x="7199" y="4020"/>
                  </a:lnTo>
                  <a:lnTo>
                    <a:pt x="5819" y="4020"/>
                  </a:lnTo>
                  <a:lnTo>
                    <a:pt x="5819" y="2656"/>
                  </a:lnTo>
                  <a:close/>
                  <a:moveTo>
                    <a:pt x="8669" y="2656"/>
                  </a:moveTo>
                  <a:lnTo>
                    <a:pt x="8669" y="4020"/>
                  </a:lnTo>
                  <a:lnTo>
                    <a:pt x="7289" y="4020"/>
                  </a:lnTo>
                  <a:lnTo>
                    <a:pt x="7289" y="2656"/>
                  </a:lnTo>
                  <a:close/>
                  <a:moveTo>
                    <a:pt x="10138" y="2656"/>
                  </a:moveTo>
                  <a:lnTo>
                    <a:pt x="10138" y="4020"/>
                  </a:lnTo>
                  <a:lnTo>
                    <a:pt x="8759" y="4020"/>
                  </a:lnTo>
                  <a:lnTo>
                    <a:pt x="8759" y="2656"/>
                  </a:lnTo>
                  <a:close/>
                  <a:moveTo>
                    <a:pt x="11594" y="2656"/>
                  </a:moveTo>
                  <a:lnTo>
                    <a:pt x="11594" y="4020"/>
                  </a:lnTo>
                  <a:lnTo>
                    <a:pt x="10228" y="4020"/>
                  </a:lnTo>
                  <a:lnTo>
                    <a:pt x="10228" y="2656"/>
                  </a:lnTo>
                  <a:close/>
                  <a:moveTo>
                    <a:pt x="13063" y="2656"/>
                  </a:moveTo>
                  <a:lnTo>
                    <a:pt x="13063" y="4020"/>
                  </a:lnTo>
                  <a:lnTo>
                    <a:pt x="11698" y="4020"/>
                  </a:lnTo>
                  <a:lnTo>
                    <a:pt x="11698" y="2656"/>
                  </a:lnTo>
                  <a:close/>
                  <a:moveTo>
                    <a:pt x="14533" y="2656"/>
                  </a:moveTo>
                  <a:lnTo>
                    <a:pt x="14533" y="4020"/>
                  </a:lnTo>
                  <a:lnTo>
                    <a:pt x="13153" y="4020"/>
                  </a:lnTo>
                  <a:lnTo>
                    <a:pt x="13153" y="2656"/>
                  </a:lnTo>
                  <a:close/>
                  <a:moveTo>
                    <a:pt x="16003" y="2656"/>
                  </a:moveTo>
                  <a:lnTo>
                    <a:pt x="16003" y="4020"/>
                  </a:lnTo>
                  <a:lnTo>
                    <a:pt x="14623" y="4020"/>
                  </a:lnTo>
                  <a:lnTo>
                    <a:pt x="14623" y="2656"/>
                  </a:lnTo>
                  <a:close/>
                  <a:moveTo>
                    <a:pt x="17472" y="2656"/>
                  </a:moveTo>
                  <a:lnTo>
                    <a:pt x="17472" y="4020"/>
                  </a:lnTo>
                  <a:lnTo>
                    <a:pt x="16093" y="4020"/>
                  </a:lnTo>
                  <a:lnTo>
                    <a:pt x="16093" y="2656"/>
                  </a:lnTo>
                  <a:close/>
                  <a:moveTo>
                    <a:pt x="18927" y="2656"/>
                  </a:moveTo>
                  <a:lnTo>
                    <a:pt x="18927" y="4020"/>
                  </a:lnTo>
                  <a:lnTo>
                    <a:pt x="17562" y="4020"/>
                  </a:lnTo>
                  <a:lnTo>
                    <a:pt x="17562" y="2656"/>
                  </a:lnTo>
                  <a:close/>
                  <a:moveTo>
                    <a:pt x="20396" y="2656"/>
                  </a:moveTo>
                  <a:lnTo>
                    <a:pt x="20396" y="4020"/>
                  </a:lnTo>
                  <a:lnTo>
                    <a:pt x="19017" y="4020"/>
                  </a:lnTo>
                  <a:lnTo>
                    <a:pt x="19017" y="2656"/>
                  </a:lnTo>
                  <a:close/>
                  <a:moveTo>
                    <a:pt x="21866" y="2656"/>
                  </a:moveTo>
                  <a:lnTo>
                    <a:pt x="21866" y="4020"/>
                  </a:lnTo>
                  <a:lnTo>
                    <a:pt x="20486" y="4020"/>
                  </a:lnTo>
                  <a:lnTo>
                    <a:pt x="20486" y="2656"/>
                  </a:lnTo>
                  <a:close/>
                  <a:moveTo>
                    <a:pt x="23336" y="2656"/>
                  </a:moveTo>
                  <a:lnTo>
                    <a:pt x="23336" y="4020"/>
                  </a:lnTo>
                  <a:lnTo>
                    <a:pt x="21956" y="4020"/>
                  </a:lnTo>
                  <a:lnTo>
                    <a:pt x="21956" y="2656"/>
                  </a:lnTo>
                  <a:close/>
                  <a:moveTo>
                    <a:pt x="24791" y="2656"/>
                  </a:moveTo>
                  <a:lnTo>
                    <a:pt x="24791" y="4020"/>
                  </a:lnTo>
                  <a:lnTo>
                    <a:pt x="23426" y="4020"/>
                  </a:lnTo>
                  <a:lnTo>
                    <a:pt x="23426" y="2656"/>
                  </a:lnTo>
                  <a:close/>
                  <a:moveTo>
                    <a:pt x="26261" y="2656"/>
                  </a:moveTo>
                  <a:lnTo>
                    <a:pt x="26261" y="4020"/>
                  </a:lnTo>
                  <a:lnTo>
                    <a:pt x="24895" y="4020"/>
                  </a:lnTo>
                  <a:lnTo>
                    <a:pt x="24895" y="2656"/>
                  </a:lnTo>
                  <a:close/>
                  <a:moveTo>
                    <a:pt x="27730" y="2656"/>
                  </a:moveTo>
                  <a:lnTo>
                    <a:pt x="27730" y="4020"/>
                  </a:lnTo>
                  <a:lnTo>
                    <a:pt x="26351" y="4020"/>
                  </a:lnTo>
                  <a:lnTo>
                    <a:pt x="26351" y="2656"/>
                  </a:lnTo>
                  <a:close/>
                  <a:moveTo>
                    <a:pt x="29200" y="2656"/>
                  </a:moveTo>
                  <a:lnTo>
                    <a:pt x="29200" y="4020"/>
                  </a:lnTo>
                  <a:lnTo>
                    <a:pt x="27820" y="4020"/>
                  </a:lnTo>
                  <a:lnTo>
                    <a:pt x="27820" y="2656"/>
                  </a:lnTo>
                  <a:close/>
                  <a:moveTo>
                    <a:pt x="30670" y="2656"/>
                  </a:moveTo>
                  <a:lnTo>
                    <a:pt x="30670" y="4020"/>
                  </a:lnTo>
                  <a:lnTo>
                    <a:pt x="29290" y="4020"/>
                  </a:lnTo>
                  <a:lnTo>
                    <a:pt x="29290" y="2656"/>
                  </a:lnTo>
                  <a:close/>
                  <a:moveTo>
                    <a:pt x="32124" y="2656"/>
                  </a:moveTo>
                  <a:lnTo>
                    <a:pt x="32124" y="4020"/>
                  </a:lnTo>
                  <a:lnTo>
                    <a:pt x="30760" y="4020"/>
                  </a:lnTo>
                  <a:lnTo>
                    <a:pt x="30760" y="2656"/>
                  </a:lnTo>
                  <a:close/>
                  <a:moveTo>
                    <a:pt x="33594" y="2656"/>
                  </a:moveTo>
                  <a:lnTo>
                    <a:pt x="33594" y="4020"/>
                  </a:lnTo>
                  <a:lnTo>
                    <a:pt x="32214" y="4020"/>
                  </a:lnTo>
                  <a:lnTo>
                    <a:pt x="32214" y="2656"/>
                  </a:lnTo>
                  <a:close/>
                  <a:moveTo>
                    <a:pt x="35063" y="2656"/>
                  </a:moveTo>
                  <a:lnTo>
                    <a:pt x="35063" y="4020"/>
                  </a:lnTo>
                  <a:lnTo>
                    <a:pt x="33684" y="4020"/>
                  </a:lnTo>
                  <a:lnTo>
                    <a:pt x="33684" y="2656"/>
                  </a:lnTo>
                  <a:close/>
                  <a:moveTo>
                    <a:pt x="36533" y="2656"/>
                  </a:moveTo>
                  <a:lnTo>
                    <a:pt x="36533" y="4020"/>
                  </a:lnTo>
                  <a:lnTo>
                    <a:pt x="35153" y="4020"/>
                  </a:lnTo>
                  <a:lnTo>
                    <a:pt x="35153" y="2656"/>
                  </a:lnTo>
                  <a:close/>
                  <a:moveTo>
                    <a:pt x="2805" y="4110"/>
                  </a:moveTo>
                  <a:lnTo>
                    <a:pt x="2805" y="5489"/>
                  </a:lnTo>
                  <a:lnTo>
                    <a:pt x="1426" y="5489"/>
                  </a:lnTo>
                  <a:lnTo>
                    <a:pt x="1426" y="4110"/>
                  </a:lnTo>
                  <a:close/>
                  <a:moveTo>
                    <a:pt x="4275" y="4110"/>
                  </a:moveTo>
                  <a:lnTo>
                    <a:pt x="4275" y="5489"/>
                  </a:lnTo>
                  <a:lnTo>
                    <a:pt x="2895" y="5489"/>
                  </a:lnTo>
                  <a:lnTo>
                    <a:pt x="2895" y="4110"/>
                  </a:lnTo>
                  <a:close/>
                  <a:moveTo>
                    <a:pt x="5729" y="4110"/>
                  </a:moveTo>
                  <a:lnTo>
                    <a:pt x="5729" y="5489"/>
                  </a:lnTo>
                  <a:lnTo>
                    <a:pt x="4365" y="5489"/>
                  </a:lnTo>
                  <a:lnTo>
                    <a:pt x="4365" y="4110"/>
                  </a:lnTo>
                  <a:close/>
                  <a:moveTo>
                    <a:pt x="7199" y="4110"/>
                  </a:moveTo>
                  <a:lnTo>
                    <a:pt x="7199" y="5489"/>
                  </a:lnTo>
                  <a:lnTo>
                    <a:pt x="5819" y="5489"/>
                  </a:lnTo>
                  <a:lnTo>
                    <a:pt x="5819" y="4110"/>
                  </a:lnTo>
                  <a:close/>
                  <a:moveTo>
                    <a:pt x="8669" y="4110"/>
                  </a:moveTo>
                  <a:lnTo>
                    <a:pt x="8669" y="5489"/>
                  </a:lnTo>
                  <a:lnTo>
                    <a:pt x="7289" y="5489"/>
                  </a:lnTo>
                  <a:lnTo>
                    <a:pt x="7289" y="4110"/>
                  </a:lnTo>
                  <a:close/>
                  <a:moveTo>
                    <a:pt x="10138" y="4110"/>
                  </a:moveTo>
                  <a:lnTo>
                    <a:pt x="10138" y="5489"/>
                  </a:lnTo>
                  <a:lnTo>
                    <a:pt x="8759" y="5489"/>
                  </a:lnTo>
                  <a:lnTo>
                    <a:pt x="8759" y="4110"/>
                  </a:lnTo>
                  <a:close/>
                  <a:moveTo>
                    <a:pt x="11594" y="4110"/>
                  </a:moveTo>
                  <a:lnTo>
                    <a:pt x="11594" y="5489"/>
                  </a:lnTo>
                  <a:lnTo>
                    <a:pt x="10228" y="5489"/>
                  </a:lnTo>
                  <a:lnTo>
                    <a:pt x="10228" y="4110"/>
                  </a:lnTo>
                  <a:close/>
                  <a:moveTo>
                    <a:pt x="13063" y="4110"/>
                  </a:moveTo>
                  <a:lnTo>
                    <a:pt x="13063" y="5489"/>
                  </a:lnTo>
                  <a:lnTo>
                    <a:pt x="11698" y="5489"/>
                  </a:lnTo>
                  <a:lnTo>
                    <a:pt x="11698" y="4110"/>
                  </a:lnTo>
                  <a:close/>
                  <a:moveTo>
                    <a:pt x="14533" y="4110"/>
                  </a:moveTo>
                  <a:lnTo>
                    <a:pt x="14533" y="5489"/>
                  </a:lnTo>
                  <a:lnTo>
                    <a:pt x="13153" y="5489"/>
                  </a:lnTo>
                  <a:lnTo>
                    <a:pt x="13153" y="4110"/>
                  </a:lnTo>
                  <a:close/>
                  <a:moveTo>
                    <a:pt x="16003" y="4110"/>
                  </a:moveTo>
                  <a:lnTo>
                    <a:pt x="16003" y="5489"/>
                  </a:lnTo>
                  <a:lnTo>
                    <a:pt x="14623" y="5489"/>
                  </a:lnTo>
                  <a:lnTo>
                    <a:pt x="14623" y="4110"/>
                  </a:lnTo>
                  <a:close/>
                  <a:moveTo>
                    <a:pt x="17472" y="4110"/>
                  </a:moveTo>
                  <a:lnTo>
                    <a:pt x="17472" y="5489"/>
                  </a:lnTo>
                  <a:lnTo>
                    <a:pt x="16093" y="5489"/>
                  </a:lnTo>
                  <a:lnTo>
                    <a:pt x="16093" y="4110"/>
                  </a:lnTo>
                  <a:close/>
                  <a:moveTo>
                    <a:pt x="18927" y="4110"/>
                  </a:moveTo>
                  <a:lnTo>
                    <a:pt x="18927" y="5489"/>
                  </a:lnTo>
                  <a:lnTo>
                    <a:pt x="17562" y="5489"/>
                  </a:lnTo>
                  <a:lnTo>
                    <a:pt x="17562" y="4110"/>
                  </a:lnTo>
                  <a:close/>
                  <a:moveTo>
                    <a:pt x="20396" y="4110"/>
                  </a:moveTo>
                  <a:lnTo>
                    <a:pt x="20396" y="5489"/>
                  </a:lnTo>
                  <a:lnTo>
                    <a:pt x="19017" y="5489"/>
                  </a:lnTo>
                  <a:lnTo>
                    <a:pt x="19017" y="4110"/>
                  </a:lnTo>
                  <a:close/>
                  <a:moveTo>
                    <a:pt x="21866" y="4110"/>
                  </a:moveTo>
                  <a:lnTo>
                    <a:pt x="21866" y="5489"/>
                  </a:lnTo>
                  <a:lnTo>
                    <a:pt x="20486" y="5489"/>
                  </a:lnTo>
                  <a:lnTo>
                    <a:pt x="20486" y="4110"/>
                  </a:lnTo>
                  <a:close/>
                  <a:moveTo>
                    <a:pt x="23336" y="4110"/>
                  </a:moveTo>
                  <a:lnTo>
                    <a:pt x="23336" y="5489"/>
                  </a:lnTo>
                  <a:lnTo>
                    <a:pt x="21956" y="5489"/>
                  </a:lnTo>
                  <a:lnTo>
                    <a:pt x="21956" y="4110"/>
                  </a:lnTo>
                  <a:close/>
                  <a:moveTo>
                    <a:pt x="24791" y="4110"/>
                  </a:moveTo>
                  <a:lnTo>
                    <a:pt x="24791" y="5489"/>
                  </a:lnTo>
                  <a:lnTo>
                    <a:pt x="23426" y="5489"/>
                  </a:lnTo>
                  <a:lnTo>
                    <a:pt x="23426" y="4110"/>
                  </a:lnTo>
                  <a:close/>
                  <a:moveTo>
                    <a:pt x="26261" y="4110"/>
                  </a:moveTo>
                  <a:lnTo>
                    <a:pt x="26261" y="5489"/>
                  </a:lnTo>
                  <a:lnTo>
                    <a:pt x="24895" y="5489"/>
                  </a:lnTo>
                  <a:lnTo>
                    <a:pt x="24895" y="4110"/>
                  </a:lnTo>
                  <a:close/>
                  <a:moveTo>
                    <a:pt x="27730" y="4110"/>
                  </a:moveTo>
                  <a:lnTo>
                    <a:pt x="27730" y="5489"/>
                  </a:lnTo>
                  <a:lnTo>
                    <a:pt x="26351" y="5489"/>
                  </a:lnTo>
                  <a:lnTo>
                    <a:pt x="26351" y="4110"/>
                  </a:lnTo>
                  <a:close/>
                  <a:moveTo>
                    <a:pt x="29200" y="4110"/>
                  </a:moveTo>
                  <a:lnTo>
                    <a:pt x="29200" y="5489"/>
                  </a:lnTo>
                  <a:lnTo>
                    <a:pt x="27820" y="5489"/>
                  </a:lnTo>
                  <a:lnTo>
                    <a:pt x="27820" y="4110"/>
                  </a:lnTo>
                  <a:close/>
                  <a:moveTo>
                    <a:pt x="30670" y="4110"/>
                  </a:moveTo>
                  <a:lnTo>
                    <a:pt x="30670" y="5489"/>
                  </a:lnTo>
                  <a:lnTo>
                    <a:pt x="29290" y="5489"/>
                  </a:lnTo>
                  <a:lnTo>
                    <a:pt x="29290" y="4110"/>
                  </a:lnTo>
                  <a:close/>
                  <a:moveTo>
                    <a:pt x="32124" y="4110"/>
                  </a:moveTo>
                  <a:lnTo>
                    <a:pt x="32124" y="5489"/>
                  </a:lnTo>
                  <a:lnTo>
                    <a:pt x="30760" y="5489"/>
                  </a:lnTo>
                  <a:lnTo>
                    <a:pt x="30760" y="4110"/>
                  </a:lnTo>
                  <a:close/>
                  <a:moveTo>
                    <a:pt x="33594" y="4110"/>
                  </a:moveTo>
                  <a:lnTo>
                    <a:pt x="33594" y="5489"/>
                  </a:lnTo>
                  <a:lnTo>
                    <a:pt x="32214" y="5489"/>
                  </a:lnTo>
                  <a:lnTo>
                    <a:pt x="32214" y="4110"/>
                  </a:lnTo>
                  <a:close/>
                  <a:moveTo>
                    <a:pt x="35063" y="4110"/>
                  </a:moveTo>
                  <a:lnTo>
                    <a:pt x="35063" y="5489"/>
                  </a:lnTo>
                  <a:lnTo>
                    <a:pt x="33684" y="5489"/>
                  </a:lnTo>
                  <a:lnTo>
                    <a:pt x="33684" y="4110"/>
                  </a:lnTo>
                  <a:close/>
                  <a:moveTo>
                    <a:pt x="36533" y="4110"/>
                  </a:moveTo>
                  <a:lnTo>
                    <a:pt x="36533" y="5489"/>
                  </a:lnTo>
                  <a:lnTo>
                    <a:pt x="35153" y="5489"/>
                  </a:lnTo>
                  <a:lnTo>
                    <a:pt x="35153" y="4110"/>
                  </a:lnTo>
                  <a:close/>
                  <a:moveTo>
                    <a:pt x="2805" y="5579"/>
                  </a:moveTo>
                  <a:lnTo>
                    <a:pt x="2805" y="6959"/>
                  </a:lnTo>
                  <a:lnTo>
                    <a:pt x="1426" y="6959"/>
                  </a:lnTo>
                  <a:lnTo>
                    <a:pt x="1426" y="5579"/>
                  </a:lnTo>
                  <a:close/>
                  <a:moveTo>
                    <a:pt x="4275" y="5579"/>
                  </a:moveTo>
                  <a:lnTo>
                    <a:pt x="4275" y="6959"/>
                  </a:lnTo>
                  <a:lnTo>
                    <a:pt x="2895" y="6959"/>
                  </a:lnTo>
                  <a:lnTo>
                    <a:pt x="2895" y="5579"/>
                  </a:lnTo>
                  <a:close/>
                  <a:moveTo>
                    <a:pt x="5729" y="5579"/>
                  </a:moveTo>
                  <a:lnTo>
                    <a:pt x="5729" y="6959"/>
                  </a:lnTo>
                  <a:lnTo>
                    <a:pt x="4365" y="6959"/>
                  </a:lnTo>
                  <a:lnTo>
                    <a:pt x="4365" y="5579"/>
                  </a:lnTo>
                  <a:close/>
                  <a:moveTo>
                    <a:pt x="7199" y="5579"/>
                  </a:moveTo>
                  <a:lnTo>
                    <a:pt x="7199" y="6959"/>
                  </a:lnTo>
                  <a:lnTo>
                    <a:pt x="5819" y="6959"/>
                  </a:lnTo>
                  <a:lnTo>
                    <a:pt x="5819" y="5579"/>
                  </a:lnTo>
                  <a:close/>
                  <a:moveTo>
                    <a:pt x="8669" y="5579"/>
                  </a:moveTo>
                  <a:lnTo>
                    <a:pt x="8669" y="6959"/>
                  </a:lnTo>
                  <a:lnTo>
                    <a:pt x="7289" y="6959"/>
                  </a:lnTo>
                  <a:lnTo>
                    <a:pt x="7289" y="5579"/>
                  </a:lnTo>
                  <a:close/>
                  <a:moveTo>
                    <a:pt x="10138" y="5579"/>
                  </a:moveTo>
                  <a:lnTo>
                    <a:pt x="10138" y="6959"/>
                  </a:lnTo>
                  <a:lnTo>
                    <a:pt x="8759" y="6959"/>
                  </a:lnTo>
                  <a:lnTo>
                    <a:pt x="8759" y="5579"/>
                  </a:lnTo>
                  <a:close/>
                  <a:moveTo>
                    <a:pt x="11594" y="5579"/>
                  </a:moveTo>
                  <a:lnTo>
                    <a:pt x="11594" y="6959"/>
                  </a:lnTo>
                  <a:lnTo>
                    <a:pt x="10228" y="6959"/>
                  </a:lnTo>
                  <a:lnTo>
                    <a:pt x="10228" y="5579"/>
                  </a:lnTo>
                  <a:close/>
                  <a:moveTo>
                    <a:pt x="13063" y="5579"/>
                  </a:moveTo>
                  <a:lnTo>
                    <a:pt x="13063" y="6959"/>
                  </a:lnTo>
                  <a:lnTo>
                    <a:pt x="11698" y="6959"/>
                  </a:lnTo>
                  <a:lnTo>
                    <a:pt x="11698" y="5579"/>
                  </a:lnTo>
                  <a:close/>
                  <a:moveTo>
                    <a:pt x="14533" y="5579"/>
                  </a:moveTo>
                  <a:lnTo>
                    <a:pt x="14533" y="6959"/>
                  </a:lnTo>
                  <a:lnTo>
                    <a:pt x="13153" y="6959"/>
                  </a:lnTo>
                  <a:lnTo>
                    <a:pt x="13153" y="5579"/>
                  </a:lnTo>
                  <a:close/>
                  <a:moveTo>
                    <a:pt x="16003" y="5579"/>
                  </a:moveTo>
                  <a:lnTo>
                    <a:pt x="16003" y="6959"/>
                  </a:lnTo>
                  <a:lnTo>
                    <a:pt x="14623" y="6959"/>
                  </a:lnTo>
                  <a:lnTo>
                    <a:pt x="14623" y="5579"/>
                  </a:lnTo>
                  <a:close/>
                  <a:moveTo>
                    <a:pt x="17472" y="5579"/>
                  </a:moveTo>
                  <a:lnTo>
                    <a:pt x="17472" y="6959"/>
                  </a:lnTo>
                  <a:lnTo>
                    <a:pt x="16093" y="6959"/>
                  </a:lnTo>
                  <a:lnTo>
                    <a:pt x="16093" y="5579"/>
                  </a:lnTo>
                  <a:close/>
                  <a:moveTo>
                    <a:pt x="18927" y="5579"/>
                  </a:moveTo>
                  <a:lnTo>
                    <a:pt x="18927" y="6959"/>
                  </a:lnTo>
                  <a:lnTo>
                    <a:pt x="17562" y="6959"/>
                  </a:lnTo>
                  <a:lnTo>
                    <a:pt x="17562" y="5579"/>
                  </a:lnTo>
                  <a:close/>
                  <a:moveTo>
                    <a:pt x="20396" y="5579"/>
                  </a:moveTo>
                  <a:lnTo>
                    <a:pt x="20396" y="6959"/>
                  </a:lnTo>
                  <a:lnTo>
                    <a:pt x="19017" y="6959"/>
                  </a:lnTo>
                  <a:lnTo>
                    <a:pt x="19017" y="5579"/>
                  </a:lnTo>
                  <a:close/>
                  <a:moveTo>
                    <a:pt x="21866" y="5579"/>
                  </a:moveTo>
                  <a:lnTo>
                    <a:pt x="21866" y="6959"/>
                  </a:lnTo>
                  <a:lnTo>
                    <a:pt x="20486" y="6959"/>
                  </a:lnTo>
                  <a:lnTo>
                    <a:pt x="20486" y="5579"/>
                  </a:lnTo>
                  <a:close/>
                  <a:moveTo>
                    <a:pt x="23336" y="5579"/>
                  </a:moveTo>
                  <a:lnTo>
                    <a:pt x="23336" y="6959"/>
                  </a:lnTo>
                  <a:lnTo>
                    <a:pt x="21956" y="6959"/>
                  </a:lnTo>
                  <a:lnTo>
                    <a:pt x="21956" y="5579"/>
                  </a:lnTo>
                  <a:close/>
                  <a:moveTo>
                    <a:pt x="24791" y="5579"/>
                  </a:moveTo>
                  <a:lnTo>
                    <a:pt x="24791" y="6959"/>
                  </a:lnTo>
                  <a:lnTo>
                    <a:pt x="23426" y="6959"/>
                  </a:lnTo>
                  <a:lnTo>
                    <a:pt x="23426" y="5579"/>
                  </a:lnTo>
                  <a:close/>
                  <a:moveTo>
                    <a:pt x="26261" y="5579"/>
                  </a:moveTo>
                  <a:lnTo>
                    <a:pt x="26261" y="6959"/>
                  </a:lnTo>
                  <a:lnTo>
                    <a:pt x="24895" y="6959"/>
                  </a:lnTo>
                  <a:lnTo>
                    <a:pt x="24895" y="5579"/>
                  </a:lnTo>
                  <a:close/>
                  <a:moveTo>
                    <a:pt x="27730" y="5579"/>
                  </a:moveTo>
                  <a:lnTo>
                    <a:pt x="27730" y="6959"/>
                  </a:lnTo>
                  <a:lnTo>
                    <a:pt x="26351" y="6959"/>
                  </a:lnTo>
                  <a:lnTo>
                    <a:pt x="26351" y="5579"/>
                  </a:lnTo>
                  <a:close/>
                  <a:moveTo>
                    <a:pt x="29200" y="5579"/>
                  </a:moveTo>
                  <a:lnTo>
                    <a:pt x="29200" y="6959"/>
                  </a:lnTo>
                  <a:lnTo>
                    <a:pt x="27820" y="6959"/>
                  </a:lnTo>
                  <a:lnTo>
                    <a:pt x="27820" y="5579"/>
                  </a:lnTo>
                  <a:close/>
                  <a:moveTo>
                    <a:pt x="30670" y="5579"/>
                  </a:moveTo>
                  <a:lnTo>
                    <a:pt x="30670" y="6959"/>
                  </a:lnTo>
                  <a:lnTo>
                    <a:pt x="29290" y="6959"/>
                  </a:lnTo>
                  <a:lnTo>
                    <a:pt x="29290" y="5579"/>
                  </a:lnTo>
                  <a:close/>
                  <a:moveTo>
                    <a:pt x="32124" y="5579"/>
                  </a:moveTo>
                  <a:lnTo>
                    <a:pt x="32124" y="6959"/>
                  </a:lnTo>
                  <a:lnTo>
                    <a:pt x="30760" y="6959"/>
                  </a:lnTo>
                  <a:lnTo>
                    <a:pt x="30760" y="5579"/>
                  </a:lnTo>
                  <a:close/>
                  <a:moveTo>
                    <a:pt x="33594" y="5579"/>
                  </a:moveTo>
                  <a:lnTo>
                    <a:pt x="33594" y="6959"/>
                  </a:lnTo>
                  <a:lnTo>
                    <a:pt x="32214" y="6959"/>
                  </a:lnTo>
                  <a:lnTo>
                    <a:pt x="32214" y="5579"/>
                  </a:lnTo>
                  <a:close/>
                  <a:moveTo>
                    <a:pt x="35063" y="5579"/>
                  </a:moveTo>
                  <a:lnTo>
                    <a:pt x="35063" y="6959"/>
                  </a:lnTo>
                  <a:lnTo>
                    <a:pt x="33684" y="6959"/>
                  </a:lnTo>
                  <a:lnTo>
                    <a:pt x="33684" y="5579"/>
                  </a:lnTo>
                  <a:close/>
                  <a:moveTo>
                    <a:pt x="36533" y="5579"/>
                  </a:moveTo>
                  <a:lnTo>
                    <a:pt x="36533" y="6959"/>
                  </a:lnTo>
                  <a:lnTo>
                    <a:pt x="35153" y="6959"/>
                  </a:lnTo>
                  <a:lnTo>
                    <a:pt x="35153" y="5579"/>
                  </a:lnTo>
                  <a:close/>
                  <a:moveTo>
                    <a:pt x="2805" y="7049"/>
                  </a:moveTo>
                  <a:lnTo>
                    <a:pt x="2805" y="8429"/>
                  </a:lnTo>
                  <a:lnTo>
                    <a:pt x="1426" y="8429"/>
                  </a:lnTo>
                  <a:lnTo>
                    <a:pt x="1426" y="7049"/>
                  </a:lnTo>
                  <a:close/>
                  <a:moveTo>
                    <a:pt x="4275" y="7049"/>
                  </a:moveTo>
                  <a:lnTo>
                    <a:pt x="4275" y="8429"/>
                  </a:lnTo>
                  <a:lnTo>
                    <a:pt x="2895" y="8429"/>
                  </a:lnTo>
                  <a:lnTo>
                    <a:pt x="2895" y="7049"/>
                  </a:lnTo>
                  <a:close/>
                  <a:moveTo>
                    <a:pt x="5729" y="7049"/>
                  </a:moveTo>
                  <a:lnTo>
                    <a:pt x="5729" y="8429"/>
                  </a:lnTo>
                  <a:lnTo>
                    <a:pt x="4365" y="8429"/>
                  </a:lnTo>
                  <a:lnTo>
                    <a:pt x="4365" y="7049"/>
                  </a:lnTo>
                  <a:close/>
                  <a:moveTo>
                    <a:pt x="7199" y="7049"/>
                  </a:moveTo>
                  <a:lnTo>
                    <a:pt x="7199" y="8429"/>
                  </a:lnTo>
                  <a:lnTo>
                    <a:pt x="5819" y="8429"/>
                  </a:lnTo>
                  <a:lnTo>
                    <a:pt x="5819" y="7049"/>
                  </a:lnTo>
                  <a:close/>
                  <a:moveTo>
                    <a:pt x="8669" y="7049"/>
                  </a:moveTo>
                  <a:lnTo>
                    <a:pt x="8669" y="8429"/>
                  </a:lnTo>
                  <a:lnTo>
                    <a:pt x="7289" y="8429"/>
                  </a:lnTo>
                  <a:lnTo>
                    <a:pt x="7289" y="7049"/>
                  </a:lnTo>
                  <a:close/>
                  <a:moveTo>
                    <a:pt x="10138" y="7049"/>
                  </a:moveTo>
                  <a:lnTo>
                    <a:pt x="10138" y="8429"/>
                  </a:lnTo>
                  <a:lnTo>
                    <a:pt x="8759" y="8429"/>
                  </a:lnTo>
                  <a:lnTo>
                    <a:pt x="8759" y="7049"/>
                  </a:lnTo>
                  <a:close/>
                  <a:moveTo>
                    <a:pt x="11594" y="7049"/>
                  </a:moveTo>
                  <a:lnTo>
                    <a:pt x="11594" y="8429"/>
                  </a:lnTo>
                  <a:lnTo>
                    <a:pt x="10228" y="8429"/>
                  </a:lnTo>
                  <a:lnTo>
                    <a:pt x="10228" y="7049"/>
                  </a:lnTo>
                  <a:close/>
                  <a:moveTo>
                    <a:pt x="13063" y="7049"/>
                  </a:moveTo>
                  <a:lnTo>
                    <a:pt x="13063" y="8429"/>
                  </a:lnTo>
                  <a:lnTo>
                    <a:pt x="11698" y="8429"/>
                  </a:lnTo>
                  <a:lnTo>
                    <a:pt x="11698" y="7049"/>
                  </a:lnTo>
                  <a:close/>
                  <a:moveTo>
                    <a:pt x="14533" y="7049"/>
                  </a:moveTo>
                  <a:lnTo>
                    <a:pt x="14533" y="8429"/>
                  </a:lnTo>
                  <a:lnTo>
                    <a:pt x="13153" y="8429"/>
                  </a:lnTo>
                  <a:lnTo>
                    <a:pt x="13153" y="7049"/>
                  </a:lnTo>
                  <a:close/>
                  <a:moveTo>
                    <a:pt x="16003" y="7049"/>
                  </a:moveTo>
                  <a:lnTo>
                    <a:pt x="16003" y="8429"/>
                  </a:lnTo>
                  <a:lnTo>
                    <a:pt x="14623" y="8429"/>
                  </a:lnTo>
                  <a:lnTo>
                    <a:pt x="14623" y="7049"/>
                  </a:lnTo>
                  <a:close/>
                  <a:moveTo>
                    <a:pt x="17472" y="7049"/>
                  </a:moveTo>
                  <a:lnTo>
                    <a:pt x="17472" y="8429"/>
                  </a:lnTo>
                  <a:lnTo>
                    <a:pt x="16093" y="8429"/>
                  </a:lnTo>
                  <a:lnTo>
                    <a:pt x="16093" y="7049"/>
                  </a:lnTo>
                  <a:close/>
                  <a:moveTo>
                    <a:pt x="18927" y="7049"/>
                  </a:moveTo>
                  <a:lnTo>
                    <a:pt x="18927" y="8429"/>
                  </a:lnTo>
                  <a:lnTo>
                    <a:pt x="17562" y="8429"/>
                  </a:lnTo>
                  <a:lnTo>
                    <a:pt x="17562" y="7049"/>
                  </a:lnTo>
                  <a:close/>
                  <a:moveTo>
                    <a:pt x="20396" y="7049"/>
                  </a:moveTo>
                  <a:lnTo>
                    <a:pt x="20396" y="8429"/>
                  </a:lnTo>
                  <a:lnTo>
                    <a:pt x="19017" y="8429"/>
                  </a:lnTo>
                  <a:lnTo>
                    <a:pt x="19017" y="7049"/>
                  </a:lnTo>
                  <a:close/>
                  <a:moveTo>
                    <a:pt x="21866" y="7049"/>
                  </a:moveTo>
                  <a:lnTo>
                    <a:pt x="21866" y="8429"/>
                  </a:lnTo>
                  <a:lnTo>
                    <a:pt x="20486" y="8429"/>
                  </a:lnTo>
                  <a:lnTo>
                    <a:pt x="20486" y="7049"/>
                  </a:lnTo>
                  <a:close/>
                  <a:moveTo>
                    <a:pt x="23336" y="7049"/>
                  </a:moveTo>
                  <a:lnTo>
                    <a:pt x="23336" y="8429"/>
                  </a:lnTo>
                  <a:lnTo>
                    <a:pt x="21956" y="8429"/>
                  </a:lnTo>
                  <a:lnTo>
                    <a:pt x="21956" y="7049"/>
                  </a:lnTo>
                  <a:close/>
                  <a:moveTo>
                    <a:pt x="24791" y="7049"/>
                  </a:moveTo>
                  <a:lnTo>
                    <a:pt x="24791" y="8429"/>
                  </a:lnTo>
                  <a:lnTo>
                    <a:pt x="23426" y="8429"/>
                  </a:lnTo>
                  <a:lnTo>
                    <a:pt x="23426" y="7049"/>
                  </a:lnTo>
                  <a:close/>
                  <a:moveTo>
                    <a:pt x="26261" y="7049"/>
                  </a:moveTo>
                  <a:lnTo>
                    <a:pt x="26261" y="8429"/>
                  </a:lnTo>
                  <a:lnTo>
                    <a:pt x="24895" y="8429"/>
                  </a:lnTo>
                  <a:lnTo>
                    <a:pt x="24895" y="7049"/>
                  </a:lnTo>
                  <a:close/>
                  <a:moveTo>
                    <a:pt x="27730" y="7049"/>
                  </a:moveTo>
                  <a:lnTo>
                    <a:pt x="27730" y="8429"/>
                  </a:lnTo>
                  <a:lnTo>
                    <a:pt x="26351" y="8429"/>
                  </a:lnTo>
                  <a:lnTo>
                    <a:pt x="26351" y="7049"/>
                  </a:lnTo>
                  <a:close/>
                  <a:moveTo>
                    <a:pt x="29200" y="7049"/>
                  </a:moveTo>
                  <a:lnTo>
                    <a:pt x="29200" y="8429"/>
                  </a:lnTo>
                  <a:lnTo>
                    <a:pt x="27820" y="8429"/>
                  </a:lnTo>
                  <a:lnTo>
                    <a:pt x="27820" y="7049"/>
                  </a:lnTo>
                  <a:close/>
                  <a:moveTo>
                    <a:pt x="30670" y="7049"/>
                  </a:moveTo>
                  <a:lnTo>
                    <a:pt x="30670" y="8429"/>
                  </a:lnTo>
                  <a:lnTo>
                    <a:pt x="29290" y="8429"/>
                  </a:lnTo>
                  <a:lnTo>
                    <a:pt x="29290" y="7049"/>
                  </a:lnTo>
                  <a:close/>
                  <a:moveTo>
                    <a:pt x="32124" y="7049"/>
                  </a:moveTo>
                  <a:lnTo>
                    <a:pt x="32124" y="8429"/>
                  </a:lnTo>
                  <a:lnTo>
                    <a:pt x="30760" y="8429"/>
                  </a:lnTo>
                  <a:lnTo>
                    <a:pt x="30760" y="7049"/>
                  </a:lnTo>
                  <a:close/>
                  <a:moveTo>
                    <a:pt x="33594" y="7049"/>
                  </a:moveTo>
                  <a:lnTo>
                    <a:pt x="33594" y="8429"/>
                  </a:lnTo>
                  <a:lnTo>
                    <a:pt x="32214" y="8429"/>
                  </a:lnTo>
                  <a:lnTo>
                    <a:pt x="32214" y="7049"/>
                  </a:lnTo>
                  <a:close/>
                  <a:moveTo>
                    <a:pt x="35063" y="7049"/>
                  </a:moveTo>
                  <a:lnTo>
                    <a:pt x="35063" y="8429"/>
                  </a:lnTo>
                  <a:lnTo>
                    <a:pt x="33684" y="8429"/>
                  </a:lnTo>
                  <a:lnTo>
                    <a:pt x="33684" y="7049"/>
                  </a:lnTo>
                  <a:close/>
                  <a:moveTo>
                    <a:pt x="36533" y="7049"/>
                  </a:moveTo>
                  <a:lnTo>
                    <a:pt x="36533" y="8429"/>
                  </a:lnTo>
                  <a:lnTo>
                    <a:pt x="35153" y="8429"/>
                  </a:lnTo>
                  <a:lnTo>
                    <a:pt x="35153" y="7049"/>
                  </a:lnTo>
                  <a:close/>
                  <a:moveTo>
                    <a:pt x="2805" y="8519"/>
                  </a:moveTo>
                  <a:lnTo>
                    <a:pt x="2805" y="9884"/>
                  </a:lnTo>
                  <a:lnTo>
                    <a:pt x="1426" y="9884"/>
                  </a:lnTo>
                  <a:lnTo>
                    <a:pt x="1426" y="8519"/>
                  </a:lnTo>
                  <a:close/>
                  <a:moveTo>
                    <a:pt x="4275" y="8519"/>
                  </a:moveTo>
                  <a:lnTo>
                    <a:pt x="4275" y="9884"/>
                  </a:lnTo>
                  <a:lnTo>
                    <a:pt x="2895" y="9884"/>
                  </a:lnTo>
                  <a:lnTo>
                    <a:pt x="2895" y="8519"/>
                  </a:lnTo>
                  <a:close/>
                  <a:moveTo>
                    <a:pt x="8669" y="8519"/>
                  </a:moveTo>
                  <a:lnTo>
                    <a:pt x="8669" y="9884"/>
                  </a:lnTo>
                  <a:lnTo>
                    <a:pt x="7289" y="9884"/>
                  </a:lnTo>
                  <a:lnTo>
                    <a:pt x="7289" y="8519"/>
                  </a:lnTo>
                  <a:close/>
                  <a:moveTo>
                    <a:pt x="10138" y="8519"/>
                  </a:moveTo>
                  <a:lnTo>
                    <a:pt x="10138" y="9884"/>
                  </a:lnTo>
                  <a:lnTo>
                    <a:pt x="8759" y="9884"/>
                  </a:lnTo>
                  <a:lnTo>
                    <a:pt x="8759" y="8519"/>
                  </a:lnTo>
                  <a:close/>
                  <a:moveTo>
                    <a:pt x="11594" y="8519"/>
                  </a:moveTo>
                  <a:lnTo>
                    <a:pt x="11594" y="9884"/>
                  </a:lnTo>
                  <a:lnTo>
                    <a:pt x="10228" y="9884"/>
                  </a:lnTo>
                  <a:lnTo>
                    <a:pt x="10228" y="8519"/>
                  </a:lnTo>
                  <a:close/>
                  <a:moveTo>
                    <a:pt x="18927" y="8519"/>
                  </a:moveTo>
                  <a:lnTo>
                    <a:pt x="18927" y="9884"/>
                  </a:lnTo>
                  <a:lnTo>
                    <a:pt x="17562" y="9884"/>
                  </a:lnTo>
                  <a:lnTo>
                    <a:pt x="17562" y="8519"/>
                  </a:lnTo>
                  <a:close/>
                  <a:moveTo>
                    <a:pt x="26261" y="8519"/>
                  </a:moveTo>
                  <a:lnTo>
                    <a:pt x="26261" y="9884"/>
                  </a:lnTo>
                  <a:lnTo>
                    <a:pt x="24895" y="9884"/>
                  </a:lnTo>
                  <a:lnTo>
                    <a:pt x="24895" y="8519"/>
                  </a:lnTo>
                  <a:close/>
                  <a:moveTo>
                    <a:pt x="29200" y="8519"/>
                  </a:moveTo>
                  <a:lnTo>
                    <a:pt x="29200" y="9884"/>
                  </a:lnTo>
                  <a:lnTo>
                    <a:pt x="27820" y="9884"/>
                  </a:lnTo>
                  <a:lnTo>
                    <a:pt x="27820" y="8519"/>
                  </a:lnTo>
                  <a:close/>
                  <a:moveTo>
                    <a:pt x="30670" y="8519"/>
                  </a:moveTo>
                  <a:lnTo>
                    <a:pt x="30670" y="9884"/>
                  </a:lnTo>
                  <a:lnTo>
                    <a:pt x="29290" y="9884"/>
                  </a:lnTo>
                  <a:lnTo>
                    <a:pt x="29290" y="8519"/>
                  </a:lnTo>
                  <a:close/>
                  <a:moveTo>
                    <a:pt x="33594" y="8519"/>
                  </a:moveTo>
                  <a:lnTo>
                    <a:pt x="33594" y="9884"/>
                  </a:lnTo>
                  <a:lnTo>
                    <a:pt x="32214" y="9884"/>
                  </a:lnTo>
                  <a:lnTo>
                    <a:pt x="32214" y="8519"/>
                  </a:lnTo>
                  <a:close/>
                  <a:moveTo>
                    <a:pt x="36533" y="8519"/>
                  </a:moveTo>
                  <a:lnTo>
                    <a:pt x="36533" y="9884"/>
                  </a:lnTo>
                  <a:lnTo>
                    <a:pt x="35153" y="9884"/>
                  </a:lnTo>
                  <a:lnTo>
                    <a:pt x="35153" y="8519"/>
                  </a:lnTo>
                  <a:close/>
                  <a:moveTo>
                    <a:pt x="1336" y="0"/>
                  </a:moveTo>
                  <a:lnTo>
                    <a:pt x="1336" y="1096"/>
                  </a:lnTo>
                  <a:lnTo>
                    <a:pt x="0" y="1096"/>
                  </a:lnTo>
                  <a:lnTo>
                    <a:pt x="0" y="1186"/>
                  </a:lnTo>
                  <a:lnTo>
                    <a:pt x="1336" y="1186"/>
                  </a:lnTo>
                  <a:lnTo>
                    <a:pt x="1336" y="2550"/>
                  </a:lnTo>
                  <a:lnTo>
                    <a:pt x="0" y="2550"/>
                  </a:lnTo>
                  <a:lnTo>
                    <a:pt x="0" y="2656"/>
                  </a:lnTo>
                  <a:lnTo>
                    <a:pt x="1336" y="2656"/>
                  </a:lnTo>
                  <a:lnTo>
                    <a:pt x="1336" y="4020"/>
                  </a:lnTo>
                  <a:lnTo>
                    <a:pt x="0" y="4020"/>
                  </a:lnTo>
                  <a:lnTo>
                    <a:pt x="0" y="4110"/>
                  </a:lnTo>
                  <a:lnTo>
                    <a:pt x="1336" y="4110"/>
                  </a:lnTo>
                  <a:lnTo>
                    <a:pt x="1336" y="5489"/>
                  </a:lnTo>
                  <a:lnTo>
                    <a:pt x="0" y="5489"/>
                  </a:lnTo>
                  <a:lnTo>
                    <a:pt x="0" y="5579"/>
                  </a:lnTo>
                  <a:lnTo>
                    <a:pt x="1336" y="5579"/>
                  </a:lnTo>
                  <a:lnTo>
                    <a:pt x="1336" y="6959"/>
                  </a:lnTo>
                  <a:lnTo>
                    <a:pt x="0" y="6959"/>
                  </a:lnTo>
                  <a:lnTo>
                    <a:pt x="0" y="7049"/>
                  </a:lnTo>
                  <a:lnTo>
                    <a:pt x="1336" y="7049"/>
                  </a:lnTo>
                  <a:lnTo>
                    <a:pt x="1336" y="8429"/>
                  </a:lnTo>
                  <a:lnTo>
                    <a:pt x="0" y="8429"/>
                  </a:lnTo>
                  <a:lnTo>
                    <a:pt x="0" y="8519"/>
                  </a:lnTo>
                  <a:lnTo>
                    <a:pt x="1336" y="8519"/>
                  </a:lnTo>
                  <a:lnTo>
                    <a:pt x="1336" y="9884"/>
                  </a:lnTo>
                  <a:lnTo>
                    <a:pt x="0" y="9884"/>
                  </a:lnTo>
                  <a:lnTo>
                    <a:pt x="0" y="9974"/>
                  </a:lnTo>
                  <a:lnTo>
                    <a:pt x="1336" y="9974"/>
                  </a:lnTo>
                  <a:lnTo>
                    <a:pt x="1336" y="10108"/>
                  </a:lnTo>
                  <a:lnTo>
                    <a:pt x="1426" y="10108"/>
                  </a:lnTo>
                  <a:lnTo>
                    <a:pt x="1426" y="9974"/>
                  </a:lnTo>
                  <a:lnTo>
                    <a:pt x="2805" y="9974"/>
                  </a:lnTo>
                  <a:lnTo>
                    <a:pt x="2805" y="10138"/>
                  </a:lnTo>
                  <a:lnTo>
                    <a:pt x="2895" y="10138"/>
                  </a:lnTo>
                  <a:lnTo>
                    <a:pt x="2895" y="9974"/>
                  </a:lnTo>
                  <a:lnTo>
                    <a:pt x="4275" y="9974"/>
                  </a:lnTo>
                  <a:lnTo>
                    <a:pt x="4275" y="10078"/>
                  </a:lnTo>
                  <a:cubicBezTo>
                    <a:pt x="4305" y="10078"/>
                    <a:pt x="4335" y="10078"/>
                    <a:pt x="4365" y="10064"/>
                  </a:cubicBezTo>
                  <a:lnTo>
                    <a:pt x="4365" y="9974"/>
                  </a:lnTo>
                  <a:lnTo>
                    <a:pt x="4589" y="9974"/>
                  </a:lnTo>
                  <a:cubicBezTo>
                    <a:pt x="4649" y="9959"/>
                    <a:pt x="4695" y="9914"/>
                    <a:pt x="4739" y="9884"/>
                  </a:cubicBezTo>
                  <a:lnTo>
                    <a:pt x="4365" y="9884"/>
                  </a:lnTo>
                  <a:lnTo>
                    <a:pt x="4365" y="8519"/>
                  </a:lnTo>
                  <a:lnTo>
                    <a:pt x="5729" y="8519"/>
                  </a:lnTo>
                  <a:lnTo>
                    <a:pt x="5729" y="9629"/>
                  </a:lnTo>
                  <a:cubicBezTo>
                    <a:pt x="5759" y="9644"/>
                    <a:pt x="5805" y="9659"/>
                    <a:pt x="5819" y="9659"/>
                  </a:cubicBezTo>
                  <a:lnTo>
                    <a:pt x="5819" y="8519"/>
                  </a:lnTo>
                  <a:lnTo>
                    <a:pt x="7199" y="8519"/>
                  </a:lnTo>
                  <a:lnTo>
                    <a:pt x="7199" y="9884"/>
                  </a:lnTo>
                  <a:lnTo>
                    <a:pt x="6149" y="9884"/>
                  </a:lnTo>
                  <a:lnTo>
                    <a:pt x="6239" y="9974"/>
                  </a:lnTo>
                  <a:lnTo>
                    <a:pt x="7199" y="9974"/>
                  </a:lnTo>
                  <a:lnTo>
                    <a:pt x="7199" y="10318"/>
                  </a:lnTo>
                  <a:cubicBezTo>
                    <a:pt x="7229" y="10318"/>
                    <a:pt x="7259" y="10304"/>
                    <a:pt x="7289" y="10304"/>
                  </a:cubicBezTo>
                  <a:lnTo>
                    <a:pt x="7289" y="9974"/>
                  </a:lnTo>
                  <a:lnTo>
                    <a:pt x="8054" y="9974"/>
                  </a:lnTo>
                  <a:cubicBezTo>
                    <a:pt x="8144" y="9959"/>
                    <a:pt x="8264" y="9944"/>
                    <a:pt x="8399" y="9944"/>
                  </a:cubicBezTo>
                  <a:cubicBezTo>
                    <a:pt x="8534" y="9944"/>
                    <a:pt x="8654" y="9959"/>
                    <a:pt x="8759" y="9974"/>
                  </a:cubicBezTo>
                  <a:lnTo>
                    <a:pt x="10138" y="9974"/>
                  </a:lnTo>
                  <a:lnTo>
                    <a:pt x="10138" y="10258"/>
                  </a:lnTo>
                  <a:lnTo>
                    <a:pt x="10228" y="10258"/>
                  </a:lnTo>
                  <a:lnTo>
                    <a:pt x="10228" y="9974"/>
                  </a:lnTo>
                  <a:lnTo>
                    <a:pt x="11594" y="9974"/>
                  </a:lnTo>
                  <a:lnTo>
                    <a:pt x="11594" y="10198"/>
                  </a:lnTo>
                  <a:cubicBezTo>
                    <a:pt x="11638" y="10184"/>
                    <a:pt x="11668" y="10168"/>
                    <a:pt x="11698" y="10154"/>
                  </a:cubicBezTo>
                  <a:lnTo>
                    <a:pt x="11698" y="9974"/>
                  </a:lnTo>
                  <a:lnTo>
                    <a:pt x="11938" y="9974"/>
                  </a:lnTo>
                  <a:cubicBezTo>
                    <a:pt x="11968" y="9944"/>
                    <a:pt x="11998" y="9914"/>
                    <a:pt x="12044" y="9884"/>
                  </a:cubicBezTo>
                  <a:lnTo>
                    <a:pt x="11698" y="9884"/>
                  </a:lnTo>
                  <a:lnTo>
                    <a:pt x="11698" y="8519"/>
                  </a:lnTo>
                  <a:lnTo>
                    <a:pt x="13063" y="8519"/>
                  </a:lnTo>
                  <a:lnTo>
                    <a:pt x="13063" y="9689"/>
                  </a:lnTo>
                  <a:lnTo>
                    <a:pt x="13153" y="9734"/>
                  </a:lnTo>
                  <a:lnTo>
                    <a:pt x="13153" y="8519"/>
                  </a:lnTo>
                  <a:lnTo>
                    <a:pt x="14533" y="8519"/>
                  </a:lnTo>
                  <a:lnTo>
                    <a:pt x="14533" y="9884"/>
                  </a:lnTo>
                  <a:lnTo>
                    <a:pt x="13348" y="9884"/>
                  </a:lnTo>
                  <a:cubicBezTo>
                    <a:pt x="13393" y="9914"/>
                    <a:pt x="13423" y="9944"/>
                    <a:pt x="13453" y="9974"/>
                  </a:cubicBezTo>
                  <a:lnTo>
                    <a:pt x="14533" y="9974"/>
                  </a:lnTo>
                  <a:lnTo>
                    <a:pt x="14533" y="10228"/>
                  </a:lnTo>
                  <a:lnTo>
                    <a:pt x="14623" y="10184"/>
                  </a:lnTo>
                  <a:lnTo>
                    <a:pt x="14623" y="9974"/>
                  </a:lnTo>
                  <a:lnTo>
                    <a:pt x="14863" y="9974"/>
                  </a:lnTo>
                  <a:cubicBezTo>
                    <a:pt x="14893" y="9944"/>
                    <a:pt x="14923" y="9914"/>
                    <a:pt x="14967" y="9884"/>
                  </a:cubicBezTo>
                  <a:lnTo>
                    <a:pt x="14623" y="9884"/>
                  </a:lnTo>
                  <a:lnTo>
                    <a:pt x="14623" y="8519"/>
                  </a:lnTo>
                  <a:lnTo>
                    <a:pt x="16003" y="8519"/>
                  </a:lnTo>
                  <a:lnTo>
                    <a:pt x="16003" y="9674"/>
                  </a:lnTo>
                  <a:cubicBezTo>
                    <a:pt x="16033" y="9689"/>
                    <a:pt x="16063" y="9689"/>
                    <a:pt x="16093" y="9704"/>
                  </a:cubicBezTo>
                  <a:lnTo>
                    <a:pt x="16093" y="8519"/>
                  </a:lnTo>
                  <a:lnTo>
                    <a:pt x="17472" y="8519"/>
                  </a:lnTo>
                  <a:lnTo>
                    <a:pt x="17472" y="9884"/>
                  </a:lnTo>
                  <a:lnTo>
                    <a:pt x="16647" y="9884"/>
                  </a:lnTo>
                  <a:cubicBezTo>
                    <a:pt x="16753" y="9914"/>
                    <a:pt x="16873" y="9914"/>
                    <a:pt x="17023" y="9914"/>
                  </a:cubicBezTo>
                  <a:cubicBezTo>
                    <a:pt x="17203" y="9914"/>
                    <a:pt x="17337" y="9944"/>
                    <a:pt x="17442" y="9974"/>
                  </a:cubicBezTo>
                  <a:lnTo>
                    <a:pt x="17472" y="9974"/>
                  </a:lnTo>
                  <a:lnTo>
                    <a:pt x="17472" y="9989"/>
                  </a:lnTo>
                  <a:cubicBezTo>
                    <a:pt x="17502" y="10004"/>
                    <a:pt x="17532" y="10004"/>
                    <a:pt x="17562" y="10019"/>
                  </a:cubicBezTo>
                  <a:lnTo>
                    <a:pt x="17562" y="9974"/>
                  </a:lnTo>
                  <a:lnTo>
                    <a:pt x="18927" y="9974"/>
                  </a:lnTo>
                  <a:lnTo>
                    <a:pt x="18927" y="10198"/>
                  </a:lnTo>
                  <a:cubicBezTo>
                    <a:pt x="18957" y="10184"/>
                    <a:pt x="18987" y="10168"/>
                    <a:pt x="19017" y="10138"/>
                  </a:cubicBezTo>
                  <a:lnTo>
                    <a:pt x="19017" y="9974"/>
                  </a:lnTo>
                  <a:lnTo>
                    <a:pt x="19242" y="9974"/>
                  </a:lnTo>
                  <a:cubicBezTo>
                    <a:pt x="19272" y="9944"/>
                    <a:pt x="19317" y="9914"/>
                    <a:pt x="19362" y="9884"/>
                  </a:cubicBezTo>
                  <a:lnTo>
                    <a:pt x="19017" y="9884"/>
                  </a:lnTo>
                  <a:lnTo>
                    <a:pt x="19017" y="8519"/>
                  </a:lnTo>
                  <a:lnTo>
                    <a:pt x="20396" y="8519"/>
                  </a:lnTo>
                  <a:lnTo>
                    <a:pt x="20396" y="9749"/>
                  </a:lnTo>
                  <a:lnTo>
                    <a:pt x="20486" y="9749"/>
                  </a:lnTo>
                  <a:lnTo>
                    <a:pt x="20486" y="8519"/>
                  </a:lnTo>
                  <a:lnTo>
                    <a:pt x="21866" y="8519"/>
                  </a:lnTo>
                  <a:lnTo>
                    <a:pt x="21866" y="9839"/>
                  </a:lnTo>
                  <a:cubicBezTo>
                    <a:pt x="21896" y="9839"/>
                    <a:pt x="21926" y="9854"/>
                    <a:pt x="21956" y="9869"/>
                  </a:cubicBezTo>
                  <a:lnTo>
                    <a:pt x="21956" y="8519"/>
                  </a:lnTo>
                  <a:lnTo>
                    <a:pt x="23336" y="8519"/>
                  </a:lnTo>
                  <a:lnTo>
                    <a:pt x="23336" y="9884"/>
                  </a:lnTo>
                  <a:lnTo>
                    <a:pt x="22046" y="9884"/>
                  </a:lnTo>
                  <a:cubicBezTo>
                    <a:pt x="22166" y="9929"/>
                    <a:pt x="22286" y="9959"/>
                    <a:pt x="22452" y="9974"/>
                  </a:cubicBezTo>
                  <a:lnTo>
                    <a:pt x="23186" y="9974"/>
                  </a:lnTo>
                  <a:cubicBezTo>
                    <a:pt x="23396" y="9959"/>
                    <a:pt x="23531" y="9914"/>
                    <a:pt x="23711" y="9884"/>
                  </a:cubicBezTo>
                  <a:lnTo>
                    <a:pt x="23426" y="9884"/>
                  </a:lnTo>
                  <a:lnTo>
                    <a:pt x="23426" y="8519"/>
                  </a:lnTo>
                  <a:lnTo>
                    <a:pt x="24791" y="8519"/>
                  </a:lnTo>
                  <a:lnTo>
                    <a:pt x="24791" y="9884"/>
                  </a:lnTo>
                  <a:lnTo>
                    <a:pt x="24566" y="9884"/>
                  </a:lnTo>
                  <a:cubicBezTo>
                    <a:pt x="24701" y="9914"/>
                    <a:pt x="24791" y="9959"/>
                    <a:pt x="24895" y="10004"/>
                  </a:cubicBezTo>
                  <a:lnTo>
                    <a:pt x="24895" y="9974"/>
                  </a:lnTo>
                  <a:lnTo>
                    <a:pt x="26261" y="9974"/>
                  </a:lnTo>
                  <a:lnTo>
                    <a:pt x="26261" y="10064"/>
                  </a:lnTo>
                  <a:lnTo>
                    <a:pt x="26351" y="10019"/>
                  </a:lnTo>
                  <a:lnTo>
                    <a:pt x="26351" y="9974"/>
                  </a:lnTo>
                  <a:lnTo>
                    <a:pt x="26441" y="9974"/>
                  </a:lnTo>
                  <a:cubicBezTo>
                    <a:pt x="26501" y="9944"/>
                    <a:pt x="26575" y="9914"/>
                    <a:pt x="26651" y="9884"/>
                  </a:cubicBezTo>
                  <a:lnTo>
                    <a:pt x="26351" y="9884"/>
                  </a:lnTo>
                  <a:lnTo>
                    <a:pt x="26351" y="8519"/>
                  </a:lnTo>
                  <a:lnTo>
                    <a:pt x="27730" y="8519"/>
                  </a:lnTo>
                  <a:lnTo>
                    <a:pt x="27730" y="9884"/>
                  </a:lnTo>
                  <a:lnTo>
                    <a:pt x="27521" y="9884"/>
                  </a:lnTo>
                  <a:cubicBezTo>
                    <a:pt x="27595" y="9914"/>
                    <a:pt x="27655" y="9944"/>
                    <a:pt x="27715" y="9974"/>
                  </a:cubicBezTo>
                  <a:lnTo>
                    <a:pt x="27730" y="9974"/>
                  </a:lnTo>
                  <a:lnTo>
                    <a:pt x="27730" y="9989"/>
                  </a:lnTo>
                  <a:cubicBezTo>
                    <a:pt x="27760" y="10004"/>
                    <a:pt x="27790" y="10019"/>
                    <a:pt x="27820" y="10048"/>
                  </a:cubicBezTo>
                  <a:lnTo>
                    <a:pt x="27820" y="9974"/>
                  </a:lnTo>
                  <a:lnTo>
                    <a:pt x="29200" y="9974"/>
                  </a:lnTo>
                  <a:lnTo>
                    <a:pt x="29200" y="10168"/>
                  </a:lnTo>
                  <a:cubicBezTo>
                    <a:pt x="29230" y="10154"/>
                    <a:pt x="29260" y="10138"/>
                    <a:pt x="29290" y="10138"/>
                  </a:cubicBezTo>
                  <a:lnTo>
                    <a:pt x="29290" y="9974"/>
                  </a:lnTo>
                  <a:lnTo>
                    <a:pt x="30444" y="9974"/>
                  </a:lnTo>
                  <a:cubicBezTo>
                    <a:pt x="30564" y="9944"/>
                    <a:pt x="30654" y="9899"/>
                    <a:pt x="30760" y="9869"/>
                  </a:cubicBezTo>
                  <a:lnTo>
                    <a:pt x="30760" y="8519"/>
                  </a:lnTo>
                  <a:lnTo>
                    <a:pt x="32124" y="8519"/>
                  </a:lnTo>
                  <a:lnTo>
                    <a:pt x="32124" y="9884"/>
                  </a:lnTo>
                  <a:lnTo>
                    <a:pt x="31930" y="9884"/>
                  </a:lnTo>
                  <a:cubicBezTo>
                    <a:pt x="31990" y="9914"/>
                    <a:pt x="32020" y="9944"/>
                    <a:pt x="32064" y="9974"/>
                  </a:cubicBezTo>
                  <a:lnTo>
                    <a:pt x="32124" y="9974"/>
                  </a:lnTo>
                  <a:lnTo>
                    <a:pt x="32124" y="10034"/>
                  </a:lnTo>
                  <a:cubicBezTo>
                    <a:pt x="32154" y="10048"/>
                    <a:pt x="32184" y="10078"/>
                    <a:pt x="32214" y="10094"/>
                  </a:cubicBezTo>
                  <a:lnTo>
                    <a:pt x="32214" y="9974"/>
                  </a:lnTo>
                  <a:lnTo>
                    <a:pt x="33579" y="9974"/>
                  </a:lnTo>
                  <a:cubicBezTo>
                    <a:pt x="33609" y="9944"/>
                    <a:pt x="33654" y="9914"/>
                    <a:pt x="33684" y="9884"/>
                  </a:cubicBezTo>
                  <a:lnTo>
                    <a:pt x="33684" y="8519"/>
                  </a:lnTo>
                  <a:lnTo>
                    <a:pt x="35063" y="8519"/>
                  </a:lnTo>
                  <a:lnTo>
                    <a:pt x="35063" y="9884"/>
                  </a:lnTo>
                  <a:lnTo>
                    <a:pt x="34943" y="9884"/>
                  </a:lnTo>
                  <a:cubicBezTo>
                    <a:pt x="34973" y="9914"/>
                    <a:pt x="35019" y="9944"/>
                    <a:pt x="35049" y="9974"/>
                  </a:cubicBezTo>
                  <a:lnTo>
                    <a:pt x="35063" y="9974"/>
                  </a:lnTo>
                  <a:lnTo>
                    <a:pt x="35063" y="9989"/>
                  </a:lnTo>
                  <a:cubicBezTo>
                    <a:pt x="35093" y="10019"/>
                    <a:pt x="35123" y="10034"/>
                    <a:pt x="35153" y="10064"/>
                  </a:cubicBezTo>
                  <a:lnTo>
                    <a:pt x="35153" y="9974"/>
                  </a:lnTo>
                  <a:lnTo>
                    <a:pt x="36533" y="9974"/>
                  </a:lnTo>
                  <a:lnTo>
                    <a:pt x="36533" y="10214"/>
                  </a:lnTo>
                  <a:lnTo>
                    <a:pt x="36623" y="10214"/>
                  </a:lnTo>
                  <a:lnTo>
                    <a:pt x="36623" y="9974"/>
                  </a:lnTo>
                  <a:lnTo>
                    <a:pt x="37928" y="9974"/>
                  </a:lnTo>
                  <a:lnTo>
                    <a:pt x="37928" y="9884"/>
                  </a:lnTo>
                  <a:lnTo>
                    <a:pt x="36623" y="9884"/>
                  </a:lnTo>
                  <a:lnTo>
                    <a:pt x="36623" y="8519"/>
                  </a:lnTo>
                  <a:lnTo>
                    <a:pt x="37928" y="8519"/>
                  </a:lnTo>
                  <a:lnTo>
                    <a:pt x="37928" y="8429"/>
                  </a:lnTo>
                  <a:lnTo>
                    <a:pt x="36623" y="8429"/>
                  </a:lnTo>
                  <a:lnTo>
                    <a:pt x="36623" y="7049"/>
                  </a:lnTo>
                  <a:lnTo>
                    <a:pt x="37928" y="7049"/>
                  </a:lnTo>
                  <a:lnTo>
                    <a:pt x="37928" y="6959"/>
                  </a:lnTo>
                  <a:lnTo>
                    <a:pt x="36623" y="6959"/>
                  </a:lnTo>
                  <a:lnTo>
                    <a:pt x="36623" y="5579"/>
                  </a:lnTo>
                  <a:lnTo>
                    <a:pt x="37928" y="5579"/>
                  </a:lnTo>
                  <a:lnTo>
                    <a:pt x="37928" y="5489"/>
                  </a:lnTo>
                  <a:lnTo>
                    <a:pt x="36623" y="5489"/>
                  </a:lnTo>
                  <a:lnTo>
                    <a:pt x="36623" y="4110"/>
                  </a:lnTo>
                  <a:lnTo>
                    <a:pt x="37928" y="4110"/>
                  </a:lnTo>
                  <a:lnTo>
                    <a:pt x="37928" y="4020"/>
                  </a:lnTo>
                  <a:lnTo>
                    <a:pt x="36623" y="4020"/>
                  </a:lnTo>
                  <a:lnTo>
                    <a:pt x="36623" y="2656"/>
                  </a:lnTo>
                  <a:lnTo>
                    <a:pt x="37928" y="2656"/>
                  </a:lnTo>
                  <a:lnTo>
                    <a:pt x="37928" y="2550"/>
                  </a:lnTo>
                  <a:lnTo>
                    <a:pt x="36623" y="2550"/>
                  </a:lnTo>
                  <a:lnTo>
                    <a:pt x="36623" y="1186"/>
                  </a:lnTo>
                  <a:lnTo>
                    <a:pt x="37928" y="1186"/>
                  </a:lnTo>
                  <a:lnTo>
                    <a:pt x="37928" y="1096"/>
                  </a:lnTo>
                  <a:lnTo>
                    <a:pt x="36623" y="1096"/>
                  </a:lnTo>
                  <a:lnTo>
                    <a:pt x="36623" y="0"/>
                  </a:lnTo>
                  <a:lnTo>
                    <a:pt x="36533" y="0"/>
                  </a:lnTo>
                  <a:lnTo>
                    <a:pt x="36533" y="1096"/>
                  </a:lnTo>
                  <a:lnTo>
                    <a:pt x="35153" y="1096"/>
                  </a:lnTo>
                  <a:lnTo>
                    <a:pt x="35153" y="0"/>
                  </a:lnTo>
                  <a:lnTo>
                    <a:pt x="35063" y="0"/>
                  </a:lnTo>
                  <a:lnTo>
                    <a:pt x="35063" y="1096"/>
                  </a:lnTo>
                  <a:lnTo>
                    <a:pt x="33684" y="1096"/>
                  </a:lnTo>
                  <a:lnTo>
                    <a:pt x="33684" y="0"/>
                  </a:lnTo>
                  <a:lnTo>
                    <a:pt x="33594" y="0"/>
                  </a:lnTo>
                  <a:lnTo>
                    <a:pt x="33594" y="1096"/>
                  </a:lnTo>
                  <a:lnTo>
                    <a:pt x="32214" y="1096"/>
                  </a:lnTo>
                  <a:lnTo>
                    <a:pt x="32214" y="0"/>
                  </a:lnTo>
                  <a:lnTo>
                    <a:pt x="32124" y="0"/>
                  </a:lnTo>
                  <a:lnTo>
                    <a:pt x="32124" y="1096"/>
                  </a:lnTo>
                  <a:lnTo>
                    <a:pt x="30760" y="1096"/>
                  </a:lnTo>
                  <a:lnTo>
                    <a:pt x="30760" y="0"/>
                  </a:lnTo>
                  <a:lnTo>
                    <a:pt x="30670" y="0"/>
                  </a:lnTo>
                  <a:lnTo>
                    <a:pt x="30670" y="1096"/>
                  </a:lnTo>
                  <a:lnTo>
                    <a:pt x="29290" y="1096"/>
                  </a:lnTo>
                  <a:lnTo>
                    <a:pt x="29290" y="0"/>
                  </a:lnTo>
                  <a:lnTo>
                    <a:pt x="29200" y="0"/>
                  </a:lnTo>
                  <a:lnTo>
                    <a:pt x="29200" y="1096"/>
                  </a:lnTo>
                  <a:lnTo>
                    <a:pt x="27820" y="1096"/>
                  </a:lnTo>
                  <a:lnTo>
                    <a:pt x="27820" y="0"/>
                  </a:lnTo>
                  <a:lnTo>
                    <a:pt x="27730" y="0"/>
                  </a:lnTo>
                  <a:lnTo>
                    <a:pt x="27730" y="1096"/>
                  </a:lnTo>
                  <a:lnTo>
                    <a:pt x="26351" y="1096"/>
                  </a:lnTo>
                  <a:lnTo>
                    <a:pt x="26351" y="0"/>
                  </a:lnTo>
                  <a:lnTo>
                    <a:pt x="26261" y="0"/>
                  </a:lnTo>
                  <a:lnTo>
                    <a:pt x="26261" y="1096"/>
                  </a:lnTo>
                  <a:lnTo>
                    <a:pt x="24895" y="1096"/>
                  </a:lnTo>
                  <a:lnTo>
                    <a:pt x="24895" y="0"/>
                  </a:lnTo>
                  <a:lnTo>
                    <a:pt x="24791" y="0"/>
                  </a:lnTo>
                  <a:lnTo>
                    <a:pt x="24791" y="1096"/>
                  </a:lnTo>
                  <a:lnTo>
                    <a:pt x="23426" y="1096"/>
                  </a:lnTo>
                  <a:lnTo>
                    <a:pt x="23426" y="0"/>
                  </a:lnTo>
                  <a:lnTo>
                    <a:pt x="23336" y="0"/>
                  </a:lnTo>
                  <a:lnTo>
                    <a:pt x="23336" y="1096"/>
                  </a:lnTo>
                  <a:lnTo>
                    <a:pt x="21956" y="1096"/>
                  </a:lnTo>
                  <a:lnTo>
                    <a:pt x="21956" y="0"/>
                  </a:lnTo>
                  <a:lnTo>
                    <a:pt x="21866" y="0"/>
                  </a:lnTo>
                  <a:lnTo>
                    <a:pt x="21866" y="1096"/>
                  </a:lnTo>
                  <a:lnTo>
                    <a:pt x="20486" y="1096"/>
                  </a:lnTo>
                  <a:lnTo>
                    <a:pt x="20486" y="0"/>
                  </a:lnTo>
                  <a:lnTo>
                    <a:pt x="20396" y="0"/>
                  </a:lnTo>
                  <a:lnTo>
                    <a:pt x="20396" y="1096"/>
                  </a:lnTo>
                  <a:lnTo>
                    <a:pt x="19017" y="1096"/>
                  </a:lnTo>
                  <a:lnTo>
                    <a:pt x="19017" y="0"/>
                  </a:lnTo>
                  <a:lnTo>
                    <a:pt x="18927" y="0"/>
                  </a:lnTo>
                  <a:lnTo>
                    <a:pt x="18927" y="1096"/>
                  </a:lnTo>
                  <a:lnTo>
                    <a:pt x="17562" y="1096"/>
                  </a:lnTo>
                  <a:lnTo>
                    <a:pt x="17562" y="0"/>
                  </a:lnTo>
                  <a:lnTo>
                    <a:pt x="17472" y="0"/>
                  </a:lnTo>
                  <a:lnTo>
                    <a:pt x="17472" y="1096"/>
                  </a:lnTo>
                  <a:lnTo>
                    <a:pt x="16093" y="1096"/>
                  </a:lnTo>
                  <a:lnTo>
                    <a:pt x="16093" y="0"/>
                  </a:lnTo>
                  <a:lnTo>
                    <a:pt x="16003" y="0"/>
                  </a:lnTo>
                  <a:lnTo>
                    <a:pt x="16003" y="1096"/>
                  </a:lnTo>
                  <a:lnTo>
                    <a:pt x="14623" y="1096"/>
                  </a:lnTo>
                  <a:lnTo>
                    <a:pt x="14623" y="0"/>
                  </a:lnTo>
                  <a:lnTo>
                    <a:pt x="14533" y="0"/>
                  </a:lnTo>
                  <a:lnTo>
                    <a:pt x="14533" y="1096"/>
                  </a:lnTo>
                  <a:lnTo>
                    <a:pt x="13153" y="1096"/>
                  </a:lnTo>
                  <a:lnTo>
                    <a:pt x="13153" y="0"/>
                  </a:lnTo>
                  <a:lnTo>
                    <a:pt x="13063" y="0"/>
                  </a:lnTo>
                  <a:lnTo>
                    <a:pt x="13063" y="1096"/>
                  </a:lnTo>
                  <a:lnTo>
                    <a:pt x="11698" y="1096"/>
                  </a:lnTo>
                  <a:lnTo>
                    <a:pt x="11698" y="0"/>
                  </a:lnTo>
                  <a:lnTo>
                    <a:pt x="11594" y="0"/>
                  </a:lnTo>
                  <a:lnTo>
                    <a:pt x="11594" y="1096"/>
                  </a:lnTo>
                  <a:lnTo>
                    <a:pt x="10228" y="1096"/>
                  </a:lnTo>
                  <a:lnTo>
                    <a:pt x="10228" y="0"/>
                  </a:lnTo>
                  <a:lnTo>
                    <a:pt x="10138" y="0"/>
                  </a:lnTo>
                  <a:lnTo>
                    <a:pt x="10138" y="1096"/>
                  </a:lnTo>
                  <a:lnTo>
                    <a:pt x="8759" y="1096"/>
                  </a:lnTo>
                  <a:lnTo>
                    <a:pt x="8759" y="0"/>
                  </a:lnTo>
                  <a:lnTo>
                    <a:pt x="8669" y="0"/>
                  </a:lnTo>
                  <a:lnTo>
                    <a:pt x="8669" y="1096"/>
                  </a:lnTo>
                  <a:lnTo>
                    <a:pt x="7289" y="1096"/>
                  </a:lnTo>
                  <a:lnTo>
                    <a:pt x="7289" y="0"/>
                  </a:lnTo>
                  <a:lnTo>
                    <a:pt x="7199" y="0"/>
                  </a:lnTo>
                  <a:lnTo>
                    <a:pt x="7199" y="1096"/>
                  </a:lnTo>
                  <a:lnTo>
                    <a:pt x="5819" y="1096"/>
                  </a:lnTo>
                  <a:lnTo>
                    <a:pt x="5819" y="0"/>
                  </a:lnTo>
                  <a:lnTo>
                    <a:pt x="5729" y="0"/>
                  </a:lnTo>
                  <a:lnTo>
                    <a:pt x="5729" y="1096"/>
                  </a:lnTo>
                  <a:lnTo>
                    <a:pt x="4365" y="1096"/>
                  </a:lnTo>
                  <a:lnTo>
                    <a:pt x="4365" y="0"/>
                  </a:lnTo>
                  <a:lnTo>
                    <a:pt x="4275" y="0"/>
                  </a:lnTo>
                  <a:lnTo>
                    <a:pt x="4275" y="1096"/>
                  </a:lnTo>
                  <a:lnTo>
                    <a:pt x="2895" y="1096"/>
                  </a:lnTo>
                  <a:lnTo>
                    <a:pt x="2895" y="0"/>
                  </a:lnTo>
                  <a:lnTo>
                    <a:pt x="2805" y="0"/>
                  </a:lnTo>
                  <a:lnTo>
                    <a:pt x="2805" y="1096"/>
                  </a:lnTo>
                  <a:lnTo>
                    <a:pt x="1426" y="1096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ADB0B8">
                <a:alpha val="52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" name="Google Shape;68;p11"/>
          <p:cNvSpPr/>
          <p:nvPr/>
        </p:nvSpPr>
        <p:spPr>
          <a:xfrm rot="-318762">
            <a:off x="326221" y="1095617"/>
            <a:ext cx="8491529" cy="3076573"/>
          </a:xfrm>
          <a:custGeom>
            <a:avLst/>
            <a:gdLst/>
            <a:ahLst/>
            <a:cxnLst/>
            <a:rect l="l" t="t" r="r" b="b"/>
            <a:pathLst>
              <a:path w="34360" h="12449" extrusionOk="0">
                <a:moveTo>
                  <a:pt x="1" y="0"/>
                </a:moveTo>
                <a:lnTo>
                  <a:pt x="1" y="1170"/>
                </a:lnTo>
                <a:lnTo>
                  <a:pt x="886" y="1290"/>
                </a:lnTo>
                <a:cubicBezTo>
                  <a:pt x="990" y="1080"/>
                  <a:pt x="1200" y="945"/>
                  <a:pt x="1440" y="945"/>
                </a:cubicBezTo>
                <a:cubicBezTo>
                  <a:pt x="1786" y="945"/>
                  <a:pt x="2070" y="1230"/>
                  <a:pt x="2070" y="1575"/>
                </a:cubicBezTo>
                <a:cubicBezTo>
                  <a:pt x="2070" y="1920"/>
                  <a:pt x="1786" y="2204"/>
                  <a:pt x="1440" y="2204"/>
                </a:cubicBezTo>
                <a:cubicBezTo>
                  <a:pt x="1186" y="2204"/>
                  <a:pt x="960" y="2054"/>
                  <a:pt x="870" y="1830"/>
                </a:cubicBezTo>
                <a:lnTo>
                  <a:pt x="736" y="1830"/>
                </a:lnTo>
                <a:cubicBezTo>
                  <a:pt x="667" y="1830"/>
                  <a:pt x="623" y="1830"/>
                  <a:pt x="596" y="1830"/>
                </a:cubicBezTo>
                <a:cubicBezTo>
                  <a:pt x="452" y="1830"/>
                  <a:pt x="789" y="1841"/>
                  <a:pt x="436" y="1980"/>
                </a:cubicBezTo>
                <a:cubicBezTo>
                  <a:pt x="296" y="2035"/>
                  <a:pt x="219" y="2053"/>
                  <a:pt x="179" y="2053"/>
                </a:cubicBezTo>
                <a:cubicBezTo>
                  <a:pt x="100" y="2053"/>
                  <a:pt x="166" y="1980"/>
                  <a:pt x="166" y="1980"/>
                </a:cubicBezTo>
                <a:lnTo>
                  <a:pt x="1" y="1980"/>
                </a:lnTo>
                <a:lnTo>
                  <a:pt x="1" y="3404"/>
                </a:lnTo>
                <a:lnTo>
                  <a:pt x="886" y="3510"/>
                </a:lnTo>
                <a:cubicBezTo>
                  <a:pt x="990" y="3314"/>
                  <a:pt x="1200" y="3180"/>
                  <a:pt x="1440" y="3180"/>
                </a:cubicBezTo>
                <a:cubicBezTo>
                  <a:pt x="1786" y="3180"/>
                  <a:pt x="2070" y="3464"/>
                  <a:pt x="2070" y="3810"/>
                </a:cubicBezTo>
                <a:cubicBezTo>
                  <a:pt x="2070" y="4154"/>
                  <a:pt x="1786" y="4440"/>
                  <a:pt x="1440" y="4440"/>
                </a:cubicBezTo>
                <a:cubicBezTo>
                  <a:pt x="1186" y="4440"/>
                  <a:pt x="960" y="4274"/>
                  <a:pt x="870" y="4064"/>
                </a:cubicBezTo>
                <a:lnTo>
                  <a:pt x="736" y="4064"/>
                </a:lnTo>
                <a:cubicBezTo>
                  <a:pt x="671" y="4064"/>
                  <a:pt x="628" y="4064"/>
                  <a:pt x="601" y="4064"/>
                </a:cubicBezTo>
                <a:cubicBezTo>
                  <a:pt x="444" y="4064"/>
                  <a:pt x="793" y="4074"/>
                  <a:pt x="436" y="4214"/>
                </a:cubicBezTo>
                <a:cubicBezTo>
                  <a:pt x="296" y="4269"/>
                  <a:pt x="219" y="4288"/>
                  <a:pt x="179" y="4288"/>
                </a:cubicBezTo>
                <a:cubicBezTo>
                  <a:pt x="100" y="4288"/>
                  <a:pt x="166" y="4214"/>
                  <a:pt x="166" y="4214"/>
                </a:cubicBezTo>
                <a:lnTo>
                  <a:pt x="1" y="4214"/>
                </a:lnTo>
                <a:lnTo>
                  <a:pt x="1" y="5639"/>
                </a:lnTo>
                <a:lnTo>
                  <a:pt x="886" y="5744"/>
                </a:lnTo>
                <a:cubicBezTo>
                  <a:pt x="990" y="5549"/>
                  <a:pt x="1200" y="5414"/>
                  <a:pt x="1440" y="5414"/>
                </a:cubicBezTo>
                <a:cubicBezTo>
                  <a:pt x="1786" y="5414"/>
                  <a:pt x="2070" y="5684"/>
                  <a:pt x="2070" y="6029"/>
                </a:cubicBezTo>
                <a:cubicBezTo>
                  <a:pt x="2070" y="6389"/>
                  <a:pt x="1786" y="6659"/>
                  <a:pt x="1440" y="6659"/>
                </a:cubicBezTo>
                <a:cubicBezTo>
                  <a:pt x="1186" y="6659"/>
                  <a:pt x="960" y="6509"/>
                  <a:pt x="870" y="6284"/>
                </a:cubicBezTo>
                <a:lnTo>
                  <a:pt x="736" y="6284"/>
                </a:lnTo>
                <a:cubicBezTo>
                  <a:pt x="671" y="6284"/>
                  <a:pt x="628" y="6283"/>
                  <a:pt x="601" y="6283"/>
                </a:cubicBezTo>
                <a:cubicBezTo>
                  <a:pt x="444" y="6283"/>
                  <a:pt x="793" y="6294"/>
                  <a:pt x="436" y="6434"/>
                </a:cubicBezTo>
                <a:cubicBezTo>
                  <a:pt x="296" y="6489"/>
                  <a:pt x="219" y="6507"/>
                  <a:pt x="179" y="6507"/>
                </a:cubicBezTo>
                <a:cubicBezTo>
                  <a:pt x="100" y="6507"/>
                  <a:pt x="166" y="6434"/>
                  <a:pt x="166" y="6434"/>
                </a:cubicBezTo>
                <a:lnTo>
                  <a:pt x="1" y="6434"/>
                </a:lnTo>
                <a:lnTo>
                  <a:pt x="1" y="7859"/>
                </a:lnTo>
                <a:lnTo>
                  <a:pt x="886" y="7979"/>
                </a:lnTo>
                <a:cubicBezTo>
                  <a:pt x="990" y="7769"/>
                  <a:pt x="1200" y="7633"/>
                  <a:pt x="1440" y="7633"/>
                </a:cubicBezTo>
                <a:cubicBezTo>
                  <a:pt x="1786" y="7633"/>
                  <a:pt x="2070" y="7919"/>
                  <a:pt x="2070" y="8263"/>
                </a:cubicBezTo>
                <a:cubicBezTo>
                  <a:pt x="2070" y="8609"/>
                  <a:pt x="1786" y="8893"/>
                  <a:pt x="1440" y="8893"/>
                </a:cubicBezTo>
                <a:cubicBezTo>
                  <a:pt x="1186" y="8893"/>
                  <a:pt x="960" y="8743"/>
                  <a:pt x="870" y="8519"/>
                </a:cubicBezTo>
                <a:lnTo>
                  <a:pt x="736" y="8519"/>
                </a:lnTo>
                <a:cubicBezTo>
                  <a:pt x="667" y="8519"/>
                  <a:pt x="623" y="8518"/>
                  <a:pt x="596" y="8518"/>
                </a:cubicBezTo>
                <a:cubicBezTo>
                  <a:pt x="452" y="8518"/>
                  <a:pt x="789" y="8529"/>
                  <a:pt x="436" y="8669"/>
                </a:cubicBezTo>
                <a:cubicBezTo>
                  <a:pt x="296" y="8724"/>
                  <a:pt x="219" y="8742"/>
                  <a:pt x="179" y="8742"/>
                </a:cubicBezTo>
                <a:cubicBezTo>
                  <a:pt x="100" y="8742"/>
                  <a:pt x="166" y="8669"/>
                  <a:pt x="166" y="8669"/>
                </a:cubicBezTo>
                <a:lnTo>
                  <a:pt x="1" y="8669"/>
                </a:lnTo>
                <a:lnTo>
                  <a:pt x="1" y="10093"/>
                </a:lnTo>
                <a:lnTo>
                  <a:pt x="886" y="10198"/>
                </a:lnTo>
                <a:cubicBezTo>
                  <a:pt x="990" y="10003"/>
                  <a:pt x="1200" y="9869"/>
                  <a:pt x="1440" y="9869"/>
                </a:cubicBezTo>
                <a:cubicBezTo>
                  <a:pt x="1786" y="9869"/>
                  <a:pt x="2070" y="10153"/>
                  <a:pt x="2070" y="10498"/>
                </a:cubicBezTo>
                <a:cubicBezTo>
                  <a:pt x="2070" y="10843"/>
                  <a:pt x="1786" y="11128"/>
                  <a:pt x="1440" y="11128"/>
                </a:cubicBezTo>
                <a:cubicBezTo>
                  <a:pt x="1186" y="11128"/>
                  <a:pt x="960" y="10963"/>
                  <a:pt x="870" y="10753"/>
                </a:cubicBezTo>
                <a:lnTo>
                  <a:pt x="736" y="10753"/>
                </a:lnTo>
                <a:cubicBezTo>
                  <a:pt x="671" y="10753"/>
                  <a:pt x="628" y="10752"/>
                  <a:pt x="601" y="10752"/>
                </a:cubicBezTo>
                <a:cubicBezTo>
                  <a:pt x="444" y="10752"/>
                  <a:pt x="793" y="10763"/>
                  <a:pt x="436" y="10903"/>
                </a:cubicBezTo>
                <a:cubicBezTo>
                  <a:pt x="296" y="10958"/>
                  <a:pt x="219" y="10976"/>
                  <a:pt x="179" y="10976"/>
                </a:cubicBezTo>
                <a:cubicBezTo>
                  <a:pt x="100" y="10976"/>
                  <a:pt x="166" y="10903"/>
                  <a:pt x="166" y="10903"/>
                </a:cubicBezTo>
                <a:lnTo>
                  <a:pt x="1" y="10903"/>
                </a:lnTo>
                <a:lnTo>
                  <a:pt x="1" y="12252"/>
                </a:lnTo>
                <a:cubicBezTo>
                  <a:pt x="136" y="12222"/>
                  <a:pt x="286" y="12148"/>
                  <a:pt x="526" y="12148"/>
                </a:cubicBezTo>
                <a:cubicBezTo>
                  <a:pt x="1006" y="12148"/>
                  <a:pt x="1006" y="11818"/>
                  <a:pt x="1500" y="11818"/>
                </a:cubicBezTo>
                <a:cubicBezTo>
                  <a:pt x="1996" y="11818"/>
                  <a:pt x="1996" y="11833"/>
                  <a:pt x="2490" y="11833"/>
                </a:cubicBezTo>
                <a:cubicBezTo>
                  <a:pt x="2970" y="11833"/>
                  <a:pt x="2970" y="12042"/>
                  <a:pt x="3466" y="12042"/>
                </a:cubicBezTo>
                <a:cubicBezTo>
                  <a:pt x="3960" y="12042"/>
                  <a:pt x="3960" y="12178"/>
                  <a:pt x="4455" y="12178"/>
                </a:cubicBezTo>
                <a:cubicBezTo>
                  <a:pt x="4935" y="12178"/>
                  <a:pt x="4935" y="12058"/>
                  <a:pt x="5430" y="12058"/>
                </a:cubicBezTo>
                <a:cubicBezTo>
                  <a:pt x="5925" y="12058"/>
                  <a:pt x="5925" y="12252"/>
                  <a:pt x="6419" y="12252"/>
                </a:cubicBezTo>
                <a:cubicBezTo>
                  <a:pt x="6899" y="12252"/>
                  <a:pt x="6899" y="11938"/>
                  <a:pt x="7395" y="11938"/>
                </a:cubicBezTo>
                <a:cubicBezTo>
                  <a:pt x="7889" y="11938"/>
                  <a:pt x="7889" y="12222"/>
                  <a:pt x="8369" y="12222"/>
                </a:cubicBezTo>
                <a:cubicBezTo>
                  <a:pt x="8864" y="12222"/>
                  <a:pt x="8864" y="12132"/>
                  <a:pt x="9359" y="12132"/>
                </a:cubicBezTo>
                <a:cubicBezTo>
                  <a:pt x="9854" y="12132"/>
                  <a:pt x="9854" y="12388"/>
                  <a:pt x="10334" y="12388"/>
                </a:cubicBezTo>
                <a:cubicBezTo>
                  <a:pt x="10828" y="12388"/>
                  <a:pt x="10828" y="11878"/>
                  <a:pt x="11324" y="11878"/>
                </a:cubicBezTo>
                <a:cubicBezTo>
                  <a:pt x="11818" y="11878"/>
                  <a:pt x="11818" y="12298"/>
                  <a:pt x="12298" y="12298"/>
                </a:cubicBezTo>
                <a:cubicBezTo>
                  <a:pt x="12794" y="12298"/>
                  <a:pt x="12794" y="12448"/>
                  <a:pt x="13288" y="12448"/>
                </a:cubicBezTo>
                <a:cubicBezTo>
                  <a:pt x="13768" y="12448"/>
                  <a:pt x="13768" y="12012"/>
                  <a:pt x="14263" y="12012"/>
                </a:cubicBezTo>
                <a:cubicBezTo>
                  <a:pt x="14758" y="12012"/>
                  <a:pt x="14758" y="12208"/>
                  <a:pt x="15253" y="12208"/>
                </a:cubicBezTo>
                <a:cubicBezTo>
                  <a:pt x="15733" y="12208"/>
                  <a:pt x="15733" y="12328"/>
                  <a:pt x="16227" y="12328"/>
                </a:cubicBezTo>
                <a:cubicBezTo>
                  <a:pt x="16723" y="12328"/>
                  <a:pt x="16723" y="12342"/>
                  <a:pt x="17217" y="12342"/>
                </a:cubicBezTo>
                <a:cubicBezTo>
                  <a:pt x="17697" y="12342"/>
                  <a:pt x="17697" y="12208"/>
                  <a:pt x="18193" y="12208"/>
                </a:cubicBezTo>
                <a:cubicBezTo>
                  <a:pt x="18687" y="12208"/>
                  <a:pt x="18687" y="11953"/>
                  <a:pt x="19167" y="11953"/>
                </a:cubicBezTo>
                <a:cubicBezTo>
                  <a:pt x="19662" y="11953"/>
                  <a:pt x="19662" y="12238"/>
                  <a:pt x="20157" y="12238"/>
                </a:cubicBezTo>
                <a:cubicBezTo>
                  <a:pt x="20652" y="12238"/>
                  <a:pt x="20652" y="12028"/>
                  <a:pt x="21132" y="12028"/>
                </a:cubicBezTo>
                <a:cubicBezTo>
                  <a:pt x="21626" y="12028"/>
                  <a:pt x="21626" y="11938"/>
                  <a:pt x="22122" y="11938"/>
                </a:cubicBezTo>
                <a:cubicBezTo>
                  <a:pt x="22602" y="11938"/>
                  <a:pt x="22602" y="12162"/>
                  <a:pt x="23096" y="12162"/>
                </a:cubicBezTo>
                <a:cubicBezTo>
                  <a:pt x="23592" y="12162"/>
                  <a:pt x="23592" y="12312"/>
                  <a:pt x="24086" y="12312"/>
                </a:cubicBezTo>
                <a:cubicBezTo>
                  <a:pt x="24566" y="12312"/>
                  <a:pt x="24566" y="12162"/>
                  <a:pt x="25061" y="12162"/>
                </a:cubicBezTo>
                <a:cubicBezTo>
                  <a:pt x="25556" y="12162"/>
                  <a:pt x="25556" y="12102"/>
                  <a:pt x="26036" y="12102"/>
                </a:cubicBezTo>
                <a:cubicBezTo>
                  <a:pt x="26531" y="12102"/>
                  <a:pt x="26531" y="12372"/>
                  <a:pt x="27025" y="12372"/>
                </a:cubicBezTo>
                <a:cubicBezTo>
                  <a:pt x="27521" y="12372"/>
                  <a:pt x="27521" y="11848"/>
                  <a:pt x="28001" y="11848"/>
                </a:cubicBezTo>
                <a:cubicBezTo>
                  <a:pt x="28495" y="11848"/>
                  <a:pt x="28495" y="12238"/>
                  <a:pt x="28991" y="12238"/>
                </a:cubicBezTo>
                <a:cubicBezTo>
                  <a:pt x="29470" y="12238"/>
                  <a:pt x="29470" y="12012"/>
                  <a:pt x="29965" y="12012"/>
                </a:cubicBezTo>
                <a:cubicBezTo>
                  <a:pt x="30460" y="12012"/>
                  <a:pt x="30460" y="12432"/>
                  <a:pt x="30940" y="12432"/>
                </a:cubicBezTo>
                <a:cubicBezTo>
                  <a:pt x="31434" y="12432"/>
                  <a:pt x="31434" y="12268"/>
                  <a:pt x="31930" y="12268"/>
                </a:cubicBezTo>
                <a:cubicBezTo>
                  <a:pt x="32424" y="12268"/>
                  <a:pt x="32424" y="12012"/>
                  <a:pt x="32904" y="12012"/>
                </a:cubicBezTo>
                <a:cubicBezTo>
                  <a:pt x="33287" y="12012"/>
                  <a:pt x="33526" y="12362"/>
                  <a:pt x="33774" y="12362"/>
                </a:cubicBezTo>
                <a:cubicBezTo>
                  <a:pt x="33847" y="12362"/>
                  <a:pt x="33921" y="12331"/>
                  <a:pt x="34000" y="12252"/>
                </a:cubicBezTo>
                <a:cubicBezTo>
                  <a:pt x="34359" y="11908"/>
                  <a:pt x="34240" y="11668"/>
                  <a:pt x="34074" y="11098"/>
                </a:cubicBezTo>
                <a:cubicBezTo>
                  <a:pt x="33954" y="10618"/>
                  <a:pt x="33790" y="10648"/>
                  <a:pt x="33790" y="10168"/>
                </a:cubicBezTo>
                <a:cubicBezTo>
                  <a:pt x="33790" y="9673"/>
                  <a:pt x="33880" y="9673"/>
                  <a:pt x="33880" y="9179"/>
                </a:cubicBezTo>
                <a:cubicBezTo>
                  <a:pt x="33880" y="8683"/>
                  <a:pt x="34000" y="8683"/>
                  <a:pt x="34000" y="8189"/>
                </a:cubicBezTo>
                <a:cubicBezTo>
                  <a:pt x="34000" y="7693"/>
                  <a:pt x="33580" y="7693"/>
                  <a:pt x="33580" y="7213"/>
                </a:cubicBezTo>
                <a:cubicBezTo>
                  <a:pt x="33580" y="6719"/>
                  <a:pt x="34060" y="6719"/>
                  <a:pt x="34060" y="6224"/>
                </a:cubicBezTo>
                <a:cubicBezTo>
                  <a:pt x="34060" y="5729"/>
                  <a:pt x="33564" y="5729"/>
                  <a:pt x="33564" y="5234"/>
                </a:cubicBezTo>
                <a:cubicBezTo>
                  <a:pt x="33564" y="4754"/>
                  <a:pt x="34060" y="4754"/>
                  <a:pt x="34060" y="4260"/>
                </a:cubicBezTo>
                <a:cubicBezTo>
                  <a:pt x="34060" y="3764"/>
                  <a:pt x="33834" y="3764"/>
                  <a:pt x="33834" y="3270"/>
                </a:cubicBezTo>
                <a:cubicBezTo>
                  <a:pt x="33834" y="2774"/>
                  <a:pt x="33774" y="2774"/>
                  <a:pt x="33774" y="2294"/>
                </a:cubicBezTo>
                <a:cubicBezTo>
                  <a:pt x="33774" y="1800"/>
                  <a:pt x="34134" y="1800"/>
                  <a:pt x="34134" y="1305"/>
                </a:cubicBezTo>
                <a:cubicBezTo>
                  <a:pt x="34134" y="810"/>
                  <a:pt x="34314" y="585"/>
                  <a:pt x="33970" y="240"/>
                </a:cubicBezTo>
                <a:cubicBezTo>
                  <a:pt x="33863" y="134"/>
                  <a:pt x="33769" y="98"/>
                  <a:pt x="33674" y="98"/>
                </a:cubicBezTo>
                <a:cubicBezTo>
                  <a:pt x="33461" y="98"/>
                  <a:pt x="33248" y="285"/>
                  <a:pt x="32904" y="285"/>
                </a:cubicBezTo>
                <a:cubicBezTo>
                  <a:pt x="32410" y="285"/>
                  <a:pt x="32410" y="135"/>
                  <a:pt x="31930" y="135"/>
                </a:cubicBezTo>
                <a:cubicBezTo>
                  <a:pt x="31434" y="135"/>
                  <a:pt x="31434" y="600"/>
                  <a:pt x="30940" y="600"/>
                </a:cubicBezTo>
                <a:cubicBezTo>
                  <a:pt x="30445" y="600"/>
                  <a:pt x="30445" y="360"/>
                  <a:pt x="29965" y="360"/>
                </a:cubicBezTo>
                <a:cubicBezTo>
                  <a:pt x="29470" y="360"/>
                  <a:pt x="29470" y="105"/>
                  <a:pt x="28975" y="105"/>
                </a:cubicBezTo>
                <a:lnTo>
                  <a:pt x="28001" y="105"/>
                </a:lnTo>
                <a:cubicBezTo>
                  <a:pt x="27505" y="105"/>
                  <a:pt x="27505" y="540"/>
                  <a:pt x="27011" y="540"/>
                </a:cubicBezTo>
                <a:cubicBezTo>
                  <a:pt x="26515" y="540"/>
                  <a:pt x="26515" y="15"/>
                  <a:pt x="26036" y="15"/>
                </a:cubicBezTo>
                <a:cubicBezTo>
                  <a:pt x="25541" y="15"/>
                  <a:pt x="25541" y="180"/>
                  <a:pt x="25046" y="180"/>
                </a:cubicBezTo>
                <a:cubicBezTo>
                  <a:pt x="24566" y="180"/>
                  <a:pt x="24566" y="600"/>
                  <a:pt x="24071" y="600"/>
                </a:cubicBezTo>
                <a:cubicBezTo>
                  <a:pt x="23576" y="600"/>
                  <a:pt x="23576" y="585"/>
                  <a:pt x="23082" y="585"/>
                </a:cubicBezTo>
                <a:cubicBezTo>
                  <a:pt x="22602" y="585"/>
                  <a:pt x="22602" y="630"/>
                  <a:pt x="22106" y="630"/>
                </a:cubicBezTo>
                <a:cubicBezTo>
                  <a:pt x="21612" y="630"/>
                  <a:pt x="21612" y="60"/>
                  <a:pt x="21116" y="60"/>
                </a:cubicBezTo>
                <a:cubicBezTo>
                  <a:pt x="20637" y="60"/>
                  <a:pt x="20637" y="495"/>
                  <a:pt x="20142" y="495"/>
                </a:cubicBezTo>
                <a:cubicBezTo>
                  <a:pt x="19647" y="495"/>
                  <a:pt x="19647" y="285"/>
                  <a:pt x="19152" y="285"/>
                </a:cubicBezTo>
                <a:cubicBezTo>
                  <a:pt x="18673" y="285"/>
                  <a:pt x="18673" y="255"/>
                  <a:pt x="18177" y="255"/>
                </a:cubicBezTo>
                <a:cubicBezTo>
                  <a:pt x="17683" y="255"/>
                  <a:pt x="17683" y="360"/>
                  <a:pt x="17203" y="360"/>
                </a:cubicBezTo>
                <a:cubicBezTo>
                  <a:pt x="16707" y="360"/>
                  <a:pt x="16707" y="585"/>
                  <a:pt x="16213" y="585"/>
                </a:cubicBezTo>
                <a:cubicBezTo>
                  <a:pt x="15718" y="585"/>
                  <a:pt x="15718" y="450"/>
                  <a:pt x="15238" y="450"/>
                </a:cubicBezTo>
                <a:cubicBezTo>
                  <a:pt x="14743" y="450"/>
                  <a:pt x="14743" y="105"/>
                  <a:pt x="14248" y="105"/>
                </a:cubicBezTo>
                <a:cubicBezTo>
                  <a:pt x="13768" y="105"/>
                  <a:pt x="13768" y="195"/>
                  <a:pt x="13274" y="195"/>
                </a:cubicBezTo>
                <a:cubicBezTo>
                  <a:pt x="12778" y="195"/>
                  <a:pt x="12778" y="645"/>
                  <a:pt x="12284" y="645"/>
                </a:cubicBezTo>
                <a:cubicBezTo>
                  <a:pt x="11804" y="645"/>
                  <a:pt x="11804" y="615"/>
                  <a:pt x="11308" y="615"/>
                </a:cubicBezTo>
                <a:cubicBezTo>
                  <a:pt x="10814" y="615"/>
                  <a:pt x="10814" y="210"/>
                  <a:pt x="10334" y="210"/>
                </a:cubicBezTo>
                <a:cubicBezTo>
                  <a:pt x="9839" y="210"/>
                  <a:pt x="9839" y="45"/>
                  <a:pt x="9344" y="45"/>
                </a:cubicBezTo>
                <a:cubicBezTo>
                  <a:pt x="8849" y="45"/>
                  <a:pt x="8849" y="120"/>
                  <a:pt x="8369" y="120"/>
                </a:cubicBezTo>
                <a:cubicBezTo>
                  <a:pt x="7875" y="120"/>
                  <a:pt x="7875" y="60"/>
                  <a:pt x="7379" y="60"/>
                </a:cubicBezTo>
                <a:cubicBezTo>
                  <a:pt x="6899" y="60"/>
                  <a:pt x="6899" y="120"/>
                  <a:pt x="6405" y="120"/>
                </a:cubicBezTo>
                <a:cubicBezTo>
                  <a:pt x="5909" y="120"/>
                  <a:pt x="5909" y="630"/>
                  <a:pt x="5415" y="630"/>
                </a:cubicBezTo>
                <a:cubicBezTo>
                  <a:pt x="4935" y="630"/>
                  <a:pt x="4935" y="300"/>
                  <a:pt x="4440" y="300"/>
                </a:cubicBezTo>
                <a:cubicBezTo>
                  <a:pt x="3945" y="300"/>
                  <a:pt x="3945" y="480"/>
                  <a:pt x="3466" y="480"/>
                </a:cubicBezTo>
                <a:cubicBezTo>
                  <a:pt x="2970" y="480"/>
                  <a:pt x="2970" y="255"/>
                  <a:pt x="2476" y="255"/>
                </a:cubicBezTo>
                <a:cubicBezTo>
                  <a:pt x="1996" y="255"/>
                  <a:pt x="1996" y="0"/>
                  <a:pt x="1500" y="0"/>
                </a:cubicBezTo>
                <a:cubicBezTo>
                  <a:pt x="1006" y="0"/>
                  <a:pt x="1006" y="60"/>
                  <a:pt x="510" y="60"/>
                </a:cubicBezTo>
                <a:cubicBezTo>
                  <a:pt x="316" y="60"/>
                  <a:pt x="151" y="3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1"/>
          <p:cNvSpPr/>
          <p:nvPr/>
        </p:nvSpPr>
        <p:spPr>
          <a:xfrm rot="-375590">
            <a:off x="1284015" y="754174"/>
            <a:ext cx="172464" cy="418512"/>
          </a:xfrm>
          <a:custGeom>
            <a:avLst/>
            <a:gdLst/>
            <a:ahLst/>
            <a:cxnLst/>
            <a:rect l="l" t="t" r="r" b="b"/>
            <a:pathLst>
              <a:path w="2911" h="7064" extrusionOk="0">
                <a:moveTo>
                  <a:pt x="1455" y="1"/>
                </a:moveTo>
                <a:cubicBezTo>
                  <a:pt x="645" y="1"/>
                  <a:pt x="1" y="661"/>
                  <a:pt x="1" y="1455"/>
                </a:cubicBezTo>
                <a:lnTo>
                  <a:pt x="1" y="1650"/>
                </a:lnTo>
                <a:lnTo>
                  <a:pt x="315" y="1650"/>
                </a:lnTo>
                <a:lnTo>
                  <a:pt x="315" y="1455"/>
                </a:lnTo>
                <a:cubicBezTo>
                  <a:pt x="315" y="841"/>
                  <a:pt x="825" y="331"/>
                  <a:pt x="1455" y="331"/>
                </a:cubicBezTo>
                <a:cubicBezTo>
                  <a:pt x="2070" y="331"/>
                  <a:pt x="2580" y="841"/>
                  <a:pt x="2580" y="1455"/>
                </a:cubicBezTo>
                <a:lnTo>
                  <a:pt x="2580" y="6150"/>
                </a:lnTo>
                <a:cubicBezTo>
                  <a:pt x="2580" y="6480"/>
                  <a:pt x="2310" y="6734"/>
                  <a:pt x="1995" y="6734"/>
                </a:cubicBezTo>
                <a:lnTo>
                  <a:pt x="1845" y="6734"/>
                </a:lnTo>
                <a:cubicBezTo>
                  <a:pt x="1515" y="6734"/>
                  <a:pt x="1261" y="6480"/>
                  <a:pt x="1261" y="6150"/>
                </a:cubicBezTo>
                <a:lnTo>
                  <a:pt x="1261" y="2115"/>
                </a:lnTo>
                <a:cubicBezTo>
                  <a:pt x="1261" y="2025"/>
                  <a:pt x="1185" y="1950"/>
                  <a:pt x="1095" y="1950"/>
                </a:cubicBezTo>
                <a:cubicBezTo>
                  <a:pt x="1005" y="1950"/>
                  <a:pt x="931" y="2025"/>
                  <a:pt x="931" y="2115"/>
                </a:cubicBezTo>
                <a:lnTo>
                  <a:pt x="931" y="6150"/>
                </a:lnTo>
                <a:cubicBezTo>
                  <a:pt x="931" y="6659"/>
                  <a:pt x="1335" y="7064"/>
                  <a:pt x="1845" y="7064"/>
                </a:cubicBezTo>
                <a:lnTo>
                  <a:pt x="1995" y="7064"/>
                </a:lnTo>
                <a:cubicBezTo>
                  <a:pt x="2490" y="7064"/>
                  <a:pt x="2910" y="6659"/>
                  <a:pt x="2910" y="6150"/>
                </a:cubicBezTo>
                <a:lnTo>
                  <a:pt x="2910" y="1455"/>
                </a:lnTo>
                <a:cubicBezTo>
                  <a:pt x="2910" y="661"/>
                  <a:pt x="2250" y="1"/>
                  <a:pt x="1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type="subTitle" idx="1"/>
          </p:nvPr>
        </p:nvSpPr>
        <p:spPr>
          <a:xfrm>
            <a:off x="1284000" y="3069625"/>
            <a:ext cx="65760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3"/>
          <p:cNvGrpSpPr/>
          <p:nvPr/>
        </p:nvGrpSpPr>
        <p:grpSpPr>
          <a:xfrm>
            <a:off x="321225" y="228775"/>
            <a:ext cx="7000549" cy="4687587"/>
            <a:chOff x="321225" y="228775"/>
            <a:chExt cx="7000549" cy="4687587"/>
          </a:xfrm>
        </p:grpSpPr>
        <p:sp>
          <p:nvSpPr>
            <p:cNvPr id="76" name="Google Shape;76;p13"/>
            <p:cNvSpPr/>
            <p:nvPr/>
          </p:nvSpPr>
          <p:spPr>
            <a:xfrm>
              <a:off x="321225" y="228775"/>
              <a:ext cx="4098831" cy="4687587"/>
            </a:xfrm>
            <a:custGeom>
              <a:avLst/>
              <a:gdLst/>
              <a:ahLst/>
              <a:cxnLst/>
              <a:rect l="l" t="t" r="r" b="b"/>
              <a:pathLst>
                <a:path w="32484" h="37150" extrusionOk="0">
                  <a:moveTo>
                    <a:pt x="21100" y="1"/>
                  </a:moveTo>
                  <a:cubicBezTo>
                    <a:pt x="20816" y="1"/>
                    <a:pt x="20816" y="316"/>
                    <a:pt x="20516" y="316"/>
                  </a:cubicBezTo>
                  <a:cubicBezTo>
                    <a:pt x="20231" y="316"/>
                    <a:pt x="20231" y="106"/>
                    <a:pt x="19946" y="106"/>
                  </a:cubicBezTo>
                  <a:cubicBezTo>
                    <a:pt x="19661" y="106"/>
                    <a:pt x="19661" y="391"/>
                    <a:pt x="19361" y="391"/>
                  </a:cubicBezTo>
                  <a:cubicBezTo>
                    <a:pt x="19076" y="391"/>
                    <a:pt x="19076" y="721"/>
                    <a:pt x="18791" y="721"/>
                  </a:cubicBezTo>
                  <a:cubicBezTo>
                    <a:pt x="18506" y="721"/>
                    <a:pt x="18506" y="391"/>
                    <a:pt x="18221" y="391"/>
                  </a:cubicBezTo>
                  <a:cubicBezTo>
                    <a:pt x="17921" y="391"/>
                    <a:pt x="17921" y="166"/>
                    <a:pt x="17637" y="166"/>
                  </a:cubicBezTo>
                  <a:cubicBezTo>
                    <a:pt x="17351" y="166"/>
                    <a:pt x="17351" y="76"/>
                    <a:pt x="17067" y="76"/>
                  </a:cubicBezTo>
                  <a:cubicBezTo>
                    <a:pt x="16781" y="76"/>
                    <a:pt x="16781" y="196"/>
                    <a:pt x="16481" y="196"/>
                  </a:cubicBezTo>
                  <a:cubicBezTo>
                    <a:pt x="16197" y="196"/>
                    <a:pt x="16197" y="121"/>
                    <a:pt x="15911" y="121"/>
                  </a:cubicBezTo>
                  <a:cubicBezTo>
                    <a:pt x="15627" y="121"/>
                    <a:pt x="15627" y="541"/>
                    <a:pt x="15341" y="541"/>
                  </a:cubicBezTo>
                  <a:cubicBezTo>
                    <a:pt x="15042" y="541"/>
                    <a:pt x="15042" y="256"/>
                    <a:pt x="14757" y="256"/>
                  </a:cubicBezTo>
                  <a:cubicBezTo>
                    <a:pt x="14472" y="256"/>
                    <a:pt x="14472" y="241"/>
                    <a:pt x="14187" y="241"/>
                  </a:cubicBezTo>
                  <a:cubicBezTo>
                    <a:pt x="13902" y="241"/>
                    <a:pt x="13902" y="331"/>
                    <a:pt x="13602" y="331"/>
                  </a:cubicBezTo>
                  <a:cubicBezTo>
                    <a:pt x="13317" y="331"/>
                    <a:pt x="13317" y="436"/>
                    <a:pt x="13032" y="436"/>
                  </a:cubicBezTo>
                  <a:cubicBezTo>
                    <a:pt x="12748" y="436"/>
                    <a:pt x="12748" y="721"/>
                    <a:pt x="12462" y="721"/>
                  </a:cubicBezTo>
                  <a:cubicBezTo>
                    <a:pt x="12162" y="721"/>
                    <a:pt x="12162" y="241"/>
                    <a:pt x="11878" y="241"/>
                  </a:cubicBezTo>
                  <a:cubicBezTo>
                    <a:pt x="11592" y="241"/>
                    <a:pt x="11592" y="286"/>
                    <a:pt x="11308" y="286"/>
                  </a:cubicBezTo>
                  <a:cubicBezTo>
                    <a:pt x="11022" y="286"/>
                    <a:pt x="11022" y="421"/>
                    <a:pt x="10738" y="421"/>
                  </a:cubicBezTo>
                  <a:cubicBezTo>
                    <a:pt x="10438" y="421"/>
                    <a:pt x="10438" y="151"/>
                    <a:pt x="10152" y="151"/>
                  </a:cubicBezTo>
                  <a:cubicBezTo>
                    <a:pt x="9868" y="151"/>
                    <a:pt x="9868" y="496"/>
                    <a:pt x="9583" y="496"/>
                  </a:cubicBezTo>
                  <a:cubicBezTo>
                    <a:pt x="9298" y="496"/>
                    <a:pt x="9298" y="181"/>
                    <a:pt x="8998" y="181"/>
                  </a:cubicBezTo>
                  <a:cubicBezTo>
                    <a:pt x="8713" y="181"/>
                    <a:pt x="8713" y="526"/>
                    <a:pt x="8428" y="526"/>
                  </a:cubicBezTo>
                  <a:cubicBezTo>
                    <a:pt x="8143" y="526"/>
                    <a:pt x="8143" y="466"/>
                    <a:pt x="7859" y="466"/>
                  </a:cubicBezTo>
                  <a:cubicBezTo>
                    <a:pt x="7559" y="466"/>
                    <a:pt x="7559" y="331"/>
                    <a:pt x="7273" y="331"/>
                  </a:cubicBezTo>
                  <a:cubicBezTo>
                    <a:pt x="6989" y="331"/>
                    <a:pt x="6989" y="661"/>
                    <a:pt x="6703" y="661"/>
                  </a:cubicBezTo>
                  <a:cubicBezTo>
                    <a:pt x="6419" y="661"/>
                    <a:pt x="6419" y="391"/>
                    <a:pt x="6133" y="391"/>
                  </a:cubicBezTo>
                  <a:cubicBezTo>
                    <a:pt x="5833" y="391"/>
                    <a:pt x="5833" y="61"/>
                    <a:pt x="5549" y="61"/>
                  </a:cubicBezTo>
                  <a:cubicBezTo>
                    <a:pt x="5263" y="61"/>
                    <a:pt x="5263" y="451"/>
                    <a:pt x="4979" y="451"/>
                  </a:cubicBezTo>
                  <a:cubicBezTo>
                    <a:pt x="4694" y="451"/>
                    <a:pt x="4694" y="181"/>
                    <a:pt x="4394" y="181"/>
                  </a:cubicBezTo>
                  <a:cubicBezTo>
                    <a:pt x="4109" y="181"/>
                    <a:pt x="4109" y="556"/>
                    <a:pt x="3824" y="556"/>
                  </a:cubicBezTo>
                  <a:cubicBezTo>
                    <a:pt x="3539" y="556"/>
                    <a:pt x="3539" y="46"/>
                    <a:pt x="3254" y="46"/>
                  </a:cubicBezTo>
                  <a:cubicBezTo>
                    <a:pt x="2969" y="46"/>
                    <a:pt x="2969" y="31"/>
                    <a:pt x="2670" y="31"/>
                  </a:cubicBezTo>
                  <a:cubicBezTo>
                    <a:pt x="2384" y="31"/>
                    <a:pt x="2384" y="301"/>
                    <a:pt x="2100" y="301"/>
                  </a:cubicBezTo>
                  <a:cubicBezTo>
                    <a:pt x="1814" y="301"/>
                    <a:pt x="1814" y="121"/>
                    <a:pt x="1530" y="121"/>
                  </a:cubicBezTo>
                  <a:cubicBezTo>
                    <a:pt x="1244" y="121"/>
                    <a:pt x="1244" y="436"/>
                    <a:pt x="944" y="436"/>
                  </a:cubicBezTo>
                  <a:cubicBezTo>
                    <a:pt x="712" y="436"/>
                    <a:pt x="499" y="146"/>
                    <a:pt x="323" y="146"/>
                  </a:cubicBezTo>
                  <a:cubicBezTo>
                    <a:pt x="283" y="146"/>
                    <a:pt x="246" y="160"/>
                    <a:pt x="210" y="196"/>
                  </a:cubicBezTo>
                  <a:cubicBezTo>
                    <a:pt x="0" y="406"/>
                    <a:pt x="284" y="661"/>
                    <a:pt x="284" y="946"/>
                  </a:cubicBezTo>
                  <a:cubicBezTo>
                    <a:pt x="284" y="1231"/>
                    <a:pt x="164" y="1231"/>
                    <a:pt x="164" y="1530"/>
                  </a:cubicBezTo>
                  <a:cubicBezTo>
                    <a:pt x="164" y="1816"/>
                    <a:pt x="464" y="1816"/>
                    <a:pt x="464" y="2100"/>
                  </a:cubicBezTo>
                  <a:cubicBezTo>
                    <a:pt x="464" y="2400"/>
                    <a:pt x="180" y="2400"/>
                    <a:pt x="180" y="2686"/>
                  </a:cubicBezTo>
                  <a:cubicBezTo>
                    <a:pt x="180" y="2970"/>
                    <a:pt x="134" y="2970"/>
                    <a:pt x="134" y="3256"/>
                  </a:cubicBezTo>
                  <a:cubicBezTo>
                    <a:pt x="134" y="3556"/>
                    <a:pt x="30" y="3556"/>
                    <a:pt x="30" y="3840"/>
                  </a:cubicBezTo>
                  <a:cubicBezTo>
                    <a:pt x="30" y="4126"/>
                    <a:pt x="690" y="4126"/>
                    <a:pt x="690" y="4425"/>
                  </a:cubicBezTo>
                  <a:cubicBezTo>
                    <a:pt x="690" y="4710"/>
                    <a:pt x="614" y="4710"/>
                    <a:pt x="614" y="4995"/>
                  </a:cubicBezTo>
                  <a:cubicBezTo>
                    <a:pt x="614" y="5295"/>
                    <a:pt x="540" y="5295"/>
                    <a:pt x="540" y="5580"/>
                  </a:cubicBezTo>
                  <a:cubicBezTo>
                    <a:pt x="540" y="5865"/>
                    <a:pt x="570" y="5865"/>
                    <a:pt x="570" y="6150"/>
                  </a:cubicBezTo>
                  <a:cubicBezTo>
                    <a:pt x="570" y="6449"/>
                    <a:pt x="300" y="6449"/>
                    <a:pt x="300" y="6735"/>
                  </a:cubicBezTo>
                  <a:cubicBezTo>
                    <a:pt x="300" y="7019"/>
                    <a:pt x="44" y="7019"/>
                    <a:pt x="44" y="7319"/>
                  </a:cubicBezTo>
                  <a:cubicBezTo>
                    <a:pt x="44" y="7605"/>
                    <a:pt x="284" y="7605"/>
                    <a:pt x="284" y="7889"/>
                  </a:cubicBezTo>
                  <a:cubicBezTo>
                    <a:pt x="284" y="8175"/>
                    <a:pt x="194" y="8175"/>
                    <a:pt x="194" y="8475"/>
                  </a:cubicBezTo>
                  <a:cubicBezTo>
                    <a:pt x="194" y="8759"/>
                    <a:pt x="360" y="8759"/>
                    <a:pt x="360" y="9045"/>
                  </a:cubicBezTo>
                  <a:cubicBezTo>
                    <a:pt x="360" y="9329"/>
                    <a:pt x="554" y="9329"/>
                    <a:pt x="554" y="9629"/>
                  </a:cubicBezTo>
                  <a:cubicBezTo>
                    <a:pt x="554" y="9914"/>
                    <a:pt x="690" y="9914"/>
                    <a:pt x="690" y="10199"/>
                  </a:cubicBezTo>
                  <a:cubicBezTo>
                    <a:pt x="690" y="10499"/>
                    <a:pt x="450" y="10499"/>
                    <a:pt x="450" y="10784"/>
                  </a:cubicBezTo>
                  <a:cubicBezTo>
                    <a:pt x="450" y="11069"/>
                    <a:pt x="224" y="11069"/>
                    <a:pt x="224" y="11354"/>
                  </a:cubicBezTo>
                  <a:cubicBezTo>
                    <a:pt x="224" y="11654"/>
                    <a:pt x="704" y="11654"/>
                    <a:pt x="704" y="11938"/>
                  </a:cubicBezTo>
                  <a:cubicBezTo>
                    <a:pt x="704" y="12224"/>
                    <a:pt x="404" y="12224"/>
                    <a:pt x="404" y="12524"/>
                  </a:cubicBezTo>
                  <a:cubicBezTo>
                    <a:pt x="404" y="12808"/>
                    <a:pt x="314" y="12808"/>
                    <a:pt x="314" y="13094"/>
                  </a:cubicBezTo>
                  <a:cubicBezTo>
                    <a:pt x="314" y="13378"/>
                    <a:pt x="480" y="13378"/>
                    <a:pt x="480" y="13678"/>
                  </a:cubicBezTo>
                  <a:cubicBezTo>
                    <a:pt x="480" y="13964"/>
                    <a:pt x="390" y="13964"/>
                    <a:pt x="390" y="14248"/>
                  </a:cubicBezTo>
                  <a:cubicBezTo>
                    <a:pt x="390" y="14548"/>
                    <a:pt x="240" y="14548"/>
                    <a:pt x="240" y="14833"/>
                  </a:cubicBezTo>
                  <a:cubicBezTo>
                    <a:pt x="240" y="15118"/>
                    <a:pt x="44" y="15118"/>
                    <a:pt x="44" y="15403"/>
                  </a:cubicBezTo>
                  <a:cubicBezTo>
                    <a:pt x="44" y="15703"/>
                    <a:pt x="194" y="15703"/>
                    <a:pt x="194" y="15988"/>
                  </a:cubicBezTo>
                  <a:cubicBezTo>
                    <a:pt x="194" y="16273"/>
                    <a:pt x="450" y="16273"/>
                    <a:pt x="450" y="16573"/>
                  </a:cubicBezTo>
                  <a:cubicBezTo>
                    <a:pt x="450" y="16857"/>
                    <a:pt x="434" y="16857"/>
                    <a:pt x="434" y="17143"/>
                  </a:cubicBezTo>
                  <a:cubicBezTo>
                    <a:pt x="434" y="17427"/>
                    <a:pt x="734" y="17427"/>
                    <a:pt x="734" y="17727"/>
                  </a:cubicBezTo>
                  <a:cubicBezTo>
                    <a:pt x="734" y="18013"/>
                    <a:pt x="270" y="18013"/>
                    <a:pt x="270" y="18297"/>
                  </a:cubicBezTo>
                  <a:cubicBezTo>
                    <a:pt x="270" y="18583"/>
                    <a:pt x="134" y="18583"/>
                    <a:pt x="134" y="18883"/>
                  </a:cubicBezTo>
                  <a:cubicBezTo>
                    <a:pt x="134" y="19167"/>
                    <a:pt x="104" y="19167"/>
                    <a:pt x="104" y="19453"/>
                  </a:cubicBezTo>
                  <a:cubicBezTo>
                    <a:pt x="104" y="19752"/>
                    <a:pt x="390" y="19752"/>
                    <a:pt x="390" y="20037"/>
                  </a:cubicBezTo>
                  <a:cubicBezTo>
                    <a:pt x="390" y="20322"/>
                    <a:pt x="150" y="20322"/>
                    <a:pt x="150" y="20607"/>
                  </a:cubicBezTo>
                  <a:lnTo>
                    <a:pt x="150" y="21192"/>
                  </a:lnTo>
                  <a:cubicBezTo>
                    <a:pt x="150" y="21477"/>
                    <a:pt x="30" y="21477"/>
                    <a:pt x="30" y="21762"/>
                  </a:cubicBezTo>
                  <a:cubicBezTo>
                    <a:pt x="30" y="22062"/>
                    <a:pt x="690" y="22062"/>
                    <a:pt x="690" y="22346"/>
                  </a:cubicBezTo>
                  <a:cubicBezTo>
                    <a:pt x="690" y="22632"/>
                    <a:pt x="284" y="22632"/>
                    <a:pt x="284" y="22932"/>
                  </a:cubicBezTo>
                  <a:cubicBezTo>
                    <a:pt x="284" y="23216"/>
                    <a:pt x="450" y="23216"/>
                    <a:pt x="450" y="23502"/>
                  </a:cubicBezTo>
                  <a:cubicBezTo>
                    <a:pt x="450" y="23786"/>
                    <a:pt x="404" y="23786"/>
                    <a:pt x="404" y="24086"/>
                  </a:cubicBezTo>
                  <a:cubicBezTo>
                    <a:pt x="404" y="24372"/>
                    <a:pt x="30" y="24372"/>
                    <a:pt x="30" y="24656"/>
                  </a:cubicBezTo>
                  <a:cubicBezTo>
                    <a:pt x="30" y="24941"/>
                    <a:pt x="584" y="24941"/>
                    <a:pt x="584" y="25241"/>
                  </a:cubicBezTo>
                  <a:cubicBezTo>
                    <a:pt x="584" y="25526"/>
                    <a:pt x="704" y="25526"/>
                    <a:pt x="704" y="25811"/>
                  </a:cubicBezTo>
                  <a:cubicBezTo>
                    <a:pt x="704" y="26096"/>
                    <a:pt x="614" y="26096"/>
                    <a:pt x="614" y="26396"/>
                  </a:cubicBezTo>
                  <a:cubicBezTo>
                    <a:pt x="614" y="26681"/>
                    <a:pt x="630" y="26681"/>
                    <a:pt x="630" y="26965"/>
                  </a:cubicBezTo>
                  <a:cubicBezTo>
                    <a:pt x="630" y="27251"/>
                    <a:pt x="554" y="27251"/>
                    <a:pt x="554" y="27551"/>
                  </a:cubicBezTo>
                  <a:cubicBezTo>
                    <a:pt x="554" y="27835"/>
                    <a:pt x="300" y="27835"/>
                    <a:pt x="300" y="28121"/>
                  </a:cubicBezTo>
                  <a:cubicBezTo>
                    <a:pt x="300" y="28421"/>
                    <a:pt x="360" y="28421"/>
                    <a:pt x="360" y="28705"/>
                  </a:cubicBezTo>
                  <a:cubicBezTo>
                    <a:pt x="360" y="28991"/>
                    <a:pt x="630" y="28991"/>
                    <a:pt x="630" y="29275"/>
                  </a:cubicBezTo>
                  <a:cubicBezTo>
                    <a:pt x="630" y="29575"/>
                    <a:pt x="270" y="29575"/>
                    <a:pt x="270" y="29861"/>
                  </a:cubicBezTo>
                  <a:cubicBezTo>
                    <a:pt x="270" y="30145"/>
                    <a:pt x="194" y="30145"/>
                    <a:pt x="194" y="30430"/>
                  </a:cubicBezTo>
                  <a:cubicBezTo>
                    <a:pt x="194" y="30730"/>
                    <a:pt x="180" y="30730"/>
                    <a:pt x="180" y="31015"/>
                  </a:cubicBezTo>
                  <a:cubicBezTo>
                    <a:pt x="180" y="31300"/>
                    <a:pt x="360" y="31300"/>
                    <a:pt x="360" y="31585"/>
                  </a:cubicBezTo>
                  <a:cubicBezTo>
                    <a:pt x="360" y="31870"/>
                    <a:pt x="584" y="31870"/>
                    <a:pt x="584" y="32170"/>
                  </a:cubicBezTo>
                  <a:cubicBezTo>
                    <a:pt x="584" y="32454"/>
                    <a:pt x="704" y="32454"/>
                    <a:pt x="704" y="32740"/>
                  </a:cubicBezTo>
                  <a:cubicBezTo>
                    <a:pt x="704" y="33040"/>
                    <a:pt x="300" y="33040"/>
                    <a:pt x="300" y="33324"/>
                  </a:cubicBezTo>
                  <a:cubicBezTo>
                    <a:pt x="300" y="33610"/>
                    <a:pt x="554" y="33610"/>
                    <a:pt x="554" y="33894"/>
                  </a:cubicBezTo>
                  <a:cubicBezTo>
                    <a:pt x="554" y="34194"/>
                    <a:pt x="180" y="34194"/>
                    <a:pt x="180" y="34480"/>
                  </a:cubicBezTo>
                  <a:cubicBezTo>
                    <a:pt x="180" y="34764"/>
                    <a:pt x="690" y="34764"/>
                    <a:pt x="690" y="35050"/>
                  </a:cubicBezTo>
                  <a:cubicBezTo>
                    <a:pt x="690" y="35349"/>
                    <a:pt x="374" y="35349"/>
                    <a:pt x="374" y="35634"/>
                  </a:cubicBezTo>
                  <a:cubicBezTo>
                    <a:pt x="374" y="35919"/>
                    <a:pt x="284" y="35919"/>
                    <a:pt x="284" y="36204"/>
                  </a:cubicBezTo>
                  <a:cubicBezTo>
                    <a:pt x="284" y="36504"/>
                    <a:pt x="44" y="36699"/>
                    <a:pt x="254" y="36909"/>
                  </a:cubicBezTo>
                  <a:cubicBezTo>
                    <a:pt x="401" y="37056"/>
                    <a:pt x="540" y="37078"/>
                    <a:pt x="713" y="37078"/>
                  </a:cubicBezTo>
                  <a:cubicBezTo>
                    <a:pt x="788" y="37078"/>
                    <a:pt x="869" y="37074"/>
                    <a:pt x="960" y="37074"/>
                  </a:cubicBezTo>
                  <a:cubicBezTo>
                    <a:pt x="1244" y="37074"/>
                    <a:pt x="1244" y="36489"/>
                    <a:pt x="1530" y="36489"/>
                  </a:cubicBezTo>
                  <a:cubicBezTo>
                    <a:pt x="1814" y="36489"/>
                    <a:pt x="1814" y="36864"/>
                    <a:pt x="2114" y="36864"/>
                  </a:cubicBezTo>
                  <a:cubicBezTo>
                    <a:pt x="2400" y="36864"/>
                    <a:pt x="2400" y="36804"/>
                    <a:pt x="2684" y="36804"/>
                  </a:cubicBezTo>
                  <a:cubicBezTo>
                    <a:pt x="2969" y="36804"/>
                    <a:pt x="2969" y="36444"/>
                    <a:pt x="3254" y="36444"/>
                  </a:cubicBezTo>
                  <a:cubicBezTo>
                    <a:pt x="3554" y="36444"/>
                    <a:pt x="3554" y="36819"/>
                    <a:pt x="3839" y="36819"/>
                  </a:cubicBezTo>
                  <a:cubicBezTo>
                    <a:pt x="4124" y="36819"/>
                    <a:pt x="4124" y="36924"/>
                    <a:pt x="4409" y="36924"/>
                  </a:cubicBezTo>
                  <a:cubicBezTo>
                    <a:pt x="4709" y="36924"/>
                    <a:pt x="4709" y="36999"/>
                    <a:pt x="4993" y="36999"/>
                  </a:cubicBezTo>
                  <a:cubicBezTo>
                    <a:pt x="5279" y="36999"/>
                    <a:pt x="5279" y="36429"/>
                    <a:pt x="5563" y="36429"/>
                  </a:cubicBezTo>
                  <a:cubicBezTo>
                    <a:pt x="5849" y="36429"/>
                    <a:pt x="5849" y="36939"/>
                    <a:pt x="6149" y="36939"/>
                  </a:cubicBezTo>
                  <a:cubicBezTo>
                    <a:pt x="6433" y="36939"/>
                    <a:pt x="6433" y="36864"/>
                    <a:pt x="6719" y="36864"/>
                  </a:cubicBezTo>
                  <a:cubicBezTo>
                    <a:pt x="7003" y="36864"/>
                    <a:pt x="7003" y="37149"/>
                    <a:pt x="7289" y="37149"/>
                  </a:cubicBezTo>
                  <a:cubicBezTo>
                    <a:pt x="7589" y="37149"/>
                    <a:pt x="7589" y="36669"/>
                    <a:pt x="7873" y="36669"/>
                  </a:cubicBezTo>
                  <a:cubicBezTo>
                    <a:pt x="8158" y="36669"/>
                    <a:pt x="8158" y="36534"/>
                    <a:pt x="8443" y="36534"/>
                  </a:cubicBezTo>
                  <a:cubicBezTo>
                    <a:pt x="8728" y="36534"/>
                    <a:pt x="8728" y="36639"/>
                    <a:pt x="9028" y="36639"/>
                  </a:cubicBezTo>
                  <a:cubicBezTo>
                    <a:pt x="9313" y="36639"/>
                    <a:pt x="9313" y="36624"/>
                    <a:pt x="9598" y="36624"/>
                  </a:cubicBezTo>
                  <a:cubicBezTo>
                    <a:pt x="9883" y="36624"/>
                    <a:pt x="9883" y="36864"/>
                    <a:pt x="10168" y="36864"/>
                  </a:cubicBezTo>
                  <a:cubicBezTo>
                    <a:pt x="10468" y="36864"/>
                    <a:pt x="10468" y="36519"/>
                    <a:pt x="10752" y="36519"/>
                  </a:cubicBezTo>
                  <a:cubicBezTo>
                    <a:pt x="11038" y="36519"/>
                    <a:pt x="11038" y="36819"/>
                    <a:pt x="11322" y="36819"/>
                  </a:cubicBezTo>
                  <a:cubicBezTo>
                    <a:pt x="11622" y="36819"/>
                    <a:pt x="11622" y="36444"/>
                    <a:pt x="11908" y="36444"/>
                  </a:cubicBezTo>
                  <a:cubicBezTo>
                    <a:pt x="12192" y="36444"/>
                    <a:pt x="12192" y="37059"/>
                    <a:pt x="12478" y="37059"/>
                  </a:cubicBezTo>
                  <a:cubicBezTo>
                    <a:pt x="12762" y="37059"/>
                    <a:pt x="12762" y="36564"/>
                    <a:pt x="13062" y="36564"/>
                  </a:cubicBezTo>
                  <a:cubicBezTo>
                    <a:pt x="13347" y="36564"/>
                    <a:pt x="13347" y="36684"/>
                    <a:pt x="13632" y="36684"/>
                  </a:cubicBezTo>
                  <a:cubicBezTo>
                    <a:pt x="13917" y="36684"/>
                    <a:pt x="13917" y="36624"/>
                    <a:pt x="14202" y="36624"/>
                  </a:cubicBezTo>
                  <a:cubicBezTo>
                    <a:pt x="14502" y="36624"/>
                    <a:pt x="14502" y="36864"/>
                    <a:pt x="14787" y="36864"/>
                  </a:cubicBezTo>
                  <a:cubicBezTo>
                    <a:pt x="15072" y="36864"/>
                    <a:pt x="15072" y="36954"/>
                    <a:pt x="15357" y="36954"/>
                  </a:cubicBezTo>
                  <a:cubicBezTo>
                    <a:pt x="15641" y="36954"/>
                    <a:pt x="15641" y="37089"/>
                    <a:pt x="15941" y="37089"/>
                  </a:cubicBezTo>
                  <a:cubicBezTo>
                    <a:pt x="16227" y="37089"/>
                    <a:pt x="16227" y="36564"/>
                    <a:pt x="16511" y="36564"/>
                  </a:cubicBezTo>
                  <a:cubicBezTo>
                    <a:pt x="16797" y="36564"/>
                    <a:pt x="16797" y="37089"/>
                    <a:pt x="17081" y="37089"/>
                  </a:cubicBezTo>
                  <a:cubicBezTo>
                    <a:pt x="17381" y="37089"/>
                    <a:pt x="17381" y="36489"/>
                    <a:pt x="17667" y="36489"/>
                  </a:cubicBezTo>
                  <a:cubicBezTo>
                    <a:pt x="17951" y="36489"/>
                    <a:pt x="17951" y="36999"/>
                    <a:pt x="18237" y="36999"/>
                  </a:cubicBezTo>
                  <a:cubicBezTo>
                    <a:pt x="18521" y="36999"/>
                    <a:pt x="18521" y="36924"/>
                    <a:pt x="18821" y="36924"/>
                  </a:cubicBezTo>
                  <a:cubicBezTo>
                    <a:pt x="19106" y="36924"/>
                    <a:pt x="19106" y="36849"/>
                    <a:pt x="19391" y="36849"/>
                  </a:cubicBezTo>
                  <a:cubicBezTo>
                    <a:pt x="19676" y="36849"/>
                    <a:pt x="19676" y="36774"/>
                    <a:pt x="19961" y="36774"/>
                  </a:cubicBezTo>
                  <a:cubicBezTo>
                    <a:pt x="20261" y="36774"/>
                    <a:pt x="20261" y="36744"/>
                    <a:pt x="20546" y="36744"/>
                  </a:cubicBezTo>
                  <a:cubicBezTo>
                    <a:pt x="20830" y="36744"/>
                    <a:pt x="20830" y="37029"/>
                    <a:pt x="21116" y="37029"/>
                  </a:cubicBezTo>
                  <a:cubicBezTo>
                    <a:pt x="21400" y="37029"/>
                    <a:pt x="21400" y="36984"/>
                    <a:pt x="21700" y="36984"/>
                  </a:cubicBezTo>
                  <a:cubicBezTo>
                    <a:pt x="21986" y="36984"/>
                    <a:pt x="21986" y="36879"/>
                    <a:pt x="22270" y="36879"/>
                  </a:cubicBezTo>
                  <a:cubicBezTo>
                    <a:pt x="22556" y="36879"/>
                    <a:pt x="22556" y="36999"/>
                    <a:pt x="22840" y="36999"/>
                  </a:cubicBezTo>
                  <a:cubicBezTo>
                    <a:pt x="23126" y="36999"/>
                    <a:pt x="23126" y="36909"/>
                    <a:pt x="23425" y="36909"/>
                  </a:cubicBezTo>
                  <a:cubicBezTo>
                    <a:pt x="23710" y="36909"/>
                    <a:pt x="23710" y="36669"/>
                    <a:pt x="23995" y="36669"/>
                  </a:cubicBezTo>
                  <a:cubicBezTo>
                    <a:pt x="24280" y="36669"/>
                    <a:pt x="24280" y="37089"/>
                    <a:pt x="24565" y="37089"/>
                  </a:cubicBezTo>
                  <a:cubicBezTo>
                    <a:pt x="24865" y="37089"/>
                    <a:pt x="24865" y="36879"/>
                    <a:pt x="25150" y="36879"/>
                  </a:cubicBezTo>
                  <a:cubicBezTo>
                    <a:pt x="25435" y="36879"/>
                    <a:pt x="25435" y="36549"/>
                    <a:pt x="25719" y="36549"/>
                  </a:cubicBezTo>
                  <a:cubicBezTo>
                    <a:pt x="26005" y="36549"/>
                    <a:pt x="26005" y="36654"/>
                    <a:pt x="26289" y="36654"/>
                  </a:cubicBezTo>
                  <a:cubicBezTo>
                    <a:pt x="26589" y="36654"/>
                    <a:pt x="26589" y="36549"/>
                    <a:pt x="26875" y="36549"/>
                  </a:cubicBezTo>
                  <a:cubicBezTo>
                    <a:pt x="27159" y="36549"/>
                    <a:pt x="27159" y="37014"/>
                    <a:pt x="27445" y="37014"/>
                  </a:cubicBezTo>
                  <a:cubicBezTo>
                    <a:pt x="27729" y="37014"/>
                    <a:pt x="27729" y="36699"/>
                    <a:pt x="28029" y="36699"/>
                  </a:cubicBezTo>
                  <a:cubicBezTo>
                    <a:pt x="28315" y="36699"/>
                    <a:pt x="28315" y="36489"/>
                    <a:pt x="28599" y="36489"/>
                  </a:cubicBezTo>
                  <a:cubicBezTo>
                    <a:pt x="28884" y="36489"/>
                    <a:pt x="28884" y="36594"/>
                    <a:pt x="29169" y="36594"/>
                  </a:cubicBezTo>
                  <a:cubicBezTo>
                    <a:pt x="29469" y="36594"/>
                    <a:pt x="29469" y="36444"/>
                    <a:pt x="29754" y="36444"/>
                  </a:cubicBezTo>
                  <a:cubicBezTo>
                    <a:pt x="30039" y="36444"/>
                    <a:pt x="30039" y="36894"/>
                    <a:pt x="30324" y="36894"/>
                  </a:cubicBezTo>
                  <a:cubicBezTo>
                    <a:pt x="30608" y="36894"/>
                    <a:pt x="30608" y="37074"/>
                    <a:pt x="30894" y="37074"/>
                  </a:cubicBezTo>
                  <a:cubicBezTo>
                    <a:pt x="31178" y="37074"/>
                    <a:pt x="31178" y="36939"/>
                    <a:pt x="31478" y="36939"/>
                  </a:cubicBezTo>
                  <a:cubicBezTo>
                    <a:pt x="31764" y="36939"/>
                    <a:pt x="31598" y="36744"/>
                    <a:pt x="31794" y="36549"/>
                  </a:cubicBezTo>
                  <a:cubicBezTo>
                    <a:pt x="32004" y="36339"/>
                    <a:pt x="31688" y="36399"/>
                    <a:pt x="31704" y="36189"/>
                  </a:cubicBezTo>
                  <a:cubicBezTo>
                    <a:pt x="31718" y="35904"/>
                    <a:pt x="32274" y="35919"/>
                    <a:pt x="32274" y="35634"/>
                  </a:cubicBezTo>
                  <a:cubicBezTo>
                    <a:pt x="32274" y="35334"/>
                    <a:pt x="31748" y="35334"/>
                    <a:pt x="31748" y="35050"/>
                  </a:cubicBezTo>
                  <a:cubicBezTo>
                    <a:pt x="31748" y="34764"/>
                    <a:pt x="32048" y="34764"/>
                    <a:pt x="32048" y="34464"/>
                  </a:cubicBezTo>
                  <a:cubicBezTo>
                    <a:pt x="32048" y="34180"/>
                    <a:pt x="32394" y="34180"/>
                    <a:pt x="32394" y="33894"/>
                  </a:cubicBezTo>
                  <a:cubicBezTo>
                    <a:pt x="32394" y="33610"/>
                    <a:pt x="32288" y="33610"/>
                    <a:pt x="32288" y="33310"/>
                  </a:cubicBezTo>
                  <a:cubicBezTo>
                    <a:pt x="32288" y="33024"/>
                    <a:pt x="31838" y="33024"/>
                    <a:pt x="31838" y="32740"/>
                  </a:cubicBezTo>
                  <a:cubicBezTo>
                    <a:pt x="31838" y="32440"/>
                    <a:pt x="32108" y="32440"/>
                    <a:pt x="32108" y="32154"/>
                  </a:cubicBezTo>
                  <a:cubicBezTo>
                    <a:pt x="32108" y="31870"/>
                    <a:pt x="32018" y="31870"/>
                    <a:pt x="32018" y="31570"/>
                  </a:cubicBezTo>
                  <a:cubicBezTo>
                    <a:pt x="32018" y="31285"/>
                    <a:pt x="32378" y="31285"/>
                    <a:pt x="32378" y="31000"/>
                  </a:cubicBezTo>
                  <a:cubicBezTo>
                    <a:pt x="32378" y="30715"/>
                    <a:pt x="32168" y="30715"/>
                    <a:pt x="32168" y="30415"/>
                  </a:cubicBezTo>
                  <a:cubicBezTo>
                    <a:pt x="32168" y="30130"/>
                    <a:pt x="31958" y="30130"/>
                    <a:pt x="31958" y="29845"/>
                  </a:cubicBezTo>
                  <a:cubicBezTo>
                    <a:pt x="31958" y="29545"/>
                    <a:pt x="32018" y="29545"/>
                    <a:pt x="32018" y="29261"/>
                  </a:cubicBezTo>
                  <a:cubicBezTo>
                    <a:pt x="32018" y="28975"/>
                    <a:pt x="32288" y="28975"/>
                    <a:pt x="32288" y="28691"/>
                  </a:cubicBezTo>
                  <a:cubicBezTo>
                    <a:pt x="32288" y="28391"/>
                    <a:pt x="32138" y="28391"/>
                    <a:pt x="32138" y="28105"/>
                  </a:cubicBezTo>
                  <a:cubicBezTo>
                    <a:pt x="32138" y="27821"/>
                    <a:pt x="31898" y="27821"/>
                    <a:pt x="31898" y="27535"/>
                  </a:cubicBezTo>
                  <a:cubicBezTo>
                    <a:pt x="31898" y="27235"/>
                    <a:pt x="32004" y="27235"/>
                    <a:pt x="32004" y="26951"/>
                  </a:cubicBezTo>
                  <a:cubicBezTo>
                    <a:pt x="32004" y="26666"/>
                    <a:pt x="31838" y="26666"/>
                    <a:pt x="31838" y="26366"/>
                  </a:cubicBezTo>
                  <a:cubicBezTo>
                    <a:pt x="31838" y="26081"/>
                    <a:pt x="32378" y="26081"/>
                    <a:pt x="32378" y="25796"/>
                  </a:cubicBezTo>
                  <a:cubicBezTo>
                    <a:pt x="32378" y="25511"/>
                    <a:pt x="31688" y="25511"/>
                    <a:pt x="31688" y="25211"/>
                  </a:cubicBezTo>
                  <a:cubicBezTo>
                    <a:pt x="31688" y="24926"/>
                    <a:pt x="31838" y="24926"/>
                    <a:pt x="31838" y="24642"/>
                  </a:cubicBezTo>
                  <a:cubicBezTo>
                    <a:pt x="31838" y="24342"/>
                    <a:pt x="32198" y="24342"/>
                    <a:pt x="32198" y="24056"/>
                  </a:cubicBezTo>
                  <a:cubicBezTo>
                    <a:pt x="32198" y="23772"/>
                    <a:pt x="31778" y="23772"/>
                    <a:pt x="31778" y="23486"/>
                  </a:cubicBezTo>
                  <a:cubicBezTo>
                    <a:pt x="31778" y="23186"/>
                    <a:pt x="31988" y="23186"/>
                    <a:pt x="31988" y="22902"/>
                  </a:cubicBezTo>
                  <a:cubicBezTo>
                    <a:pt x="31988" y="22616"/>
                    <a:pt x="32304" y="22616"/>
                    <a:pt x="32304" y="22316"/>
                  </a:cubicBezTo>
                  <a:cubicBezTo>
                    <a:pt x="32304" y="22032"/>
                    <a:pt x="32184" y="22032"/>
                    <a:pt x="32184" y="21747"/>
                  </a:cubicBezTo>
                  <a:cubicBezTo>
                    <a:pt x="32184" y="21462"/>
                    <a:pt x="31748" y="21462"/>
                    <a:pt x="31748" y="21162"/>
                  </a:cubicBezTo>
                  <a:cubicBezTo>
                    <a:pt x="31748" y="20877"/>
                    <a:pt x="31884" y="20877"/>
                    <a:pt x="31884" y="20592"/>
                  </a:cubicBezTo>
                  <a:cubicBezTo>
                    <a:pt x="31884" y="20292"/>
                    <a:pt x="32244" y="20292"/>
                    <a:pt x="32244" y="20007"/>
                  </a:cubicBezTo>
                  <a:cubicBezTo>
                    <a:pt x="32244" y="19723"/>
                    <a:pt x="32018" y="19723"/>
                    <a:pt x="32018" y="19437"/>
                  </a:cubicBezTo>
                  <a:lnTo>
                    <a:pt x="32018" y="18853"/>
                  </a:lnTo>
                  <a:cubicBezTo>
                    <a:pt x="32018" y="18567"/>
                    <a:pt x="31808" y="18567"/>
                    <a:pt x="31808" y="18283"/>
                  </a:cubicBezTo>
                  <a:cubicBezTo>
                    <a:pt x="31808" y="17983"/>
                    <a:pt x="31914" y="17983"/>
                    <a:pt x="31914" y="17697"/>
                  </a:cubicBezTo>
                  <a:cubicBezTo>
                    <a:pt x="31914" y="17413"/>
                    <a:pt x="31734" y="17413"/>
                    <a:pt x="31734" y="17113"/>
                  </a:cubicBezTo>
                  <a:cubicBezTo>
                    <a:pt x="31734" y="16827"/>
                    <a:pt x="32228" y="16827"/>
                    <a:pt x="32228" y="16543"/>
                  </a:cubicBezTo>
                  <a:cubicBezTo>
                    <a:pt x="32228" y="16258"/>
                    <a:pt x="32214" y="16258"/>
                    <a:pt x="32214" y="15958"/>
                  </a:cubicBezTo>
                  <a:cubicBezTo>
                    <a:pt x="32214" y="15673"/>
                    <a:pt x="32394" y="15673"/>
                    <a:pt x="32394" y="15388"/>
                  </a:cubicBezTo>
                  <a:cubicBezTo>
                    <a:pt x="32394" y="15103"/>
                    <a:pt x="31808" y="15103"/>
                    <a:pt x="31808" y="14803"/>
                  </a:cubicBezTo>
                  <a:cubicBezTo>
                    <a:pt x="31808" y="14518"/>
                    <a:pt x="32168" y="14518"/>
                    <a:pt x="32168" y="14234"/>
                  </a:cubicBezTo>
                  <a:cubicBezTo>
                    <a:pt x="32168" y="13934"/>
                    <a:pt x="32318" y="13934"/>
                    <a:pt x="32318" y="13648"/>
                  </a:cubicBezTo>
                  <a:cubicBezTo>
                    <a:pt x="32318" y="13364"/>
                    <a:pt x="32034" y="13364"/>
                    <a:pt x="32034" y="13078"/>
                  </a:cubicBezTo>
                  <a:cubicBezTo>
                    <a:pt x="32034" y="12778"/>
                    <a:pt x="32318" y="12778"/>
                    <a:pt x="32318" y="12494"/>
                  </a:cubicBezTo>
                  <a:cubicBezTo>
                    <a:pt x="32318" y="12208"/>
                    <a:pt x="31988" y="12208"/>
                    <a:pt x="31988" y="11924"/>
                  </a:cubicBezTo>
                  <a:cubicBezTo>
                    <a:pt x="31988" y="11624"/>
                    <a:pt x="31794" y="11624"/>
                    <a:pt x="31794" y="11339"/>
                  </a:cubicBezTo>
                  <a:cubicBezTo>
                    <a:pt x="31794" y="11054"/>
                    <a:pt x="32364" y="11054"/>
                    <a:pt x="32364" y="10769"/>
                  </a:cubicBezTo>
                  <a:cubicBezTo>
                    <a:pt x="32364" y="10469"/>
                    <a:pt x="32348" y="10469"/>
                    <a:pt x="32348" y="10184"/>
                  </a:cubicBezTo>
                  <a:cubicBezTo>
                    <a:pt x="32348" y="9899"/>
                    <a:pt x="31868" y="9899"/>
                    <a:pt x="31868" y="9614"/>
                  </a:cubicBezTo>
                  <a:cubicBezTo>
                    <a:pt x="31868" y="9315"/>
                    <a:pt x="32154" y="9315"/>
                    <a:pt x="32154" y="9029"/>
                  </a:cubicBezTo>
                  <a:cubicBezTo>
                    <a:pt x="32154" y="8745"/>
                    <a:pt x="31974" y="8745"/>
                    <a:pt x="31974" y="8445"/>
                  </a:cubicBezTo>
                  <a:cubicBezTo>
                    <a:pt x="31974" y="8159"/>
                    <a:pt x="32348" y="8159"/>
                    <a:pt x="32348" y="7875"/>
                  </a:cubicBezTo>
                  <a:cubicBezTo>
                    <a:pt x="32348" y="7589"/>
                    <a:pt x="32168" y="7589"/>
                    <a:pt x="32168" y="7289"/>
                  </a:cubicBezTo>
                  <a:cubicBezTo>
                    <a:pt x="32168" y="7005"/>
                    <a:pt x="32198" y="7005"/>
                    <a:pt x="32198" y="6719"/>
                  </a:cubicBezTo>
                  <a:cubicBezTo>
                    <a:pt x="32198" y="6435"/>
                    <a:pt x="32334" y="6435"/>
                    <a:pt x="32334" y="6150"/>
                  </a:cubicBezTo>
                  <a:cubicBezTo>
                    <a:pt x="32334" y="5850"/>
                    <a:pt x="31794" y="5850"/>
                    <a:pt x="31794" y="5565"/>
                  </a:cubicBezTo>
                  <a:cubicBezTo>
                    <a:pt x="31794" y="5280"/>
                    <a:pt x="32228" y="5280"/>
                    <a:pt x="32228" y="4995"/>
                  </a:cubicBezTo>
                  <a:cubicBezTo>
                    <a:pt x="32228" y="4695"/>
                    <a:pt x="32394" y="4695"/>
                    <a:pt x="32394" y="4410"/>
                  </a:cubicBezTo>
                  <a:cubicBezTo>
                    <a:pt x="32394" y="4126"/>
                    <a:pt x="31778" y="4126"/>
                    <a:pt x="31778" y="3826"/>
                  </a:cubicBezTo>
                  <a:cubicBezTo>
                    <a:pt x="31778" y="3540"/>
                    <a:pt x="32154" y="3540"/>
                    <a:pt x="32154" y="3256"/>
                  </a:cubicBezTo>
                  <a:cubicBezTo>
                    <a:pt x="32154" y="2970"/>
                    <a:pt x="32048" y="2970"/>
                    <a:pt x="32048" y="2670"/>
                  </a:cubicBezTo>
                  <a:cubicBezTo>
                    <a:pt x="32048" y="2386"/>
                    <a:pt x="32258" y="2386"/>
                    <a:pt x="32258" y="2100"/>
                  </a:cubicBezTo>
                  <a:cubicBezTo>
                    <a:pt x="32258" y="1816"/>
                    <a:pt x="31944" y="1816"/>
                    <a:pt x="31944" y="1516"/>
                  </a:cubicBezTo>
                  <a:cubicBezTo>
                    <a:pt x="31944" y="1231"/>
                    <a:pt x="32334" y="1231"/>
                    <a:pt x="32334" y="946"/>
                  </a:cubicBezTo>
                  <a:cubicBezTo>
                    <a:pt x="32334" y="661"/>
                    <a:pt x="32484" y="331"/>
                    <a:pt x="32274" y="136"/>
                  </a:cubicBezTo>
                  <a:cubicBezTo>
                    <a:pt x="32211" y="69"/>
                    <a:pt x="32137" y="47"/>
                    <a:pt x="32055" y="47"/>
                  </a:cubicBezTo>
                  <a:cubicBezTo>
                    <a:pt x="31879" y="47"/>
                    <a:pt x="31668" y="151"/>
                    <a:pt x="31464" y="151"/>
                  </a:cubicBezTo>
                  <a:cubicBezTo>
                    <a:pt x="31178" y="151"/>
                    <a:pt x="31178" y="526"/>
                    <a:pt x="30894" y="526"/>
                  </a:cubicBezTo>
                  <a:cubicBezTo>
                    <a:pt x="30608" y="526"/>
                    <a:pt x="30608" y="676"/>
                    <a:pt x="30309" y="676"/>
                  </a:cubicBezTo>
                  <a:cubicBezTo>
                    <a:pt x="30024" y="676"/>
                    <a:pt x="30024" y="661"/>
                    <a:pt x="29739" y="661"/>
                  </a:cubicBezTo>
                  <a:cubicBezTo>
                    <a:pt x="29454" y="661"/>
                    <a:pt x="29454" y="466"/>
                    <a:pt x="29169" y="466"/>
                  </a:cubicBezTo>
                  <a:lnTo>
                    <a:pt x="28584" y="466"/>
                  </a:lnTo>
                  <a:cubicBezTo>
                    <a:pt x="28299" y="466"/>
                    <a:pt x="28299" y="541"/>
                    <a:pt x="28015" y="541"/>
                  </a:cubicBezTo>
                  <a:cubicBezTo>
                    <a:pt x="27729" y="541"/>
                    <a:pt x="27729" y="166"/>
                    <a:pt x="27429" y="166"/>
                  </a:cubicBezTo>
                  <a:cubicBezTo>
                    <a:pt x="27145" y="166"/>
                    <a:pt x="27145" y="601"/>
                    <a:pt x="26859" y="601"/>
                  </a:cubicBezTo>
                  <a:cubicBezTo>
                    <a:pt x="26575" y="601"/>
                    <a:pt x="26575" y="91"/>
                    <a:pt x="26275" y="91"/>
                  </a:cubicBezTo>
                  <a:cubicBezTo>
                    <a:pt x="25989" y="91"/>
                    <a:pt x="25989" y="631"/>
                    <a:pt x="25705" y="631"/>
                  </a:cubicBezTo>
                  <a:cubicBezTo>
                    <a:pt x="25420" y="631"/>
                    <a:pt x="25420" y="511"/>
                    <a:pt x="25135" y="511"/>
                  </a:cubicBezTo>
                  <a:cubicBezTo>
                    <a:pt x="24835" y="511"/>
                    <a:pt x="24835" y="676"/>
                    <a:pt x="24550" y="676"/>
                  </a:cubicBezTo>
                  <a:cubicBezTo>
                    <a:pt x="24265" y="676"/>
                    <a:pt x="24265" y="226"/>
                    <a:pt x="23980" y="226"/>
                  </a:cubicBezTo>
                  <a:cubicBezTo>
                    <a:pt x="23695" y="226"/>
                    <a:pt x="23695" y="61"/>
                    <a:pt x="23396" y="61"/>
                  </a:cubicBezTo>
                  <a:cubicBezTo>
                    <a:pt x="23110" y="61"/>
                    <a:pt x="23110" y="121"/>
                    <a:pt x="22826" y="121"/>
                  </a:cubicBezTo>
                  <a:cubicBezTo>
                    <a:pt x="22540" y="121"/>
                    <a:pt x="22540" y="151"/>
                    <a:pt x="22256" y="151"/>
                  </a:cubicBezTo>
                  <a:cubicBezTo>
                    <a:pt x="21956" y="151"/>
                    <a:pt x="21956" y="586"/>
                    <a:pt x="21670" y="586"/>
                  </a:cubicBezTo>
                  <a:cubicBezTo>
                    <a:pt x="21386" y="586"/>
                    <a:pt x="21386" y="1"/>
                    <a:pt x="21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222943" y="228775"/>
              <a:ext cx="4098831" cy="4687587"/>
            </a:xfrm>
            <a:custGeom>
              <a:avLst/>
              <a:gdLst/>
              <a:ahLst/>
              <a:cxnLst/>
              <a:rect l="l" t="t" r="r" b="b"/>
              <a:pathLst>
                <a:path w="32484" h="37150" extrusionOk="0">
                  <a:moveTo>
                    <a:pt x="21100" y="1"/>
                  </a:moveTo>
                  <a:cubicBezTo>
                    <a:pt x="20816" y="1"/>
                    <a:pt x="20816" y="316"/>
                    <a:pt x="20516" y="316"/>
                  </a:cubicBezTo>
                  <a:cubicBezTo>
                    <a:pt x="20231" y="316"/>
                    <a:pt x="20231" y="106"/>
                    <a:pt x="19946" y="106"/>
                  </a:cubicBezTo>
                  <a:cubicBezTo>
                    <a:pt x="19661" y="106"/>
                    <a:pt x="19661" y="391"/>
                    <a:pt x="19361" y="391"/>
                  </a:cubicBezTo>
                  <a:cubicBezTo>
                    <a:pt x="19076" y="391"/>
                    <a:pt x="19076" y="721"/>
                    <a:pt x="18791" y="721"/>
                  </a:cubicBezTo>
                  <a:cubicBezTo>
                    <a:pt x="18506" y="721"/>
                    <a:pt x="18506" y="391"/>
                    <a:pt x="18221" y="391"/>
                  </a:cubicBezTo>
                  <a:cubicBezTo>
                    <a:pt x="17921" y="391"/>
                    <a:pt x="17921" y="166"/>
                    <a:pt x="17637" y="166"/>
                  </a:cubicBezTo>
                  <a:cubicBezTo>
                    <a:pt x="17351" y="166"/>
                    <a:pt x="17351" y="76"/>
                    <a:pt x="17067" y="76"/>
                  </a:cubicBezTo>
                  <a:cubicBezTo>
                    <a:pt x="16781" y="76"/>
                    <a:pt x="16781" y="196"/>
                    <a:pt x="16481" y="196"/>
                  </a:cubicBezTo>
                  <a:cubicBezTo>
                    <a:pt x="16197" y="196"/>
                    <a:pt x="16197" y="121"/>
                    <a:pt x="15911" y="121"/>
                  </a:cubicBezTo>
                  <a:cubicBezTo>
                    <a:pt x="15627" y="121"/>
                    <a:pt x="15627" y="541"/>
                    <a:pt x="15341" y="541"/>
                  </a:cubicBezTo>
                  <a:cubicBezTo>
                    <a:pt x="15042" y="541"/>
                    <a:pt x="15042" y="256"/>
                    <a:pt x="14757" y="256"/>
                  </a:cubicBezTo>
                  <a:cubicBezTo>
                    <a:pt x="14472" y="256"/>
                    <a:pt x="14472" y="241"/>
                    <a:pt x="14187" y="241"/>
                  </a:cubicBezTo>
                  <a:cubicBezTo>
                    <a:pt x="13902" y="241"/>
                    <a:pt x="13902" y="331"/>
                    <a:pt x="13602" y="331"/>
                  </a:cubicBezTo>
                  <a:cubicBezTo>
                    <a:pt x="13317" y="331"/>
                    <a:pt x="13317" y="436"/>
                    <a:pt x="13032" y="436"/>
                  </a:cubicBezTo>
                  <a:cubicBezTo>
                    <a:pt x="12748" y="436"/>
                    <a:pt x="12748" y="721"/>
                    <a:pt x="12462" y="721"/>
                  </a:cubicBezTo>
                  <a:cubicBezTo>
                    <a:pt x="12162" y="721"/>
                    <a:pt x="12162" y="241"/>
                    <a:pt x="11878" y="241"/>
                  </a:cubicBezTo>
                  <a:cubicBezTo>
                    <a:pt x="11592" y="241"/>
                    <a:pt x="11592" y="286"/>
                    <a:pt x="11308" y="286"/>
                  </a:cubicBezTo>
                  <a:cubicBezTo>
                    <a:pt x="11022" y="286"/>
                    <a:pt x="11022" y="421"/>
                    <a:pt x="10738" y="421"/>
                  </a:cubicBezTo>
                  <a:cubicBezTo>
                    <a:pt x="10438" y="421"/>
                    <a:pt x="10438" y="151"/>
                    <a:pt x="10152" y="151"/>
                  </a:cubicBezTo>
                  <a:cubicBezTo>
                    <a:pt x="9868" y="151"/>
                    <a:pt x="9868" y="496"/>
                    <a:pt x="9583" y="496"/>
                  </a:cubicBezTo>
                  <a:cubicBezTo>
                    <a:pt x="9298" y="496"/>
                    <a:pt x="9298" y="181"/>
                    <a:pt x="8998" y="181"/>
                  </a:cubicBezTo>
                  <a:cubicBezTo>
                    <a:pt x="8713" y="181"/>
                    <a:pt x="8713" y="526"/>
                    <a:pt x="8428" y="526"/>
                  </a:cubicBezTo>
                  <a:cubicBezTo>
                    <a:pt x="8143" y="526"/>
                    <a:pt x="8143" y="466"/>
                    <a:pt x="7859" y="466"/>
                  </a:cubicBezTo>
                  <a:cubicBezTo>
                    <a:pt x="7559" y="466"/>
                    <a:pt x="7559" y="331"/>
                    <a:pt x="7273" y="331"/>
                  </a:cubicBezTo>
                  <a:cubicBezTo>
                    <a:pt x="6989" y="331"/>
                    <a:pt x="6989" y="661"/>
                    <a:pt x="6703" y="661"/>
                  </a:cubicBezTo>
                  <a:cubicBezTo>
                    <a:pt x="6419" y="661"/>
                    <a:pt x="6419" y="391"/>
                    <a:pt x="6133" y="391"/>
                  </a:cubicBezTo>
                  <a:cubicBezTo>
                    <a:pt x="5833" y="391"/>
                    <a:pt x="5833" y="61"/>
                    <a:pt x="5549" y="61"/>
                  </a:cubicBezTo>
                  <a:cubicBezTo>
                    <a:pt x="5263" y="61"/>
                    <a:pt x="5263" y="451"/>
                    <a:pt x="4979" y="451"/>
                  </a:cubicBezTo>
                  <a:cubicBezTo>
                    <a:pt x="4694" y="451"/>
                    <a:pt x="4694" y="181"/>
                    <a:pt x="4394" y="181"/>
                  </a:cubicBezTo>
                  <a:cubicBezTo>
                    <a:pt x="4109" y="181"/>
                    <a:pt x="4109" y="556"/>
                    <a:pt x="3824" y="556"/>
                  </a:cubicBezTo>
                  <a:cubicBezTo>
                    <a:pt x="3539" y="556"/>
                    <a:pt x="3539" y="46"/>
                    <a:pt x="3254" y="46"/>
                  </a:cubicBezTo>
                  <a:cubicBezTo>
                    <a:pt x="2969" y="46"/>
                    <a:pt x="2969" y="31"/>
                    <a:pt x="2670" y="31"/>
                  </a:cubicBezTo>
                  <a:cubicBezTo>
                    <a:pt x="2384" y="31"/>
                    <a:pt x="2384" y="301"/>
                    <a:pt x="2100" y="301"/>
                  </a:cubicBezTo>
                  <a:cubicBezTo>
                    <a:pt x="1814" y="301"/>
                    <a:pt x="1814" y="121"/>
                    <a:pt x="1530" y="121"/>
                  </a:cubicBezTo>
                  <a:cubicBezTo>
                    <a:pt x="1244" y="121"/>
                    <a:pt x="1244" y="436"/>
                    <a:pt x="944" y="436"/>
                  </a:cubicBezTo>
                  <a:cubicBezTo>
                    <a:pt x="712" y="436"/>
                    <a:pt x="499" y="146"/>
                    <a:pt x="323" y="146"/>
                  </a:cubicBezTo>
                  <a:cubicBezTo>
                    <a:pt x="283" y="146"/>
                    <a:pt x="246" y="160"/>
                    <a:pt x="210" y="196"/>
                  </a:cubicBezTo>
                  <a:cubicBezTo>
                    <a:pt x="0" y="406"/>
                    <a:pt x="284" y="661"/>
                    <a:pt x="284" y="946"/>
                  </a:cubicBezTo>
                  <a:cubicBezTo>
                    <a:pt x="284" y="1231"/>
                    <a:pt x="164" y="1231"/>
                    <a:pt x="164" y="1530"/>
                  </a:cubicBezTo>
                  <a:cubicBezTo>
                    <a:pt x="164" y="1816"/>
                    <a:pt x="464" y="1816"/>
                    <a:pt x="464" y="2100"/>
                  </a:cubicBezTo>
                  <a:cubicBezTo>
                    <a:pt x="464" y="2400"/>
                    <a:pt x="180" y="2400"/>
                    <a:pt x="180" y="2686"/>
                  </a:cubicBezTo>
                  <a:cubicBezTo>
                    <a:pt x="180" y="2970"/>
                    <a:pt x="134" y="2970"/>
                    <a:pt x="134" y="3256"/>
                  </a:cubicBezTo>
                  <a:cubicBezTo>
                    <a:pt x="134" y="3556"/>
                    <a:pt x="30" y="3556"/>
                    <a:pt x="30" y="3840"/>
                  </a:cubicBezTo>
                  <a:cubicBezTo>
                    <a:pt x="30" y="4126"/>
                    <a:pt x="690" y="4126"/>
                    <a:pt x="690" y="4425"/>
                  </a:cubicBezTo>
                  <a:cubicBezTo>
                    <a:pt x="690" y="4710"/>
                    <a:pt x="614" y="4710"/>
                    <a:pt x="614" y="4995"/>
                  </a:cubicBezTo>
                  <a:cubicBezTo>
                    <a:pt x="614" y="5295"/>
                    <a:pt x="540" y="5295"/>
                    <a:pt x="540" y="5580"/>
                  </a:cubicBezTo>
                  <a:cubicBezTo>
                    <a:pt x="540" y="5865"/>
                    <a:pt x="570" y="5865"/>
                    <a:pt x="570" y="6150"/>
                  </a:cubicBezTo>
                  <a:cubicBezTo>
                    <a:pt x="570" y="6449"/>
                    <a:pt x="300" y="6449"/>
                    <a:pt x="300" y="6735"/>
                  </a:cubicBezTo>
                  <a:cubicBezTo>
                    <a:pt x="300" y="7019"/>
                    <a:pt x="44" y="7019"/>
                    <a:pt x="44" y="7319"/>
                  </a:cubicBezTo>
                  <a:cubicBezTo>
                    <a:pt x="44" y="7605"/>
                    <a:pt x="284" y="7605"/>
                    <a:pt x="284" y="7889"/>
                  </a:cubicBezTo>
                  <a:cubicBezTo>
                    <a:pt x="284" y="8175"/>
                    <a:pt x="194" y="8175"/>
                    <a:pt x="194" y="8475"/>
                  </a:cubicBezTo>
                  <a:cubicBezTo>
                    <a:pt x="194" y="8759"/>
                    <a:pt x="360" y="8759"/>
                    <a:pt x="360" y="9045"/>
                  </a:cubicBezTo>
                  <a:cubicBezTo>
                    <a:pt x="360" y="9329"/>
                    <a:pt x="554" y="9329"/>
                    <a:pt x="554" y="9629"/>
                  </a:cubicBezTo>
                  <a:cubicBezTo>
                    <a:pt x="554" y="9914"/>
                    <a:pt x="690" y="9914"/>
                    <a:pt x="690" y="10199"/>
                  </a:cubicBezTo>
                  <a:cubicBezTo>
                    <a:pt x="690" y="10499"/>
                    <a:pt x="450" y="10499"/>
                    <a:pt x="450" y="10784"/>
                  </a:cubicBezTo>
                  <a:cubicBezTo>
                    <a:pt x="450" y="11069"/>
                    <a:pt x="224" y="11069"/>
                    <a:pt x="224" y="11354"/>
                  </a:cubicBezTo>
                  <a:cubicBezTo>
                    <a:pt x="224" y="11654"/>
                    <a:pt x="704" y="11654"/>
                    <a:pt x="704" y="11938"/>
                  </a:cubicBezTo>
                  <a:cubicBezTo>
                    <a:pt x="704" y="12224"/>
                    <a:pt x="404" y="12224"/>
                    <a:pt x="404" y="12524"/>
                  </a:cubicBezTo>
                  <a:cubicBezTo>
                    <a:pt x="404" y="12808"/>
                    <a:pt x="314" y="12808"/>
                    <a:pt x="314" y="13094"/>
                  </a:cubicBezTo>
                  <a:cubicBezTo>
                    <a:pt x="314" y="13378"/>
                    <a:pt x="480" y="13378"/>
                    <a:pt x="480" y="13678"/>
                  </a:cubicBezTo>
                  <a:cubicBezTo>
                    <a:pt x="480" y="13964"/>
                    <a:pt x="390" y="13964"/>
                    <a:pt x="390" y="14248"/>
                  </a:cubicBezTo>
                  <a:cubicBezTo>
                    <a:pt x="390" y="14548"/>
                    <a:pt x="240" y="14548"/>
                    <a:pt x="240" y="14833"/>
                  </a:cubicBezTo>
                  <a:cubicBezTo>
                    <a:pt x="240" y="15118"/>
                    <a:pt x="44" y="15118"/>
                    <a:pt x="44" y="15403"/>
                  </a:cubicBezTo>
                  <a:cubicBezTo>
                    <a:pt x="44" y="15703"/>
                    <a:pt x="194" y="15703"/>
                    <a:pt x="194" y="15988"/>
                  </a:cubicBezTo>
                  <a:cubicBezTo>
                    <a:pt x="194" y="16273"/>
                    <a:pt x="450" y="16273"/>
                    <a:pt x="450" y="16573"/>
                  </a:cubicBezTo>
                  <a:cubicBezTo>
                    <a:pt x="450" y="16857"/>
                    <a:pt x="434" y="16857"/>
                    <a:pt x="434" y="17143"/>
                  </a:cubicBezTo>
                  <a:cubicBezTo>
                    <a:pt x="434" y="17427"/>
                    <a:pt x="734" y="17427"/>
                    <a:pt x="734" y="17727"/>
                  </a:cubicBezTo>
                  <a:cubicBezTo>
                    <a:pt x="734" y="18013"/>
                    <a:pt x="270" y="18013"/>
                    <a:pt x="270" y="18297"/>
                  </a:cubicBezTo>
                  <a:cubicBezTo>
                    <a:pt x="270" y="18583"/>
                    <a:pt x="134" y="18583"/>
                    <a:pt x="134" y="18883"/>
                  </a:cubicBezTo>
                  <a:cubicBezTo>
                    <a:pt x="134" y="19167"/>
                    <a:pt x="104" y="19167"/>
                    <a:pt x="104" y="19453"/>
                  </a:cubicBezTo>
                  <a:cubicBezTo>
                    <a:pt x="104" y="19752"/>
                    <a:pt x="390" y="19752"/>
                    <a:pt x="390" y="20037"/>
                  </a:cubicBezTo>
                  <a:cubicBezTo>
                    <a:pt x="390" y="20322"/>
                    <a:pt x="150" y="20322"/>
                    <a:pt x="150" y="20607"/>
                  </a:cubicBezTo>
                  <a:lnTo>
                    <a:pt x="150" y="21192"/>
                  </a:lnTo>
                  <a:cubicBezTo>
                    <a:pt x="150" y="21477"/>
                    <a:pt x="30" y="21477"/>
                    <a:pt x="30" y="21762"/>
                  </a:cubicBezTo>
                  <a:cubicBezTo>
                    <a:pt x="30" y="22062"/>
                    <a:pt x="690" y="22062"/>
                    <a:pt x="690" y="22346"/>
                  </a:cubicBezTo>
                  <a:cubicBezTo>
                    <a:pt x="690" y="22632"/>
                    <a:pt x="284" y="22632"/>
                    <a:pt x="284" y="22932"/>
                  </a:cubicBezTo>
                  <a:cubicBezTo>
                    <a:pt x="284" y="23216"/>
                    <a:pt x="450" y="23216"/>
                    <a:pt x="450" y="23502"/>
                  </a:cubicBezTo>
                  <a:cubicBezTo>
                    <a:pt x="450" y="23786"/>
                    <a:pt x="404" y="23786"/>
                    <a:pt x="404" y="24086"/>
                  </a:cubicBezTo>
                  <a:cubicBezTo>
                    <a:pt x="404" y="24372"/>
                    <a:pt x="30" y="24372"/>
                    <a:pt x="30" y="24656"/>
                  </a:cubicBezTo>
                  <a:cubicBezTo>
                    <a:pt x="30" y="24941"/>
                    <a:pt x="584" y="24941"/>
                    <a:pt x="584" y="25241"/>
                  </a:cubicBezTo>
                  <a:cubicBezTo>
                    <a:pt x="584" y="25526"/>
                    <a:pt x="704" y="25526"/>
                    <a:pt x="704" y="25811"/>
                  </a:cubicBezTo>
                  <a:cubicBezTo>
                    <a:pt x="704" y="26096"/>
                    <a:pt x="614" y="26096"/>
                    <a:pt x="614" y="26396"/>
                  </a:cubicBezTo>
                  <a:cubicBezTo>
                    <a:pt x="614" y="26681"/>
                    <a:pt x="630" y="26681"/>
                    <a:pt x="630" y="26965"/>
                  </a:cubicBezTo>
                  <a:cubicBezTo>
                    <a:pt x="630" y="27251"/>
                    <a:pt x="554" y="27251"/>
                    <a:pt x="554" y="27551"/>
                  </a:cubicBezTo>
                  <a:cubicBezTo>
                    <a:pt x="554" y="27835"/>
                    <a:pt x="300" y="27835"/>
                    <a:pt x="300" y="28121"/>
                  </a:cubicBezTo>
                  <a:cubicBezTo>
                    <a:pt x="300" y="28421"/>
                    <a:pt x="360" y="28421"/>
                    <a:pt x="360" y="28705"/>
                  </a:cubicBezTo>
                  <a:cubicBezTo>
                    <a:pt x="360" y="28991"/>
                    <a:pt x="630" y="28991"/>
                    <a:pt x="630" y="29275"/>
                  </a:cubicBezTo>
                  <a:cubicBezTo>
                    <a:pt x="630" y="29575"/>
                    <a:pt x="270" y="29575"/>
                    <a:pt x="270" y="29861"/>
                  </a:cubicBezTo>
                  <a:cubicBezTo>
                    <a:pt x="270" y="30145"/>
                    <a:pt x="194" y="30145"/>
                    <a:pt x="194" y="30430"/>
                  </a:cubicBezTo>
                  <a:cubicBezTo>
                    <a:pt x="194" y="30730"/>
                    <a:pt x="180" y="30730"/>
                    <a:pt x="180" y="31015"/>
                  </a:cubicBezTo>
                  <a:cubicBezTo>
                    <a:pt x="180" y="31300"/>
                    <a:pt x="360" y="31300"/>
                    <a:pt x="360" y="31585"/>
                  </a:cubicBezTo>
                  <a:cubicBezTo>
                    <a:pt x="360" y="31870"/>
                    <a:pt x="584" y="31870"/>
                    <a:pt x="584" y="32170"/>
                  </a:cubicBezTo>
                  <a:cubicBezTo>
                    <a:pt x="584" y="32454"/>
                    <a:pt x="704" y="32454"/>
                    <a:pt x="704" y="32740"/>
                  </a:cubicBezTo>
                  <a:cubicBezTo>
                    <a:pt x="704" y="33040"/>
                    <a:pt x="300" y="33040"/>
                    <a:pt x="300" y="33324"/>
                  </a:cubicBezTo>
                  <a:cubicBezTo>
                    <a:pt x="300" y="33610"/>
                    <a:pt x="554" y="33610"/>
                    <a:pt x="554" y="33894"/>
                  </a:cubicBezTo>
                  <a:cubicBezTo>
                    <a:pt x="554" y="34194"/>
                    <a:pt x="180" y="34194"/>
                    <a:pt x="180" y="34480"/>
                  </a:cubicBezTo>
                  <a:cubicBezTo>
                    <a:pt x="180" y="34764"/>
                    <a:pt x="690" y="34764"/>
                    <a:pt x="690" y="35050"/>
                  </a:cubicBezTo>
                  <a:cubicBezTo>
                    <a:pt x="690" y="35349"/>
                    <a:pt x="374" y="35349"/>
                    <a:pt x="374" y="35634"/>
                  </a:cubicBezTo>
                  <a:cubicBezTo>
                    <a:pt x="374" y="35919"/>
                    <a:pt x="284" y="35919"/>
                    <a:pt x="284" y="36204"/>
                  </a:cubicBezTo>
                  <a:cubicBezTo>
                    <a:pt x="284" y="36504"/>
                    <a:pt x="44" y="36699"/>
                    <a:pt x="254" y="36909"/>
                  </a:cubicBezTo>
                  <a:cubicBezTo>
                    <a:pt x="401" y="37056"/>
                    <a:pt x="540" y="37078"/>
                    <a:pt x="713" y="37078"/>
                  </a:cubicBezTo>
                  <a:cubicBezTo>
                    <a:pt x="788" y="37078"/>
                    <a:pt x="869" y="37074"/>
                    <a:pt x="960" y="37074"/>
                  </a:cubicBezTo>
                  <a:cubicBezTo>
                    <a:pt x="1244" y="37074"/>
                    <a:pt x="1244" y="36489"/>
                    <a:pt x="1530" y="36489"/>
                  </a:cubicBezTo>
                  <a:cubicBezTo>
                    <a:pt x="1814" y="36489"/>
                    <a:pt x="1814" y="36864"/>
                    <a:pt x="2114" y="36864"/>
                  </a:cubicBezTo>
                  <a:cubicBezTo>
                    <a:pt x="2400" y="36864"/>
                    <a:pt x="2400" y="36804"/>
                    <a:pt x="2684" y="36804"/>
                  </a:cubicBezTo>
                  <a:cubicBezTo>
                    <a:pt x="2969" y="36804"/>
                    <a:pt x="2969" y="36444"/>
                    <a:pt x="3254" y="36444"/>
                  </a:cubicBezTo>
                  <a:cubicBezTo>
                    <a:pt x="3554" y="36444"/>
                    <a:pt x="3554" y="36819"/>
                    <a:pt x="3839" y="36819"/>
                  </a:cubicBezTo>
                  <a:cubicBezTo>
                    <a:pt x="4124" y="36819"/>
                    <a:pt x="4124" y="36924"/>
                    <a:pt x="4409" y="36924"/>
                  </a:cubicBezTo>
                  <a:cubicBezTo>
                    <a:pt x="4709" y="36924"/>
                    <a:pt x="4709" y="36999"/>
                    <a:pt x="4993" y="36999"/>
                  </a:cubicBezTo>
                  <a:cubicBezTo>
                    <a:pt x="5279" y="36999"/>
                    <a:pt x="5279" y="36429"/>
                    <a:pt x="5563" y="36429"/>
                  </a:cubicBezTo>
                  <a:cubicBezTo>
                    <a:pt x="5849" y="36429"/>
                    <a:pt x="5849" y="36939"/>
                    <a:pt x="6149" y="36939"/>
                  </a:cubicBezTo>
                  <a:cubicBezTo>
                    <a:pt x="6433" y="36939"/>
                    <a:pt x="6433" y="36864"/>
                    <a:pt x="6719" y="36864"/>
                  </a:cubicBezTo>
                  <a:cubicBezTo>
                    <a:pt x="7003" y="36864"/>
                    <a:pt x="7003" y="37149"/>
                    <a:pt x="7289" y="37149"/>
                  </a:cubicBezTo>
                  <a:cubicBezTo>
                    <a:pt x="7589" y="37149"/>
                    <a:pt x="7589" y="36669"/>
                    <a:pt x="7873" y="36669"/>
                  </a:cubicBezTo>
                  <a:cubicBezTo>
                    <a:pt x="8158" y="36669"/>
                    <a:pt x="8158" y="36534"/>
                    <a:pt x="8443" y="36534"/>
                  </a:cubicBezTo>
                  <a:cubicBezTo>
                    <a:pt x="8728" y="36534"/>
                    <a:pt x="8728" y="36639"/>
                    <a:pt x="9028" y="36639"/>
                  </a:cubicBezTo>
                  <a:cubicBezTo>
                    <a:pt x="9313" y="36639"/>
                    <a:pt x="9313" y="36624"/>
                    <a:pt x="9598" y="36624"/>
                  </a:cubicBezTo>
                  <a:cubicBezTo>
                    <a:pt x="9883" y="36624"/>
                    <a:pt x="9883" y="36864"/>
                    <a:pt x="10168" y="36864"/>
                  </a:cubicBezTo>
                  <a:cubicBezTo>
                    <a:pt x="10468" y="36864"/>
                    <a:pt x="10468" y="36519"/>
                    <a:pt x="10752" y="36519"/>
                  </a:cubicBezTo>
                  <a:cubicBezTo>
                    <a:pt x="11038" y="36519"/>
                    <a:pt x="11038" y="36819"/>
                    <a:pt x="11322" y="36819"/>
                  </a:cubicBezTo>
                  <a:cubicBezTo>
                    <a:pt x="11622" y="36819"/>
                    <a:pt x="11622" y="36444"/>
                    <a:pt x="11908" y="36444"/>
                  </a:cubicBezTo>
                  <a:cubicBezTo>
                    <a:pt x="12192" y="36444"/>
                    <a:pt x="12192" y="37059"/>
                    <a:pt x="12478" y="37059"/>
                  </a:cubicBezTo>
                  <a:cubicBezTo>
                    <a:pt x="12762" y="37059"/>
                    <a:pt x="12762" y="36564"/>
                    <a:pt x="13062" y="36564"/>
                  </a:cubicBezTo>
                  <a:cubicBezTo>
                    <a:pt x="13347" y="36564"/>
                    <a:pt x="13347" y="36684"/>
                    <a:pt x="13632" y="36684"/>
                  </a:cubicBezTo>
                  <a:cubicBezTo>
                    <a:pt x="13917" y="36684"/>
                    <a:pt x="13917" y="36624"/>
                    <a:pt x="14202" y="36624"/>
                  </a:cubicBezTo>
                  <a:cubicBezTo>
                    <a:pt x="14502" y="36624"/>
                    <a:pt x="14502" y="36864"/>
                    <a:pt x="14787" y="36864"/>
                  </a:cubicBezTo>
                  <a:cubicBezTo>
                    <a:pt x="15072" y="36864"/>
                    <a:pt x="15072" y="36954"/>
                    <a:pt x="15357" y="36954"/>
                  </a:cubicBezTo>
                  <a:cubicBezTo>
                    <a:pt x="15641" y="36954"/>
                    <a:pt x="15641" y="37089"/>
                    <a:pt x="15941" y="37089"/>
                  </a:cubicBezTo>
                  <a:cubicBezTo>
                    <a:pt x="16227" y="37089"/>
                    <a:pt x="16227" y="36564"/>
                    <a:pt x="16511" y="36564"/>
                  </a:cubicBezTo>
                  <a:cubicBezTo>
                    <a:pt x="16797" y="36564"/>
                    <a:pt x="16797" y="37089"/>
                    <a:pt x="17081" y="37089"/>
                  </a:cubicBezTo>
                  <a:cubicBezTo>
                    <a:pt x="17381" y="37089"/>
                    <a:pt x="17381" y="36489"/>
                    <a:pt x="17667" y="36489"/>
                  </a:cubicBezTo>
                  <a:cubicBezTo>
                    <a:pt x="17951" y="36489"/>
                    <a:pt x="17951" y="36999"/>
                    <a:pt x="18237" y="36999"/>
                  </a:cubicBezTo>
                  <a:cubicBezTo>
                    <a:pt x="18521" y="36999"/>
                    <a:pt x="18521" y="36924"/>
                    <a:pt x="18821" y="36924"/>
                  </a:cubicBezTo>
                  <a:cubicBezTo>
                    <a:pt x="19106" y="36924"/>
                    <a:pt x="19106" y="36849"/>
                    <a:pt x="19391" y="36849"/>
                  </a:cubicBezTo>
                  <a:cubicBezTo>
                    <a:pt x="19676" y="36849"/>
                    <a:pt x="19676" y="36774"/>
                    <a:pt x="19961" y="36774"/>
                  </a:cubicBezTo>
                  <a:cubicBezTo>
                    <a:pt x="20261" y="36774"/>
                    <a:pt x="20261" y="36744"/>
                    <a:pt x="20546" y="36744"/>
                  </a:cubicBezTo>
                  <a:cubicBezTo>
                    <a:pt x="20830" y="36744"/>
                    <a:pt x="20830" y="37029"/>
                    <a:pt x="21116" y="37029"/>
                  </a:cubicBezTo>
                  <a:cubicBezTo>
                    <a:pt x="21400" y="37029"/>
                    <a:pt x="21400" y="36984"/>
                    <a:pt x="21700" y="36984"/>
                  </a:cubicBezTo>
                  <a:cubicBezTo>
                    <a:pt x="21986" y="36984"/>
                    <a:pt x="21986" y="36879"/>
                    <a:pt x="22270" y="36879"/>
                  </a:cubicBezTo>
                  <a:cubicBezTo>
                    <a:pt x="22556" y="36879"/>
                    <a:pt x="22556" y="36999"/>
                    <a:pt x="22840" y="36999"/>
                  </a:cubicBezTo>
                  <a:cubicBezTo>
                    <a:pt x="23126" y="36999"/>
                    <a:pt x="23126" y="36909"/>
                    <a:pt x="23425" y="36909"/>
                  </a:cubicBezTo>
                  <a:cubicBezTo>
                    <a:pt x="23710" y="36909"/>
                    <a:pt x="23710" y="36669"/>
                    <a:pt x="23995" y="36669"/>
                  </a:cubicBezTo>
                  <a:cubicBezTo>
                    <a:pt x="24280" y="36669"/>
                    <a:pt x="24280" y="37089"/>
                    <a:pt x="24565" y="37089"/>
                  </a:cubicBezTo>
                  <a:cubicBezTo>
                    <a:pt x="24865" y="37089"/>
                    <a:pt x="24865" y="36879"/>
                    <a:pt x="25150" y="36879"/>
                  </a:cubicBezTo>
                  <a:cubicBezTo>
                    <a:pt x="25435" y="36879"/>
                    <a:pt x="25435" y="36549"/>
                    <a:pt x="25719" y="36549"/>
                  </a:cubicBezTo>
                  <a:cubicBezTo>
                    <a:pt x="26005" y="36549"/>
                    <a:pt x="26005" y="36654"/>
                    <a:pt x="26289" y="36654"/>
                  </a:cubicBezTo>
                  <a:cubicBezTo>
                    <a:pt x="26589" y="36654"/>
                    <a:pt x="26589" y="36549"/>
                    <a:pt x="26875" y="36549"/>
                  </a:cubicBezTo>
                  <a:cubicBezTo>
                    <a:pt x="27159" y="36549"/>
                    <a:pt x="27159" y="37014"/>
                    <a:pt x="27445" y="37014"/>
                  </a:cubicBezTo>
                  <a:cubicBezTo>
                    <a:pt x="27729" y="37014"/>
                    <a:pt x="27729" y="36699"/>
                    <a:pt x="28029" y="36699"/>
                  </a:cubicBezTo>
                  <a:cubicBezTo>
                    <a:pt x="28315" y="36699"/>
                    <a:pt x="28315" y="36489"/>
                    <a:pt x="28599" y="36489"/>
                  </a:cubicBezTo>
                  <a:cubicBezTo>
                    <a:pt x="28884" y="36489"/>
                    <a:pt x="28884" y="36594"/>
                    <a:pt x="29169" y="36594"/>
                  </a:cubicBezTo>
                  <a:cubicBezTo>
                    <a:pt x="29469" y="36594"/>
                    <a:pt x="29469" y="36444"/>
                    <a:pt x="29754" y="36444"/>
                  </a:cubicBezTo>
                  <a:cubicBezTo>
                    <a:pt x="30039" y="36444"/>
                    <a:pt x="30039" y="36894"/>
                    <a:pt x="30324" y="36894"/>
                  </a:cubicBezTo>
                  <a:cubicBezTo>
                    <a:pt x="30608" y="36894"/>
                    <a:pt x="30608" y="37074"/>
                    <a:pt x="30894" y="37074"/>
                  </a:cubicBezTo>
                  <a:cubicBezTo>
                    <a:pt x="31178" y="37074"/>
                    <a:pt x="31178" y="36939"/>
                    <a:pt x="31478" y="36939"/>
                  </a:cubicBezTo>
                  <a:cubicBezTo>
                    <a:pt x="31764" y="36939"/>
                    <a:pt x="31598" y="36744"/>
                    <a:pt x="31794" y="36549"/>
                  </a:cubicBezTo>
                  <a:cubicBezTo>
                    <a:pt x="32004" y="36339"/>
                    <a:pt x="31688" y="36399"/>
                    <a:pt x="31704" y="36189"/>
                  </a:cubicBezTo>
                  <a:cubicBezTo>
                    <a:pt x="31718" y="35904"/>
                    <a:pt x="32274" y="35919"/>
                    <a:pt x="32274" y="35634"/>
                  </a:cubicBezTo>
                  <a:cubicBezTo>
                    <a:pt x="32274" y="35334"/>
                    <a:pt x="31748" y="35334"/>
                    <a:pt x="31748" y="35050"/>
                  </a:cubicBezTo>
                  <a:cubicBezTo>
                    <a:pt x="31748" y="34764"/>
                    <a:pt x="32048" y="34764"/>
                    <a:pt x="32048" y="34464"/>
                  </a:cubicBezTo>
                  <a:cubicBezTo>
                    <a:pt x="32048" y="34180"/>
                    <a:pt x="32394" y="34180"/>
                    <a:pt x="32394" y="33894"/>
                  </a:cubicBezTo>
                  <a:cubicBezTo>
                    <a:pt x="32394" y="33610"/>
                    <a:pt x="32288" y="33610"/>
                    <a:pt x="32288" y="33310"/>
                  </a:cubicBezTo>
                  <a:cubicBezTo>
                    <a:pt x="32288" y="33024"/>
                    <a:pt x="31838" y="33024"/>
                    <a:pt x="31838" y="32740"/>
                  </a:cubicBezTo>
                  <a:cubicBezTo>
                    <a:pt x="31838" y="32440"/>
                    <a:pt x="32108" y="32440"/>
                    <a:pt x="32108" y="32154"/>
                  </a:cubicBezTo>
                  <a:cubicBezTo>
                    <a:pt x="32108" y="31870"/>
                    <a:pt x="32018" y="31870"/>
                    <a:pt x="32018" y="31570"/>
                  </a:cubicBezTo>
                  <a:cubicBezTo>
                    <a:pt x="32018" y="31285"/>
                    <a:pt x="32378" y="31285"/>
                    <a:pt x="32378" y="31000"/>
                  </a:cubicBezTo>
                  <a:cubicBezTo>
                    <a:pt x="32378" y="30715"/>
                    <a:pt x="32168" y="30715"/>
                    <a:pt x="32168" y="30415"/>
                  </a:cubicBezTo>
                  <a:cubicBezTo>
                    <a:pt x="32168" y="30130"/>
                    <a:pt x="31958" y="30130"/>
                    <a:pt x="31958" y="29845"/>
                  </a:cubicBezTo>
                  <a:cubicBezTo>
                    <a:pt x="31958" y="29545"/>
                    <a:pt x="32018" y="29545"/>
                    <a:pt x="32018" y="29261"/>
                  </a:cubicBezTo>
                  <a:cubicBezTo>
                    <a:pt x="32018" y="28975"/>
                    <a:pt x="32288" y="28975"/>
                    <a:pt x="32288" y="28691"/>
                  </a:cubicBezTo>
                  <a:cubicBezTo>
                    <a:pt x="32288" y="28391"/>
                    <a:pt x="32138" y="28391"/>
                    <a:pt x="32138" y="28105"/>
                  </a:cubicBezTo>
                  <a:cubicBezTo>
                    <a:pt x="32138" y="27821"/>
                    <a:pt x="31898" y="27821"/>
                    <a:pt x="31898" y="27535"/>
                  </a:cubicBezTo>
                  <a:cubicBezTo>
                    <a:pt x="31898" y="27235"/>
                    <a:pt x="32004" y="27235"/>
                    <a:pt x="32004" y="26951"/>
                  </a:cubicBezTo>
                  <a:cubicBezTo>
                    <a:pt x="32004" y="26666"/>
                    <a:pt x="31838" y="26666"/>
                    <a:pt x="31838" y="26366"/>
                  </a:cubicBezTo>
                  <a:cubicBezTo>
                    <a:pt x="31838" y="26081"/>
                    <a:pt x="32378" y="26081"/>
                    <a:pt x="32378" y="25796"/>
                  </a:cubicBezTo>
                  <a:cubicBezTo>
                    <a:pt x="32378" y="25511"/>
                    <a:pt x="31688" y="25511"/>
                    <a:pt x="31688" y="25211"/>
                  </a:cubicBezTo>
                  <a:cubicBezTo>
                    <a:pt x="31688" y="24926"/>
                    <a:pt x="31838" y="24926"/>
                    <a:pt x="31838" y="24642"/>
                  </a:cubicBezTo>
                  <a:cubicBezTo>
                    <a:pt x="31838" y="24342"/>
                    <a:pt x="32198" y="24342"/>
                    <a:pt x="32198" y="24056"/>
                  </a:cubicBezTo>
                  <a:cubicBezTo>
                    <a:pt x="32198" y="23772"/>
                    <a:pt x="31778" y="23772"/>
                    <a:pt x="31778" y="23486"/>
                  </a:cubicBezTo>
                  <a:cubicBezTo>
                    <a:pt x="31778" y="23186"/>
                    <a:pt x="31988" y="23186"/>
                    <a:pt x="31988" y="22902"/>
                  </a:cubicBezTo>
                  <a:cubicBezTo>
                    <a:pt x="31988" y="22616"/>
                    <a:pt x="32304" y="22616"/>
                    <a:pt x="32304" y="22316"/>
                  </a:cubicBezTo>
                  <a:cubicBezTo>
                    <a:pt x="32304" y="22032"/>
                    <a:pt x="32184" y="22032"/>
                    <a:pt x="32184" y="21747"/>
                  </a:cubicBezTo>
                  <a:cubicBezTo>
                    <a:pt x="32184" y="21462"/>
                    <a:pt x="31748" y="21462"/>
                    <a:pt x="31748" y="21162"/>
                  </a:cubicBezTo>
                  <a:cubicBezTo>
                    <a:pt x="31748" y="20877"/>
                    <a:pt x="31884" y="20877"/>
                    <a:pt x="31884" y="20592"/>
                  </a:cubicBezTo>
                  <a:cubicBezTo>
                    <a:pt x="31884" y="20292"/>
                    <a:pt x="32244" y="20292"/>
                    <a:pt x="32244" y="20007"/>
                  </a:cubicBezTo>
                  <a:cubicBezTo>
                    <a:pt x="32244" y="19723"/>
                    <a:pt x="32018" y="19723"/>
                    <a:pt x="32018" y="19437"/>
                  </a:cubicBezTo>
                  <a:lnTo>
                    <a:pt x="32018" y="18853"/>
                  </a:lnTo>
                  <a:cubicBezTo>
                    <a:pt x="32018" y="18567"/>
                    <a:pt x="31808" y="18567"/>
                    <a:pt x="31808" y="18283"/>
                  </a:cubicBezTo>
                  <a:cubicBezTo>
                    <a:pt x="31808" y="17983"/>
                    <a:pt x="31914" y="17983"/>
                    <a:pt x="31914" y="17697"/>
                  </a:cubicBezTo>
                  <a:cubicBezTo>
                    <a:pt x="31914" y="17413"/>
                    <a:pt x="31734" y="17413"/>
                    <a:pt x="31734" y="17113"/>
                  </a:cubicBezTo>
                  <a:cubicBezTo>
                    <a:pt x="31734" y="16827"/>
                    <a:pt x="32228" y="16827"/>
                    <a:pt x="32228" y="16543"/>
                  </a:cubicBezTo>
                  <a:cubicBezTo>
                    <a:pt x="32228" y="16258"/>
                    <a:pt x="32214" y="16258"/>
                    <a:pt x="32214" y="15958"/>
                  </a:cubicBezTo>
                  <a:cubicBezTo>
                    <a:pt x="32214" y="15673"/>
                    <a:pt x="32394" y="15673"/>
                    <a:pt x="32394" y="15388"/>
                  </a:cubicBezTo>
                  <a:cubicBezTo>
                    <a:pt x="32394" y="15103"/>
                    <a:pt x="31808" y="15103"/>
                    <a:pt x="31808" y="14803"/>
                  </a:cubicBezTo>
                  <a:cubicBezTo>
                    <a:pt x="31808" y="14518"/>
                    <a:pt x="32168" y="14518"/>
                    <a:pt x="32168" y="14234"/>
                  </a:cubicBezTo>
                  <a:cubicBezTo>
                    <a:pt x="32168" y="13934"/>
                    <a:pt x="32318" y="13934"/>
                    <a:pt x="32318" y="13648"/>
                  </a:cubicBezTo>
                  <a:cubicBezTo>
                    <a:pt x="32318" y="13364"/>
                    <a:pt x="32034" y="13364"/>
                    <a:pt x="32034" y="13078"/>
                  </a:cubicBezTo>
                  <a:cubicBezTo>
                    <a:pt x="32034" y="12778"/>
                    <a:pt x="32318" y="12778"/>
                    <a:pt x="32318" y="12494"/>
                  </a:cubicBezTo>
                  <a:cubicBezTo>
                    <a:pt x="32318" y="12208"/>
                    <a:pt x="31988" y="12208"/>
                    <a:pt x="31988" y="11924"/>
                  </a:cubicBezTo>
                  <a:cubicBezTo>
                    <a:pt x="31988" y="11624"/>
                    <a:pt x="31794" y="11624"/>
                    <a:pt x="31794" y="11339"/>
                  </a:cubicBezTo>
                  <a:cubicBezTo>
                    <a:pt x="31794" y="11054"/>
                    <a:pt x="32364" y="11054"/>
                    <a:pt x="32364" y="10769"/>
                  </a:cubicBezTo>
                  <a:cubicBezTo>
                    <a:pt x="32364" y="10469"/>
                    <a:pt x="32348" y="10469"/>
                    <a:pt x="32348" y="10184"/>
                  </a:cubicBezTo>
                  <a:cubicBezTo>
                    <a:pt x="32348" y="9899"/>
                    <a:pt x="31868" y="9899"/>
                    <a:pt x="31868" y="9614"/>
                  </a:cubicBezTo>
                  <a:cubicBezTo>
                    <a:pt x="31868" y="9315"/>
                    <a:pt x="32154" y="9315"/>
                    <a:pt x="32154" y="9029"/>
                  </a:cubicBezTo>
                  <a:cubicBezTo>
                    <a:pt x="32154" y="8745"/>
                    <a:pt x="31974" y="8745"/>
                    <a:pt x="31974" y="8445"/>
                  </a:cubicBezTo>
                  <a:cubicBezTo>
                    <a:pt x="31974" y="8159"/>
                    <a:pt x="32348" y="8159"/>
                    <a:pt x="32348" y="7875"/>
                  </a:cubicBezTo>
                  <a:cubicBezTo>
                    <a:pt x="32348" y="7589"/>
                    <a:pt x="32168" y="7589"/>
                    <a:pt x="32168" y="7289"/>
                  </a:cubicBezTo>
                  <a:cubicBezTo>
                    <a:pt x="32168" y="7005"/>
                    <a:pt x="32198" y="7005"/>
                    <a:pt x="32198" y="6719"/>
                  </a:cubicBezTo>
                  <a:cubicBezTo>
                    <a:pt x="32198" y="6435"/>
                    <a:pt x="32334" y="6435"/>
                    <a:pt x="32334" y="6150"/>
                  </a:cubicBezTo>
                  <a:cubicBezTo>
                    <a:pt x="32334" y="5850"/>
                    <a:pt x="31794" y="5850"/>
                    <a:pt x="31794" y="5565"/>
                  </a:cubicBezTo>
                  <a:cubicBezTo>
                    <a:pt x="31794" y="5280"/>
                    <a:pt x="32228" y="5280"/>
                    <a:pt x="32228" y="4995"/>
                  </a:cubicBezTo>
                  <a:cubicBezTo>
                    <a:pt x="32228" y="4695"/>
                    <a:pt x="32394" y="4695"/>
                    <a:pt x="32394" y="4410"/>
                  </a:cubicBezTo>
                  <a:cubicBezTo>
                    <a:pt x="32394" y="4126"/>
                    <a:pt x="31778" y="4126"/>
                    <a:pt x="31778" y="3826"/>
                  </a:cubicBezTo>
                  <a:cubicBezTo>
                    <a:pt x="31778" y="3540"/>
                    <a:pt x="32154" y="3540"/>
                    <a:pt x="32154" y="3256"/>
                  </a:cubicBezTo>
                  <a:cubicBezTo>
                    <a:pt x="32154" y="2970"/>
                    <a:pt x="32048" y="2970"/>
                    <a:pt x="32048" y="2670"/>
                  </a:cubicBezTo>
                  <a:cubicBezTo>
                    <a:pt x="32048" y="2386"/>
                    <a:pt x="32258" y="2386"/>
                    <a:pt x="32258" y="2100"/>
                  </a:cubicBezTo>
                  <a:cubicBezTo>
                    <a:pt x="32258" y="1816"/>
                    <a:pt x="31944" y="1816"/>
                    <a:pt x="31944" y="1516"/>
                  </a:cubicBezTo>
                  <a:cubicBezTo>
                    <a:pt x="31944" y="1231"/>
                    <a:pt x="32334" y="1231"/>
                    <a:pt x="32334" y="946"/>
                  </a:cubicBezTo>
                  <a:cubicBezTo>
                    <a:pt x="32334" y="661"/>
                    <a:pt x="32484" y="331"/>
                    <a:pt x="32274" y="136"/>
                  </a:cubicBezTo>
                  <a:cubicBezTo>
                    <a:pt x="32211" y="69"/>
                    <a:pt x="32137" y="47"/>
                    <a:pt x="32055" y="47"/>
                  </a:cubicBezTo>
                  <a:cubicBezTo>
                    <a:pt x="31879" y="47"/>
                    <a:pt x="31668" y="151"/>
                    <a:pt x="31464" y="151"/>
                  </a:cubicBezTo>
                  <a:cubicBezTo>
                    <a:pt x="31178" y="151"/>
                    <a:pt x="31178" y="526"/>
                    <a:pt x="30894" y="526"/>
                  </a:cubicBezTo>
                  <a:cubicBezTo>
                    <a:pt x="30608" y="526"/>
                    <a:pt x="30608" y="676"/>
                    <a:pt x="30309" y="676"/>
                  </a:cubicBezTo>
                  <a:cubicBezTo>
                    <a:pt x="30024" y="676"/>
                    <a:pt x="30024" y="661"/>
                    <a:pt x="29739" y="661"/>
                  </a:cubicBezTo>
                  <a:cubicBezTo>
                    <a:pt x="29454" y="661"/>
                    <a:pt x="29454" y="466"/>
                    <a:pt x="29169" y="466"/>
                  </a:cubicBezTo>
                  <a:lnTo>
                    <a:pt x="28584" y="466"/>
                  </a:lnTo>
                  <a:cubicBezTo>
                    <a:pt x="28299" y="466"/>
                    <a:pt x="28299" y="541"/>
                    <a:pt x="28015" y="541"/>
                  </a:cubicBezTo>
                  <a:cubicBezTo>
                    <a:pt x="27729" y="541"/>
                    <a:pt x="27729" y="166"/>
                    <a:pt x="27429" y="166"/>
                  </a:cubicBezTo>
                  <a:cubicBezTo>
                    <a:pt x="27145" y="166"/>
                    <a:pt x="27145" y="601"/>
                    <a:pt x="26859" y="601"/>
                  </a:cubicBezTo>
                  <a:cubicBezTo>
                    <a:pt x="26575" y="601"/>
                    <a:pt x="26575" y="91"/>
                    <a:pt x="26275" y="91"/>
                  </a:cubicBezTo>
                  <a:cubicBezTo>
                    <a:pt x="25989" y="91"/>
                    <a:pt x="25989" y="631"/>
                    <a:pt x="25705" y="631"/>
                  </a:cubicBezTo>
                  <a:cubicBezTo>
                    <a:pt x="25420" y="631"/>
                    <a:pt x="25420" y="511"/>
                    <a:pt x="25135" y="511"/>
                  </a:cubicBezTo>
                  <a:cubicBezTo>
                    <a:pt x="24835" y="511"/>
                    <a:pt x="24835" y="676"/>
                    <a:pt x="24550" y="676"/>
                  </a:cubicBezTo>
                  <a:cubicBezTo>
                    <a:pt x="24265" y="676"/>
                    <a:pt x="24265" y="226"/>
                    <a:pt x="23980" y="226"/>
                  </a:cubicBezTo>
                  <a:cubicBezTo>
                    <a:pt x="23695" y="226"/>
                    <a:pt x="23695" y="61"/>
                    <a:pt x="23396" y="61"/>
                  </a:cubicBezTo>
                  <a:cubicBezTo>
                    <a:pt x="23110" y="61"/>
                    <a:pt x="23110" y="121"/>
                    <a:pt x="22826" y="121"/>
                  </a:cubicBezTo>
                  <a:cubicBezTo>
                    <a:pt x="22540" y="121"/>
                    <a:pt x="22540" y="151"/>
                    <a:pt x="22256" y="151"/>
                  </a:cubicBezTo>
                  <a:cubicBezTo>
                    <a:pt x="21956" y="151"/>
                    <a:pt x="21956" y="586"/>
                    <a:pt x="21670" y="586"/>
                  </a:cubicBezTo>
                  <a:cubicBezTo>
                    <a:pt x="21386" y="586"/>
                    <a:pt x="21386" y="1"/>
                    <a:pt x="21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13225" y="538017"/>
              <a:ext cx="6197220" cy="4069103"/>
            </a:xfrm>
            <a:custGeom>
              <a:avLst/>
              <a:gdLst/>
              <a:ahLst/>
              <a:cxnLst/>
              <a:rect l="l" t="t" r="r" b="b"/>
              <a:pathLst>
                <a:path w="27986" h="32170" extrusionOk="0">
                  <a:moveTo>
                    <a:pt x="1" y="0"/>
                  </a:moveTo>
                  <a:lnTo>
                    <a:pt x="1" y="32170"/>
                  </a:lnTo>
                  <a:lnTo>
                    <a:pt x="27985" y="32170"/>
                  </a:lnTo>
                  <a:lnTo>
                    <a:pt x="279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13"/>
          <p:cNvSpPr txBox="1"/>
          <p:nvPr>
            <p:ph type="title" hasCustomPrompt="1"/>
          </p:nvPr>
        </p:nvSpPr>
        <p:spPr>
          <a:xfrm>
            <a:off x="715100" y="1301175"/>
            <a:ext cx="1275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type="subTitle" idx="1"/>
          </p:nvPr>
        </p:nvSpPr>
        <p:spPr>
          <a:xfrm>
            <a:off x="715100" y="23343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title" idx="2" hasCustomPrompt="1"/>
          </p:nvPr>
        </p:nvSpPr>
        <p:spPr>
          <a:xfrm>
            <a:off x="3403800" y="1301175"/>
            <a:ext cx="1275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type="subTitle" idx="3"/>
          </p:nvPr>
        </p:nvSpPr>
        <p:spPr>
          <a:xfrm>
            <a:off x="3403800" y="23343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title" idx="4" hasCustomPrompt="1"/>
          </p:nvPr>
        </p:nvSpPr>
        <p:spPr>
          <a:xfrm>
            <a:off x="715100" y="2938175"/>
            <a:ext cx="1275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type="subTitle" idx="5"/>
          </p:nvPr>
        </p:nvSpPr>
        <p:spPr>
          <a:xfrm>
            <a:off x="715100" y="397137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title" idx="6" hasCustomPrompt="1"/>
          </p:nvPr>
        </p:nvSpPr>
        <p:spPr>
          <a:xfrm>
            <a:off x="3403800" y="2938175"/>
            <a:ext cx="1275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type="subTitle" idx="7"/>
          </p:nvPr>
        </p:nvSpPr>
        <p:spPr>
          <a:xfrm>
            <a:off x="3403800" y="397137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title" idx="8"/>
          </p:nvPr>
        </p:nvSpPr>
        <p:spPr>
          <a:xfrm>
            <a:off x="715100" y="539500"/>
            <a:ext cx="5649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type="subTitle" idx="9"/>
          </p:nvPr>
        </p:nvSpPr>
        <p:spPr>
          <a:xfrm>
            <a:off x="715100" y="1803975"/>
            <a:ext cx="23364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type="subTitle" idx="13"/>
          </p:nvPr>
        </p:nvSpPr>
        <p:spPr>
          <a:xfrm>
            <a:off x="3403800" y="1803975"/>
            <a:ext cx="23364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type="subTitle" idx="14"/>
          </p:nvPr>
        </p:nvSpPr>
        <p:spPr>
          <a:xfrm>
            <a:off x="715100" y="3440975"/>
            <a:ext cx="23364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type="subTitle" idx="15"/>
          </p:nvPr>
        </p:nvSpPr>
        <p:spPr>
          <a:xfrm>
            <a:off x="3403800" y="3440975"/>
            <a:ext cx="23364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921214" y="548921"/>
            <a:ext cx="7301572" cy="4045657"/>
          </a:xfrm>
          <a:custGeom>
            <a:avLst/>
            <a:gdLst/>
            <a:ahLst/>
            <a:cxnLst/>
            <a:rect l="l" t="t" r="r" b="b"/>
            <a:pathLst>
              <a:path w="46642" h="25843" extrusionOk="0">
                <a:moveTo>
                  <a:pt x="346" y="513"/>
                </a:moveTo>
                <a:lnTo>
                  <a:pt x="346" y="513"/>
                </a:lnTo>
                <a:cubicBezTo>
                  <a:pt x="346" y="515"/>
                  <a:pt x="346" y="517"/>
                  <a:pt x="347" y="519"/>
                </a:cubicBezTo>
                <a:lnTo>
                  <a:pt x="347" y="519"/>
                </a:lnTo>
                <a:cubicBezTo>
                  <a:pt x="347" y="517"/>
                  <a:pt x="346" y="515"/>
                  <a:pt x="346" y="513"/>
                </a:cubicBezTo>
                <a:close/>
                <a:moveTo>
                  <a:pt x="2252" y="6839"/>
                </a:moveTo>
                <a:cubicBezTo>
                  <a:pt x="2263" y="6849"/>
                  <a:pt x="2272" y="6860"/>
                  <a:pt x="2280" y="6872"/>
                </a:cubicBezTo>
                <a:cubicBezTo>
                  <a:pt x="2271" y="6860"/>
                  <a:pt x="2262" y="6849"/>
                  <a:pt x="2252" y="6839"/>
                </a:cubicBezTo>
                <a:close/>
                <a:moveTo>
                  <a:pt x="38216" y="0"/>
                </a:moveTo>
                <a:cubicBezTo>
                  <a:pt x="38040" y="0"/>
                  <a:pt x="37865" y="10"/>
                  <a:pt x="37689" y="33"/>
                </a:cubicBezTo>
                <a:cubicBezTo>
                  <a:pt x="37492" y="57"/>
                  <a:pt x="37291" y="64"/>
                  <a:pt x="37089" y="64"/>
                </a:cubicBezTo>
                <a:cubicBezTo>
                  <a:pt x="36782" y="64"/>
                  <a:pt x="36473" y="47"/>
                  <a:pt x="36174" y="47"/>
                </a:cubicBezTo>
                <a:cubicBezTo>
                  <a:pt x="35242" y="47"/>
                  <a:pt x="34326" y="288"/>
                  <a:pt x="33408" y="288"/>
                </a:cubicBezTo>
                <a:cubicBezTo>
                  <a:pt x="33380" y="288"/>
                  <a:pt x="33352" y="288"/>
                  <a:pt x="33324" y="287"/>
                </a:cubicBezTo>
                <a:cubicBezTo>
                  <a:pt x="32874" y="287"/>
                  <a:pt x="32414" y="301"/>
                  <a:pt x="31955" y="301"/>
                </a:cubicBezTo>
                <a:cubicBezTo>
                  <a:pt x="31574" y="301"/>
                  <a:pt x="31194" y="292"/>
                  <a:pt x="30820" y="257"/>
                </a:cubicBezTo>
                <a:cubicBezTo>
                  <a:pt x="30689" y="248"/>
                  <a:pt x="30552" y="227"/>
                  <a:pt x="30416" y="227"/>
                </a:cubicBezTo>
                <a:cubicBezTo>
                  <a:pt x="30335" y="227"/>
                  <a:pt x="30254" y="235"/>
                  <a:pt x="30175" y="257"/>
                </a:cubicBezTo>
                <a:cubicBezTo>
                  <a:pt x="29861" y="347"/>
                  <a:pt x="29561" y="333"/>
                  <a:pt x="29231" y="393"/>
                </a:cubicBezTo>
                <a:cubicBezTo>
                  <a:pt x="29261" y="663"/>
                  <a:pt x="29335" y="933"/>
                  <a:pt x="29305" y="1203"/>
                </a:cubicBezTo>
                <a:cubicBezTo>
                  <a:pt x="29294" y="1331"/>
                  <a:pt x="29208" y="1488"/>
                  <a:pt x="29186" y="1629"/>
                </a:cubicBezTo>
                <a:lnTo>
                  <a:pt x="29186" y="1629"/>
                </a:lnTo>
                <a:cubicBezTo>
                  <a:pt x="29189" y="1431"/>
                  <a:pt x="29198" y="1241"/>
                  <a:pt x="29185" y="1053"/>
                </a:cubicBezTo>
                <a:cubicBezTo>
                  <a:pt x="29185" y="917"/>
                  <a:pt x="29185" y="767"/>
                  <a:pt x="29111" y="647"/>
                </a:cubicBezTo>
                <a:cubicBezTo>
                  <a:pt x="29035" y="513"/>
                  <a:pt x="28915" y="467"/>
                  <a:pt x="28765" y="467"/>
                </a:cubicBezTo>
                <a:cubicBezTo>
                  <a:pt x="28435" y="437"/>
                  <a:pt x="28121" y="377"/>
                  <a:pt x="27791" y="363"/>
                </a:cubicBezTo>
                <a:cubicBezTo>
                  <a:pt x="27491" y="347"/>
                  <a:pt x="27191" y="347"/>
                  <a:pt x="26891" y="347"/>
                </a:cubicBezTo>
                <a:cubicBezTo>
                  <a:pt x="26628" y="347"/>
                  <a:pt x="26341" y="377"/>
                  <a:pt x="26064" y="377"/>
                </a:cubicBezTo>
                <a:cubicBezTo>
                  <a:pt x="25899" y="377"/>
                  <a:pt x="25737" y="366"/>
                  <a:pt x="25586" y="333"/>
                </a:cubicBezTo>
                <a:cubicBezTo>
                  <a:pt x="25403" y="292"/>
                  <a:pt x="25228" y="286"/>
                  <a:pt x="25050" y="286"/>
                </a:cubicBezTo>
                <a:cubicBezTo>
                  <a:pt x="24965" y="286"/>
                  <a:pt x="24879" y="287"/>
                  <a:pt x="24792" y="287"/>
                </a:cubicBezTo>
                <a:cubicBezTo>
                  <a:pt x="24652" y="369"/>
                  <a:pt x="24473" y="379"/>
                  <a:pt x="24293" y="379"/>
                </a:cubicBezTo>
                <a:cubicBezTo>
                  <a:pt x="24231" y="379"/>
                  <a:pt x="24168" y="378"/>
                  <a:pt x="24107" y="378"/>
                </a:cubicBezTo>
                <a:cubicBezTo>
                  <a:pt x="24021" y="378"/>
                  <a:pt x="23938" y="381"/>
                  <a:pt x="23862" y="393"/>
                </a:cubicBezTo>
                <a:cubicBezTo>
                  <a:pt x="23456" y="453"/>
                  <a:pt x="23052" y="467"/>
                  <a:pt x="22646" y="467"/>
                </a:cubicBezTo>
                <a:cubicBezTo>
                  <a:pt x="22566" y="462"/>
                  <a:pt x="22485" y="461"/>
                  <a:pt x="22403" y="461"/>
                </a:cubicBezTo>
                <a:cubicBezTo>
                  <a:pt x="22239" y="461"/>
                  <a:pt x="22072" y="467"/>
                  <a:pt x="21912" y="467"/>
                </a:cubicBezTo>
                <a:lnTo>
                  <a:pt x="21012" y="467"/>
                </a:lnTo>
                <a:cubicBezTo>
                  <a:pt x="20637" y="467"/>
                  <a:pt x="20262" y="407"/>
                  <a:pt x="19887" y="407"/>
                </a:cubicBezTo>
                <a:cubicBezTo>
                  <a:pt x="19851" y="405"/>
                  <a:pt x="19814" y="404"/>
                  <a:pt x="19777" y="404"/>
                </a:cubicBezTo>
                <a:cubicBezTo>
                  <a:pt x="19586" y="404"/>
                  <a:pt x="19389" y="435"/>
                  <a:pt x="19213" y="497"/>
                </a:cubicBezTo>
                <a:cubicBezTo>
                  <a:pt x="19063" y="573"/>
                  <a:pt x="18927" y="663"/>
                  <a:pt x="18777" y="737"/>
                </a:cubicBezTo>
                <a:cubicBezTo>
                  <a:pt x="18313" y="963"/>
                  <a:pt x="17817" y="1143"/>
                  <a:pt x="17353" y="1367"/>
                </a:cubicBezTo>
                <a:cubicBezTo>
                  <a:pt x="17187" y="1443"/>
                  <a:pt x="17038" y="1533"/>
                  <a:pt x="16873" y="1623"/>
                </a:cubicBezTo>
                <a:cubicBezTo>
                  <a:pt x="16753" y="1697"/>
                  <a:pt x="16603" y="1833"/>
                  <a:pt x="16453" y="1863"/>
                </a:cubicBezTo>
                <a:cubicBezTo>
                  <a:pt x="16423" y="1683"/>
                  <a:pt x="16828" y="1397"/>
                  <a:pt x="16948" y="1293"/>
                </a:cubicBezTo>
                <a:cubicBezTo>
                  <a:pt x="17068" y="1173"/>
                  <a:pt x="17217" y="1083"/>
                  <a:pt x="17367" y="993"/>
                </a:cubicBezTo>
                <a:cubicBezTo>
                  <a:pt x="17577" y="857"/>
                  <a:pt x="18043" y="843"/>
                  <a:pt x="18133" y="587"/>
                </a:cubicBezTo>
                <a:cubicBezTo>
                  <a:pt x="18057" y="480"/>
                  <a:pt x="17944" y="465"/>
                  <a:pt x="17826" y="465"/>
                </a:cubicBezTo>
                <a:cubicBezTo>
                  <a:pt x="17778" y="465"/>
                  <a:pt x="17730" y="467"/>
                  <a:pt x="17683" y="467"/>
                </a:cubicBezTo>
                <a:cubicBezTo>
                  <a:pt x="17427" y="467"/>
                  <a:pt x="17173" y="513"/>
                  <a:pt x="16903" y="527"/>
                </a:cubicBezTo>
                <a:cubicBezTo>
                  <a:pt x="16870" y="528"/>
                  <a:pt x="16836" y="529"/>
                  <a:pt x="16803" y="529"/>
                </a:cubicBezTo>
                <a:cubicBezTo>
                  <a:pt x="16221" y="529"/>
                  <a:pt x="15639" y="407"/>
                  <a:pt x="15044" y="407"/>
                </a:cubicBezTo>
                <a:cubicBezTo>
                  <a:pt x="14989" y="405"/>
                  <a:pt x="14935" y="405"/>
                  <a:pt x="14880" y="405"/>
                </a:cubicBezTo>
                <a:cubicBezTo>
                  <a:pt x="14526" y="405"/>
                  <a:pt x="14164" y="441"/>
                  <a:pt x="13814" y="467"/>
                </a:cubicBezTo>
                <a:cubicBezTo>
                  <a:pt x="13424" y="513"/>
                  <a:pt x="13048" y="513"/>
                  <a:pt x="12658" y="513"/>
                </a:cubicBezTo>
                <a:cubicBezTo>
                  <a:pt x="12178" y="513"/>
                  <a:pt x="11684" y="513"/>
                  <a:pt x="11189" y="527"/>
                </a:cubicBezTo>
                <a:cubicBezTo>
                  <a:pt x="10874" y="527"/>
                  <a:pt x="10574" y="527"/>
                  <a:pt x="10259" y="467"/>
                </a:cubicBezTo>
                <a:cubicBezTo>
                  <a:pt x="10064" y="423"/>
                  <a:pt x="9885" y="363"/>
                  <a:pt x="9689" y="333"/>
                </a:cubicBezTo>
                <a:cubicBezTo>
                  <a:pt x="9405" y="287"/>
                  <a:pt x="9135" y="287"/>
                  <a:pt x="8835" y="287"/>
                </a:cubicBezTo>
                <a:cubicBezTo>
                  <a:pt x="8595" y="287"/>
                  <a:pt x="8369" y="333"/>
                  <a:pt x="8115" y="347"/>
                </a:cubicBezTo>
                <a:cubicBezTo>
                  <a:pt x="8072" y="349"/>
                  <a:pt x="8030" y="350"/>
                  <a:pt x="7987" y="350"/>
                </a:cubicBezTo>
                <a:cubicBezTo>
                  <a:pt x="7801" y="350"/>
                  <a:pt x="7609" y="336"/>
                  <a:pt x="7420" y="336"/>
                </a:cubicBezTo>
                <a:cubicBezTo>
                  <a:pt x="7295" y="336"/>
                  <a:pt x="7170" y="342"/>
                  <a:pt x="7049" y="363"/>
                </a:cubicBezTo>
                <a:cubicBezTo>
                  <a:pt x="6959" y="377"/>
                  <a:pt x="6915" y="407"/>
                  <a:pt x="6810" y="407"/>
                </a:cubicBezTo>
                <a:lnTo>
                  <a:pt x="6015" y="407"/>
                </a:lnTo>
                <a:cubicBezTo>
                  <a:pt x="5800" y="407"/>
                  <a:pt x="5575" y="391"/>
                  <a:pt x="5352" y="391"/>
                </a:cubicBezTo>
                <a:cubicBezTo>
                  <a:pt x="5201" y="391"/>
                  <a:pt x="5051" y="399"/>
                  <a:pt x="4905" y="423"/>
                </a:cubicBezTo>
                <a:cubicBezTo>
                  <a:pt x="4530" y="467"/>
                  <a:pt x="4156" y="453"/>
                  <a:pt x="3766" y="467"/>
                </a:cubicBezTo>
                <a:cubicBezTo>
                  <a:pt x="3510" y="467"/>
                  <a:pt x="3270" y="407"/>
                  <a:pt x="3016" y="407"/>
                </a:cubicBezTo>
                <a:cubicBezTo>
                  <a:pt x="2814" y="407"/>
                  <a:pt x="2595" y="396"/>
                  <a:pt x="2377" y="396"/>
                </a:cubicBezTo>
                <a:cubicBezTo>
                  <a:pt x="2156" y="396"/>
                  <a:pt x="1937" y="408"/>
                  <a:pt x="1741" y="453"/>
                </a:cubicBezTo>
                <a:cubicBezTo>
                  <a:pt x="1576" y="483"/>
                  <a:pt x="1426" y="513"/>
                  <a:pt x="1246" y="513"/>
                </a:cubicBezTo>
                <a:cubicBezTo>
                  <a:pt x="1158" y="522"/>
                  <a:pt x="801" y="596"/>
                  <a:pt x="564" y="596"/>
                </a:cubicBezTo>
                <a:cubicBezTo>
                  <a:pt x="443" y="596"/>
                  <a:pt x="353" y="577"/>
                  <a:pt x="347" y="519"/>
                </a:cubicBezTo>
                <a:lnTo>
                  <a:pt x="347" y="519"/>
                </a:lnTo>
                <a:cubicBezTo>
                  <a:pt x="359" y="786"/>
                  <a:pt x="270" y="1009"/>
                  <a:pt x="196" y="1263"/>
                </a:cubicBezTo>
                <a:cubicBezTo>
                  <a:pt x="166" y="1397"/>
                  <a:pt x="166" y="1503"/>
                  <a:pt x="181" y="1637"/>
                </a:cubicBezTo>
                <a:cubicBezTo>
                  <a:pt x="241" y="1937"/>
                  <a:pt x="241" y="2253"/>
                  <a:pt x="241" y="2582"/>
                </a:cubicBezTo>
                <a:cubicBezTo>
                  <a:pt x="226" y="3197"/>
                  <a:pt x="106" y="3827"/>
                  <a:pt x="121" y="4442"/>
                </a:cubicBezTo>
                <a:lnTo>
                  <a:pt x="121" y="5252"/>
                </a:lnTo>
                <a:cubicBezTo>
                  <a:pt x="121" y="5506"/>
                  <a:pt x="106" y="5792"/>
                  <a:pt x="106" y="6046"/>
                </a:cubicBezTo>
                <a:cubicBezTo>
                  <a:pt x="121" y="6226"/>
                  <a:pt x="121" y="6256"/>
                  <a:pt x="286" y="6286"/>
                </a:cubicBezTo>
                <a:cubicBezTo>
                  <a:pt x="391" y="6302"/>
                  <a:pt x="511" y="6286"/>
                  <a:pt x="616" y="6316"/>
                </a:cubicBezTo>
                <a:cubicBezTo>
                  <a:pt x="946" y="6362"/>
                  <a:pt x="1246" y="6482"/>
                  <a:pt x="1561" y="6572"/>
                </a:cubicBezTo>
                <a:cubicBezTo>
                  <a:pt x="1729" y="6623"/>
                  <a:pt x="2053" y="6686"/>
                  <a:pt x="2216" y="6808"/>
                </a:cubicBezTo>
                <a:lnTo>
                  <a:pt x="2216" y="6808"/>
                </a:lnTo>
                <a:cubicBezTo>
                  <a:pt x="2166" y="6773"/>
                  <a:pt x="2112" y="6761"/>
                  <a:pt x="2056" y="6761"/>
                </a:cubicBezTo>
                <a:cubicBezTo>
                  <a:pt x="1950" y="6761"/>
                  <a:pt x="1836" y="6803"/>
                  <a:pt x="1726" y="6812"/>
                </a:cubicBezTo>
                <a:cubicBezTo>
                  <a:pt x="1636" y="6812"/>
                  <a:pt x="1636" y="6782"/>
                  <a:pt x="1561" y="6766"/>
                </a:cubicBezTo>
                <a:cubicBezTo>
                  <a:pt x="1486" y="6766"/>
                  <a:pt x="1456" y="6812"/>
                  <a:pt x="1381" y="6826"/>
                </a:cubicBezTo>
                <a:cubicBezTo>
                  <a:pt x="1321" y="6826"/>
                  <a:pt x="1291" y="6796"/>
                  <a:pt x="1231" y="6782"/>
                </a:cubicBezTo>
                <a:cubicBezTo>
                  <a:pt x="1141" y="6752"/>
                  <a:pt x="1036" y="6736"/>
                  <a:pt x="931" y="6722"/>
                </a:cubicBezTo>
                <a:cubicBezTo>
                  <a:pt x="834" y="6702"/>
                  <a:pt x="734" y="6696"/>
                  <a:pt x="633" y="6696"/>
                </a:cubicBezTo>
                <a:cubicBezTo>
                  <a:pt x="499" y="6696"/>
                  <a:pt x="363" y="6706"/>
                  <a:pt x="226" y="6706"/>
                </a:cubicBezTo>
                <a:cubicBezTo>
                  <a:pt x="256" y="6916"/>
                  <a:pt x="316" y="7186"/>
                  <a:pt x="286" y="7396"/>
                </a:cubicBezTo>
                <a:cubicBezTo>
                  <a:pt x="256" y="7651"/>
                  <a:pt x="241" y="7846"/>
                  <a:pt x="226" y="8086"/>
                </a:cubicBezTo>
                <a:cubicBezTo>
                  <a:pt x="226" y="8341"/>
                  <a:pt x="136" y="8581"/>
                  <a:pt x="181" y="8821"/>
                </a:cubicBezTo>
                <a:cubicBezTo>
                  <a:pt x="196" y="8881"/>
                  <a:pt x="226" y="8911"/>
                  <a:pt x="226" y="8986"/>
                </a:cubicBezTo>
                <a:cubicBezTo>
                  <a:pt x="241" y="9181"/>
                  <a:pt x="301" y="9331"/>
                  <a:pt x="331" y="9511"/>
                </a:cubicBezTo>
                <a:cubicBezTo>
                  <a:pt x="406" y="9841"/>
                  <a:pt x="406" y="10215"/>
                  <a:pt x="406" y="10545"/>
                </a:cubicBezTo>
                <a:cubicBezTo>
                  <a:pt x="406" y="10875"/>
                  <a:pt x="346" y="11205"/>
                  <a:pt x="346" y="11535"/>
                </a:cubicBezTo>
                <a:cubicBezTo>
                  <a:pt x="346" y="11821"/>
                  <a:pt x="421" y="12075"/>
                  <a:pt x="406" y="12345"/>
                </a:cubicBezTo>
                <a:cubicBezTo>
                  <a:pt x="376" y="12675"/>
                  <a:pt x="346" y="13005"/>
                  <a:pt x="301" y="13335"/>
                </a:cubicBezTo>
                <a:cubicBezTo>
                  <a:pt x="286" y="13485"/>
                  <a:pt x="301" y="13620"/>
                  <a:pt x="271" y="13770"/>
                </a:cubicBezTo>
                <a:cubicBezTo>
                  <a:pt x="256" y="13890"/>
                  <a:pt x="211" y="14025"/>
                  <a:pt x="226" y="14145"/>
                </a:cubicBezTo>
                <a:cubicBezTo>
                  <a:pt x="376" y="14190"/>
                  <a:pt x="721" y="14250"/>
                  <a:pt x="811" y="14385"/>
                </a:cubicBezTo>
                <a:cubicBezTo>
                  <a:pt x="661" y="14400"/>
                  <a:pt x="676" y="14430"/>
                  <a:pt x="631" y="14565"/>
                </a:cubicBezTo>
                <a:cubicBezTo>
                  <a:pt x="556" y="14820"/>
                  <a:pt x="391" y="14940"/>
                  <a:pt x="406" y="15210"/>
                </a:cubicBezTo>
                <a:cubicBezTo>
                  <a:pt x="406" y="15330"/>
                  <a:pt x="421" y="15450"/>
                  <a:pt x="391" y="15554"/>
                </a:cubicBezTo>
                <a:cubicBezTo>
                  <a:pt x="376" y="15630"/>
                  <a:pt x="316" y="15690"/>
                  <a:pt x="301" y="15764"/>
                </a:cubicBezTo>
                <a:cubicBezTo>
                  <a:pt x="271" y="15884"/>
                  <a:pt x="271" y="16004"/>
                  <a:pt x="241" y="16124"/>
                </a:cubicBezTo>
                <a:cubicBezTo>
                  <a:pt x="211" y="16260"/>
                  <a:pt x="226" y="16410"/>
                  <a:pt x="241" y="16544"/>
                </a:cubicBezTo>
                <a:cubicBezTo>
                  <a:pt x="286" y="16874"/>
                  <a:pt x="361" y="17204"/>
                  <a:pt x="391" y="17550"/>
                </a:cubicBezTo>
                <a:cubicBezTo>
                  <a:pt x="421" y="17760"/>
                  <a:pt x="436" y="18029"/>
                  <a:pt x="391" y="18254"/>
                </a:cubicBezTo>
                <a:cubicBezTo>
                  <a:pt x="331" y="18554"/>
                  <a:pt x="436" y="18884"/>
                  <a:pt x="451" y="19214"/>
                </a:cubicBezTo>
                <a:cubicBezTo>
                  <a:pt x="466" y="19379"/>
                  <a:pt x="466" y="19529"/>
                  <a:pt x="436" y="19679"/>
                </a:cubicBezTo>
                <a:cubicBezTo>
                  <a:pt x="316" y="20083"/>
                  <a:pt x="286" y="20443"/>
                  <a:pt x="286" y="20863"/>
                </a:cubicBezTo>
                <a:cubicBezTo>
                  <a:pt x="286" y="21509"/>
                  <a:pt x="286" y="22153"/>
                  <a:pt x="241" y="22799"/>
                </a:cubicBezTo>
                <a:cubicBezTo>
                  <a:pt x="211" y="23023"/>
                  <a:pt x="121" y="23263"/>
                  <a:pt x="91" y="23488"/>
                </a:cubicBezTo>
                <a:cubicBezTo>
                  <a:pt x="61" y="23623"/>
                  <a:pt x="76" y="23743"/>
                  <a:pt x="46" y="23863"/>
                </a:cubicBezTo>
                <a:cubicBezTo>
                  <a:pt x="1" y="24253"/>
                  <a:pt x="61" y="24748"/>
                  <a:pt x="61" y="25138"/>
                </a:cubicBezTo>
                <a:cubicBezTo>
                  <a:pt x="211" y="25138"/>
                  <a:pt x="376" y="25318"/>
                  <a:pt x="526" y="25378"/>
                </a:cubicBezTo>
                <a:cubicBezTo>
                  <a:pt x="616" y="25422"/>
                  <a:pt x="751" y="25468"/>
                  <a:pt x="871" y="25498"/>
                </a:cubicBezTo>
                <a:cubicBezTo>
                  <a:pt x="922" y="25507"/>
                  <a:pt x="972" y="25510"/>
                  <a:pt x="1022" y="25510"/>
                </a:cubicBezTo>
                <a:cubicBezTo>
                  <a:pt x="1325" y="25510"/>
                  <a:pt x="1612" y="25376"/>
                  <a:pt x="1920" y="25362"/>
                </a:cubicBezTo>
                <a:cubicBezTo>
                  <a:pt x="1947" y="25362"/>
                  <a:pt x="1974" y="25361"/>
                  <a:pt x="2001" y="25361"/>
                </a:cubicBezTo>
                <a:cubicBezTo>
                  <a:pt x="2394" y="25361"/>
                  <a:pt x="2787" y="25454"/>
                  <a:pt x="3180" y="25482"/>
                </a:cubicBezTo>
                <a:cubicBezTo>
                  <a:pt x="3376" y="25498"/>
                  <a:pt x="3510" y="25482"/>
                  <a:pt x="3676" y="25588"/>
                </a:cubicBezTo>
                <a:cubicBezTo>
                  <a:pt x="3856" y="25708"/>
                  <a:pt x="3826" y="25798"/>
                  <a:pt x="4006" y="25812"/>
                </a:cubicBezTo>
                <a:cubicBezTo>
                  <a:pt x="4110" y="25768"/>
                  <a:pt x="4216" y="25738"/>
                  <a:pt x="4336" y="25708"/>
                </a:cubicBezTo>
                <a:cubicBezTo>
                  <a:pt x="4456" y="25708"/>
                  <a:pt x="4576" y="25722"/>
                  <a:pt x="4710" y="25722"/>
                </a:cubicBezTo>
                <a:cubicBezTo>
                  <a:pt x="4844" y="25722"/>
                  <a:pt x="5038" y="25698"/>
                  <a:pt x="5202" y="25698"/>
                </a:cubicBezTo>
                <a:cubicBezTo>
                  <a:pt x="5258" y="25698"/>
                  <a:pt x="5310" y="25700"/>
                  <a:pt x="5355" y="25708"/>
                </a:cubicBezTo>
                <a:cubicBezTo>
                  <a:pt x="5535" y="25738"/>
                  <a:pt x="5655" y="25828"/>
                  <a:pt x="5835" y="25842"/>
                </a:cubicBezTo>
                <a:cubicBezTo>
                  <a:pt x="6015" y="25842"/>
                  <a:pt x="6195" y="25828"/>
                  <a:pt x="6390" y="25828"/>
                </a:cubicBezTo>
                <a:cubicBezTo>
                  <a:pt x="6556" y="25828"/>
                  <a:pt x="6755" y="25837"/>
                  <a:pt x="6963" y="25837"/>
                </a:cubicBezTo>
                <a:cubicBezTo>
                  <a:pt x="7521" y="25837"/>
                  <a:pt x="8144" y="25773"/>
                  <a:pt x="8385" y="25302"/>
                </a:cubicBezTo>
                <a:cubicBezTo>
                  <a:pt x="8445" y="25182"/>
                  <a:pt x="8565" y="24943"/>
                  <a:pt x="8475" y="24808"/>
                </a:cubicBezTo>
                <a:cubicBezTo>
                  <a:pt x="8429" y="24718"/>
                  <a:pt x="8235" y="24733"/>
                  <a:pt x="8159" y="24658"/>
                </a:cubicBezTo>
                <a:cubicBezTo>
                  <a:pt x="8099" y="24568"/>
                  <a:pt x="8145" y="24343"/>
                  <a:pt x="8085" y="24223"/>
                </a:cubicBezTo>
                <a:cubicBezTo>
                  <a:pt x="7979" y="23968"/>
                  <a:pt x="7649" y="23773"/>
                  <a:pt x="7575" y="23518"/>
                </a:cubicBezTo>
                <a:cubicBezTo>
                  <a:pt x="7529" y="23308"/>
                  <a:pt x="7589" y="23128"/>
                  <a:pt x="7679" y="22933"/>
                </a:cubicBezTo>
                <a:cubicBezTo>
                  <a:pt x="7769" y="22723"/>
                  <a:pt x="7979" y="22589"/>
                  <a:pt x="8069" y="22409"/>
                </a:cubicBezTo>
                <a:cubicBezTo>
                  <a:pt x="8145" y="22259"/>
                  <a:pt x="8099" y="22063"/>
                  <a:pt x="8189" y="21929"/>
                </a:cubicBezTo>
                <a:cubicBezTo>
                  <a:pt x="8339" y="21673"/>
                  <a:pt x="8579" y="21673"/>
                  <a:pt x="8835" y="21659"/>
                </a:cubicBezTo>
                <a:cubicBezTo>
                  <a:pt x="8907" y="21659"/>
                  <a:pt x="8979" y="21656"/>
                  <a:pt x="9049" y="21656"/>
                </a:cubicBezTo>
                <a:cubicBezTo>
                  <a:pt x="9224" y="21656"/>
                  <a:pt x="9389" y="21672"/>
                  <a:pt x="9539" y="21779"/>
                </a:cubicBezTo>
                <a:cubicBezTo>
                  <a:pt x="9659" y="21869"/>
                  <a:pt x="9719" y="21989"/>
                  <a:pt x="9855" y="22049"/>
                </a:cubicBezTo>
                <a:cubicBezTo>
                  <a:pt x="10004" y="22123"/>
                  <a:pt x="10124" y="22093"/>
                  <a:pt x="10289" y="22153"/>
                </a:cubicBezTo>
                <a:cubicBezTo>
                  <a:pt x="10439" y="22199"/>
                  <a:pt x="10664" y="22393"/>
                  <a:pt x="10784" y="22483"/>
                </a:cubicBezTo>
                <a:cubicBezTo>
                  <a:pt x="11264" y="22799"/>
                  <a:pt x="11669" y="22889"/>
                  <a:pt x="12268" y="22933"/>
                </a:cubicBezTo>
                <a:cubicBezTo>
                  <a:pt x="12644" y="22963"/>
                  <a:pt x="12778" y="23248"/>
                  <a:pt x="13004" y="23518"/>
                </a:cubicBezTo>
                <a:cubicBezTo>
                  <a:pt x="13288" y="23578"/>
                  <a:pt x="13498" y="23788"/>
                  <a:pt x="13784" y="23848"/>
                </a:cubicBezTo>
                <a:cubicBezTo>
                  <a:pt x="13885" y="23872"/>
                  <a:pt x="13986" y="23879"/>
                  <a:pt x="14086" y="23879"/>
                </a:cubicBezTo>
                <a:cubicBezTo>
                  <a:pt x="14238" y="23879"/>
                  <a:pt x="14389" y="23863"/>
                  <a:pt x="14534" y="23863"/>
                </a:cubicBezTo>
                <a:cubicBezTo>
                  <a:pt x="14938" y="23863"/>
                  <a:pt x="15223" y="23938"/>
                  <a:pt x="15553" y="24163"/>
                </a:cubicBezTo>
                <a:cubicBezTo>
                  <a:pt x="15808" y="24328"/>
                  <a:pt x="16183" y="24358"/>
                  <a:pt x="16393" y="24553"/>
                </a:cubicBezTo>
                <a:cubicBezTo>
                  <a:pt x="16483" y="24628"/>
                  <a:pt x="16513" y="24823"/>
                  <a:pt x="16603" y="24883"/>
                </a:cubicBezTo>
                <a:cubicBezTo>
                  <a:pt x="16655" y="24923"/>
                  <a:pt x="16757" y="24937"/>
                  <a:pt x="16871" y="24937"/>
                </a:cubicBezTo>
                <a:cubicBezTo>
                  <a:pt x="17055" y="24937"/>
                  <a:pt x="17269" y="24901"/>
                  <a:pt x="17353" y="24883"/>
                </a:cubicBezTo>
                <a:cubicBezTo>
                  <a:pt x="17580" y="24835"/>
                  <a:pt x="17763" y="24815"/>
                  <a:pt x="17944" y="24815"/>
                </a:cubicBezTo>
                <a:cubicBezTo>
                  <a:pt x="18157" y="24815"/>
                  <a:pt x="18367" y="24842"/>
                  <a:pt x="18643" y="24883"/>
                </a:cubicBezTo>
                <a:cubicBezTo>
                  <a:pt x="18821" y="24907"/>
                  <a:pt x="19051" y="24936"/>
                  <a:pt x="19268" y="24936"/>
                </a:cubicBezTo>
                <a:cubicBezTo>
                  <a:pt x="19453" y="24936"/>
                  <a:pt x="19628" y="24915"/>
                  <a:pt x="19753" y="24853"/>
                </a:cubicBezTo>
                <a:cubicBezTo>
                  <a:pt x="20203" y="24628"/>
                  <a:pt x="20472" y="24343"/>
                  <a:pt x="21012" y="24328"/>
                </a:cubicBezTo>
                <a:cubicBezTo>
                  <a:pt x="21417" y="24313"/>
                  <a:pt x="21657" y="24223"/>
                  <a:pt x="21912" y="23893"/>
                </a:cubicBezTo>
                <a:cubicBezTo>
                  <a:pt x="22122" y="23623"/>
                  <a:pt x="22167" y="23488"/>
                  <a:pt x="22482" y="23338"/>
                </a:cubicBezTo>
                <a:cubicBezTo>
                  <a:pt x="22671" y="23244"/>
                  <a:pt x="22751" y="23202"/>
                  <a:pt x="22807" y="23202"/>
                </a:cubicBezTo>
                <a:cubicBezTo>
                  <a:pt x="22885" y="23202"/>
                  <a:pt x="22917" y="23282"/>
                  <a:pt x="23126" y="23413"/>
                </a:cubicBezTo>
                <a:cubicBezTo>
                  <a:pt x="23291" y="23523"/>
                  <a:pt x="23479" y="23527"/>
                  <a:pt x="23668" y="23527"/>
                </a:cubicBezTo>
                <a:cubicBezTo>
                  <a:pt x="23682" y="23527"/>
                  <a:pt x="23696" y="23527"/>
                  <a:pt x="23710" y="23527"/>
                </a:cubicBezTo>
                <a:cubicBezTo>
                  <a:pt x="23816" y="23527"/>
                  <a:pt x="23923" y="23528"/>
                  <a:pt x="24026" y="23548"/>
                </a:cubicBezTo>
                <a:cubicBezTo>
                  <a:pt x="24196" y="23584"/>
                  <a:pt x="24278" y="23650"/>
                  <a:pt x="24423" y="23650"/>
                </a:cubicBezTo>
                <a:cubicBezTo>
                  <a:pt x="24457" y="23650"/>
                  <a:pt x="24494" y="23647"/>
                  <a:pt x="24536" y="23638"/>
                </a:cubicBezTo>
                <a:cubicBezTo>
                  <a:pt x="24827" y="23596"/>
                  <a:pt x="25028" y="23517"/>
                  <a:pt x="25327" y="23517"/>
                </a:cubicBezTo>
                <a:cubicBezTo>
                  <a:pt x="25353" y="23517"/>
                  <a:pt x="25379" y="23517"/>
                  <a:pt x="25406" y="23518"/>
                </a:cubicBezTo>
                <a:cubicBezTo>
                  <a:pt x="25541" y="23518"/>
                  <a:pt x="25601" y="23518"/>
                  <a:pt x="25721" y="23578"/>
                </a:cubicBezTo>
                <a:cubicBezTo>
                  <a:pt x="25841" y="23653"/>
                  <a:pt x="25931" y="23848"/>
                  <a:pt x="26051" y="23923"/>
                </a:cubicBezTo>
                <a:cubicBezTo>
                  <a:pt x="26167" y="23987"/>
                  <a:pt x="26318" y="24015"/>
                  <a:pt x="26475" y="24015"/>
                </a:cubicBezTo>
                <a:cubicBezTo>
                  <a:pt x="26686" y="24015"/>
                  <a:pt x="26908" y="23964"/>
                  <a:pt x="27071" y="23878"/>
                </a:cubicBezTo>
                <a:cubicBezTo>
                  <a:pt x="27266" y="23773"/>
                  <a:pt x="27266" y="23683"/>
                  <a:pt x="27475" y="23623"/>
                </a:cubicBezTo>
                <a:cubicBezTo>
                  <a:pt x="27502" y="23618"/>
                  <a:pt x="27529" y="23617"/>
                  <a:pt x="27555" y="23617"/>
                </a:cubicBezTo>
                <a:cubicBezTo>
                  <a:pt x="27685" y="23617"/>
                  <a:pt x="27821" y="23659"/>
                  <a:pt x="27951" y="23659"/>
                </a:cubicBezTo>
                <a:cubicBezTo>
                  <a:pt x="27978" y="23659"/>
                  <a:pt x="28005" y="23657"/>
                  <a:pt x="28031" y="23653"/>
                </a:cubicBezTo>
                <a:cubicBezTo>
                  <a:pt x="28211" y="23608"/>
                  <a:pt x="28315" y="23398"/>
                  <a:pt x="28495" y="23353"/>
                </a:cubicBezTo>
                <a:cubicBezTo>
                  <a:pt x="28537" y="23342"/>
                  <a:pt x="28576" y="23337"/>
                  <a:pt x="28614" y="23337"/>
                </a:cubicBezTo>
                <a:cubicBezTo>
                  <a:pt x="28778" y="23337"/>
                  <a:pt x="28907" y="23432"/>
                  <a:pt x="29065" y="23518"/>
                </a:cubicBezTo>
                <a:cubicBezTo>
                  <a:pt x="29625" y="23819"/>
                  <a:pt x="30061" y="24587"/>
                  <a:pt x="30715" y="24587"/>
                </a:cubicBezTo>
                <a:cubicBezTo>
                  <a:pt x="30744" y="24587"/>
                  <a:pt x="30774" y="24586"/>
                  <a:pt x="30805" y="24583"/>
                </a:cubicBezTo>
                <a:cubicBezTo>
                  <a:pt x="30914" y="24574"/>
                  <a:pt x="31013" y="24559"/>
                  <a:pt x="31114" y="24559"/>
                </a:cubicBezTo>
                <a:cubicBezTo>
                  <a:pt x="31179" y="24559"/>
                  <a:pt x="31244" y="24565"/>
                  <a:pt x="31315" y="24583"/>
                </a:cubicBezTo>
                <a:cubicBezTo>
                  <a:pt x="31570" y="24643"/>
                  <a:pt x="31735" y="24823"/>
                  <a:pt x="31990" y="24898"/>
                </a:cubicBezTo>
                <a:cubicBezTo>
                  <a:pt x="32110" y="24929"/>
                  <a:pt x="32230" y="24941"/>
                  <a:pt x="32351" y="24941"/>
                </a:cubicBezTo>
                <a:cubicBezTo>
                  <a:pt x="32700" y="24941"/>
                  <a:pt x="33054" y="24841"/>
                  <a:pt x="33400" y="24808"/>
                </a:cubicBezTo>
                <a:cubicBezTo>
                  <a:pt x="33511" y="24793"/>
                  <a:pt x="33626" y="24789"/>
                  <a:pt x="33742" y="24789"/>
                </a:cubicBezTo>
                <a:cubicBezTo>
                  <a:pt x="33832" y="24789"/>
                  <a:pt x="33922" y="24791"/>
                  <a:pt x="34012" y="24791"/>
                </a:cubicBezTo>
                <a:cubicBezTo>
                  <a:pt x="34150" y="24791"/>
                  <a:pt x="34287" y="24787"/>
                  <a:pt x="34420" y="24763"/>
                </a:cubicBezTo>
                <a:cubicBezTo>
                  <a:pt x="34570" y="24733"/>
                  <a:pt x="34690" y="24688"/>
                  <a:pt x="34840" y="24673"/>
                </a:cubicBezTo>
                <a:cubicBezTo>
                  <a:pt x="34865" y="24671"/>
                  <a:pt x="34890" y="24671"/>
                  <a:pt x="34915" y="24671"/>
                </a:cubicBezTo>
                <a:cubicBezTo>
                  <a:pt x="35068" y="24671"/>
                  <a:pt x="35224" y="24692"/>
                  <a:pt x="35376" y="24692"/>
                </a:cubicBezTo>
                <a:cubicBezTo>
                  <a:pt x="35470" y="24692"/>
                  <a:pt x="35561" y="24684"/>
                  <a:pt x="35649" y="24658"/>
                </a:cubicBezTo>
                <a:cubicBezTo>
                  <a:pt x="35769" y="24028"/>
                  <a:pt x="35679" y="23323"/>
                  <a:pt x="35874" y="22723"/>
                </a:cubicBezTo>
                <a:cubicBezTo>
                  <a:pt x="35960" y="22693"/>
                  <a:pt x="36040" y="22681"/>
                  <a:pt x="36115" y="22681"/>
                </a:cubicBezTo>
                <a:cubicBezTo>
                  <a:pt x="36420" y="22681"/>
                  <a:pt x="36651" y="22888"/>
                  <a:pt x="36939" y="23008"/>
                </a:cubicBezTo>
                <a:cubicBezTo>
                  <a:pt x="37242" y="23152"/>
                  <a:pt x="37625" y="23219"/>
                  <a:pt x="38008" y="23219"/>
                </a:cubicBezTo>
                <a:cubicBezTo>
                  <a:pt x="38345" y="23219"/>
                  <a:pt x="38682" y="23167"/>
                  <a:pt x="38963" y="23068"/>
                </a:cubicBezTo>
                <a:cubicBezTo>
                  <a:pt x="39178" y="22989"/>
                  <a:pt x="39350" y="22826"/>
                  <a:pt x="39542" y="22826"/>
                </a:cubicBezTo>
                <a:cubicBezTo>
                  <a:pt x="39606" y="22826"/>
                  <a:pt x="39672" y="22844"/>
                  <a:pt x="39743" y="22889"/>
                </a:cubicBezTo>
                <a:cubicBezTo>
                  <a:pt x="39819" y="22949"/>
                  <a:pt x="39803" y="23008"/>
                  <a:pt x="39893" y="23053"/>
                </a:cubicBezTo>
                <a:cubicBezTo>
                  <a:pt x="39931" y="23069"/>
                  <a:pt x="39976" y="23074"/>
                  <a:pt x="40023" y="23074"/>
                </a:cubicBezTo>
                <a:cubicBezTo>
                  <a:pt x="40087" y="23074"/>
                  <a:pt x="40155" y="23065"/>
                  <a:pt x="40214" y="23065"/>
                </a:cubicBezTo>
                <a:cubicBezTo>
                  <a:pt x="40234" y="23065"/>
                  <a:pt x="40252" y="23066"/>
                  <a:pt x="40269" y="23068"/>
                </a:cubicBezTo>
                <a:cubicBezTo>
                  <a:pt x="40509" y="23113"/>
                  <a:pt x="40553" y="23218"/>
                  <a:pt x="40733" y="23323"/>
                </a:cubicBezTo>
                <a:cubicBezTo>
                  <a:pt x="40928" y="23428"/>
                  <a:pt x="41168" y="23443"/>
                  <a:pt x="41363" y="23518"/>
                </a:cubicBezTo>
                <a:cubicBezTo>
                  <a:pt x="41741" y="23644"/>
                  <a:pt x="42144" y="23757"/>
                  <a:pt x="42543" y="23757"/>
                </a:cubicBezTo>
                <a:cubicBezTo>
                  <a:pt x="42762" y="23757"/>
                  <a:pt x="42980" y="23723"/>
                  <a:pt x="43192" y="23638"/>
                </a:cubicBezTo>
                <a:cubicBezTo>
                  <a:pt x="43478" y="23533"/>
                  <a:pt x="43702" y="23413"/>
                  <a:pt x="44002" y="23398"/>
                </a:cubicBezTo>
                <a:cubicBezTo>
                  <a:pt x="44113" y="23398"/>
                  <a:pt x="44220" y="23408"/>
                  <a:pt x="44322" y="23408"/>
                </a:cubicBezTo>
                <a:cubicBezTo>
                  <a:pt x="44443" y="23408"/>
                  <a:pt x="44557" y="23395"/>
                  <a:pt x="44662" y="23338"/>
                </a:cubicBezTo>
                <a:cubicBezTo>
                  <a:pt x="44738" y="23293"/>
                  <a:pt x="44782" y="23218"/>
                  <a:pt x="44842" y="23188"/>
                </a:cubicBezTo>
                <a:cubicBezTo>
                  <a:pt x="44918" y="23143"/>
                  <a:pt x="45008" y="23158"/>
                  <a:pt x="45082" y="23113"/>
                </a:cubicBezTo>
                <a:cubicBezTo>
                  <a:pt x="45248" y="23008"/>
                  <a:pt x="45308" y="22813"/>
                  <a:pt x="45488" y="22709"/>
                </a:cubicBezTo>
                <a:cubicBezTo>
                  <a:pt x="45668" y="22603"/>
                  <a:pt x="45728" y="22603"/>
                  <a:pt x="45937" y="22603"/>
                </a:cubicBezTo>
                <a:cubicBezTo>
                  <a:pt x="46154" y="22590"/>
                  <a:pt x="46370" y="22479"/>
                  <a:pt x="46575" y="22479"/>
                </a:cubicBezTo>
                <a:cubicBezTo>
                  <a:pt x="46597" y="22479"/>
                  <a:pt x="46620" y="22480"/>
                  <a:pt x="46642" y="22483"/>
                </a:cubicBezTo>
                <a:cubicBezTo>
                  <a:pt x="46597" y="22019"/>
                  <a:pt x="46522" y="21449"/>
                  <a:pt x="46477" y="20999"/>
                </a:cubicBezTo>
                <a:cubicBezTo>
                  <a:pt x="46432" y="20563"/>
                  <a:pt x="46477" y="20129"/>
                  <a:pt x="46462" y="19709"/>
                </a:cubicBezTo>
                <a:cubicBezTo>
                  <a:pt x="46447" y="19319"/>
                  <a:pt x="46417" y="18929"/>
                  <a:pt x="46357" y="18539"/>
                </a:cubicBezTo>
                <a:cubicBezTo>
                  <a:pt x="46297" y="18164"/>
                  <a:pt x="46207" y="17790"/>
                  <a:pt x="46237" y="17400"/>
                </a:cubicBezTo>
                <a:cubicBezTo>
                  <a:pt x="46297" y="16830"/>
                  <a:pt x="46402" y="16244"/>
                  <a:pt x="46417" y="15660"/>
                </a:cubicBezTo>
                <a:cubicBezTo>
                  <a:pt x="46417" y="15404"/>
                  <a:pt x="46372" y="15164"/>
                  <a:pt x="46327" y="14910"/>
                </a:cubicBezTo>
                <a:cubicBezTo>
                  <a:pt x="46297" y="14700"/>
                  <a:pt x="46297" y="14490"/>
                  <a:pt x="46282" y="14280"/>
                </a:cubicBezTo>
                <a:cubicBezTo>
                  <a:pt x="46252" y="14100"/>
                  <a:pt x="46222" y="13935"/>
                  <a:pt x="46252" y="13740"/>
                </a:cubicBezTo>
                <a:cubicBezTo>
                  <a:pt x="46282" y="13530"/>
                  <a:pt x="46252" y="13365"/>
                  <a:pt x="46237" y="13185"/>
                </a:cubicBezTo>
                <a:cubicBezTo>
                  <a:pt x="46312" y="12705"/>
                  <a:pt x="46357" y="12241"/>
                  <a:pt x="46387" y="11761"/>
                </a:cubicBezTo>
                <a:cubicBezTo>
                  <a:pt x="46402" y="11565"/>
                  <a:pt x="46417" y="11355"/>
                  <a:pt x="46432" y="11145"/>
                </a:cubicBezTo>
                <a:cubicBezTo>
                  <a:pt x="46447" y="10965"/>
                  <a:pt x="46477" y="10785"/>
                  <a:pt x="46477" y="10591"/>
                </a:cubicBezTo>
                <a:cubicBezTo>
                  <a:pt x="46447" y="10111"/>
                  <a:pt x="46267" y="9571"/>
                  <a:pt x="46357" y="9106"/>
                </a:cubicBezTo>
                <a:cubicBezTo>
                  <a:pt x="46387" y="8956"/>
                  <a:pt x="46462" y="8821"/>
                  <a:pt x="46477" y="8671"/>
                </a:cubicBezTo>
                <a:cubicBezTo>
                  <a:pt x="46492" y="8461"/>
                  <a:pt x="46387" y="8206"/>
                  <a:pt x="46357" y="7996"/>
                </a:cubicBezTo>
                <a:cubicBezTo>
                  <a:pt x="46282" y="7412"/>
                  <a:pt x="46342" y="6886"/>
                  <a:pt x="46387" y="6302"/>
                </a:cubicBezTo>
                <a:cubicBezTo>
                  <a:pt x="46417" y="5956"/>
                  <a:pt x="46417" y="5612"/>
                  <a:pt x="46327" y="5266"/>
                </a:cubicBezTo>
                <a:cubicBezTo>
                  <a:pt x="46282" y="5102"/>
                  <a:pt x="46222" y="4922"/>
                  <a:pt x="46222" y="4742"/>
                </a:cubicBezTo>
                <a:cubicBezTo>
                  <a:pt x="46222" y="4516"/>
                  <a:pt x="46297" y="4292"/>
                  <a:pt x="46297" y="4067"/>
                </a:cubicBezTo>
                <a:cubicBezTo>
                  <a:pt x="46297" y="3932"/>
                  <a:pt x="46282" y="3812"/>
                  <a:pt x="46297" y="3677"/>
                </a:cubicBezTo>
                <a:cubicBezTo>
                  <a:pt x="46357" y="3257"/>
                  <a:pt x="46402" y="2882"/>
                  <a:pt x="46402" y="2477"/>
                </a:cubicBezTo>
                <a:cubicBezTo>
                  <a:pt x="46402" y="1997"/>
                  <a:pt x="46417" y="1533"/>
                  <a:pt x="46357" y="1053"/>
                </a:cubicBezTo>
                <a:cubicBezTo>
                  <a:pt x="46342" y="857"/>
                  <a:pt x="46357" y="663"/>
                  <a:pt x="46357" y="467"/>
                </a:cubicBezTo>
                <a:cubicBezTo>
                  <a:pt x="46318" y="465"/>
                  <a:pt x="46280" y="464"/>
                  <a:pt x="46242" y="464"/>
                </a:cubicBezTo>
                <a:cubicBezTo>
                  <a:pt x="46002" y="464"/>
                  <a:pt x="45779" y="499"/>
                  <a:pt x="45532" y="513"/>
                </a:cubicBezTo>
                <a:cubicBezTo>
                  <a:pt x="45464" y="518"/>
                  <a:pt x="45398" y="520"/>
                  <a:pt x="45333" y="520"/>
                </a:cubicBezTo>
                <a:cubicBezTo>
                  <a:pt x="44979" y="520"/>
                  <a:pt x="44654" y="458"/>
                  <a:pt x="44288" y="407"/>
                </a:cubicBezTo>
                <a:cubicBezTo>
                  <a:pt x="43478" y="287"/>
                  <a:pt x="42698" y="227"/>
                  <a:pt x="41888" y="227"/>
                </a:cubicBezTo>
                <a:cubicBezTo>
                  <a:pt x="41648" y="227"/>
                  <a:pt x="41408" y="241"/>
                  <a:pt x="41173" y="241"/>
                </a:cubicBezTo>
                <a:cubicBezTo>
                  <a:pt x="41055" y="241"/>
                  <a:pt x="40938" y="237"/>
                  <a:pt x="40823" y="227"/>
                </a:cubicBezTo>
                <a:cubicBezTo>
                  <a:pt x="40463" y="197"/>
                  <a:pt x="40089" y="123"/>
                  <a:pt x="39729" y="107"/>
                </a:cubicBezTo>
                <a:cubicBezTo>
                  <a:pt x="39218" y="75"/>
                  <a:pt x="38716" y="0"/>
                  <a:pt x="38216" y="0"/>
                </a:cubicBezTo>
                <a:close/>
              </a:path>
            </a:pathLst>
          </a:custGeom>
          <a:solidFill>
            <a:srgbClr val="DAB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1609935" y="3087900"/>
            <a:ext cx="5924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4"/>
          <p:cNvSpPr txBox="1"/>
          <p:nvPr>
            <p:ph type="subTitle" idx="1"/>
          </p:nvPr>
        </p:nvSpPr>
        <p:spPr>
          <a:xfrm>
            <a:off x="1609650" y="1273825"/>
            <a:ext cx="5924700" cy="15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subTitle" idx="1"/>
          </p:nvPr>
        </p:nvSpPr>
        <p:spPr>
          <a:xfrm>
            <a:off x="720000" y="1556825"/>
            <a:ext cx="77157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8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type="body" idx="1"/>
          </p:nvPr>
        </p:nvSpPr>
        <p:spPr>
          <a:xfrm>
            <a:off x="1058675" y="2390975"/>
            <a:ext cx="2532000" cy="12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7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7"/>
          <p:cNvGrpSpPr/>
          <p:nvPr/>
        </p:nvGrpSpPr>
        <p:grpSpPr>
          <a:xfrm>
            <a:off x="253650" y="268800"/>
            <a:ext cx="8636700" cy="4605900"/>
            <a:chOff x="233975" y="349450"/>
            <a:chExt cx="8636700" cy="4605900"/>
          </a:xfrm>
        </p:grpSpPr>
        <p:sp>
          <p:nvSpPr>
            <p:cNvPr id="108" name="Google Shape;108;p17"/>
            <p:cNvSpPr/>
            <p:nvPr/>
          </p:nvSpPr>
          <p:spPr>
            <a:xfrm>
              <a:off x="233975" y="349450"/>
              <a:ext cx="4318318" cy="2591701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4552300" y="349450"/>
              <a:ext cx="4318318" cy="2591701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233975" y="1330450"/>
              <a:ext cx="8636700" cy="362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" name="Google Shape;111;p17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7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7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9"/>
          <p:cNvGrpSpPr/>
          <p:nvPr/>
        </p:nvGrpSpPr>
        <p:grpSpPr>
          <a:xfrm rot="5400000">
            <a:off x="-529455" y="2676312"/>
            <a:ext cx="3276258" cy="812783"/>
            <a:chOff x="2135875" y="3979125"/>
            <a:chExt cx="1427750" cy="354200"/>
          </a:xfrm>
        </p:grpSpPr>
        <p:sp>
          <p:nvSpPr>
            <p:cNvPr id="118" name="Google Shape;118;p19"/>
            <p:cNvSpPr/>
            <p:nvPr/>
          </p:nvSpPr>
          <p:spPr>
            <a:xfrm>
              <a:off x="2135875" y="3979125"/>
              <a:ext cx="1427750" cy="354200"/>
            </a:xfrm>
            <a:custGeom>
              <a:avLst/>
              <a:gdLst/>
              <a:ahLst/>
              <a:cxnLst/>
              <a:rect l="l" t="t" r="r" b="b"/>
              <a:pathLst>
                <a:path w="57110" h="14168" extrusionOk="0">
                  <a:moveTo>
                    <a:pt x="6509" y="1"/>
                  </a:moveTo>
                  <a:cubicBezTo>
                    <a:pt x="6194" y="1"/>
                    <a:pt x="5894" y="76"/>
                    <a:pt x="5580" y="76"/>
                  </a:cubicBezTo>
                  <a:lnTo>
                    <a:pt x="3930" y="76"/>
                  </a:lnTo>
                  <a:cubicBezTo>
                    <a:pt x="3730" y="76"/>
                    <a:pt x="3517" y="56"/>
                    <a:pt x="3317" y="56"/>
                  </a:cubicBezTo>
                  <a:cubicBezTo>
                    <a:pt x="3217" y="56"/>
                    <a:pt x="3120" y="61"/>
                    <a:pt x="3030" y="76"/>
                  </a:cubicBezTo>
                  <a:cubicBezTo>
                    <a:pt x="2805" y="106"/>
                    <a:pt x="2565" y="211"/>
                    <a:pt x="2340" y="301"/>
                  </a:cubicBezTo>
                  <a:cubicBezTo>
                    <a:pt x="2145" y="376"/>
                    <a:pt x="1980" y="511"/>
                    <a:pt x="1785" y="616"/>
                  </a:cubicBezTo>
                  <a:cubicBezTo>
                    <a:pt x="1620" y="676"/>
                    <a:pt x="1455" y="721"/>
                    <a:pt x="1290" y="781"/>
                  </a:cubicBezTo>
                  <a:cubicBezTo>
                    <a:pt x="1185" y="811"/>
                    <a:pt x="1110" y="871"/>
                    <a:pt x="1020" y="901"/>
                  </a:cubicBezTo>
                  <a:cubicBezTo>
                    <a:pt x="1002" y="908"/>
                    <a:pt x="986" y="910"/>
                    <a:pt x="971" y="910"/>
                  </a:cubicBezTo>
                  <a:cubicBezTo>
                    <a:pt x="957" y="910"/>
                    <a:pt x="944" y="908"/>
                    <a:pt x="932" y="908"/>
                  </a:cubicBezTo>
                  <a:cubicBezTo>
                    <a:pt x="907" y="908"/>
                    <a:pt x="885" y="916"/>
                    <a:pt x="855" y="961"/>
                  </a:cubicBezTo>
                  <a:cubicBezTo>
                    <a:pt x="825" y="946"/>
                    <a:pt x="781" y="931"/>
                    <a:pt x="735" y="901"/>
                  </a:cubicBezTo>
                  <a:cubicBezTo>
                    <a:pt x="735" y="991"/>
                    <a:pt x="705" y="1156"/>
                    <a:pt x="675" y="1321"/>
                  </a:cubicBezTo>
                  <a:cubicBezTo>
                    <a:pt x="631" y="1486"/>
                    <a:pt x="601" y="1651"/>
                    <a:pt x="601" y="1726"/>
                  </a:cubicBezTo>
                  <a:cubicBezTo>
                    <a:pt x="601" y="1936"/>
                    <a:pt x="555" y="2070"/>
                    <a:pt x="511" y="2266"/>
                  </a:cubicBezTo>
                  <a:cubicBezTo>
                    <a:pt x="465" y="2520"/>
                    <a:pt x="465" y="2700"/>
                    <a:pt x="511" y="2956"/>
                  </a:cubicBezTo>
                  <a:cubicBezTo>
                    <a:pt x="585" y="3286"/>
                    <a:pt x="511" y="3630"/>
                    <a:pt x="451" y="3946"/>
                  </a:cubicBezTo>
                  <a:cubicBezTo>
                    <a:pt x="391" y="4230"/>
                    <a:pt x="285" y="4516"/>
                    <a:pt x="315" y="4800"/>
                  </a:cubicBezTo>
                  <a:cubicBezTo>
                    <a:pt x="345" y="5010"/>
                    <a:pt x="465" y="5205"/>
                    <a:pt x="511" y="5415"/>
                  </a:cubicBezTo>
                  <a:cubicBezTo>
                    <a:pt x="615" y="5820"/>
                    <a:pt x="421" y="6195"/>
                    <a:pt x="405" y="6585"/>
                  </a:cubicBezTo>
                  <a:cubicBezTo>
                    <a:pt x="391" y="6720"/>
                    <a:pt x="345" y="6855"/>
                    <a:pt x="301" y="6990"/>
                  </a:cubicBezTo>
                  <a:cubicBezTo>
                    <a:pt x="255" y="7185"/>
                    <a:pt x="301" y="7289"/>
                    <a:pt x="331" y="7485"/>
                  </a:cubicBezTo>
                  <a:cubicBezTo>
                    <a:pt x="345" y="7635"/>
                    <a:pt x="391" y="7799"/>
                    <a:pt x="391" y="7965"/>
                  </a:cubicBezTo>
                  <a:cubicBezTo>
                    <a:pt x="391" y="8295"/>
                    <a:pt x="225" y="8595"/>
                    <a:pt x="181" y="8939"/>
                  </a:cubicBezTo>
                  <a:cubicBezTo>
                    <a:pt x="165" y="9075"/>
                    <a:pt x="151" y="9345"/>
                    <a:pt x="195" y="9479"/>
                  </a:cubicBezTo>
                  <a:cubicBezTo>
                    <a:pt x="271" y="9659"/>
                    <a:pt x="405" y="9719"/>
                    <a:pt x="405" y="9929"/>
                  </a:cubicBezTo>
                  <a:cubicBezTo>
                    <a:pt x="391" y="10184"/>
                    <a:pt x="151" y="10334"/>
                    <a:pt x="121" y="10574"/>
                  </a:cubicBezTo>
                  <a:cubicBezTo>
                    <a:pt x="121" y="10589"/>
                    <a:pt x="105" y="10589"/>
                    <a:pt x="105" y="10604"/>
                  </a:cubicBezTo>
                  <a:cubicBezTo>
                    <a:pt x="105" y="10664"/>
                    <a:pt x="135" y="10739"/>
                    <a:pt x="121" y="10799"/>
                  </a:cubicBezTo>
                  <a:cubicBezTo>
                    <a:pt x="105" y="10874"/>
                    <a:pt x="31" y="10919"/>
                    <a:pt x="1" y="10994"/>
                  </a:cubicBezTo>
                  <a:cubicBezTo>
                    <a:pt x="62" y="11016"/>
                    <a:pt x="157" y="11017"/>
                    <a:pt x="260" y="11017"/>
                  </a:cubicBezTo>
                  <a:cubicBezTo>
                    <a:pt x="275" y="11017"/>
                    <a:pt x="289" y="11017"/>
                    <a:pt x="304" y="11017"/>
                  </a:cubicBezTo>
                  <a:cubicBezTo>
                    <a:pt x="544" y="11017"/>
                    <a:pt x="811" y="11024"/>
                    <a:pt x="811" y="11264"/>
                  </a:cubicBezTo>
                  <a:cubicBezTo>
                    <a:pt x="915" y="11294"/>
                    <a:pt x="1020" y="11309"/>
                    <a:pt x="1125" y="11339"/>
                  </a:cubicBezTo>
                  <a:cubicBezTo>
                    <a:pt x="1155" y="11354"/>
                    <a:pt x="1230" y="11414"/>
                    <a:pt x="1260" y="11414"/>
                  </a:cubicBezTo>
                  <a:cubicBezTo>
                    <a:pt x="1276" y="11416"/>
                    <a:pt x="1292" y="11417"/>
                    <a:pt x="1308" y="11417"/>
                  </a:cubicBezTo>
                  <a:cubicBezTo>
                    <a:pt x="1518" y="11417"/>
                    <a:pt x="1737" y="11241"/>
                    <a:pt x="1905" y="11144"/>
                  </a:cubicBezTo>
                  <a:cubicBezTo>
                    <a:pt x="1949" y="11111"/>
                    <a:pt x="2025" y="11062"/>
                    <a:pt x="2092" y="11062"/>
                  </a:cubicBezTo>
                  <a:cubicBezTo>
                    <a:pt x="2117" y="11062"/>
                    <a:pt x="2140" y="11068"/>
                    <a:pt x="2160" y="11084"/>
                  </a:cubicBezTo>
                  <a:cubicBezTo>
                    <a:pt x="2220" y="11129"/>
                    <a:pt x="2175" y="11174"/>
                    <a:pt x="2190" y="11249"/>
                  </a:cubicBezTo>
                  <a:cubicBezTo>
                    <a:pt x="2254" y="11424"/>
                    <a:pt x="2381" y="11480"/>
                    <a:pt x="2524" y="11480"/>
                  </a:cubicBezTo>
                  <a:cubicBezTo>
                    <a:pt x="2615" y="11480"/>
                    <a:pt x="2712" y="11458"/>
                    <a:pt x="2805" y="11429"/>
                  </a:cubicBezTo>
                  <a:cubicBezTo>
                    <a:pt x="2936" y="11376"/>
                    <a:pt x="3050" y="11352"/>
                    <a:pt x="3161" y="11352"/>
                  </a:cubicBezTo>
                  <a:cubicBezTo>
                    <a:pt x="3303" y="11352"/>
                    <a:pt x="3440" y="11391"/>
                    <a:pt x="3600" y="11459"/>
                  </a:cubicBezTo>
                  <a:cubicBezTo>
                    <a:pt x="4140" y="11654"/>
                    <a:pt x="4740" y="11594"/>
                    <a:pt x="5264" y="11834"/>
                  </a:cubicBezTo>
                  <a:cubicBezTo>
                    <a:pt x="5490" y="11939"/>
                    <a:pt x="5460" y="12044"/>
                    <a:pt x="5444" y="12254"/>
                  </a:cubicBezTo>
                  <a:cubicBezTo>
                    <a:pt x="5430" y="12464"/>
                    <a:pt x="5460" y="12598"/>
                    <a:pt x="5610" y="12734"/>
                  </a:cubicBezTo>
                  <a:cubicBezTo>
                    <a:pt x="5837" y="12926"/>
                    <a:pt x="6113" y="12945"/>
                    <a:pt x="6391" y="12945"/>
                  </a:cubicBezTo>
                  <a:cubicBezTo>
                    <a:pt x="6461" y="12945"/>
                    <a:pt x="6530" y="12944"/>
                    <a:pt x="6599" y="12944"/>
                  </a:cubicBezTo>
                  <a:cubicBezTo>
                    <a:pt x="6917" y="12944"/>
                    <a:pt x="7249" y="12920"/>
                    <a:pt x="7579" y="12920"/>
                  </a:cubicBezTo>
                  <a:cubicBezTo>
                    <a:pt x="7840" y="12920"/>
                    <a:pt x="8101" y="12935"/>
                    <a:pt x="8353" y="12988"/>
                  </a:cubicBezTo>
                  <a:cubicBezTo>
                    <a:pt x="8533" y="13018"/>
                    <a:pt x="8729" y="13064"/>
                    <a:pt x="8909" y="13124"/>
                  </a:cubicBezTo>
                  <a:cubicBezTo>
                    <a:pt x="8983" y="13138"/>
                    <a:pt x="9073" y="13198"/>
                    <a:pt x="9149" y="13214"/>
                  </a:cubicBezTo>
                  <a:cubicBezTo>
                    <a:pt x="9171" y="13218"/>
                    <a:pt x="9192" y="13220"/>
                    <a:pt x="9214" y="13220"/>
                  </a:cubicBezTo>
                  <a:cubicBezTo>
                    <a:pt x="9399" y="13220"/>
                    <a:pt x="9570" y="13084"/>
                    <a:pt x="9754" y="13084"/>
                  </a:cubicBezTo>
                  <a:cubicBezTo>
                    <a:pt x="9782" y="13084"/>
                    <a:pt x="9810" y="13087"/>
                    <a:pt x="9839" y="13094"/>
                  </a:cubicBezTo>
                  <a:cubicBezTo>
                    <a:pt x="10019" y="13124"/>
                    <a:pt x="10003" y="13304"/>
                    <a:pt x="10123" y="13364"/>
                  </a:cubicBezTo>
                  <a:cubicBezTo>
                    <a:pt x="10143" y="13374"/>
                    <a:pt x="10165" y="13378"/>
                    <a:pt x="10189" y="13378"/>
                  </a:cubicBezTo>
                  <a:cubicBezTo>
                    <a:pt x="10345" y="13378"/>
                    <a:pt x="10574" y="13189"/>
                    <a:pt x="10679" y="13124"/>
                  </a:cubicBezTo>
                  <a:cubicBezTo>
                    <a:pt x="10843" y="13018"/>
                    <a:pt x="10993" y="12914"/>
                    <a:pt x="11188" y="12868"/>
                  </a:cubicBezTo>
                  <a:cubicBezTo>
                    <a:pt x="11363" y="12819"/>
                    <a:pt x="11541" y="12796"/>
                    <a:pt x="11720" y="12796"/>
                  </a:cubicBezTo>
                  <a:cubicBezTo>
                    <a:pt x="12295" y="12796"/>
                    <a:pt x="12875" y="13032"/>
                    <a:pt x="13332" y="13364"/>
                  </a:cubicBezTo>
                  <a:cubicBezTo>
                    <a:pt x="13482" y="13468"/>
                    <a:pt x="13648" y="13604"/>
                    <a:pt x="13812" y="13678"/>
                  </a:cubicBezTo>
                  <a:cubicBezTo>
                    <a:pt x="13962" y="13754"/>
                    <a:pt x="14158" y="13754"/>
                    <a:pt x="14322" y="13798"/>
                  </a:cubicBezTo>
                  <a:cubicBezTo>
                    <a:pt x="14577" y="13852"/>
                    <a:pt x="14837" y="13867"/>
                    <a:pt x="15098" y="13867"/>
                  </a:cubicBezTo>
                  <a:cubicBezTo>
                    <a:pt x="15422" y="13867"/>
                    <a:pt x="15746" y="13844"/>
                    <a:pt x="16062" y="13844"/>
                  </a:cubicBezTo>
                  <a:cubicBezTo>
                    <a:pt x="16722" y="13844"/>
                    <a:pt x="17337" y="13978"/>
                    <a:pt x="17982" y="14054"/>
                  </a:cubicBezTo>
                  <a:cubicBezTo>
                    <a:pt x="18117" y="14068"/>
                    <a:pt x="18252" y="14098"/>
                    <a:pt x="18387" y="14144"/>
                  </a:cubicBezTo>
                  <a:cubicBezTo>
                    <a:pt x="18457" y="14161"/>
                    <a:pt x="18521" y="14167"/>
                    <a:pt x="18583" y="14167"/>
                  </a:cubicBezTo>
                  <a:cubicBezTo>
                    <a:pt x="18679" y="14167"/>
                    <a:pt x="18772" y="14152"/>
                    <a:pt x="18881" y="14144"/>
                  </a:cubicBezTo>
                  <a:cubicBezTo>
                    <a:pt x="19181" y="14098"/>
                    <a:pt x="19481" y="14128"/>
                    <a:pt x="19781" y="14068"/>
                  </a:cubicBezTo>
                  <a:cubicBezTo>
                    <a:pt x="19961" y="14038"/>
                    <a:pt x="20127" y="13994"/>
                    <a:pt x="20307" y="13978"/>
                  </a:cubicBezTo>
                  <a:cubicBezTo>
                    <a:pt x="20651" y="13964"/>
                    <a:pt x="20981" y="13964"/>
                    <a:pt x="21327" y="13934"/>
                  </a:cubicBezTo>
                  <a:cubicBezTo>
                    <a:pt x="21512" y="13915"/>
                    <a:pt x="21699" y="13902"/>
                    <a:pt x="21885" y="13902"/>
                  </a:cubicBezTo>
                  <a:cubicBezTo>
                    <a:pt x="22151" y="13902"/>
                    <a:pt x="22414" y="13929"/>
                    <a:pt x="22661" y="14008"/>
                  </a:cubicBezTo>
                  <a:cubicBezTo>
                    <a:pt x="22698" y="14020"/>
                    <a:pt x="22736" y="14025"/>
                    <a:pt x="22772" y="14025"/>
                  </a:cubicBezTo>
                  <a:cubicBezTo>
                    <a:pt x="22926" y="14025"/>
                    <a:pt x="23074" y="13940"/>
                    <a:pt x="23231" y="13904"/>
                  </a:cubicBezTo>
                  <a:cubicBezTo>
                    <a:pt x="23710" y="13784"/>
                    <a:pt x="24100" y="13484"/>
                    <a:pt x="24550" y="13274"/>
                  </a:cubicBezTo>
                  <a:cubicBezTo>
                    <a:pt x="24730" y="13184"/>
                    <a:pt x="24926" y="13124"/>
                    <a:pt x="25106" y="13034"/>
                  </a:cubicBezTo>
                  <a:cubicBezTo>
                    <a:pt x="25240" y="12958"/>
                    <a:pt x="25346" y="12838"/>
                    <a:pt x="25450" y="12718"/>
                  </a:cubicBezTo>
                  <a:cubicBezTo>
                    <a:pt x="25642" y="12513"/>
                    <a:pt x="25818" y="12178"/>
                    <a:pt x="26121" y="12178"/>
                  </a:cubicBezTo>
                  <a:cubicBezTo>
                    <a:pt x="26127" y="12178"/>
                    <a:pt x="26134" y="12178"/>
                    <a:pt x="26140" y="12179"/>
                  </a:cubicBezTo>
                  <a:cubicBezTo>
                    <a:pt x="26320" y="12194"/>
                    <a:pt x="26470" y="12284"/>
                    <a:pt x="26650" y="12314"/>
                  </a:cubicBezTo>
                  <a:cubicBezTo>
                    <a:pt x="26699" y="12323"/>
                    <a:pt x="26747" y="12326"/>
                    <a:pt x="26794" y="12326"/>
                  </a:cubicBezTo>
                  <a:cubicBezTo>
                    <a:pt x="26879" y="12326"/>
                    <a:pt x="26962" y="12317"/>
                    <a:pt x="27043" y="12317"/>
                  </a:cubicBezTo>
                  <a:cubicBezTo>
                    <a:pt x="27140" y="12317"/>
                    <a:pt x="27234" y="12330"/>
                    <a:pt x="27325" y="12388"/>
                  </a:cubicBezTo>
                  <a:cubicBezTo>
                    <a:pt x="27460" y="12478"/>
                    <a:pt x="27565" y="12614"/>
                    <a:pt x="27745" y="12674"/>
                  </a:cubicBezTo>
                  <a:cubicBezTo>
                    <a:pt x="28045" y="12778"/>
                    <a:pt x="28360" y="12808"/>
                    <a:pt x="28675" y="12914"/>
                  </a:cubicBezTo>
                  <a:cubicBezTo>
                    <a:pt x="28945" y="13004"/>
                    <a:pt x="28945" y="13154"/>
                    <a:pt x="28975" y="13394"/>
                  </a:cubicBezTo>
                  <a:cubicBezTo>
                    <a:pt x="29005" y="13604"/>
                    <a:pt x="29275" y="13724"/>
                    <a:pt x="29455" y="13798"/>
                  </a:cubicBezTo>
                  <a:cubicBezTo>
                    <a:pt x="29559" y="13844"/>
                    <a:pt x="29665" y="13904"/>
                    <a:pt x="29769" y="13918"/>
                  </a:cubicBezTo>
                  <a:cubicBezTo>
                    <a:pt x="29785" y="13920"/>
                    <a:pt x="29800" y="13921"/>
                    <a:pt x="29816" y="13921"/>
                  </a:cubicBezTo>
                  <a:cubicBezTo>
                    <a:pt x="29942" y="13921"/>
                    <a:pt x="30083" y="13872"/>
                    <a:pt x="30189" y="13858"/>
                  </a:cubicBezTo>
                  <a:cubicBezTo>
                    <a:pt x="30579" y="13814"/>
                    <a:pt x="30955" y="13754"/>
                    <a:pt x="31329" y="13694"/>
                  </a:cubicBezTo>
                  <a:cubicBezTo>
                    <a:pt x="31734" y="13634"/>
                    <a:pt x="32139" y="13514"/>
                    <a:pt x="32544" y="13454"/>
                  </a:cubicBezTo>
                  <a:cubicBezTo>
                    <a:pt x="32596" y="13447"/>
                    <a:pt x="32646" y="13444"/>
                    <a:pt x="32695" y="13444"/>
                  </a:cubicBezTo>
                  <a:cubicBezTo>
                    <a:pt x="32993" y="13444"/>
                    <a:pt x="33259" y="13558"/>
                    <a:pt x="33504" y="13738"/>
                  </a:cubicBezTo>
                  <a:cubicBezTo>
                    <a:pt x="33629" y="13826"/>
                    <a:pt x="33693" y="13875"/>
                    <a:pt x="33779" y="13875"/>
                  </a:cubicBezTo>
                  <a:cubicBezTo>
                    <a:pt x="33826" y="13875"/>
                    <a:pt x="33879" y="13860"/>
                    <a:pt x="33954" y="13828"/>
                  </a:cubicBezTo>
                  <a:cubicBezTo>
                    <a:pt x="34118" y="13754"/>
                    <a:pt x="34284" y="13694"/>
                    <a:pt x="34448" y="13634"/>
                  </a:cubicBezTo>
                  <a:cubicBezTo>
                    <a:pt x="34778" y="13528"/>
                    <a:pt x="35094" y="13408"/>
                    <a:pt x="35424" y="13304"/>
                  </a:cubicBezTo>
                  <a:cubicBezTo>
                    <a:pt x="35678" y="13214"/>
                    <a:pt x="35904" y="13244"/>
                    <a:pt x="36174" y="13214"/>
                  </a:cubicBezTo>
                  <a:cubicBezTo>
                    <a:pt x="36578" y="13184"/>
                    <a:pt x="36968" y="13154"/>
                    <a:pt x="37373" y="13154"/>
                  </a:cubicBezTo>
                  <a:cubicBezTo>
                    <a:pt x="37628" y="13154"/>
                    <a:pt x="37823" y="13094"/>
                    <a:pt x="38063" y="13018"/>
                  </a:cubicBezTo>
                  <a:cubicBezTo>
                    <a:pt x="38393" y="12944"/>
                    <a:pt x="38738" y="12868"/>
                    <a:pt x="39007" y="12674"/>
                  </a:cubicBezTo>
                  <a:cubicBezTo>
                    <a:pt x="39307" y="12434"/>
                    <a:pt x="39607" y="12284"/>
                    <a:pt x="39997" y="12194"/>
                  </a:cubicBezTo>
                  <a:cubicBezTo>
                    <a:pt x="40114" y="12171"/>
                    <a:pt x="40238" y="12157"/>
                    <a:pt x="40362" y="12157"/>
                  </a:cubicBezTo>
                  <a:cubicBezTo>
                    <a:pt x="40638" y="12157"/>
                    <a:pt x="40916" y="12223"/>
                    <a:pt x="41123" y="12388"/>
                  </a:cubicBezTo>
                  <a:cubicBezTo>
                    <a:pt x="41333" y="12554"/>
                    <a:pt x="41527" y="12674"/>
                    <a:pt x="41783" y="12718"/>
                  </a:cubicBezTo>
                  <a:cubicBezTo>
                    <a:pt x="41849" y="12732"/>
                    <a:pt x="41916" y="12736"/>
                    <a:pt x="41984" y="12736"/>
                  </a:cubicBezTo>
                  <a:cubicBezTo>
                    <a:pt x="42092" y="12736"/>
                    <a:pt x="42201" y="12725"/>
                    <a:pt x="42310" y="12725"/>
                  </a:cubicBezTo>
                  <a:cubicBezTo>
                    <a:pt x="42359" y="12725"/>
                    <a:pt x="42408" y="12727"/>
                    <a:pt x="42457" y="12734"/>
                  </a:cubicBezTo>
                  <a:cubicBezTo>
                    <a:pt x="42712" y="12764"/>
                    <a:pt x="42937" y="12868"/>
                    <a:pt x="43057" y="13078"/>
                  </a:cubicBezTo>
                  <a:cubicBezTo>
                    <a:pt x="43147" y="13246"/>
                    <a:pt x="43182" y="13292"/>
                    <a:pt x="43331" y="13292"/>
                  </a:cubicBezTo>
                  <a:cubicBezTo>
                    <a:pt x="43356" y="13292"/>
                    <a:pt x="43384" y="13291"/>
                    <a:pt x="43417" y="13288"/>
                  </a:cubicBezTo>
                  <a:cubicBezTo>
                    <a:pt x="43692" y="13288"/>
                    <a:pt x="43967" y="13208"/>
                    <a:pt x="44253" y="13208"/>
                  </a:cubicBezTo>
                  <a:cubicBezTo>
                    <a:pt x="44294" y="13208"/>
                    <a:pt x="44335" y="13210"/>
                    <a:pt x="44376" y="13214"/>
                  </a:cubicBezTo>
                  <a:cubicBezTo>
                    <a:pt x="44542" y="13244"/>
                    <a:pt x="44572" y="13348"/>
                    <a:pt x="44706" y="13408"/>
                  </a:cubicBezTo>
                  <a:cubicBezTo>
                    <a:pt x="44749" y="13432"/>
                    <a:pt x="44808" y="13440"/>
                    <a:pt x="44872" y="13440"/>
                  </a:cubicBezTo>
                  <a:cubicBezTo>
                    <a:pt x="44967" y="13440"/>
                    <a:pt x="45070" y="13424"/>
                    <a:pt x="45142" y="13424"/>
                  </a:cubicBezTo>
                  <a:lnTo>
                    <a:pt x="45592" y="13424"/>
                  </a:lnTo>
                  <a:cubicBezTo>
                    <a:pt x="45756" y="13438"/>
                    <a:pt x="45816" y="13498"/>
                    <a:pt x="45936" y="13604"/>
                  </a:cubicBezTo>
                  <a:cubicBezTo>
                    <a:pt x="46072" y="13708"/>
                    <a:pt x="46206" y="13708"/>
                    <a:pt x="46386" y="13738"/>
                  </a:cubicBezTo>
                  <a:cubicBezTo>
                    <a:pt x="46656" y="13798"/>
                    <a:pt x="46942" y="13738"/>
                    <a:pt x="47211" y="13814"/>
                  </a:cubicBezTo>
                  <a:cubicBezTo>
                    <a:pt x="47376" y="13858"/>
                    <a:pt x="47541" y="13948"/>
                    <a:pt x="47706" y="13978"/>
                  </a:cubicBezTo>
                  <a:cubicBezTo>
                    <a:pt x="47735" y="13983"/>
                    <a:pt x="47766" y="13985"/>
                    <a:pt x="47797" y="13985"/>
                  </a:cubicBezTo>
                  <a:cubicBezTo>
                    <a:pt x="48047" y="13985"/>
                    <a:pt x="48334" y="13835"/>
                    <a:pt x="48561" y="13768"/>
                  </a:cubicBezTo>
                  <a:cubicBezTo>
                    <a:pt x="48831" y="13694"/>
                    <a:pt x="49085" y="13574"/>
                    <a:pt x="49355" y="13558"/>
                  </a:cubicBezTo>
                  <a:cubicBezTo>
                    <a:pt x="49595" y="13558"/>
                    <a:pt x="49791" y="13574"/>
                    <a:pt x="50015" y="13648"/>
                  </a:cubicBezTo>
                  <a:cubicBezTo>
                    <a:pt x="50151" y="13694"/>
                    <a:pt x="50255" y="13798"/>
                    <a:pt x="50391" y="13844"/>
                  </a:cubicBezTo>
                  <a:cubicBezTo>
                    <a:pt x="50417" y="13850"/>
                    <a:pt x="50442" y="13852"/>
                    <a:pt x="50468" y="13852"/>
                  </a:cubicBezTo>
                  <a:cubicBezTo>
                    <a:pt x="50576" y="13852"/>
                    <a:pt x="50684" y="13808"/>
                    <a:pt x="50781" y="13784"/>
                  </a:cubicBezTo>
                  <a:cubicBezTo>
                    <a:pt x="50931" y="13738"/>
                    <a:pt x="51081" y="13648"/>
                    <a:pt x="51215" y="13574"/>
                  </a:cubicBezTo>
                  <a:cubicBezTo>
                    <a:pt x="51621" y="13318"/>
                    <a:pt x="51935" y="12974"/>
                    <a:pt x="52445" y="12944"/>
                  </a:cubicBezTo>
                  <a:cubicBezTo>
                    <a:pt x="52468" y="12942"/>
                    <a:pt x="52491" y="12942"/>
                    <a:pt x="52514" y="12942"/>
                  </a:cubicBezTo>
                  <a:cubicBezTo>
                    <a:pt x="52952" y="12942"/>
                    <a:pt x="53353" y="13200"/>
                    <a:pt x="53780" y="13228"/>
                  </a:cubicBezTo>
                  <a:cubicBezTo>
                    <a:pt x="53837" y="13231"/>
                    <a:pt x="53892" y="13232"/>
                    <a:pt x="53947" y="13232"/>
                  </a:cubicBezTo>
                  <a:cubicBezTo>
                    <a:pt x="54213" y="13232"/>
                    <a:pt x="54464" y="13201"/>
                    <a:pt x="54724" y="13138"/>
                  </a:cubicBezTo>
                  <a:cubicBezTo>
                    <a:pt x="54849" y="13102"/>
                    <a:pt x="54932" y="13023"/>
                    <a:pt x="55051" y="13023"/>
                  </a:cubicBezTo>
                  <a:cubicBezTo>
                    <a:pt x="55075" y="13023"/>
                    <a:pt x="55102" y="13026"/>
                    <a:pt x="55130" y="13034"/>
                  </a:cubicBezTo>
                  <a:cubicBezTo>
                    <a:pt x="55234" y="13064"/>
                    <a:pt x="55294" y="13154"/>
                    <a:pt x="55414" y="13154"/>
                  </a:cubicBezTo>
                  <a:cubicBezTo>
                    <a:pt x="55421" y="13154"/>
                    <a:pt x="55428" y="13154"/>
                    <a:pt x="55435" y="13154"/>
                  </a:cubicBezTo>
                  <a:cubicBezTo>
                    <a:pt x="55685" y="13154"/>
                    <a:pt x="55912" y="12936"/>
                    <a:pt x="56159" y="12936"/>
                  </a:cubicBezTo>
                  <a:cubicBezTo>
                    <a:pt x="56185" y="12936"/>
                    <a:pt x="56212" y="12938"/>
                    <a:pt x="56240" y="12944"/>
                  </a:cubicBezTo>
                  <a:cubicBezTo>
                    <a:pt x="56420" y="12974"/>
                    <a:pt x="56660" y="13138"/>
                    <a:pt x="56810" y="13228"/>
                  </a:cubicBezTo>
                  <a:cubicBezTo>
                    <a:pt x="56900" y="13274"/>
                    <a:pt x="56974" y="13408"/>
                    <a:pt x="57080" y="13424"/>
                  </a:cubicBezTo>
                  <a:lnTo>
                    <a:pt x="57080" y="976"/>
                  </a:lnTo>
                  <a:lnTo>
                    <a:pt x="57080" y="916"/>
                  </a:lnTo>
                  <a:cubicBezTo>
                    <a:pt x="57064" y="811"/>
                    <a:pt x="57050" y="661"/>
                    <a:pt x="57094" y="571"/>
                  </a:cubicBezTo>
                  <a:cubicBezTo>
                    <a:pt x="57110" y="556"/>
                    <a:pt x="57004" y="556"/>
                    <a:pt x="57004" y="556"/>
                  </a:cubicBezTo>
                  <a:cubicBezTo>
                    <a:pt x="56904" y="556"/>
                    <a:pt x="56791" y="543"/>
                    <a:pt x="56682" y="543"/>
                  </a:cubicBezTo>
                  <a:cubicBezTo>
                    <a:pt x="56627" y="543"/>
                    <a:pt x="56574" y="546"/>
                    <a:pt x="56524" y="556"/>
                  </a:cubicBezTo>
                  <a:cubicBezTo>
                    <a:pt x="56254" y="586"/>
                    <a:pt x="55834" y="676"/>
                    <a:pt x="55624" y="826"/>
                  </a:cubicBezTo>
                  <a:cubicBezTo>
                    <a:pt x="55534" y="886"/>
                    <a:pt x="55504" y="991"/>
                    <a:pt x="55414" y="1036"/>
                  </a:cubicBezTo>
                  <a:cubicBezTo>
                    <a:pt x="55369" y="1056"/>
                    <a:pt x="55301" y="1063"/>
                    <a:pt x="55226" y="1063"/>
                  </a:cubicBezTo>
                  <a:cubicBezTo>
                    <a:pt x="55075" y="1063"/>
                    <a:pt x="54894" y="1036"/>
                    <a:pt x="54814" y="1036"/>
                  </a:cubicBezTo>
                  <a:cubicBezTo>
                    <a:pt x="54732" y="1036"/>
                    <a:pt x="54650" y="1032"/>
                    <a:pt x="54569" y="1032"/>
                  </a:cubicBezTo>
                  <a:cubicBezTo>
                    <a:pt x="54427" y="1032"/>
                    <a:pt x="54288" y="1044"/>
                    <a:pt x="54155" y="1111"/>
                  </a:cubicBezTo>
                  <a:cubicBezTo>
                    <a:pt x="54050" y="1156"/>
                    <a:pt x="54020" y="1261"/>
                    <a:pt x="53945" y="1306"/>
                  </a:cubicBezTo>
                  <a:cubicBezTo>
                    <a:pt x="53918" y="1322"/>
                    <a:pt x="53888" y="1327"/>
                    <a:pt x="53856" y="1327"/>
                  </a:cubicBezTo>
                  <a:cubicBezTo>
                    <a:pt x="53811" y="1327"/>
                    <a:pt x="53763" y="1318"/>
                    <a:pt x="53716" y="1318"/>
                  </a:cubicBezTo>
                  <a:cubicBezTo>
                    <a:pt x="53702" y="1318"/>
                    <a:pt x="53688" y="1318"/>
                    <a:pt x="53675" y="1321"/>
                  </a:cubicBezTo>
                  <a:cubicBezTo>
                    <a:pt x="53555" y="1321"/>
                    <a:pt x="53465" y="1351"/>
                    <a:pt x="53345" y="1366"/>
                  </a:cubicBezTo>
                  <a:cubicBezTo>
                    <a:pt x="53150" y="1411"/>
                    <a:pt x="52940" y="1381"/>
                    <a:pt x="52745" y="1411"/>
                  </a:cubicBezTo>
                  <a:cubicBezTo>
                    <a:pt x="52625" y="1441"/>
                    <a:pt x="52505" y="1486"/>
                    <a:pt x="52370" y="1516"/>
                  </a:cubicBezTo>
                  <a:cubicBezTo>
                    <a:pt x="52025" y="1576"/>
                    <a:pt x="51651" y="1591"/>
                    <a:pt x="51305" y="1591"/>
                  </a:cubicBezTo>
                  <a:cubicBezTo>
                    <a:pt x="51210" y="1591"/>
                    <a:pt x="51111" y="1587"/>
                    <a:pt x="51010" y="1587"/>
                  </a:cubicBezTo>
                  <a:cubicBezTo>
                    <a:pt x="50905" y="1587"/>
                    <a:pt x="50798" y="1591"/>
                    <a:pt x="50691" y="1606"/>
                  </a:cubicBezTo>
                  <a:cubicBezTo>
                    <a:pt x="50451" y="1651"/>
                    <a:pt x="50195" y="1711"/>
                    <a:pt x="50075" y="1950"/>
                  </a:cubicBezTo>
                  <a:cubicBezTo>
                    <a:pt x="50061" y="2010"/>
                    <a:pt x="50015" y="2160"/>
                    <a:pt x="49955" y="2206"/>
                  </a:cubicBezTo>
                  <a:cubicBezTo>
                    <a:pt x="49852" y="2292"/>
                    <a:pt x="49684" y="2304"/>
                    <a:pt x="49517" y="2304"/>
                  </a:cubicBezTo>
                  <a:cubicBezTo>
                    <a:pt x="49455" y="2304"/>
                    <a:pt x="49395" y="2302"/>
                    <a:pt x="49337" y="2302"/>
                  </a:cubicBezTo>
                  <a:cubicBezTo>
                    <a:pt x="49279" y="2302"/>
                    <a:pt x="49224" y="2304"/>
                    <a:pt x="49175" y="2310"/>
                  </a:cubicBezTo>
                  <a:cubicBezTo>
                    <a:pt x="48835" y="2365"/>
                    <a:pt x="48531" y="2494"/>
                    <a:pt x="48184" y="2494"/>
                  </a:cubicBezTo>
                  <a:cubicBezTo>
                    <a:pt x="48150" y="2494"/>
                    <a:pt x="48116" y="2493"/>
                    <a:pt x="48081" y="2490"/>
                  </a:cubicBezTo>
                  <a:cubicBezTo>
                    <a:pt x="47871" y="2476"/>
                    <a:pt x="47646" y="2400"/>
                    <a:pt x="47421" y="2370"/>
                  </a:cubicBezTo>
                  <a:cubicBezTo>
                    <a:pt x="47272" y="2347"/>
                    <a:pt x="47119" y="2339"/>
                    <a:pt x="46964" y="2339"/>
                  </a:cubicBezTo>
                  <a:cubicBezTo>
                    <a:pt x="46730" y="2339"/>
                    <a:pt x="46493" y="2356"/>
                    <a:pt x="46266" y="2356"/>
                  </a:cubicBezTo>
                  <a:cubicBezTo>
                    <a:pt x="45816" y="2356"/>
                    <a:pt x="45472" y="2386"/>
                    <a:pt x="45036" y="2506"/>
                  </a:cubicBezTo>
                  <a:cubicBezTo>
                    <a:pt x="44646" y="2610"/>
                    <a:pt x="44046" y="2760"/>
                    <a:pt x="43747" y="3046"/>
                  </a:cubicBezTo>
                  <a:cubicBezTo>
                    <a:pt x="43462" y="3316"/>
                    <a:pt x="43222" y="3346"/>
                    <a:pt x="42817" y="3376"/>
                  </a:cubicBezTo>
                  <a:cubicBezTo>
                    <a:pt x="42502" y="3406"/>
                    <a:pt x="42172" y="3420"/>
                    <a:pt x="41857" y="3466"/>
                  </a:cubicBezTo>
                  <a:cubicBezTo>
                    <a:pt x="41317" y="3540"/>
                    <a:pt x="40837" y="3690"/>
                    <a:pt x="40343" y="3886"/>
                  </a:cubicBezTo>
                  <a:cubicBezTo>
                    <a:pt x="40133" y="3960"/>
                    <a:pt x="39907" y="4036"/>
                    <a:pt x="39697" y="4066"/>
                  </a:cubicBezTo>
                  <a:cubicBezTo>
                    <a:pt x="39614" y="4082"/>
                    <a:pt x="39528" y="4088"/>
                    <a:pt x="39440" y="4088"/>
                  </a:cubicBezTo>
                  <a:cubicBezTo>
                    <a:pt x="39196" y="4088"/>
                    <a:pt x="38940" y="4038"/>
                    <a:pt x="38708" y="4006"/>
                  </a:cubicBezTo>
                  <a:cubicBezTo>
                    <a:pt x="38357" y="3952"/>
                    <a:pt x="38001" y="3941"/>
                    <a:pt x="37645" y="3941"/>
                  </a:cubicBezTo>
                  <a:cubicBezTo>
                    <a:pt x="37409" y="3941"/>
                    <a:pt x="37172" y="3946"/>
                    <a:pt x="36938" y="3946"/>
                  </a:cubicBezTo>
                  <a:cubicBezTo>
                    <a:pt x="36444" y="3946"/>
                    <a:pt x="36008" y="4080"/>
                    <a:pt x="35558" y="4290"/>
                  </a:cubicBezTo>
                  <a:cubicBezTo>
                    <a:pt x="35336" y="4408"/>
                    <a:pt x="35080" y="4571"/>
                    <a:pt x="34809" y="4571"/>
                  </a:cubicBezTo>
                  <a:cubicBezTo>
                    <a:pt x="34769" y="4571"/>
                    <a:pt x="34729" y="4568"/>
                    <a:pt x="34688" y="4560"/>
                  </a:cubicBezTo>
                  <a:cubicBezTo>
                    <a:pt x="34614" y="4546"/>
                    <a:pt x="34538" y="4500"/>
                    <a:pt x="34464" y="4486"/>
                  </a:cubicBezTo>
                  <a:cubicBezTo>
                    <a:pt x="34238" y="4426"/>
                    <a:pt x="34014" y="4426"/>
                    <a:pt x="33804" y="4426"/>
                  </a:cubicBezTo>
                  <a:cubicBezTo>
                    <a:pt x="33249" y="4440"/>
                    <a:pt x="32769" y="4620"/>
                    <a:pt x="32229" y="4696"/>
                  </a:cubicBezTo>
                  <a:cubicBezTo>
                    <a:pt x="32128" y="4712"/>
                    <a:pt x="32028" y="4719"/>
                    <a:pt x="31929" y="4719"/>
                  </a:cubicBezTo>
                  <a:cubicBezTo>
                    <a:pt x="31569" y="4719"/>
                    <a:pt x="31217" y="4627"/>
                    <a:pt x="30865" y="4546"/>
                  </a:cubicBezTo>
                  <a:cubicBezTo>
                    <a:pt x="30775" y="4530"/>
                    <a:pt x="30775" y="4500"/>
                    <a:pt x="30669" y="4500"/>
                  </a:cubicBezTo>
                  <a:cubicBezTo>
                    <a:pt x="30579" y="4500"/>
                    <a:pt x="30475" y="4530"/>
                    <a:pt x="30385" y="4546"/>
                  </a:cubicBezTo>
                  <a:cubicBezTo>
                    <a:pt x="30087" y="4614"/>
                    <a:pt x="29780" y="4736"/>
                    <a:pt x="29478" y="4736"/>
                  </a:cubicBezTo>
                  <a:cubicBezTo>
                    <a:pt x="29385" y="4736"/>
                    <a:pt x="29292" y="4724"/>
                    <a:pt x="29199" y="4696"/>
                  </a:cubicBezTo>
                  <a:cubicBezTo>
                    <a:pt x="29079" y="4666"/>
                    <a:pt x="28989" y="4576"/>
                    <a:pt x="28899" y="4516"/>
                  </a:cubicBezTo>
                  <a:cubicBezTo>
                    <a:pt x="28689" y="4380"/>
                    <a:pt x="28465" y="4306"/>
                    <a:pt x="28240" y="4230"/>
                  </a:cubicBezTo>
                  <a:cubicBezTo>
                    <a:pt x="28000" y="4140"/>
                    <a:pt x="27715" y="4066"/>
                    <a:pt x="27535" y="3870"/>
                  </a:cubicBezTo>
                  <a:cubicBezTo>
                    <a:pt x="27460" y="3796"/>
                    <a:pt x="27415" y="3660"/>
                    <a:pt x="27325" y="3600"/>
                  </a:cubicBezTo>
                  <a:cubicBezTo>
                    <a:pt x="27160" y="3480"/>
                    <a:pt x="26830" y="3450"/>
                    <a:pt x="26635" y="3406"/>
                  </a:cubicBezTo>
                  <a:cubicBezTo>
                    <a:pt x="26216" y="3300"/>
                    <a:pt x="25780" y="3196"/>
                    <a:pt x="25360" y="3120"/>
                  </a:cubicBezTo>
                  <a:cubicBezTo>
                    <a:pt x="25240" y="3090"/>
                    <a:pt x="25210" y="3136"/>
                    <a:pt x="25106" y="3046"/>
                  </a:cubicBezTo>
                  <a:cubicBezTo>
                    <a:pt x="25000" y="2956"/>
                    <a:pt x="24956" y="2806"/>
                    <a:pt x="24836" y="2716"/>
                  </a:cubicBezTo>
                  <a:cubicBezTo>
                    <a:pt x="24761" y="2648"/>
                    <a:pt x="24697" y="2633"/>
                    <a:pt x="24629" y="2633"/>
                  </a:cubicBezTo>
                  <a:cubicBezTo>
                    <a:pt x="24576" y="2633"/>
                    <a:pt x="24520" y="2643"/>
                    <a:pt x="24454" y="2643"/>
                  </a:cubicBezTo>
                  <a:cubicBezTo>
                    <a:pt x="24437" y="2643"/>
                    <a:pt x="24419" y="2642"/>
                    <a:pt x="24400" y="2640"/>
                  </a:cubicBezTo>
                  <a:cubicBezTo>
                    <a:pt x="23960" y="2603"/>
                    <a:pt x="23519" y="2407"/>
                    <a:pt x="23069" y="2407"/>
                  </a:cubicBezTo>
                  <a:cubicBezTo>
                    <a:pt x="22983" y="2407"/>
                    <a:pt x="22897" y="2414"/>
                    <a:pt x="22811" y="2430"/>
                  </a:cubicBezTo>
                  <a:cubicBezTo>
                    <a:pt x="22706" y="2446"/>
                    <a:pt x="22646" y="2520"/>
                    <a:pt x="22541" y="2550"/>
                  </a:cubicBezTo>
                  <a:cubicBezTo>
                    <a:pt x="22511" y="2558"/>
                    <a:pt x="22477" y="2558"/>
                    <a:pt x="22443" y="2558"/>
                  </a:cubicBezTo>
                  <a:cubicBezTo>
                    <a:pt x="22410" y="2558"/>
                    <a:pt x="22376" y="2558"/>
                    <a:pt x="22346" y="2566"/>
                  </a:cubicBezTo>
                  <a:cubicBezTo>
                    <a:pt x="22241" y="2596"/>
                    <a:pt x="22106" y="2670"/>
                    <a:pt x="22016" y="2700"/>
                  </a:cubicBezTo>
                  <a:cubicBezTo>
                    <a:pt x="21776" y="2776"/>
                    <a:pt x="21536" y="2806"/>
                    <a:pt x="21297" y="2866"/>
                  </a:cubicBezTo>
                  <a:cubicBezTo>
                    <a:pt x="20891" y="3000"/>
                    <a:pt x="20607" y="3120"/>
                    <a:pt x="20187" y="3120"/>
                  </a:cubicBezTo>
                  <a:cubicBezTo>
                    <a:pt x="19871" y="3120"/>
                    <a:pt x="19587" y="3120"/>
                    <a:pt x="19301" y="2986"/>
                  </a:cubicBezTo>
                  <a:cubicBezTo>
                    <a:pt x="18867" y="2776"/>
                    <a:pt x="18447" y="2626"/>
                    <a:pt x="18117" y="2280"/>
                  </a:cubicBezTo>
                  <a:cubicBezTo>
                    <a:pt x="17907" y="2070"/>
                    <a:pt x="17667" y="1891"/>
                    <a:pt x="17427" y="1741"/>
                  </a:cubicBezTo>
                  <a:cubicBezTo>
                    <a:pt x="17292" y="1651"/>
                    <a:pt x="17127" y="1591"/>
                    <a:pt x="17007" y="1516"/>
                  </a:cubicBezTo>
                  <a:cubicBezTo>
                    <a:pt x="16917" y="1456"/>
                    <a:pt x="16902" y="1396"/>
                    <a:pt x="16797" y="1381"/>
                  </a:cubicBezTo>
                  <a:cubicBezTo>
                    <a:pt x="16784" y="1379"/>
                    <a:pt x="16771" y="1379"/>
                    <a:pt x="16758" y="1379"/>
                  </a:cubicBezTo>
                  <a:cubicBezTo>
                    <a:pt x="16619" y="1379"/>
                    <a:pt x="16470" y="1442"/>
                    <a:pt x="16347" y="1456"/>
                  </a:cubicBezTo>
                  <a:cubicBezTo>
                    <a:pt x="16278" y="1460"/>
                    <a:pt x="16207" y="1465"/>
                    <a:pt x="16137" y="1465"/>
                  </a:cubicBezTo>
                  <a:cubicBezTo>
                    <a:pt x="15962" y="1465"/>
                    <a:pt x="15794" y="1439"/>
                    <a:pt x="15688" y="1321"/>
                  </a:cubicBezTo>
                  <a:cubicBezTo>
                    <a:pt x="15598" y="1216"/>
                    <a:pt x="15642" y="1186"/>
                    <a:pt x="15478" y="1186"/>
                  </a:cubicBezTo>
                  <a:cubicBezTo>
                    <a:pt x="15102" y="1156"/>
                    <a:pt x="14728" y="1111"/>
                    <a:pt x="14368" y="1021"/>
                  </a:cubicBezTo>
                  <a:cubicBezTo>
                    <a:pt x="14249" y="994"/>
                    <a:pt x="14131" y="977"/>
                    <a:pt x="14013" y="977"/>
                  </a:cubicBezTo>
                  <a:cubicBezTo>
                    <a:pt x="13863" y="977"/>
                    <a:pt x="13716" y="1005"/>
                    <a:pt x="13572" y="1081"/>
                  </a:cubicBezTo>
                  <a:cubicBezTo>
                    <a:pt x="13468" y="1141"/>
                    <a:pt x="13392" y="1216"/>
                    <a:pt x="13288" y="1261"/>
                  </a:cubicBezTo>
                  <a:cubicBezTo>
                    <a:pt x="12973" y="1396"/>
                    <a:pt x="12523" y="1276"/>
                    <a:pt x="12208" y="1501"/>
                  </a:cubicBezTo>
                  <a:cubicBezTo>
                    <a:pt x="12163" y="1546"/>
                    <a:pt x="12148" y="1606"/>
                    <a:pt x="12088" y="1651"/>
                  </a:cubicBezTo>
                  <a:cubicBezTo>
                    <a:pt x="12073" y="1666"/>
                    <a:pt x="11998" y="1666"/>
                    <a:pt x="11968" y="1681"/>
                  </a:cubicBezTo>
                  <a:cubicBezTo>
                    <a:pt x="11856" y="1721"/>
                    <a:pt x="11738" y="1728"/>
                    <a:pt x="11613" y="1728"/>
                  </a:cubicBezTo>
                  <a:cubicBezTo>
                    <a:pt x="11553" y="1728"/>
                    <a:pt x="11491" y="1726"/>
                    <a:pt x="11428" y="1726"/>
                  </a:cubicBezTo>
                  <a:cubicBezTo>
                    <a:pt x="11404" y="1728"/>
                    <a:pt x="11382" y="1729"/>
                    <a:pt x="11360" y="1729"/>
                  </a:cubicBezTo>
                  <a:cubicBezTo>
                    <a:pt x="11219" y="1729"/>
                    <a:pt x="11121" y="1692"/>
                    <a:pt x="10979" y="1666"/>
                  </a:cubicBezTo>
                  <a:cubicBezTo>
                    <a:pt x="10929" y="1651"/>
                    <a:pt x="10870" y="1646"/>
                    <a:pt x="10809" y="1646"/>
                  </a:cubicBezTo>
                  <a:cubicBezTo>
                    <a:pt x="10687" y="1646"/>
                    <a:pt x="10553" y="1666"/>
                    <a:pt x="10453" y="1666"/>
                  </a:cubicBezTo>
                  <a:cubicBezTo>
                    <a:pt x="10243" y="1666"/>
                    <a:pt x="9929" y="1666"/>
                    <a:pt x="9733" y="1576"/>
                  </a:cubicBezTo>
                  <a:cubicBezTo>
                    <a:pt x="9629" y="1531"/>
                    <a:pt x="9539" y="1426"/>
                    <a:pt x="9463" y="1351"/>
                  </a:cubicBezTo>
                  <a:cubicBezTo>
                    <a:pt x="9253" y="1186"/>
                    <a:pt x="8983" y="1141"/>
                    <a:pt x="8773" y="991"/>
                  </a:cubicBezTo>
                  <a:cubicBezTo>
                    <a:pt x="8563" y="841"/>
                    <a:pt x="8399" y="721"/>
                    <a:pt x="8173" y="691"/>
                  </a:cubicBezTo>
                  <a:cubicBezTo>
                    <a:pt x="7814" y="661"/>
                    <a:pt x="7619" y="361"/>
                    <a:pt x="7319" y="211"/>
                  </a:cubicBezTo>
                  <a:cubicBezTo>
                    <a:pt x="7049" y="76"/>
                    <a:pt x="6794" y="1"/>
                    <a:pt x="6509" y="1"/>
                  </a:cubicBezTo>
                  <a:close/>
                </a:path>
              </a:pathLst>
            </a:custGeom>
            <a:solidFill>
              <a:srgbClr val="CF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2174475" y="3979525"/>
              <a:ext cx="1350150" cy="353800"/>
            </a:xfrm>
            <a:custGeom>
              <a:avLst/>
              <a:gdLst/>
              <a:ahLst/>
              <a:cxnLst/>
              <a:rect l="l" t="t" r="r" b="b"/>
              <a:pathLst>
                <a:path w="54006" h="14152" extrusionOk="0">
                  <a:moveTo>
                    <a:pt x="1606" y="645"/>
                  </a:moveTo>
                  <a:lnTo>
                    <a:pt x="1606" y="1920"/>
                  </a:lnTo>
                  <a:lnTo>
                    <a:pt x="241" y="1920"/>
                  </a:lnTo>
                  <a:lnTo>
                    <a:pt x="241" y="645"/>
                  </a:lnTo>
                  <a:close/>
                  <a:moveTo>
                    <a:pt x="3120" y="645"/>
                  </a:moveTo>
                  <a:lnTo>
                    <a:pt x="3120" y="1920"/>
                  </a:lnTo>
                  <a:lnTo>
                    <a:pt x="1756" y="1920"/>
                  </a:lnTo>
                  <a:lnTo>
                    <a:pt x="1756" y="645"/>
                  </a:lnTo>
                  <a:close/>
                  <a:moveTo>
                    <a:pt x="4650" y="645"/>
                  </a:moveTo>
                  <a:lnTo>
                    <a:pt x="4650" y="1920"/>
                  </a:lnTo>
                  <a:lnTo>
                    <a:pt x="3286" y="1920"/>
                  </a:lnTo>
                  <a:lnTo>
                    <a:pt x="3286" y="645"/>
                  </a:lnTo>
                  <a:close/>
                  <a:moveTo>
                    <a:pt x="6165" y="645"/>
                  </a:moveTo>
                  <a:lnTo>
                    <a:pt x="6165" y="1920"/>
                  </a:lnTo>
                  <a:lnTo>
                    <a:pt x="4800" y="1920"/>
                  </a:lnTo>
                  <a:lnTo>
                    <a:pt x="4800" y="645"/>
                  </a:lnTo>
                  <a:close/>
                  <a:moveTo>
                    <a:pt x="1606" y="2130"/>
                  </a:moveTo>
                  <a:lnTo>
                    <a:pt x="1606" y="3450"/>
                  </a:lnTo>
                  <a:lnTo>
                    <a:pt x="241" y="3450"/>
                  </a:lnTo>
                  <a:lnTo>
                    <a:pt x="241" y="2130"/>
                  </a:lnTo>
                  <a:close/>
                  <a:moveTo>
                    <a:pt x="3120" y="2130"/>
                  </a:moveTo>
                  <a:lnTo>
                    <a:pt x="3120" y="3450"/>
                  </a:lnTo>
                  <a:lnTo>
                    <a:pt x="1756" y="3450"/>
                  </a:lnTo>
                  <a:lnTo>
                    <a:pt x="1756" y="2130"/>
                  </a:lnTo>
                  <a:close/>
                  <a:moveTo>
                    <a:pt x="4650" y="2130"/>
                  </a:moveTo>
                  <a:lnTo>
                    <a:pt x="4650" y="3450"/>
                  </a:lnTo>
                  <a:lnTo>
                    <a:pt x="3286" y="3450"/>
                  </a:lnTo>
                  <a:lnTo>
                    <a:pt x="3286" y="2130"/>
                  </a:lnTo>
                  <a:close/>
                  <a:moveTo>
                    <a:pt x="6165" y="2130"/>
                  </a:moveTo>
                  <a:lnTo>
                    <a:pt x="6165" y="3450"/>
                  </a:lnTo>
                  <a:lnTo>
                    <a:pt x="4800" y="3450"/>
                  </a:lnTo>
                  <a:lnTo>
                    <a:pt x="4800" y="2130"/>
                  </a:lnTo>
                  <a:close/>
                  <a:moveTo>
                    <a:pt x="7679" y="2130"/>
                  </a:moveTo>
                  <a:lnTo>
                    <a:pt x="7679" y="3450"/>
                  </a:lnTo>
                  <a:lnTo>
                    <a:pt x="6315" y="3450"/>
                  </a:lnTo>
                  <a:lnTo>
                    <a:pt x="6315" y="2130"/>
                  </a:lnTo>
                  <a:close/>
                  <a:moveTo>
                    <a:pt x="9209" y="2130"/>
                  </a:moveTo>
                  <a:lnTo>
                    <a:pt x="9209" y="3450"/>
                  </a:lnTo>
                  <a:lnTo>
                    <a:pt x="7845" y="3450"/>
                  </a:lnTo>
                  <a:lnTo>
                    <a:pt x="7845" y="2130"/>
                  </a:lnTo>
                  <a:close/>
                  <a:moveTo>
                    <a:pt x="10724" y="2130"/>
                  </a:moveTo>
                  <a:lnTo>
                    <a:pt x="10724" y="3450"/>
                  </a:lnTo>
                  <a:lnTo>
                    <a:pt x="9359" y="3450"/>
                  </a:lnTo>
                  <a:lnTo>
                    <a:pt x="9359" y="2130"/>
                  </a:lnTo>
                  <a:close/>
                  <a:moveTo>
                    <a:pt x="12254" y="2130"/>
                  </a:moveTo>
                  <a:lnTo>
                    <a:pt x="12254" y="3450"/>
                  </a:lnTo>
                  <a:lnTo>
                    <a:pt x="10889" y="3450"/>
                  </a:lnTo>
                  <a:lnTo>
                    <a:pt x="10889" y="2130"/>
                  </a:lnTo>
                  <a:close/>
                  <a:moveTo>
                    <a:pt x="13768" y="2130"/>
                  </a:moveTo>
                  <a:lnTo>
                    <a:pt x="13768" y="3450"/>
                  </a:lnTo>
                  <a:lnTo>
                    <a:pt x="12404" y="3450"/>
                  </a:lnTo>
                  <a:lnTo>
                    <a:pt x="12404" y="2130"/>
                  </a:lnTo>
                  <a:close/>
                  <a:moveTo>
                    <a:pt x="15283" y="2130"/>
                  </a:moveTo>
                  <a:lnTo>
                    <a:pt x="15283" y="3450"/>
                  </a:lnTo>
                  <a:lnTo>
                    <a:pt x="13918" y="3450"/>
                  </a:lnTo>
                  <a:lnTo>
                    <a:pt x="13918" y="2130"/>
                  </a:lnTo>
                  <a:close/>
                  <a:moveTo>
                    <a:pt x="50991" y="2130"/>
                  </a:moveTo>
                  <a:lnTo>
                    <a:pt x="50991" y="3450"/>
                  </a:lnTo>
                  <a:lnTo>
                    <a:pt x="49701" y="3450"/>
                  </a:lnTo>
                  <a:lnTo>
                    <a:pt x="49701" y="2130"/>
                  </a:lnTo>
                  <a:close/>
                  <a:moveTo>
                    <a:pt x="52446" y="2130"/>
                  </a:moveTo>
                  <a:lnTo>
                    <a:pt x="52446" y="3450"/>
                  </a:lnTo>
                  <a:lnTo>
                    <a:pt x="51141" y="3450"/>
                  </a:lnTo>
                  <a:lnTo>
                    <a:pt x="51141" y="2130"/>
                  </a:lnTo>
                  <a:close/>
                  <a:moveTo>
                    <a:pt x="53766" y="2130"/>
                  </a:moveTo>
                  <a:lnTo>
                    <a:pt x="53766" y="3450"/>
                  </a:lnTo>
                  <a:lnTo>
                    <a:pt x="52596" y="3450"/>
                  </a:lnTo>
                  <a:lnTo>
                    <a:pt x="52596" y="2130"/>
                  </a:lnTo>
                  <a:close/>
                  <a:moveTo>
                    <a:pt x="1606" y="3644"/>
                  </a:moveTo>
                  <a:lnTo>
                    <a:pt x="1606" y="4964"/>
                  </a:lnTo>
                  <a:lnTo>
                    <a:pt x="241" y="4964"/>
                  </a:lnTo>
                  <a:lnTo>
                    <a:pt x="241" y="3644"/>
                  </a:lnTo>
                  <a:close/>
                  <a:moveTo>
                    <a:pt x="3120" y="3644"/>
                  </a:moveTo>
                  <a:lnTo>
                    <a:pt x="3120" y="4964"/>
                  </a:lnTo>
                  <a:lnTo>
                    <a:pt x="1756" y="4964"/>
                  </a:lnTo>
                  <a:lnTo>
                    <a:pt x="1756" y="3644"/>
                  </a:lnTo>
                  <a:close/>
                  <a:moveTo>
                    <a:pt x="4650" y="3644"/>
                  </a:moveTo>
                  <a:lnTo>
                    <a:pt x="4650" y="4964"/>
                  </a:lnTo>
                  <a:lnTo>
                    <a:pt x="3286" y="4964"/>
                  </a:lnTo>
                  <a:lnTo>
                    <a:pt x="3286" y="3644"/>
                  </a:lnTo>
                  <a:close/>
                  <a:moveTo>
                    <a:pt x="6165" y="3644"/>
                  </a:moveTo>
                  <a:lnTo>
                    <a:pt x="6165" y="4964"/>
                  </a:lnTo>
                  <a:lnTo>
                    <a:pt x="4800" y="4964"/>
                  </a:lnTo>
                  <a:lnTo>
                    <a:pt x="4800" y="3644"/>
                  </a:lnTo>
                  <a:close/>
                  <a:moveTo>
                    <a:pt x="7679" y="3644"/>
                  </a:moveTo>
                  <a:lnTo>
                    <a:pt x="7679" y="4964"/>
                  </a:lnTo>
                  <a:lnTo>
                    <a:pt x="6315" y="4964"/>
                  </a:lnTo>
                  <a:lnTo>
                    <a:pt x="6315" y="3644"/>
                  </a:lnTo>
                  <a:close/>
                  <a:moveTo>
                    <a:pt x="9209" y="3644"/>
                  </a:moveTo>
                  <a:lnTo>
                    <a:pt x="9209" y="4964"/>
                  </a:lnTo>
                  <a:lnTo>
                    <a:pt x="7845" y="4964"/>
                  </a:lnTo>
                  <a:lnTo>
                    <a:pt x="7845" y="3644"/>
                  </a:lnTo>
                  <a:close/>
                  <a:moveTo>
                    <a:pt x="10724" y="3644"/>
                  </a:moveTo>
                  <a:lnTo>
                    <a:pt x="10724" y="4964"/>
                  </a:lnTo>
                  <a:lnTo>
                    <a:pt x="9359" y="4964"/>
                  </a:lnTo>
                  <a:lnTo>
                    <a:pt x="9359" y="3644"/>
                  </a:lnTo>
                  <a:close/>
                  <a:moveTo>
                    <a:pt x="12254" y="3644"/>
                  </a:moveTo>
                  <a:lnTo>
                    <a:pt x="12254" y="4964"/>
                  </a:lnTo>
                  <a:lnTo>
                    <a:pt x="10889" y="4964"/>
                  </a:lnTo>
                  <a:lnTo>
                    <a:pt x="10889" y="3644"/>
                  </a:lnTo>
                  <a:close/>
                  <a:moveTo>
                    <a:pt x="13768" y="3644"/>
                  </a:moveTo>
                  <a:lnTo>
                    <a:pt x="13768" y="4964"/>
                  </a:lnTo>
                  <a:lnTo>
                    <a:pt x="12404" y="4964"/>
                  </a:lnTo>
                  <a:lnTo>
                    <a:pt x="12404" y="3644"/>
                  </a:lnTo>
                  <a:close/>
                  <a:moveTo>
                    <a:pt x="15283" y="3644"/>
                  </a:moveTo>
                  <a:lnTo>
                    <a:pt x="15283" y="4964"/>
                  </a:lnTo>
                  <a:lnTo>
                    <a:pt x="13918" y="4964"/>
                  </a:lnTo>
                  <a:lnTo>
                    <a:pt x="13918" y="3644"/>
                  </a:lnTo>
                  <a:close/>
                  <a:moveTo>
                    <a:pt x="16813" y="3644"/>
                  </a:moveTo>
                  <a:lnTo>
                    <a:pt x="16813" y="4964"/>
                  </a:lnTo>
                  <a:lnTo>
                    <a:pt x="15448" y="4964"/>
                  </a:lnTo>
                  <a:lnTo>
                    <a:pt x="15448" y="3644"/>
                  </a:lnTo>
                  <a:close/>
                  <a:moveTo>
                    <a:pt x="18327" y="3644"/>
                  </a:moveTo>
                  <a:lnTo>
                    <a:pt x="18327" y="4964"/>
                  </a:lnTo>
                  <a:lnTo>
                    <a:pt x="16963" y="4964"/>
                  </a:lnTo>
                  <a:lnTo>
                    <a:pt x="16963" y="3644"/>
                  </a:lnTo>
                  <a:close/>
                  <a:moveTo>
                    <a:pt x="19843" y="3644"/>
                  </a:moveTo>
                  <a:lnTo>
                    <a:pt x="19843" y="4964"/>
                  </a:lnTo>
                  <a:lnTo>
                    <a:pt x="18477" y="4964"/>
                  </a:lnTo>
                  <a:lnTo>
                    <a:pt x="18477" y="3644"/>
                  </a:lnTo>
                  <a:close/>
                  <a:moveTo>
                    <a:pt x="21357" y="3644"/>
                  </a:moveTo>
                  <a:lnTo>
                    <a:pt x="21357" y="4964"/>
                  </a:lnTo>
                  <a:lnTo>
                    <a:pt x="19992" y="4964"/>
                  </a:lnTo>
                  <a:lnTo>
                    <a:pt x="19992" y="3644"/>
                  </a:lnTo>
                  <a:close/>
                  <a:moveTo>
                    <a:pt x="22886" y="3644"/>
                  </a:moveTo>
                  <a:lnTo>
                    <a:pt x="22886" y="4964"/>
                  </a:lnTo>
                  <a:lnTo>
                    <a:pt x="21522" y="4964"/>
                  </a:lnTo>
                  <a:lnTo>
                    <a:pt x="21522" y="3644"/>
                  </a:lnTo>
                  <a:close/>
                  <a:moveTo>
                    <a:pt x="24402" y="3644"/>
                  </a:moveTo>
                  <a:lnTo>
                    <a:pt x="24402" y="4964"/>
                  </a:lnTo>
                  <a:lnTo>
                    <a:pt x="23036" y="4964"/>
                  </a:lnTo>
                  <a:lnTo>
                    <a:pt x="23036" y="3644"/>
                  </a:lnTo>
                  <a:close/>
                  <a:moveTo>
                    <a:pt x="25736" y="3644"/>
                  </a:moveTo>
                  <a:lnTo>
                    <a:pt x="25736" y="4964"/>
                  </a:lnTo>
                  <a:lnTo>
                    <a:pt x="24566" y="4964"/>
                  </a:lnTo>
                  <a:lnTo>
                    <a:pt x="24566" y="3644"/>
                  </a:lnTo>
                  <a:close/>
                  <a:moveTo>
                    <a:pt x="42278" y="3644"/>
                  </a:moveTo>
                  <a:lnTo>
                    <a:pt x="42278" y="4964"/>
                  </a:lnTo>
                  <a:lnTo>
                    <a:pt x="40913" y="4964"/>
                  </a:lnTo>
                  <a:lnTo>
                    <a:pt x="40913" y="3644"/>
                  </a:lnTo>
                  <a:close/>
                  <a:moveTo>
                    <a:pt x="43732" y="3644"/>
                  </a:moveTo>
                  <a:lnTo>
                    <a:pt x="43732" y="4964"/>
                  </a:lnTo>
                  <a:lnTo>
                    <a:pt x="42442" y="4964"/>
                  </a:lnTo>
                  <a:lnTo>
                    <a:pt x="42442" y="3644"/>
                  </a:lnTo>
                  <a:close/>
                  <a:moveTo>
                    <a:pt x="45188" y="3644"/>
                  </a:moveTo>
                  <a:lnTo>
                    <a:pt x="45188" y="4964"/>
                  </a:lnTo>
                  <a:lnTo>
                    <a:pt x="43882" y="4964"/>
                  </a:lnTo>
                  <a:lnTo>
                    <a:pt x="43882" y="3644"/>
                  </a:lnTo>
                  <a:close/>
                  <a:moveTo>
                    <a:pt x="46642" y="3644"/>
                  </a:moveTo>
                  <a:lnTo>
                    <a:pt x="46642" y="4964"/>
                  </a:lnTo>
                  <a:lnTo>
                    <a:pt x="45338" y="4964"/>
                  </a:lnTo>
                  <a:lnTo>
                    <a:pt x="45338" y="3644"/>
                  </a:lnTo>
                  <a:close/>
                  <a:moveTo>
                    <a:pt x="48081" y="3644"/>
                  </a:moveTo>
                  <a:lnTo>
                    <a:pt x="48081" y="4964"/>
                  </a:lnTo>
                  <a:lnTo>
                    <a:pt x="46792" y="4964"/>
                  </a:lnTo>
                  <a:lnTo>
                    <a:pt x="46792" y="3644"/>
                  </a:lnTo>
                  <a:close/>
                  <a:moveTo>
                    <a:pt x="49537" y="3644"/>
                  </a:moveTo>
                  <a:lnTo>
                    <a:pt x="49537" y="4964"/>
                  </a:lnTo>
                  <a:lnTo>
                    <a:pt x="48247" y="4964"/>
                  </a:lnTo>
                  <a:lnTo>
                    <a:pt x="48247" y="3644"/>
                  </a:lnTo>
                  <a:close/>
                  <a:moveTo>
                    <a:pt x="50991" y="3644"/>
                  </a:moveTo>
                  <a:lnTo>
                    <a:pt x="50991" y="4964"/>
                  </a:lnTo>
                  <a:lnTo>
                    <a:pt x="49701" y="4964"/>
                  </a:lnTo>
                  <a:lnTo>
                    <a:pt x="49701" y="3644"/>
                  </a:lnTo>
                  <a:close/>
                  <a:moveTo>
                    <a:pt x="52446" y="3644"/>
                  </a:moveTo>
                  <a:lnTo>
                    <a:pt x="52446" y="4964"/>
                  </a:lnTo>
                  <a:lnTo>
                    <a:pt x="51141" y="4964"/>
                  </a:lnTo>
                  <a:lnTo>
                    <a:pt x="51141" y="3644"/>
                  </a:lnTo>
                  <a:close/>
                  <a:moveTo>
                    <a:pt x="53766" y="3644"/>
                  </a:moveTo>
                  <a:lnTo>
                    <a:pt x="53766" y="4964"/>
                  </a:lnTo>
                  <a:lnTo>
                    <a:pt x="52596" y="4964"/>
                  </a:lnTo>
                  <a:lnTo>
                    <a:pt x="52596" y="3644"/>
                  </a:lnTo>
                  <a:close/>
                  <a:moveTo>
                    <a:pt x="1606" y="5159"/>
                  </a:moveTo>
                  <a:lnTo>
                    <a:pt x="1606" y="6479"/>
                  </a:lnTo>
                  <a:lnTo>
                    <a:pt x="241" y="6479"/>
                  </a:lnTo>
                  <a:lnTo>
                    <a:pt x="241" y="5159"/>
                  </a:lnTo>
                  <a:close/>
                  <a:moveTo>
                    <a:pt x="3120" y="5159"/>
                  </a:moveTo>
                  <a:lnTo>
                    <a:pt x="3120" y="6479"/>
                  </a:lnTo>
                  <a:lnTo>
                    <a:pt x="1756" y="6479"/>
                  </a:lnTo>
                  <a:lnTo>
                    <a:pt x="1756" y="5159"/>
                  </a:lnTo>
                  <a:close/>
                  <a:moveTo>
                    <a:pt x="4650" y="5159"/>
                  </a:moveTo>
                  <a:lnTo>
                    <a:pt x="4650" y="6479"/>
                  </a:lnTo>
                  <a:lnTo>
                    <a:pt x="3286" y="6479"/>
                  </a:lnTo>
                  <a:lnTo>
                    <a:pt x="3286" y="5159"/>
                  </a:lnTo>
                  <a:close/>
                  <a:moveTo>
                    <a:pt x="6165" y="5159"/>
                  </a:moveTo>
                  <a:lnTo>
                    <a:pt x="6165" y="6479"/>
                  </a:lnTo>
                  <a:lnTo>
                    <a:pt x="4800" y="6479"/>
                  </a:lnTo>
                  <a:lnTo>
                    <a:pt x="4800" y="5159"/>
                  </a:lnTo>
                  <a:close/>
                  <a:moveTo>
                    <a:pt x="7679" y="5159"/>
                  </a:moveTo>
                  <a:lnTo>
                    <a:pt x="7679" y="6479"/>
                  </a:lnTo>
                  <a:lnTo>
                    <a:pt x="6315" y="6479"/>
                  </a:lnTo>
                  <a:lnTo>
                    <a:pt x="6315" y="5159"/>
                  </a:lnTo>
                  <a:close/>
                  <a:moveTo>
                    <a:pt x="9209" y="5159"/>
                  </a:moveTo>
                  <a:lnTo>
                    <a:pt x="9209" y="6479"/>
                  </a:lnTo>
                  <a:lnTo>
                    <a:pt x="7845" y="6479"/>
                  </a:lnTo>
                  <a:lnTo>
                    <a:pt x="7845" y="5159"/>
                  </a:lnTo>
                  <a:close/>
                  <a:moveTo>
                    <a:pt x="10724" y="5159"/>
                  </a:moveTo>
                  <a:lnTo>
                    <a:pt x="10724" y="6479"/>
                  </a:lnTo>
                  <a:lnTo>
                    <a:pt x="9359" y="6479"/>
                  </a:lnTo>
                  <a:lnTo>
                    <a:pt x="9359" y="5159"/>
                  </a:lnTo>
                  <a:close/>
                  <a:moveTo>
                    <a:pt x="12254" y="5159"/>
                  </a:moveTo>
                  <a:lnTo>
                    <a:pt x="12254" y="6479"/>
                  </a:lnTo>
                  <a:lnTo>
                    <a:pt x="10889" y="6479"/>
                  </a:lnTo>
                  <a:lnTo>
                    <a:pt x="10889" y="5159"/>
                  </a:lnTo>
                  <a:close/>
                  <a:moveTo>
                    <a:pt x="13768" y="5159"/>
                  </a:moveTo>
                  <a:lnTo>
                    <a:pt x="13768" y="6479"/>
                  </a:lnTo>
                  <a:lnTo>
                    <a:pt x="12404" y="6479"/>
                  </a:lnTo>
                  <a:lnTo>
                    <a:pt x="12404" y="5159"/>
                  </a:lnTo>
                  <a:close/>
                  <a:moveTo>
                    <a:pt x="15283" y="5159"/>
                  </a:moveTo>
                  <a:lnTo>
                    <a:pt x="15283" y="6479"/>
                  </a:lnTo>
                  <a:lnTo>
                    <a:pt x="13918" y="6479"/>
                  </a:lnTo>
                  <a:lnTo>
                    <a:pt x="13918" y="5159"/>
                  </a:lnTo>
                  <a:close/>
                  <a:moveTo>
                    <a:pt x="16813" y="5159"/>
                  </a:moveTo>
                  <a:lnTo>
                    <a:pt x="16813" y="6479"/>
                  </a:lnTo>
                  <a:lnTo>
                    <a:pt x="15448" y="6479"/>
                  </a:lnTo>
                  <a:lnTo>
                    <a:pt x="15448" y="5159"/>
                  </a:lnTo>
                  <a:close/>
                  <a:moveTo>
                    <a:pt x="18327" y="5159"/>
                  </a:moveTo>
                  <a:lnTo>
                    <a:pt x="18327" y="6479"/>
                  </a:lnTo>
                  <a:lnTo>
                    <a:pt x="16963" y="6479"/>
                  </a:lnTo>
                  <a:lnTo>
                    <a:pt x="16963" y="5159"/>
                  </a:lnTo>
                  <a:close/>
                  <a:moveTo>
                    <a:pt x="19843" y="5159"/>
                  </a:moveTo>
                  <a:lnTo>
                    <a:pt x="19843" y="6479"/>
                  </a:lnTo>
                  <a:lnTo>
                    <a:pt x="18477" y="6479"/>
                  </a:lnTo>
                  <a:lnTo>
                    <a:pt x="18477" y="5159"/>
                  </a:lnTo>
                  <a:close/>
                  <a:moveTo>
                    <a:pt x="21357" y="5159"/>
                  </a:moveTo>
                  <a:lnTo>
                    <a:pt x="21357" y="6479"/>
                  </a:lnTo>
                  <a:lnTo>
                    <a:pt x="19992" y="6479"/>
                  </a:lnTo>
                  <a:lnTo>
                    <a:pt x="19992" y="5159"/>
                  </a:lnTo>
                  <a:close/>
                  <a:moveTo>
                    <a:pt x="22886" y="5159"/>
                  </a:moveTo>
                  <a:lnTo>
                    <a:pt x="22886" y="6479"/>
                  </a:lnTo>
                  <a:lnTo>
                    <a:pt x="21522" y="6479"/>
                  </a:lnTo>
                  <a:lnTo>
                    <a:pt x="21522" y="5159"/>
                  </a:lnTo>
                  <a:close/>
                  <a:moveTo>
                    <a:pt x="24402" y="5159"/>
                  </a:moveTo>
                  <a:lnTo>
                    <a:pt x="24402" y="6479"/>
                  </a:lnTo>
                  <a:lnTo>
                    <a:pt x="23036" y="6479"/>
                  </a:lnTo>
                  <a:lnTo>
                    <a:pt x="23036" y="5159"/>
                  </a:lnTo>
                  <a:close/>
                  <a:moveTo>
                    <a:pt x="25736" y="5159"/>
                  </a:moveTo>
                  <a:lnTo>
                    <a:pt x="25736" y="6479"/>
                  </a:lnTo>
                  <a:lnTo>
                    <a:pt x="24566" y="6479"/>
                  </a:lnTo>
                  <a:lnTo>
                    <a:pt x="24566" y="5159"/>
                  </a:lnTo>
                  <a:close/>
                  <a:moveTo>
                    <a:pt x="27265" y="5159"/>
                  </a:moveTo>
                  <a:lnTo>
                    <a:pt x="27265" y="6479"/>
                  </a:lnTo>
                  <a:lnTo>
                    <a:pt x="25901" y="6479"/>
                  </a:lnTo>
                  <a:lnTo>
                    <a:pt x="25901" y="5159"/>
                  </a:lnTo>
                  <a:close/>
                  <a:moveTo>
                    <a:pt x="28781" y="5159"/>
                  </a:moveTo>
                  <a:lnTo>
                    <a:pt x="28781" y="6479"/>
                  </a:lnTo>
                  <a:lnTo>
                    <a:pt x="27415" y="6479"/>
                  </a:lnTo>
                  <a:lnTo>
                    <a:pt x="27415" y="5159"/>
                  </a:lnTo>
                  <a:close/>
                  <a:moveTo>
                    <a:pt x="30115" y="5159"/>
                  </a:moveTo>
                  <a:lnTo>
                    <a:pt x="30115" y="6479"/>
                  </a:lnTo>
                  <a:lnTo>
                    <a:pt x="28931" y="6479"/>
                  </a:lnTo>
                  <a:lnTo>
                    <a:pt x="28931" y="5159"/>
                  </a:lnTo>
                  <a:close/>
                  <a:moveTo>
                    <a:pt x="31630" y="5159"/>
                  </a:moveTo>
                  <a:lnTo>
                    <a:pt x="31630" y="6479"/>
                  </a:lnTo>
                  <a:lnTo>
                    <a:pt x="30265" y="6479"/>
                  </a:lnTo>
                  <a:lnTo>
                    <a:pt x="30265" y="5159"/>
                  </a:lnTo>
                  <a:close/>
                  <a:moveTo>
                    <a:pt x="33160" y="5159"/>
                  </a:moveTo>
                  <a:lnTo>
                    <a:pt x="33160" y="6479"/>
                  </a:lnTo>
                  <a:lnTo>
                    <a:pt x="31795" y="6479"/>
                  </a:lnTo>
                  <a:lnTo>
                    <a:pt x="31795" y="5159"/>
                  </a:lnTo>
                  <a:close/>
                  <a:moveTo>
                    <a:pt x="34674" y="5159"/>
                  </a:moveTo>
                  <a:lnTo>
                    <a:pt x="34674" y="6479"/>
                  </a:lnTo>
                  <a:lnTo>
                    <a:pt x="33310" y="6479"/>
                  </a:lnTo>
                  <a:lnTo>
                    <a:pt x="33310" y="5159"/>
                  </a:lnTo>
                  <a:close/>
                  <a:moveTo>
                    <a:pt x="36204" y="5159"/>
                  </a:moveTo>
                  <a:lnTo>
                    <a:pt x="36204" y="6479"/>
                  </a:lnTo>
                  <a:lnTo>
                    <a:pt x="34840" y="6479"/>
                  </a:lnTo>
                  <a:lnTo>
                    <a:pt x="34840" y="5159"/>
                  </a:lnTo>
                  <a:close/>
                  <a:moveTo>
                    <a:pt x="37719" y="5159"/>
                  </a:moveTo>
                  <a:lnTo>
                    <a:pt x="37719" y="6479"/>
                  </a:lnTo>
                  <a:lnTo>
                    <a:pt x="36354" y="6479"/>
                  </a:lnTo>
                  <a:lnTo>
                    <a:pt x="36354" y="5159"/>
                  </a:lnTo>
                  <a:close/>
                  <a:moveTo>
                    <a:pt x="39233" y="5159"/>
                  </a:moveTo>
                  <a:lnTo>
                    <a:pt x="39233" y="6479"/>
                  </a:lnTo>
                  <a:lnTo>
                    <a:pt x="37869" y="6479"/>
                  </a:lnTo>
                  <a:lnTo>
                    <a:pt x="37869" y="5159"/>
                  </a:lnTo>
                  <a:close/>
                  <a:moveTo>
                    <a:pt x="40763" y="5159"/>
                  </a:moveTo>
                  <a:lnTo>
                    <a:pt x="40763" y="6479"/>
                  </a:lnTo>
                  <a:lnTo>
                    <a:pt x="39399" y="6479"/>
                  </a:lnTo>
                  <a:lnTo>
                    <a:pt x="39399" y="5159"/>
                  </a:lnTo>
                  <a:close/>
                  <a:moveTo>
                    <a:pt x="42278" y="5159"/>
                  </a:moveTo>
                  <a:lnTo>
                    <a:pt x="42278" y="6479"/>
                  </a:lnTo>
                  <a:lnTo>
                    <a:pt x="40913" y="6479"/>
                  </a:lnTo>
                  <a:lnTo>
                    <a:pt x="40913" y="5159"/>
                  </a:lnTo>
                  <a:close/>
                  <a:moveTo>
                    <a:pt x="43732" y="5159"/>
                  </a:moveTo>
                  <a:lnTo>
                    <a:pt x="43732" y="6479"/>
                  </a:lnTo>
                  <a:lnTo>
                    <a:pt x="42442" y="6479"/>
                  </a:lnTo>
                  <a:lnTo>
                    <a:pt x="42442" y="5159"/>
                  </a:lnTo>
                  <a:close/>
                  <a:moveTo>
                    <a:pt x="45188" y="5159"/>
                  </a:moveTo>
                  <a:lnTo>
                    <a:pt x="45188" y="6479"/>
                  </a:lnTo>
                  <a:lnTo>
                    <a:pt x="43882" y="6479"/>
                  </a:lnTo>
                  <a:lnTo>
                    <a:pt x="43882" y="5159"/>
                  </a:lnTo>
                  <a:close/>
                  <a:moveTo>
                    <a:pt x="46642" y="5159"/>
                  </a:moveTo>
                  <a:lnTo>
                    <a:pt x="46642" y="6479"/>
                  </a:lnTo>
                  <a:lnTo>
                    <a:pt x="45338" y="6479"/>
                  </a:lnTo>
                  <a:lnTo>
                    <a:pt x="45338" y="5159"/>
                  </a:lnTo>
                  <a:close/>
                  <a:moveTo>
                    <a:pt x="48081" y="5159"/>
                  </a:moveTo>
                  <a:lnTo>
                    <a:pt x="48081" y="6479"/>
                  </a:lnTo>
                  <a:lnTo>
                    <a:pt x="46792" y="6479"/>
                  </a:lnTo>
                  <a:lnTo>
                    <a:pt x="46792" y="5159"/>
                  </a:lnTo>
                  <a:close/>
                  <a:moveTo>
                    <a:pt x="49537" y="5159"/>
                  </a:moveTo>
                  <a:lnTo>
                    <a:pt x="49537" y="6479"/>
                  </a:lnTo>
                  <a:lnTo>
                    <a:pt x="48247" y="6479"/>
                  </a:lnTo>
                  <a:lnTo>
                    <a:pt x="48247" y="5159"/>
                  </a:lnTo>
                  <a:close/>
                  <a:moveTo>
                    <a:pt x="50991" y="5159"/>
                  </a:moveTo>
                  <a:lnTo>
                    <a:pt x="50991" y="6479"/>
                  </a:lnTo>
                  <a:lnTo>
                    <a:pt x="49701" y="6479"/>
                  </a:lnTo>
                  <a:lnTo>
                    <a:pt x="49701" y="5159"/>
                  </a:lnTo>
                  <a:close/>
                  <a:moveTo>
                    <a:pt x="52446" y="5159"/>
                  </a:moveTo>
                  <a:lnTo>
                    <a:pt x="52446" y="6479"/>
                  </a:lnTo>
                  <a:lnTo>
                    <a:pt x="51141" y="6479"/>
                  </a:lnTo>
                  <a:lnTo>
                    <a:pt x="51141" y="5159"/>
                  </a:lnTo>
                  <a:close/>
                  <a:moveTo>
                    <a:pt x="53766" y="5159"/>
                  </a:moveTo>
                  <a:lnTo>
                    <a:pt x="53766" y="6479"/>
                  </a:lnTo>
                  <a:lnTo>
                    <a:pt x="52596" y="6479"/>
                  </a:lnTo>
                  <a:lnTo>
                    <a:pt x="52596" y="5159"/>
                  </a:lnTo>
                  <a:close/>
                  <a:moveTo>
                    <a:pt x="1606" y="6689"/>
                  </a:moveTo>
                  <a:lnTo>
                    <a:pt x="1606" y="8009"/>
                  </a:lnTo>
                  <a:lnTo>
                    <a:pt x="241" y="8009"/>
                  </a:lnTo>
                  <a:lnTo>
                    <a:pt x="241" y="6689"/>
                  </a:lnTo>
                  <a:close/>
                  <a:moveTo>
                    <a:pt x="3120" y="6689"/>
                  </a:moveTo>
                  <a:lnTo>
                    <a:pt x="3120" y="8009"/>
                  </a:lnTo>
                  <a:lnTo>
                    <a:pt x="1756" y="8009"/>
                  </a:lnTo>
                  <a:lnTo>
                    <a:pt x="1756" y="6689"/>
                  </a:lnTo>
                  <a:close/>
                  <a:moveTo>
                    <a:pt x="4650" y="6689"/>
                  </a:moveTo>
                  <a:lnTo>
                    <a:pt x="4650" y="8009"/>
                  </a:lnTo>
                  <a:lnTo>
                    <a:pt x="3286" y="8009"/>
                  </a:lnTo>
                  <a:lnTo>
                    <a:pt x="3286" y="6689"/>
                  </a:lnTo>
                  <a:close/>
                  <a:moveTo>
                    <a:pt x="6165" y="6689"/>
                  </a:moveTo>
                  <a:lnTo>
                    <a:pt x="6165" y="8009"/>
                  </a:lnTo>
                  <a:lnTo>
                    <a:pt x="4800" y="8009"/>
                  </a:lnTo>
                  <a:lnTo>
                    <a:pt x="4800" y="6689"/>
                  </a:lnTo>
                  <a:close/>
                  <a:moveTo>
                    <a:pt x="7679" y="6689"/>
                  </a:moveTo>
                  <a:lnTo>
                    <a:pt x="7679" y="8009"/>
                  </a:lnTo>
                  <a:lnTo>
                    <a:pt x="6315" y="8009"/>
                  </a:lnTo>
                  <a:lnTo>
                    <a:pt x="6315" y="6689"/>
                  </a:lnTo>
                  <a:close/>
                  <a:moveTo>
                    <a:pt x="9209" y="6689"/>
                  </a:moveTo>
                  <a:lnTo>
                    <a:pt x="9209" y="8009"/>
                  </a:lnTo>
                  <a:lnTo>
                    <a:pt x="7845" y="8009"/>
                  </a:lnTo>
                  <a:lnTo>
                    <a:pt x="7845" y="6689"/>
                  </a:lnTo>
                  <a:close/>
                  <a:moveTo>
                    <a:pt x="10724" y="6689"/>
                  </a:moveTo>
                  <a:lnTo>
                    <a:pt x="10724" y="8009"/>
                  </a:lnTo>
                  <a:lnTo>
                    <a:pt x="9359" y="8009"/>
                  </a:lnTo>
                  <a:lnTo>
                    <a:pt x="9359" y="6689"/>
                  </a:lnTo>
                  <a:close/>
                  <a:moveTo>
                    <a:pt x="12254" y="6689"/>
                  </a:moveTo>
                  <a:lnTo>
                    <a:pt x="12254" y="8009"/>
                  </a:lnTo>
                  <a:lnTo>
                    <a:pt x="10889" y="8009"/>
                  </a:lnTo>
                  <a:lnTo>
                    <a:pt x="10889" y="6689"/>
                  </a:lnTo>
                  <a:close/>
                  <a:moveTo>
                    <a:pt x="13768" y="6689"/>
                  </a:moveTo>
                  <a:lnTo>
                    <a:pt x="13768" y="8009"/>
                  </a:lnTo>
                  <a:lnTo>
                    <a:pt x="12404" y="8009"/>
                  </a:lnTo>
                  <a:lnTo>
                    <a:pt x="12404" y="6689"/>
                  </a:lnTo>
                  <a:close/>
                  <a:moveTo>
                    <a:pt x="15283" y="6689"/>
                  </a:moveTo>
                  <a:lnTo>
                    <a:pt x="15283" y="8009"/>
                  </a:lnTo>
                  <a:lnTo>
                    <a:pt x="13918" y="8009"/>
                  </a:lnTo>
                  <a:lnTo>
                    <a:pt x="13918" y="6689"/>
                  </a:lnTo>
                  <a:close/>
                  <a:moveTo>
                    <a:pt x="16813" y="6689"/>
                  </a:moveTo>
                  <a:lnTo>
                    <a:pt x="16813" y="8009"/>
                  </a:lnTo>
                  <a:lnTo>
                    <a:pt x="15448" y="8009"/>
                  </a:lnTo>
                  <a:lnTo>
                    <a:pt x="15448" y="6689"/>
                  </a:lnTo>
                  <a:close/>
                  <a:moveTo>
                    <a:pt x="18327" y="6689"/>
                  </a:moveTo>
                  <a:lnTo>
                    <a:pt x="18327" y="8009"/>
                  </a:lnTo>
                  <a:lnTo>
                    <a:pt x="16963" y="8009"/>
                  </a:lnTo>
                  <a:lnTo>
                    <a:pt x="16963" y="6689"/>
                  </a:lnTo>
                  <a:close/>
                  <a:moveTo>
                    <a:pt x="19843" y="6689"/>
                  </a:moveTo>
                  <a:lnTo>
                    <a:pt x="19843" y="8009"/>
                  </a:lnTo>
                  <a:lnTo>
                    <a:pt x="18477" y="8009"/>
                  </a:lnTo>
                  <a:lnTo>
                    <a:pt x="18477" y="6689"/>
                  </a:lnTo>
                  <a:close/>
                  <a:moveTo>
                    <a:pt x="21357" y="6689"/>
                  </a:moveTo>
                  <a:lnTo>
                    <a:pt x="21357" y="8009"/>
                  </a:lnTo>
                  <a:lnTo>
                    <a:pt x="19992" y="8009"/>
                  </a:lnTo>
                  <a:lnTo>
                    <a:pt x="19992" y="6689"/>
                  </a:lnTo>
                  <a:close/>
                  <a:moveTo>
                    <a:pt x="22886" y="6689"/>
                  </a:moveTo>
                  <a:lnTo>
                    <a:pt x="22886" y="8009"/>
                  </a:lnTo>
                  <a:lnTo>
                    <a:pt x="21522" y="8009"/>
                  </a:lnTo>
                  <a:lnTo>
                    <a:pt x="21522" y="6689"/>
                  </a:lnTo>
                  <a:close/>
                  <a:moveTo>
                    <a:pt x="24402" y="6689"/>
                  </a:moveTo>
                  <a:lnTo>
                    <a:pt x="24402" y="8009"/>
                  </a:lnTo>
                  <a:lnTo>
                    <a:pt x="23036" y="8009"/>
                  </a:lnTo>
                  <a:lnTo>
                    <a:pt x="23036" y="6689"/>
                  </a:lnTo>
                  <a:close/>
                  <a:moveTo>
                    <a:pt x="25736" y="6689"/>
                  </a:moveTo>
                  <a:lnTo>
                    <a:pt x="25736" y="8009"/>
                  </a:lnTo>
                  <a:lnTo>
                    <a:pt x="24566" y="8009"/>
                  </a:lnTo>
                  <a:lnTo>
                    <a:pt x="24566" y="6689"/>
                  </a:lnTo>
                  <a:close/>
                  <a:moveTo>
                    <a:pt x="27265" y="6689"/>
                  </a:moveTo>
                  <a:lnTo>
                    <a:pt x="27265" y="8009"/>
                  </a:lnTo>
                  <a:lnTo>
                    <a:pt x="25901" y="8009"/>
                  </a:lnTo>
                  <a:lnTo>
                    <a:pt x="25901" y="6689"/>
                  </a:lnTo>
                  <a:close/>
                  <a:moveTo>
                    <a:pt x="28781" y="6689"/>
                  </a:moveTo>
                  <a:lnTo>
                    <a:pt x="28781" y="8009"/>
                  </a:lnTo>
                  <a:lnTo>
                    <a:pt x="27415" y="8009"/>
                  </a:lnTo>
                  <a:lnTo>
                    <a:pt x="27415" y="6689"/>
                  </a:lnTo>
                  <a:close/>
                  <a:moveTo>
                    <a:pt x="30115" y="6689"/>
                  </a:moveTo>
                  <a:lnTo>
                    <a:pt x="30115" y="8009"/>
                  </a:lnTo>
                  <a:lnTo>
                    <a:pt x="28931" y="8009"/>
                  </a:lnTo>
                  <a:lnTo>
                    <a:pt x="28931" y="6689"/>
                  </a:lnTo>
                  <a:close/>
                  <a:moveTo>
                    <a:pt x="31630" y="6689"/>
                  </a:moveTo>
                  <a:lnTo>
                    <a:pt x="31630" y="8009"/>
                  </a:lnTo>
                  <a:lnTo>
                    <a:pt x="30265" y="8009"/>
                  </a:lnTo>
                  <a:lnTo>
                    <a:pt x="30265" y="6689"/>
                  </a:lnTo>
                  <a:close/>
                  <a:moveTo>
                    <a:pt x="33160" y="6689"/>
                  </a:moveTo>
                  <a:lnTo>
                    <a:pt x="33160" y="8009"/>
                  </a:lnTo>
                  <a:lnTo>
                    <a:pt x="31795" y="8009"/>
                  </a:lnTo>
                  <a:lnTo>
                    <a:pt x="31795" y="6689"/>
                  </a:lnTo>
                  <a:close/>
                  <a:moveTo>
                    <a:pt x="34674" y="6689"/>
                  </a:moveTo>
                  <a:lnTo>
                    <a:pt x="34674" y="8009"/>
                  </a:lnTo>
                  <a:lnTo>
                    <a:pt x="33310" y="8009"/>
                  </a:lnTo>
                  <a:lnTo>
                    <a:pt x="33310" y="6689"/>
                  </a:lnTo>
                  <a:close/>
                  <a:moveTo>
                    <a:pt x="36204" y="6689"/>
                  </a:moveTo>
                  <a:lnTo>
                    <a:pt x="36204" y="8009"/>
                  </a:lnTo>
                  <a:lnTo>
                    <a:pt x="34840" y="8009"/>
                  </a:lnTo>
                  <a:lnTo>
                    <a:pt x="34840" y="6689"/>
                  </a:lnTo>
                  <a:close/>
                  <a:moveTo>
                    <a:pt x="37719" y="6689"/>
                  </a:moveTo>
                  <a:lnTo>
                    <a:pt x="37719" y="8009"/>
                  </a:lnTo>
                  <a:lnTo>
                    <a:pt x="36354" y="8009"/>
                  </a:lnTo>
                  <a:lnTo>
                    <a:pt x="36354" y="6689"/>
                  </a:lnTo>
                  <a:close/>
                  <a:moveTo>
                    <a:pt x="39233" y="6689"/>
                  </a:moveTo>
                  <a:lnTo>
                    <a:pt x="39233" y="8009"/>
                  </a:lnTo>
                  <a:lnTo>
                    <a:pt x="37869" y="8009"/>
                  </a:lnTo>
                  <a:lnTo>
                    <a:pt x="37869" y="6689"/>
                  </a:lnTo>
                  <a:close/>
                  <a:moveTo>
                    <a:pt x="40763" y="6689"/>
                  </a:moveTo>
                  <a:lnTo>
                    <a:pt x="40763" y="8009"/>
                  </a:lnTo>
                  <a:lnTo>
                    <a:pt x="39399" y="8009"/>
                  </a:lnTo>
                  <a:lnTo>
                    <a:pt x="39399" y="6689"/>
                  </a:lnTo>
                  <a:close/>
                  <a:moveTo>
                    <a:pt x="42278" y="6689"/>
                  </a:moveTo>
                  <a:lnTo>
                    <a:pt x="42278" y="8009"/>
                  </a:lnTo>
                  <a:lnTo>
                    <a:pt x="40913" y="8009"/>
                  </a:lnTo>
                  <a:lnTo>
                    <a:pt x="40913" y="6689"/>
                  </a:lnTo>
                  <a:close/>
                  <a:moveTo>
                    <a:pt x="43732" y="6689"/>
                  </a:moveTo>
                  <a:lnTo>
                    <a:pt x="43732" y="8009"/>
                  </a:lnTo>
                  <a:lnTo>
                    <a:pt x="42442" y="8009"/>
                  </a:lnTo>
                  <a:lnTo>
                    <a:pt x="42442" y="6689"/>
                  </a:lnTo>
                  <a:close/>
                  <a:moveTo>
                    <a:pt x="45188" y="6689"/>
                  </a:moveTo>
                  <a:lnTo>
                    <a:pt x="45188" y="8009"/>
                  </a:lnTo>
                  <a:lnTo>
                    <a:pt x="43882" y="8009"/>
                  </a:lnTo>
                  <a:lnTo>
                    <a:pt x="43882" y="6689"/>
                  </a:lnTo>
                  <a:close/>
                  <a:moveTo>
                    <a:pt x="46642" y="6689"/>
                  </a:moveTo>
                  <a:lnTo>
                    <a:pt x="46642" y="8009"/>
                  </a:lnTo>
                  <a:lnTo>
                    <a:pt x="45338" y="8009"/>
                  </a:lnTo>
                  <a:lnTo>
                    <a:pt x="45338" y="6689"/>
                  </a:lnTo>
                  <a:close/>
                  <a:moveTo>
                    <a:pt x="48081" y="6689"/>
                  </a:moveTo>
                  <a:lnTo>
                    <a:pt x="48081" y="8009"/>
                  </a:lnTo>
                  <a:lnTo>
                    <a:pt x="46792" y="8009"/>
                  </a:lnTo>
                  <a:lnTo>
                    <a:pt x="46792" y="6689"/>
                  </a:lnTo>
                  <a:close/>
                  <a:moveTo>
                    <a:pt x="49537" y="6689"/>
                  </a:moveTo>
                  <a:lnTo>
                    <a:pt x="49537" y="8009"/>
                  </a:lnTo>
                  <a:lnTo>
                    <a:pt x="48247" y="8009"/>
                  </a:lnTo>
                  <a:lnTo>
                    <a:pt x="48247" y="6689"/>
                  </a:lnTo>
                  <a:close/>
                  <a:moveTo>
                    <a:pt x="50991" y="6689"/>
                  </a:moveTo>
                  <a:lnTo>
                    <a:pt x="50991" y="8009"/>
                  </a:lnTo>
                  <a:lnTo>
                    <a:pt x="49701" y="8009"/>
                  </a:lnTo>
                  <a:lnTo>
                    <a:pt x="49701" y="6689"/>
                  </a:lnTo>
                  <a:close/>
                  <a:moveTo>
                    <a:pt x="52446" y="6689"/>
                  </a:moveTo>
                  <a:lnTo>
                    <a:pt x="52446" y="8009"/>
                  </a:lnTo>
                  <a:lnTo>
                    <a:pt x="51141" y="8009"/>
                  </a:lnTo>
                  <a:lnTo>
                    <a:pt x="51141" y="6689"/>
                  </a:lnTo>
                  <a:close/>
                  <a:moveTo>
                    <a:pt x="53766" y="6689"/>
                  </a:moveTo>
                  <a:lnTo>
                    <a:pt x="53766" y="8009"/>
                  </a:lnTo>
                  <a:lnTo>
                    <a:pt x="52596" y="8009"/>
                  </a:lnTo>
                  <a:lnTo>
                    <a:pt x="52596" y="6689"/>
                  </a:lnTo>
                  <a:close/>
                  <a:moveTo>
                    <a:pt x="1606" y="8203"/>
                  </a:moveTo>
                  <a:lnTo>
                    <a:pt x="1606" y="9523"/>
                  </a:lnTo>
                  <a:lnTo>
                    <a:pt x="241" y="9523"/>
                  </a:lnTo>
                  <a:lnTo>
                    <a:pt x="241" y="8203"/>
                  </a:lnTo>
                  <a:close/>
                  <a:moveTo>
                    <a:pt x="3120" y="8203"/>
                  </a:moveTo>
                  <a:lnTo>
                    <a:pt x="3120" y="9523"/>
                  </a:lnTo>
                  <a:lnTo>
                    <a:pt x="1756" y="9523"/>
                  </a:lnTo>
                  <a:lnTo>
                    <a:pt x="1756" y="8203"/>
                  </a:lnTo>
                  <a:close/>
                  <a:moveTo>
                    <a:pt x="4650" y="8203"/>
                  </a:moveTo>
                  <a:lnTo>
                    <a:pt x="4650" y="9523"/>
                  </a:lnTo>
                  <a:lnTo>
                    <a:pt x="3286" y="9523"/>
                  </a:lnTo>
                  <a:lnTo>
                    <a:pt x="3286" y="8203"/>
                  </a:lnTo>
                  <a:close/>
                  <a:moveTo>
                    <a:pt x="6165" y="8203"/>
                  </a:moveTo>
                  <a:lnTo>
                    <a:pt x="6165" y="9523"/>
                  </a:lnTo>
                  <a:lnTo>
                    <a:pt x="4800" y="9523"/>
                  </a:lnTo>
                  <a:lnTo>
                    <a:pt x="4800" y="8203"/>
                  </a:lnTo>
                  <a:close/>
                  <a:moveTo>
                    <a:pt x="7679" y="8203"/>
                  </a:moveTo>
                  <a:lnTo>
                    <a:pt x="7679" y="9523"/>
                  </a:lnTo>
                  <a:lnTo>
                    <a:pt x="6315" y="9523"/>
                  </a:lnTo>
                  <a:lnTo>
                    <a:pt x="6315" y="8203"/>
                  </a:lnTo>
                  <a:close/>
                  <a:moveTo>
                    <a:pt x="9209" y="8203"/>
                  </a:moveTo>
                  <a:lnTo>
                    <a:pt x="9209" y="9523"/>
                  </a:lnTo>
                  <a:lnTo>
                    <a:pt x="7845" y="9523"/>
                  </a:lnTo>
                  <a:lnTo>
                    <a:pt x="7845" y="8203"/>
                  </a:lnTo>
                  <a:close/>
                  <a:moveTo>
                    <a:pt x="10724" y="8203"/>
                  </a:moveTo>
                  <a:lnTo>
                    <a:pt x="10724" y="9523"/>
                  </a:lnTo>
                  <a:lnTo>
                    <a:pt x="9359" y="9523"/>
                  </a:lnTo>
                  <a:lnTo>
                    <a:pt x="9359" y="8203"/>
                  </a:lnTo>
                  <a:close/>
                  <a:moveTo>
                    <a:pt x="12254" y="8203"/>
                  </a:moveTo>
                  <a:lnTo>
                    <a:pt x="12254" y="9523"/>
                  </a:lnTo>
                  <a:lnTo>
                    <a:pt x="10889" y="9523"/>
                  </a:lnTo>
                  <a:lnTo>
                    <a:pt x="10889" y="8203"/>
                  </a:lnTo>
                  <a:close/>
                  <a:moveTo>
                    <a:pt x="13768" y="8203"/>
                  </a:moveTo>
                  <a:lnTo>
                    <a:pt x="13768" y="9523"/>
                  </a:lnTo>
                  <a:lnTo>
                    <a:pt x="12404" y="9523"/>
                  </a:lnTo>
                  <a:lnTo>
                    <a:pt x="12404" y="8203"/>
                  </a:lnTo>
                  <a:close/>
                  <a:moveTo>
                    <a:pt x="15283" y="8203"/>
                  </a:moveTo>
                  <a:lnTo>
                    <a:pt x="15283" y="9523"/>
                  </a:lnTo>
                  <a:lnTo>
                    <a:pt x="13918" y="9523"/>
                  </a:lnTo>
                  <a:lnTo>
                    <a:pt x="13918" y="8203"/>
                  </a:lnTo>
                  <a:close/>
                  <a:moveTo>
                    <a:pt x="16813" y="8203"/>
                  </a:moveTo>
                  <a:lnTo>
                    <a:pt x="16813" y="9523"/>
                  </a:lnTo>
                  <a:lnTo>
                    <a:pt x="15448" y="9523"/>
                  </a:lnTo>
                  <a:lnTo>
                    <a:pt x="15448" y="8203"/>
                  </a:lnTo>
                  <a:close/>
                  <a:moveTo>
                    <a:pt x="18327" y="8203"/>
                  </a:moveTo>
                  <a:lnTo>
                    <a:pt x="18327" y="9523"/>
                  </a:lnTo>
                  <a:lnTo>
                    <a:pt x="16963" y="9523"/>
                  </a:lnTo>
                  <a:lnTo>
                    <a:pt x="16963" y="8203"/>
                  </a:lnTo>
                  <a:close/>
                  <a:moveTo>
                    <a:pt x="19843" y="8203"/>
                  </a:moveTo>
                  <a:lnTo>
                    <a:pt x="19843" y="9523"/>
                  </a:lnTo>
                  <a:lnTo>
                    <a:pt x="18477" y="9523"/>
                  </a:lnTo>
                  <a:lnTo>
                    <a:pt x="18477" y="8203"/>
                  </a:lnTo>
                  <a:close/>
                  <a:moveTo>
                    <a:pt x="21357" y="8203"/>
                  </a:moveTo>
                  <a:lnTo>
                    <a:pt x="21357" y="9523"/>
                  </a:lnTo>
                  <a:lnTo>
                    <a:pt x="19992" y="9523"/>
                  </a:lnTo>
                  <a:lnTo>
                    <a:pt x="19992" y="8203"/>
                  </a:lnTo>
                  <a:close/>
                  <a:moveTo>
                    <a:pt x="22886" y="8203"/>
                  </a:moveTo>
                  <a:lnTo>
                    <a:pt x="22886" y="9523"/>
                  </a:lnTo>
                  <a:lnTo>
                    <a:pt x="21522" y="9523"/>
                  </a:lnTo>
                  <a:lnTo>
                    <a:pt x="21522" y="8203"/>
                  </a:lnTo>
                  <a:close/>
                  <a:moveTo>
                    <a:pt x="24402" y="8203"/>
                  </a:moveTo>
                  <a:lnTo>
                    <a:pt x="24402" y="9523"/>
                  </a:lnTo>
                  <a:lnTo>
                    <a:pt x="23036" y="9523"/>
                  </a:lnTo>
                  <a:lnTo>
                    <a:pt x="23036" y="8203"/>
                  </a:lnTo>
                  <a:close/>
                  <a:moveTo>
                    <a:pt x="25736" y="8203"/>
                  </a:moveTo>
                  <a:lnTo>
                    <a:pt x="25736" y="9523"/>
                  </a:lnTo>
                  <a:lnTo>
                    <a:pt x="24566" y="9523"/>
                  </a:lnTo>
                  <a:lnTo>
                    <a:pt x="24566" y="8203"/>
                  </a:lnTo>
                  <a:close/>
                  <a:moveTo>
                    <a:pt x="27265" y="8203"/>
                  </a:moveTo>
                  <a:lnTo>
                    <a:pt x="27265" y="9523"/>
                  </a:lnTo>
                  <a:lnTo>
                    <a:pt x="25901" y="9523"/>
                  </a:lnTo>
                  <a:lnTo>
                    <a:pt x="25901" y="8203"/>
                  </a:lnTo>
                  <a:close/>
                  <a:moveTo>
                    <a:pt x="28781" y="8203"/>
                  </a:moveTo>
                  <a:lnTo>
                    <a:pt x="28781" y="9523"/>
                  </a:lnTo>
                  <a:lnTo>
                    <a:pt x="27415" y="9523"/>
                  </a:lnTo>
                  <a:lnTo>
                    <a:pt x="27415" y="8203"/>
                  </a:lnTo>
                  <a:close/>
                  <a:moveTo>
                    <a:pt x="30115" y="8203"/>
                  </a:moveTo>
                  <a:lnTo>
                    <a:pt x="30115" y="9523"/>
                  </a:lnTo>
                  <a:lnTo>
                    <a:pt x="28931" y="9523"/>
                  </a:lnTo>
                  <a:lnTo>
                    <a:pt x="28931" y="8203"/>
                  </a:lnTo>
                  <a:close/>
                  <a:moveTo>
                    <a:pt x="31630" y="8203"/>
                  </a:moveTo>
                  <a:lnTo>
                    <a:pt x="31630" y="9523"/>
                  </a:lnTo>
                  <a:lnTo>
                    <a:pt x="30265" y="9523"/>
                  </a:lnTo>
                  <a:lnTo>
                    <a:pt x="30265" y="8203"/>
                  </a:lnTo>
                  <a:close/>
                  <a:moveTo>
                    <a:pt x="33160" y="8203"/>
                  </a:moveTo>
                  <a:lnTo>
                    <a:pt x="33160" y="9523"/>
                  </a:lnTo>
                  <a:lnTo>
                    <a:pt x="31795" y="9523"/>
                  </a:lnTo>
                  <a:lnTo>
                    <a:pt x="31795" y="8203"/>
                  </a:lnTo>
                  <a:close/>
                  <a:moveTo>
                    <a:pt x="34674" y="8203"/>
                  </a:moveTo>
                  <a:lnTo>
                    <a:pt x="34674" y="9523"/>
                  </a:lnTo>
                  <a:lnTo>
                    <a:pt x="33310" y="9523"/>
                  </a:lnTo>
                  <a:lnTo>
                    <a:pt x="33310" y="8203"/>
                  </a:lnTo>
                  <a:close/>
                  <a:moveTo>
                    <a:pt x="36204" y="8203"/>
                  </a:moveTo>
                  <a:lnTo>
                    <a:pt x="36204" y="9523"/>
                  </a:lnTo>
                  <a:lnTo>
                    <a:pt x="34840" y="9523"/>
                  </a:lnTo>
                  <a:lnTo>
                    <a:pt x="34840" y="8203"/>
                  </a:lnTo>
                  <a:close/>
                  <a:moveTo>
                    <a:pt x="37719" y="8203"/>
                  </a:moveTo>
                  <a:lnTo>
                    <a:pt x="37719" y="9523"/>
                  </a:lnTo>
                  <a:lnTo>
                    <a:pt x="36354" y="9523"/>
                  </a:lnTo>
                  <a:lnTo>
                    <a:pt x="36354" y="8203"/>
                  </a:lnTo>
                  <a:close/>
                  <a:moveTo>
                    <a:pt x="39233" y="8203"/>
                  </a:moveTo>
                  <a:lnTo>
                    <a:pt x="39233" y="9523"/>
                  </a:lnTo>
                  <a:lnTo>
                    <a:pt x="37869" y="9523"/>
                  </a:lnTo>
                  <a:lnTo>
                    <a:pt x="37869" y="8203"/>
                  </a:lnTo>
                  <a:close/>
                  <a:moveTo>
                    <a:pt x="40763" y="8203"/>
                  </a:moveTo>
                  <a:lnTo>
                    <a:pt x="40763" y="9523"/>
                  </a:lnTo>
                  <a:lnTo>
                    <a:pt x="39399" y="9523"/>
                  </a:lnTo>
                  <a:lnTo>
                    <a:pt x="39399" y="8203"/>
                  </a:lnTo>
                  <a:close/>
                  <a:moveTo>
                    <a:pt x="42278" y="8203"/>
                  </a:moveTo>
                  <a:lnTo>
                    <a:pt x="42278" y="9523"/>
                  </a:lnTo>
                  <a:lnTo>
                    <a:pt x="40913" y="9523"/>
                  </a:lnTo>
                  <a:lnTo>
                    <a:pt x="40913" y="8203"/>
                  </a:lnTo>
                  <a:close/>
                  <a:moveTo>
                    <a:pt x="43732" y="8203"/>
                  </a:moveTo>
                  <a:lnTo>
                    <a:pt x="43732" y="9523"/>
                  </a:lnTo>
                  <a:lnTo>
                    <a:pt x="42442" y="9523"/>
                  </a:lnTo>
                  <a:lnTo>
                    <a:pt x="42442" y="8203"/>
                  </a:lnTo>
                  <a:close/>
                  <a:moveTo>
                    <a:pt x="45188" y="8203"/>
                  </a:moveTo>
                  <a:lnTo>
                    <a:pt x="45188" y="9523"/>
                  </a:lnTo>
                  <a:lnTo>
                    <a:pt x="43882" y="9523"/>
                  </a:lnTo>
                  <a:lnTo>
                    <a:pt x="43882" y="8203"/>
                  </a:lnTo>
                  <a:close/>
                  <a:moveTo>
                    <a:pt x="46642" y="8203"/>
                  </a:moveTo>
                  <a:lnTo>
                    <a:pt x="46642" y="9523"/>
                  </a:lnTo>
                  <a:lnTo>
                    <a:pt x="45338" y="9523"/>
                  </a:lnTo>
                  <a:lnTo>
                    <a:pt x="45338" y="8203"/>
                  </a:lnTo>
                  <a:close/>
                  <a:moveTo>
                    <a:pt x="48081" y="8203"/>
                  </a:moveTo>
                  <a:lnTo>
                    <a:pt x="48081" y="9523"/>
                  </a:lnTo>
                  <a:lnTo>
                    <a:pt x="46792" y="9523"/>
                  </a:lnTo>
                  <a:lnTo>
                    <a:pt x="46792" y="8203"/>
                  </a:lnTo>
                  <a:close/>
                  <a:moveTo>
                    <a:pt x="49537" y="8203"/>
                  </a:moveTo>
                  <a:lnTo>
                    <a:pt x="49537" y="9523"/>
                  </a:lnTo>
                  <a:lnTo>
                    <a:pt x="48247" y="9523"/>
                  </a:lnTo>
                  <a:lnTo>
                    <a:pt x="48247" y="8203"/>
                  </a:lnTo>
                  <a:close/>
                  <a:moveTo>
                    <a:pt x="50991" y="8203"/>
                  </a:moveTo>
                  <a:lnTo>
                    <a:pt x="50991" y="9523"/>
                  </a:lnTo>
                  <a:lnTo>
                    <a:pt x="49701" y="9523"/>
                  </a:lnTo>
                  <a:lnTo>
                    <a:pt x="49701" y="8203"/>
                  </a:lnTo>
                  <a:close/>
                  <a:moveTo>
                    <a:pt x="52446" y="8203"/>
                  </a:moveTo>
                  <a:lnTo>
                    <a:pt x="52446" y="9523"/>
                  </a:lnTo>
                  <a:lnTo>
                    <a:pt x="51141" y="9523"/>
                  </a:lnTo>
                  <a:lnTo>
                    <a:pt x="51141" y="8203"/>
                  </a:lnTo>
                  <a:close/>
                  <a:moveTo>
                    <a:pt x="53766" y="8203"/>
                  </a:moveTo>
                  <a:lnTo>
                    <a:pt x="53766" y="9523"/>
                  </a:lnTo>
                  <a:lnTo>
                    <a:pt x="52596" y="9523"/>
                  </a:lnTo>
                  <a:lnTo>
                    <a:pt x="52596" y="8203"/>
                  </a:lnTo>
                  <a:close/>
                  <a:moveTo>
                    <a:pt x="3120" y="9719"/>
                  </a:moveTo>
                  <a:lnTo>
                    <a:pt x="3120" y="11038"/>
                  </a:lnTo>
                  <a:lnTo>
                    <a:pt x="1756" y="11038"/>
                  </a:lnTo>
                  <a:lnTo>
                    <a:pt x="1756" y="9719"/>
                  </a:lnTo>
                  <a:close/>
                  <a:moveTo>
                    <a:pt x="4650" y="9719"/>
                  </a:moveTo>
                  <a:lnTo>
                    <a:pt x="4650" y="11038"/>
                  </a:lnTo>
                  <a:lnTo>
                    <a:pt x="3286" y="11038"/>
                  </a:lnTo>
                  <a:lnTo>
                    <a:pt x="3286" y="9719"/>
                  </a:lnTo>
                  <a:close/>
                  <a:moveTo>
                    <a:pt x="6165" y="9719"/>
                  </a:moveTo>
                  <a:lnTo>
                    <a:pt x="6165" y="11038"/>
                  </a:lnTo>
                  <a:lnTo>
                    <a:pt x="4800" y="11038"/>
                  </a:lnTo>
                  <a:lnTo>
                    <a:pt x="4800" y="9719"/>
                  </a:lnTo>
                  <a:close/>
                  <a:moveTo>
                    <a:pt x="7679" y="9719"/>
                  </a:moveTo>
                  <a:lnTo>
                    <a:pt x="7679" y="11038"/>
                  </a:lnTo>
                  <a:lnTo>
                    <a:pt x="6315" y="11038"/>
                  </a:lnTo>
                  <a:lnTo>
                    <a:pt x="6315" y="9719"/>
                  </a:lnTo>
                  <a:close/>
                  <a:moveTo>
                    <a:pt x="9209" y="9719"/>
                  </a:moveTo>
                  <a:lnTo>
                    <a:pt x="9209" y="11038"/>
                  </a:lnTo>
                  <a:lnTo>
                    <a:pt x="7845" y="11038"/>
                  </a:lnTo>
                  <a:lnTo>
                    <a:pt x="7845" y="9719"/>
                  </a:lnTo>
                  <a:close/>
                  <a:moveTo>
                    <a:pt x="10724" y="9719"/>
                  </a:moveTo>
                  <a:lnTo>
                    <a:pt x="10724" y="11038"/>
                  </a:lnTo>
                  <a:lnTo>
                    <a:pt x="9359" y="11038"/>
                  </a:lnTo>
                  <a:lnTo>
                    <a:pt x="9359" y="9719"/>
                  </a:lnTo>
                  <a:close/>
                  <a:moveTo>
                    <a:pt x="12254" y="9719"/>
                  </a:moveTo>
                  <a:lnTo>
                    <a:pt x="12254" y="11038"/>
                  </a:lnTo>
                  <a:lnTo>
                    <a:pt x="10889" y="11038"/>
                  </a:lnTo>
                  <a:lnTo>
                    <a:pt x="10889" y="9719"/>
                  </a:lnTo>
                  <a:close/>
                  <a:moveTo>
                    <a:pt x="13768" y="9719"/>
                  </a:moveTo>
                  <a:lnTo>
                    <a:pt x="13768" y="11038"/>
                  </a:lnTo>
                  <a:lnTo>
                    <a:pt x="12404" y="11038"/>
                  </a:lnTo>
                  <a:lnTo>
                    <a:pt x="12404" y="9719"/>
                  </a:lnTo>
                  <a:close/>
                  <a:moveTo>
                    <a:pt x="15283" y="9719"/>
                  </a:moveTo>
                  <a:lnTo>
                    <a:pt x="15283" y="11038"/>
                  </a:lnTo>
                  <a:lnTo>
                    <a:pt x="13918" y="11038"/>
                  </a:lnTo>
                  <a:lnTo>
                    <a:pt x="13918" y="9719"/>
                  </a:lnTo>
                  <a:close/>
                  <a:moveTo>
                    <a:pt x="16813" y="9719"/>
                  </a:moveTo>
                  <a:lnTo>
                    <a:pt x="16813" y="11038"/>
                  </a:lnTo>
                  <a:lnTo>
                    <a:pt x="15448" y="11038"/>
                  </a:lnTo>
                  <a:lnTo>
                    <a:pt x="15448" y="9719"/>
                  </a:lnTo>
                  <a:close/>
                  <a:moveTo>
                    <a:pt x="18327" y="9719"/>
                  </a:moveTo>
                  <a:lnTo>
                    <a:pt x="18327" y="11038"/>
                  </a:lnTo>
                  <a:lnTo>
                    <a:pt x="16963" y="11038"/>
                  </a:lnTo>
                  <a:lnTo>
                    <a:pt x="16963" y="9719"/>
                  </a:lnTo>
                  <a:close/>
                  <a:moveTo>
                    <a:pt x="19843" y="9719"/>
                  </a:moveTo>
                  <a:lnTo>
                    <a:pt x="19843" y="11038"/>
                  </a:lnTo>
                  <a:lnTo>
                    <a:pt x="18477" y="11038"/>
                  </a:lnTo>
                  <a:lnTo>
                    <a:pt x="18477" y="9719"/>
                  </a:lnTo>
                  <a:close/>
                  <a:moveTo>
                    <a:pt x="21357" y="9719"/>
                  </a:moveTo>
                  <a:lnTo>
                    <a:pt x="21357" y="11038"/>
                  </a:lnTo>
                  <a:lnTo>
                    <a:pt x="19992" y="11038"/>
                  </a:lnTo>
                  <a:lnTo>
                    <a:pt x="19992" y="9719"/>
                  </a:lnTo>
                  <a:close/>
                  <a:moveTo>
                    <a:pt x="22886" y="9719"/>
                  </a:moveTo>
                  <a:lnTo>
                    <a:pt x="22886" y="11038"/>
                  </a:lnTo>
                  <a:lnTo>
                    <a:pt x="21522" y="11038"/>
                  </a:lnTo>
                  <a:lnTo>
                    <a:pt x="21522" y="9719"/>
                  </a:lnTo>
                  <a:close/>
                  <a:moveTo>
                    <a:pt x="24402" y="9719"/>
                  </a:moveTo>
                  <a:lnTo>
                    <a:pt x="24402" y="11038"/>
                  </a:lnTo>
                  <a:lnTo>
                    <a:pt x="23036" y="11038"/>
                  </a:lnTo>
                  <a:lnTo>
                    <a:pt x="23036" y="9719"/>
                  </a:lnTo>
                  <a:close/>
                  <a:moveTo>
                    <a:pt x="25736" y="9719"/>
                  </a:moveTo>
                  <a:lnTo>
                    <a:pt x="25736" y="11038"/>
                  </a:lnTo>
                  <a:lnTo>
                    <a:pt x="24566" y="11038"/>
                  </a:lnTo>
                  <a:lnTo>
                    <a:pt x="24566" y="9719"/>
                  </a:lnTo>
                  <a:close/>
                  <a:moveTo>
                    <a:pt x="27265" y="9719"/>
                  </a:moveTo>
                  <a:lnTo>
                    <a:pt x="27265" y="11038"/>
                  </a:lnTo>
                  <a:lnTo>
                    <a:pt x="25901" y="11038"/>
                  </a:lnTo>
                  <a:lnTo>
                    <a:pt x="25901" y="9719"/>
                  </a:lnTo>
                  <a:close/>
                  <a:moveTo>
                    <a:pt x="28781" y="9719"/>
                  </a:moveTo>
                  <a:lnTo>
                    <a:pt x="28781" y="11038"/>
                  </a:lnTo>
                  <a:lnTo>
                    <a:pt x="27415" y="11038"/>
                  </a:lnTo>
                  <a:lnTo>
                    <a:pt x="27415" y="9719"/>
                  </a:lnTo>
                  <a:close/>
                  <a:moveTo>
                    <a:pt x="30115" y="9719"/>
                  </a:moveTo>
                  <a:lnTo>
                    <a:pt x="30115" y="11038"/>
                  </a:lnTo>
                  <a:lnTo>
                    <a:pt x="28931" y="11038"/>
                  </a:lnTo>
                  <a:lnTo>
                    <a:pt x="28931" y="9719"/>
                  </a:lnTo>
                  <a:close/>
                  <a:moveTo>
                    <a:pt x="31630" y="9719"/>
                  </a:moveTo>
                  <a:lnTo>
                    <a:pt x="31630" y="11038"/>
                  </a:lnTo>
                  <a:lnTo>
                    <a:pt x="30265" y="11038"/>
                  </a:lnTo>
                  <a:lnTo>
                    <a:pt x="30265" y="9719"/>
                  </a:lnTo>
                  <a:close/>
                  <a:moveTo>
                    <a:pt x="33160" y="9719"/>
                  </a:moveTo>
                  <a:lnTo>
                    <a:pt x="33160" y="11038"/>
                  </a:lnTo>
                  <a:lnTo>
                    <a:pt x="31795" y="11038"/>
                  </a:lnTo>
                  <a:lnTo>
                    <a:pt x="31795" y="9719"/>
                  </a:lnTo>
                  <a:close/>
                  <a:moveTo>
                    <a:pt x="34674" y="9719"/>
                  </a:moveTo>
                  <a:lnTo>
                    <a:pt x="34674" y="11038"/>
                  </a:lnTo>
                  <a:lnTo>
                    <a:pt x="33310" y="11038"/>
                  </a:lnTo>
                  <a:lnTo>
                    <a:pt x="33310" y="9719"/>
                  </a:lnTo>
                  <a:close/>
                  <a:moveTo>
                    <a:pt x="36204" y="9719"/>
                  </a:moveTo>
                  <a:lnTo>
                    <a:pt x="36204" y="11038"/>
                  </a:lnTo>
                  <a:lnTo>
                    <a:pt x="34840" y="11038"/>
                  </a:lnTo>
                  <a:lnTo>
                    <a:pt x="34840" y="9719"/>
                  </a:lnTo>
                  <a:close/>
                  <a:moveTo>
                    <a:pt x="37719" y="9719"/>
                  </a:moveTo>
                  <a:lnTo>
                    <a:pt x="37719" y="11038"/>
                  </a:lnTo>
                  <a:lnTo>
                    <a:pt x="36354" y="11038"/>
                  </a:lnTo>
                  <a:lnTo>
                    <a:pt x="36354" y="9719"/>
                  </a:lnTo>
                  <a:close/>
                  <a:moveTo>
                    <a:pt x="39233" y="9719"/>
                  </a:moveTo>
                  <a:lnTo>
                    <a:pt x="39233" y="11038"/>
                  </a:lnTo>
                  <a:lnTo>
                    <a:pt x="37869" y="11038"/>
                  </a:lnTo>
                  <a:lnTo>
                    <a:pt x="37869" y="9719"/>
                  </a:lnTo>
                  <a:close/>
                  <a:moveTo>
                    <a:pt x="40763" y="9719"/>
                  </a:moveTo>
                  <a:lnTo>
                    <a:pt x="40763" y="11038"/>
                  </a:lnTo>
                  <a:lnTo>
                    <a:pt x="39399" y="11038"/>
                  </a:lnTo>
                  <a:lnTo>
                    <a:pt x="39399" y="9719"/>
                  </a:lnTo>
                  <a:close/>
                  <a:moveTo>
                    <a:pt x="42278" y="9719"/>
                  </a:moveTo>
                  <a:lnTo>
                    <a:pt x="42278" y="11038"/>
                  </a:lnTo>
                  <a:lnTo>
                    <a:pt x="40913" y="11038"/>
                  </a:lnTo>
                  <a:lnTo>
                    <a:pt x="40913" y="9719"/>
                  </a:lnTo>
                  <a:close/>
                  <a:moveTo>
                    <a:pt x="43732" y="9719"/>
                  </a:moveTo>
                  <a:lnTo>
                    <a:pt x="43732" y="11038"/>
                  </a:lnTo>
                  <a:lnTo>
                    <a:pt x="42442" y="11038"/>
                  </a:lnTo>
                  <a:lnTo>
                    <a:pt x="42442" y="9719"/>
                  </a:lnTo>
                  <a:close/>
                  <a:moveTo>
                    <a:pt x="45188" y="9719"/>
                  </a:moveTo>
                  <a:lnTo>
                    <a:pt x="45188" y="11038"/>
                  </a:lnTo>
                  <a:lnTo>
                    <a:pt x="43882" y="11038"/>
                  </a:lnTo>
                  <a:lnTo>
                    <a:pt x="43882" y="9719"/>
                  </a:lnTo>
                  <a:close/>
                  <a:moveTo>
                    <a:pt x="46642" y="9719"/>
                  </a:moveTo>
                  <a:lnTo>
                    <a:pt x="46642" y="11038"/>
                  </a:lnTo>
                  <a:lnTo>
                    <a:pt x="45338" y="11038"/>
                  </a:lnTo>
                  <a:lnTo>
                    <a:pt x="45338" y="9719"/>
                  </a:lnTo>
                  <a:close/>
                  <a:moveTo>
                    <a:pt x="48081" y="9719"/>
                  </a:moveTo>
                  <a:lnTo>
                    <a:pt x="48081" y="11038"/>
                  </a:lnTo>
                  <a:lnTo>
                    <a:pt x="46792" y="11038"/>
                  </a:lnTo>
                  <a:lnTo>
                    <a:pt x="46792" y="9719"/>
                  </a:lnTo>
                  <a:close/>
                  <a:moveTo>
                    <a:pt x="49537" y="9719"/>
                  </a:moveTo>
                  <a:lnTo>
                    <a:pt x="49537" y="11038"/>
                  </a:lnTo>
                  <a:lnTo>
                    <a:pt x="48247" y="11038"/>
                  </a:lnTo>
                  <a:lnTo>
                    <a:pt x="48247" y="9719"/>
                  </a:lnTo>
                  <a:close/>
                  <a:moveTo>
                    <a:pt x="50991" y="9719"/>
                  </a:moveTo>
                  <a:lnTo>
                    <a:pt x="50991" y="11038"/>
                  </a:lnTo>
                  <a:lnTo>
                    <a:pt x="49701" y="11038"/>
                  </a:lnTo>
                  <a:lnTo>
                    <a:pt x="49701" y="9719"/>
                  </a:lnTo>
                  <a:close/>
                  <a:moveTo>
                    <a:pt x="52446" y="9719"/>
                  </a:moveTo>
                  <a:lnTo>
                    <a:pt x="52446" y="11038"/>
                  </a:lnTo>
                  <a:lnTo>
                    <a:pt x="51141" y="11038"/>
                  </a:lnTo>
                  <a:lnTo>
                    <a:pt x="51141" y="9719"/>
                  </a:lnTo>
                  <a:close/>
                  <a:moveTo>
                    <a:pt x="53766" y="9719"/>
                  </a:moveTo>
                  <a:lnTo>
                    <a:pt x="53766" y="11038"/>
                  </a:lnTo>
                  <a:lnTo>
                    <a:pt x="52596" y="11038"/>
                  </a:lnTo>
                  <a:lnTo>
                    <a:pt x="52596" y="9719"/>
                  </a:lnTo>
                  <a:close/>
                  <a:moveTo>
                    <a:pt x="6165" y="11248"/>
                  </a:moveTo>
                  <a:lnTo>
                    <a:pt x="6165" y="12568"/>
                  </a:lnTo>
                  <a:lnTo>
                    <a:pt x="4800" y="12568"/>
                  </a:lnTo>
                  <a:lnTo>
                    <a:pt x="4800" y="11248"/>
                  </a:lnTo>
                  <a:close/>
                  <a:moveTo>
                    <a:pt x="7679" y="11248"/>
                  </a:moveTo>
                  <a:lnTo>
                    <a:pt x="7679" y="12568"/>
                  </a:lnTo>
                  <a:lnTo>
                    <a:pt x="6315" y="12568"/>
                  </a:lnTo>
                  <a:lnTo>
                    <a:pt x="6315" y="11248"/>
                  </a:lnTo>
                  <a:close/>
                  <a:moveTo>
                    <a:pt x="9209" y="11248"/>
                  </a:moveTo>
                  <a:lnTo>
                    <a:pt x="9209" y="12568"/>
                  </a:lnTo>
                  <a:lnTo>
                    <a:pt x="7845" y="12568"/>
                  </a:lnTo>
                  <a:lnTo>
                    <a:pt x="7845" y="11248"/>
                  </a:lnTo>
                  <a:close/>
                  <a:moveTo>
                    <a:pt x="10724" y="11248"/>
                  </a:moveTo>
                  <a:lnTo>
                    <a:pt x="10724" y="12568"/>
                  </a:lnTo>
                  <a:lnTo>
                    <a:pt x="9359" y="12568"/>
                  </a:lnTo>
                  <a:lnTo>
                    <a:pt x="9359" y="11248"/>
                  </a:lnTo>
                  <a:close/>
                  <a:moveTo>
                    <a:pt x="12254" y="11248"/>
                  </a:moveTo>
                  <a:lnTo>
                    <a:pt x="12254" y="12568"/>
                  </a:lnTo>
                  <a:lnTo>
                    <a:pt x="10889" y="12568"/>
                  </a:lnTo>
                  <a:lnTo>
                    <a:pt x="10889" y="11248"/>
                  </a:lnTo>
                  <a:close/>
                  <a:moveTo>
                    <a:pt x="13768" y="11248"/>
                  </a:moveTo>
                  <a:lnTo>
                    <a:pt x="13768" y="12568"/>
                  </a:lnTo>
                  <a:lnTo>
                    <a:pt x="12404" y="12568"/>
                  </a:lnTo>
                  <a:lnTo>
                    <a:pt x="12404" y="11248"/>
                  </a:lnTo>
                  <a:close/>
                  <a:moveTo>
                    <a:pt x="15283" y="11248"/>
                  </a:moveTo>
                  <a:lnTo>
                    <a:pt x="15283" y="12568"/>
                  </a:lnTo>
                  <a:lnTo>
                    <a:pt x="13918" y="12568"/>
                  </a:lnTo>
                  <a:lnTo>
                    <a:pt x="13918" y="11248"/>
                  </a:lnTo>
                  <a:close/>
                  <a:moveTo>
                    <a:pt x="16813" y="11248"/>
                  </a:moveTo>
                  <a:lnTo>
                    <a:pt x="16813" y="12568"/>
                  </a:lnTo>
                  <a:lnTo>
                    <a:pt x="15448" y="12568"/>
                  </a:lnTo>
                  <a:lnTo>
                    <a:pt x="15448" y="11248"/>
                  </a:lnTo>
                  <a:close/>
                  <a:moveTo>
                    <a:pt x="18327" y="11248"/>
                  </a:moveTo>
                  <a:lnTo>
                    <a:pt x="18327" y="12568"/>
                  </a:lnTo>
                  <a:lnTo>
                    <a:pt x="16963" y="12568"/>
                  </a:lnTo>
                  <a:lnTo>
                    <a:pt x="16963" y="11248"/>
                  </a:lnTo>
                  <a:close/>
                  <a:moveTo>
                    <a:pt x="19843" y="11248"/>
                  </a:moveTo>
                  <a:lnTo>
                    <a:pt x="19843" y="12568"/>
                  </a:lnTo>
                  <a:lnTo>
                    <a:pt x="18477" y="12568"/>
                  </a:lnTo>
                  <a:lnTo>
                    <a:pt x="18477" y="11248"/>
                  </a:lnTo>
                  <a:close/>
                  <a:moveTo>
                    <a:pt x="21357" y="11248"/>
                  </a:moveTo>
                  <a:lnTo>
                    <a:pt x="21357" y="12568"/>
                  </a:lnTo>
                  <a:lnTo>
                    <a:pt x="19992" y="12568"/>
                  </a:lnTo>
                  <a:lnTo>
                    <a:pt x="19992" y="11248"/>
                  </a:lnTo>
                  <a:close/>
                  <a:moveTo>
                    <a:pt x="22886" y="11248"/>
                  </a:moveTo>
                  <a:lnTo>
                    <a:pt x="22886" y="12568"/>
                  </a:lnTo>
                  <a:lnTo>
                    <a:pt x="21522" y="12568"/>
                  </a:lnTo>
                  <a:lnTo>
                    <a:pt x="21522" y="11248"/>
                  </a:lnTo>
                  <a:close/>
                  <a:moveTo>
                    <a:pt x="28781" y="11248"/>
                  </a:moveTo>
                  <a:lnTo>
                    <a:pt x="28781" y="12568"/>
                  </a:lnTo>
                  <a:lnTo>
                    <a:pt x="27415" y="12568"/>
                  </a:lnTo>
                  <a:lnTo>
                    <a:pt x="27415" y="11248"/>
                  </a:lnTo>
                  <a:close/>
                  <a:moveTo>
                    <a:pt x="30115" y="11248"/>
                  </a:moveTo>
                  <a:lnTo>
                    <a:pt x="30115" y="12568"/>
                  </a:lnTo>
                  <a:lnTo>
                    <a:pt x="28931" y="12568"/>
                  </a:lnTo>
                  <a:lnTo>
                    <a:pt x="28931" y="11248"/>
                  </a:lnTo>
                  <a:close/>
                  <a:moveTo>
                    <a:pt x="31630" y="11248"/>
                  </a:moveTo>
                  <a:lnTo>
                    <a:pt x="31630" y="12568"/>
                  </a:lnTo>
                  <a:lnTo>
                    <a:pt x="30265" y="12568"/>
                  </a:lnTo>
                  <a:lnTo>
                    <a:pt x="30265" y="11248"/>
                  </a:lnTo>
                  <a:close/>
                  <a:moveTo>
                    <a:pt x="33160" y="11248"/>
                  </a:moveTo>
                  <a:lnTo>
                    <a:pt x="33160" y="12568"/>
                  </a:lnTo>
                  <a:lnTo>
                    <a:pt x="31795" y="12568"/>
                  </a:lnTo>
                  <a:lnTo>
                    <a:pt x="31795" y="11248"/>
                  </a:lnTo>
                  <a:close/>
                  <a:moveTo>
                    <a:pt x="34674" y="11248"/>
                  </a:moveTo>
                  <a:lnTo>
                    <a:pt x="34674" y="12568"/>
                  </a:lnTo>
                  <a:lnTo>
                    <a:pt x="33310" y="12568"/>
                  </a:lnTo>
                  <a:lnTo>
                    <a:pt x="33310" y="11248"/>
                  </a:lnTo>
                  <a:close/>
                  <a:moveTo>
                    <a:pt x="36204" y="11248"/>
                  </a:moveTo>
                  <a:lnTo>
                    <a:pt x="36204" y="12568"/>
                  </a:lnTo>
                  <a:lnTo>
                    <a:pt x="34840" y="12568"/>
                  </a:lnTo>
                  <a:lnTo>
                    <a:pt x="34840" y="11248"/>
                  </a:lnTo>
                  <a:close/>
                  <a:moveTo>
                    <a:pt x="42278" y="11248"/>
                  </a:moveTo>
                  <a:lnTo>
                    <a:pt x="42278" y="12568"/>
                  </a:lnTo>
                  <a:lnTo>
                    <a:pt x="40913" y="12568"/>
                  </a:lnTo>
                  <a:lnTo>
                    <a:pt x="40913" y="11248"/>
                  </a:lnTo>
                  <a:close/>
                  <a:moveTo>
                    <a:pt x="43732" y="11248"/>
                  </a:moveTo>
                  <a:lnTo>
                    <a:pt x="43732" y="12568"/>
                  </a:lnTo>
                  <a:lnTo>
                    <a:pt x="42442" y="12568"/>
                  </a:lnTo>
                  <a:lnTo>
                    <a:pt x="42442" y="11248"/>
                  </a:lnTo>
                  <a:close/>
                  <a:moveTo>
                    <a:pt x="45188" y="11248"/>
                  </a:moveTo>
                  <a:lnTo>
                    <a:pt x="45188" y="12568"/>
                  </a:lnTo>
                  <a:lnTo>
                    <a:pt x="43882" y="12568"/>
                  </a:lnTo>
                  <a:lnTo>
                    <a:pt x="43882" y="11248"/>
                  </a:lnTo>
                  <a:close/>
                  <a:moveTo>
                    <a:pt x="46642" y="11248"/>
                  </a:moveTo>
                  <a:lnTo>
                    <a:pt x="46642" y="12568"/>
                  </a:lnTo>
                  <a:lnTo>
                    <a:pt x="45338" y="12568"/>
                  </a:lnTo>
                  <a:lnTo>
                    <a:pt x="45338" y="11248"/>
                  </a:lnTo>
                  <a:close/>
                  <a:moveTo>
                    <a:pt x="48081" y="11248"/>
                  </a:moveTo>
                  <a:lnTo>
                    <a:pt x="48081" y="12568"/>
                  </a:lnTo>
                  <a:lnTo>
                    <a:pt x="46792" y="12568"/>
                  </a:lnTo>
                  <a:lnTo>
                    <a:pt x="46792" y="11248"/>
                  </a:lnTo>
                  <a:close/>
                  <a:moveTo>
                    <a:pt x="49537" y="11248"/>
                  </a:moveTo>
                  <a:lnTo>
                    <a:pt x="49537" y="12568"/>
                  </a:lnTo>
                  <a:lnTo>
                    <a:pt x="48247" y="12568"/>
                  </a:lnTo>
                  <a:lnTo>
                    <a:pt x="48247" y="11248"/>
                  </a:lnTo>
                  <a:close/>
                  <a:moveTo>
                    <a:pt x="50991" y="11248"/>
                  </a:moveTo>
                  <a:lnTo>
                    <a:pt x="50991" y="12568"/>
                  </a:lnTo>
                  <a:lnTo>
                    <a:pt x="49701" y="12568"/>
                  </a:lnTo>
                  <a:lnTo>
                    <a:pt x="49701" y="11248"/>
                  </a:lnTo>
                  <a:close/>
                  <a:moveTo>
                    <a:pt x="52446" y="11248"/>
                  </a:moveTo>
                  <a:lnTo>
                    <a:pt x="52446" y="12568"/>
                  </a:lnTo>
                  <a:lnTo>
                    <a:pt x="51141" y="12568"/>
                  </a:lnTo>
                  <a:lnTo>
                    <a:pt x="51141" y="11248"/>
                  </a:lnTo>
                  <a:close/>
                  <a:moveTo>
                    <a:pt x="53766" y="11248"/>
                  </a:moveTo>
                  <a:lnTo>
                    <a:pt x="53766" y="12568"/>
                  </a:lnTo>
                  <a:lnTo>
                    <a:pt x="52596" y="12568"/>
                  </a:lnTo>
                  <a:lnTo>
                    <a:pt x="52596" y="11248"/>
                  </a:lnTo>
                  <a:close/>
                  <a:moveTo>
                    <a:pt x="4650" y="0"/>
                  </a:moveTo>
                  <a:lnTo>
                    <a:pt x="4650" y="450"/>
                  </a:lnTo>
                  <a:lnTo>
                    <a:pt x="3286" y="450"/>
                  </a:lnTo>
                  <a:lnTo>
                    <a:pt x="3286" y="60"/>
                  </a:lnTo>
                  <a:lnTo>
                    <a:pt x="3120" y="60"/>
                  </a:lnTo>
                  <a:lnTo>
                    <a:pt x="3120" y="450"/>
                  </a:lnTo>
                  <a:lnTo>
                    <a:pt x="1756" y="450"/>
                  </a:lnTo>
                  <a:lnTo>
                    <a:pt x="1756" y="30"/>
                  </a:lnTo>
                  <a:cubicBezTo>
                    <a:pt x="1710" y="30"/>
                    <a:pt x="1666" y="45"/>
                    <a:pt x="1606" y="45"/>
                  </a:cubicBezTo>
                  <a:lnTo>
                    <a:pt x="1606" y="450"/>
                  </a:lnTo>
                  <a:lnTo>
                    <a:pt x="496" y="450"/>
                  </a:lnTo>
                  <a:cubicBezTo>
                    <a:pt x="406" y="495"/>
                    <a:pt x="331" y="555"/>
                    <a:pt x="241" y="600"/>
                  </a:cubicBezTo>
                  <a:cubicBezTo>
                    <a:pt x="166" y="630"/>
                    <a:pt x="76" y="660"/>
                    <a:pt x="1" y="690"/>
                  </a:cubicBezTo>
                  <a:lnTo>
                    <a:pt x="1" y="11338"/>
                  </a:lnTo>
                  <a:cubicBezTo>
                    <a:pt x="121" y="11278"/>
                    <a:pt x="256" y="11188"/>
                    <a:pt x="361" y="11128"/>
                  </a:cubicBezTo>
                  <a:cubicBezTo>
                    <a:pt x="406" y="11098"/>
                    <a:pt x="481" y="11053"/>
                    <a:pt x="541" y="11038"/>
                  </a:cubicBezTo>
                  <a:lnTo>
                    <a:pt x="241" y="11038"/>
                  </a:lnTo>
                  <a:lnTo>
                    <a:pt x="241" y="9719"/>
                  </a:lnTo>
                  <a:lnTo>
                    <a:pt x="1606" y="9719"/>
                  </a:lnTo>
                  <a:lnTo>
                    <a:pt x="1606" y="11038"/>
                  </a:lnTo>
                  <a:lnTo>
                    <a:pt x="556" y="11038"/>
                  </a:lnTo>
                  <a:cubicBezTo>
                    <a:pt x="571" y="11038"/>
                    <a:pt x="601" y="11053"/>
                    <a:pt x="616" y="11068"/>
                  </a:cubicBezTo>
                  <a:cubicBezTo>
                    <a:pt x="676" y="11113"/>
                    <a:pt x="631" y="11158"/>
                    <a:pt x="646" y="11233"/>
                  </a:cubicBezTo>
                  <a:cubicBezTo>
                    <a:pt x="646" y="11233"/>
                    <a:pt x="661" y="11233"/>
                    <a:pt x="661" y="11248"/>
                  </a:cubicBezTo>
                  <a:lnTo>
                    <a:pt x="1606" y="11248"/>
                  </a:lnTo>
                  <a:lnTo>
                    <a:pt x="1606" y="11338"/>
                  </a:lnTo>
                  <a:cubicBezTo>
                    <a:pt x="1666" y="11338"/>
                    <a:pt x="1710" y="11338"/>
                    <a:pt x="1756" y="11353"/>
                  </a:cubicBezTo>
                  <a:lnTo>
                    <a:pt x="1756" y="11248"/>
                  </a:lnTo>
                  <a:lnTo>
                    <a:pt x="3120" y="11248"/>
                  </a:lnTo>
                  <a:lnTo>
                    <a:pt x="3120" y="11653"/>
                  </a:lnTo>
                  <a:cubicBezTo>
                    <a:pt x="3180" y="11653"/>
                    <a:pt x="3226" y="11668"/>
                    <a:pt x="3286" y="11683"/>
                  </a:cubicBezTo>
                  <a:lnTo>
                    <a:pt x="3286" y="11248"/>
                  </a:lnTo>
                  <a:lnTo>
                    <a:pt x="4650" y="11248"/>
                  </a:lnTo>
                  <a:lnTo>
                    <a:pt x="4650" y="12568"/>
                  </a:lnTo>
                  <a:lnTo>
                    <a:pt x="3946" y="12568"/>
                  </a:lnTo>
                  <a:cubicBezTo>
                    <a:pt x="3976" y="12612"/>
                    <a:pt x="4006" y="12672"/>
                    <a:pt x="4066" y="12718"/>
                  </a:cubicBezTo>
                  <a:cubicBezTo>
                    <a:pt x="4096" y="12732"/>
                    <a:pt x="4110" y="12748"/>
                    <a:pt x="4126" y="12762"/>
                  </a:cubicBezTo>
                  <a:lnTo>
                    <a:pt x="4650" y="12762"/>
                  </a:lnTo>
                  <a:lnTo>
                    <a:pt x="4650" y="12928"/>
                  </a:lnTo>
                  <a:lnTo>
                    <a:pt x="4800" y="12928"/>
                  </a:lnTo>
                  <a:lnTo>
                    <a:pt x="4800" y="12762"/>
                  </a:lnTo>
                  <a:lnTo>
                    <a:pt x="6165" y="12762"/>
                  </a:lnTo>
                  <a:lnTo>
                    <a:pt x="6165" y="12912"/>
                  </a:lnTo>
                  <a:lnTo>
                    <a:pt x="6315" y="12912"/>
                  </a:lnTo>
                  <a:lnTo>
                    <a:pt x="6315" y="12762"/>
                  </a:lnTo>
                  <a:lnTo>
                    <a:pt x="7679" y="12762"/>
                  </a:lnTo>
                  <a:lnTo>
                    <a:pt x="7679" y="13212"/>
                  </a:lnTo>
                  <a:cubicBezTo>
                    <a:pt x="7739" y="13198"/>
                    <a:pt x="7785" y="13198"/>
                    <a:pt x="7845" y="13168"/>
                  </a:cubicBezTo>
                  <a:lnTo>
                    <a:pt x="7845" y="12762"/>
                  </a:lnTo>
                  <a:lnTo>
                    <a:pt x="9209" y="12762"/>
                  </a:lnTo>
                  <a:lnTo>
                    <a:pt x="9209" y="13062"/>
                  </a:lnTo>
                  <a:cubicBezTo>
                    <a:pt x="9255" y="13032"/>
                    <a:pt x="9315" y="13002"/>
                    <a:pt x="9359" y="12972"/>
                  </a:cubicBezTo>
                  <a:lnTo>
                    <a:pt x="9359" y="12762"/>
                  </a:lnTo>
                  <a:lnTo>
                    <a:pt x="10724" y="12762"/>
                  </a:lnTo>
                  <a:lnTo>
                    <a:pt x="10724" y="12852"/>
                  </a:lnTo>
                  <a:cubicBezTo>
                    <a:pt x="10784" y="12868"/>
                    <a:pt x="10829" y="12882"/>
                    <a:pt x="10889" y="12898"/>
                  </a:cubicBezTo>
                  <a:lnTo>
                    <a:pt x="10889" y="12762"/>
                  </a:lnTo>
                  <a:lnTo>
                    <a:pt x="12254" y="12762"/>
                  </a:lnTo>
                  <a:lnTo>
                    <a:pt x="12254" y="13648"/>
                  </a:lnTo>
                  <a:lnTo>
                    <a:pt x="12268" y="13662"/>
                  </a:lnTo>
                  <a:lnTo>
                    <a:pt x="12404" y="13708"/>
                  </a:lnTo>
                  <a:lnTo>
                    <a:pt x="12404" y="12762"/>
                  </a:lnTo>
                  <a:lnTo>
                    <a:pt x="13768" y="12762"/>
                  </a:lnTo>
                  <a:lnTo>
                    <a:pt x="13768" y="13842"/>
                  </a:lnTo>
                  <a:lnTo>
                    <a:pt x="13918" y="13842"/>
                  </a:lnTo>
                  <a:lnTo>
                    <a:pt x="13918" y="12762"/>
                  </a:lnTo>
                  <a:lnTo>
                    <a:pt x="15283" y="12762"/>
                  </a:lnTo>
                  <a:lnTo>
                    <a:pt x="15283" y="13872"/>
                  </a:lnTo>
                  <a:cubicBezTo>
                    <a:pt x="15343" y="13888"/>
                    <a:pt x="15388" y="13888"/>
                    <a:pt x="15448" y="13902"/>
                  </a:cubicBezTo>
                  <a:lnTo>
                    <a:pt x="15448" y="12762"/>
                  </a:lnTo>
                  <a:lnTo>
                    <a:pt x="16813" y="12762"/>
                  </a:lnTo>
                  <a:lnTo>
                    <a:pt x="16813" y="14082"/>
                  </a:lnTo>
                  <a:lnTo>
                    <a:pt x="16693" y="14082"/>
                  </a:lnTo>
                  <a:cubicBezTo>
                    <a:pt x="16738" y="14098"/>
                    <a:pt x="16797" y="14112"/>
                    <a:pt x="16843" y="14128"/>
                  </a:cubicBezTo>
                  <a:cubicBezTo>
                    <a:pt x="16913" y="14145"/>
                    <a:pt x="16977" y="14151"/>
                    <a:pt x="17039" y="14151"/>
                  </a:cubicBezTo>
                  <a:cubicBezTo>
                    <a:pt x="17135" y="14151"/>
                    <a:pt x="17228" y="14136"/>
                    <a:pt x="17337" y="14128"/>
                  </a:cubicBezTo>
                  <a:cubicBezTo>
                    <a:pt x="17563" y="14098"/>
                    <a:pt x="17773" y="14098"/>
                    <a:pt x="17983" y="14082"/>
                  </a:cubicBezTo>
                  <a:lnTo>
                    <a:pt x="16963" y="14082"/>
                  </a:lnTo>
                  <a:lnTo>
                    <a:pt x="16963" y="12762"/>
                  </a:lnTo>
                  <a:lnTo>
                    <a:pt x="18327" y="12762"/>
                  </a:lnTo>
                  <a:lnTo>
                    <a:pt x="18327" y="14038"/>
                  </a:lnTo>
                  <a:cubicBezTo>
                    <a:pt x="18373" y="14022"/>
                    <a:pt x="18433" y="14008"/>
                    <a:pt x="18477" y="14008"/>
                  </a:cubicBezTo>
                  <a:lnTo>
                    <a:pt x="18477" y="12762"/>
                  </a:lnTo>
                  <a:lnTo>
                    <a:pt x="19843" y="12762"/>
                  </a:lnTo>
                  <a:lnTo>
                    <a:pt x="19843" y="13902"/>
                  </a:lnTo>
                  <a:cubicBezTo>
                    <a:pt x="19902" y="13902"/>
                    <a:pt x="19947" y="13902"/>
                    <a:pt x="19992" y="13888"/>
                  </a:cubicBezTo>
                  <a:lnTo>
                    <a:pt x="19992" y="12762"/>
                  </a:lnTo>
                  <a:lnTo>
                    <a:pt x="21357" y="12762"/>
                  </a:lnTo>
                  <a:lnTo>
                    <a:pt x="21357" y="13992"/>
                  </a:lnTo>
                  <a:cubicBezTo>
                    <a:pt x="21417" y="13978"/>
                    <a:pt x="21462" y="13948"/>
                    <a:pt x="21522" y="13932"/>
                  </a:cubicBezTo>
                  <a:lnTo>
                    <a:pt x="21522" y="12762"/>
                  </a:lnTo>
                  <a:lnTo>
                    <a:pt x="22886" y="12762"/>
                  </a:lnTo>
                  <a:lnTo>
                    <a:pt x="22886" y="13318"/>
                  </a:lnTo>
                  <a:cubicBezTo>
                    <a:pt x="22932" y="13302"/>
                    <a:pt x="22962" y="13272"/>
                    <a:pt x="23006" y="13258"/>
                  </a:cubicBezTo>
                  <a:cubicBezTo>
                    <a:pt x="23022" y="13258"/>
                    <a:pt x="23022" y="13242"/>
                    <a:pt x="23036" y="13242"/>
                  </a:cubicBezTo>
                  <a:lnTo>
                    <a:pt x="23036" y="12762"/>
                  </a:lnTo>
                  <a:lnTo>
                    <a:pt x="23846" y="12762"/>
                  </a:lnTo>
                  <a:lnTo>
                    <a:pt x="23906" y="12702"/>
                  </a:lnTo>
                  <a:cubicBezTo>
                    <a:pt x="23936" y="12658"/>
                    <a:pt x="23982" y="12612"/>
                    <a:pt x="24026" y="12568"/>
                  </a:cubicBezTo>
                  <a:lnTo>
                    <a:pt x="23036" y="12568"/>
                  </a:lnTo>
                  <a:lnTo>
                    <a:pt x="23036" y="11248"/>
                  </a:lnTo>
                  <a:lnTo>
                    <a:pt x="24402" y="11248"/>
                  </a:lnTo>
                  <a:lnTo>
                    <a:pt x="24402" y="12192"/>
                  </a:lnTo>
                  <a:cubicBezTo>
                    <a:pt x="24446" y="12178"/>
                    <a:pt x="24506" y="12163"/>
                    <a:pt x="24566" y="12163"/>
                  </a:cubicBezTo>
                  <a:lnTo>
                    <a:pt x="24566" y="11248"/>
                  </a:lnTo>
                  <a:lnTo>
                    <a:pt x="25736" y="11248"/>
                  </a:lnTo>
                  <a:lnTo>
                    <a:pt x="25736" y="12358"/>
                  </a:lnTo>
                  <a:cubicBezTo>
                    <a:pt x="25751" y="12358"/>
                    <a:pt x="25766" y="12372"/>
                    <a:pt x="25781" y="12372"/>
                  </a:cubicBezTo>
                  <a:cubicBezTo>
                    <a:pt x="25811" y="12402"/>
                    <a:pt x="25856" y="12432"/>
                    <a:pt x="25901" y="12462"/>
                  </a:cubicBezTo>
                  <a:lnTo>
                    <a:pt x="25901" y="11248"/>
                  </a:lnTo>
                  <a:lnTo>
                    <a:pt x="27265" y="11248"/>
                  </a:lnTo>
                  <a:lnTo>
                    <a:pt x="27265" y="12568"/>
                  </a:lnTo>
                  <a:lnTo>
                    <a:pt x="26036" y="12568"/>
                  </a:lnTo>
                  <a:cubicBezTo>
                    <a:pt x="26081" y="12598"/>
                    <a:pt x="26126" y="12628"/>
                    <a:pt x="26201" y="12658"/>
                  </a:cubicBezTo>
                  <a:cubicBezTo>
                    <a:pt x="26321" y="12702"/>
                    <a:pt x="26471" y="12732"/>
                    <a:pt x="26606" y="12762"/>
                  </a:cubicBezTo>
                  <a:lnTo>
                    <a:pt x="27265" y="12762"/>
                  </a:lnTo>
                  <a:lnTo>
                    <a:pt x="27265" y="12958"/>
                  </a:lnTo>
                  <a:cubicBezTo>
                    <a:pt x="27371" y="13018"/>
                    <a:pt x="27401" y="13122"/>
                    <a:pt x="27415" y="13242"/>
                  </a:cubicBezTo>
                  <a:lnTo>
                    <a:pt x="27415" y="12762"/>
                  </a:lnTo>
                  <a:lnTo>
                    <a:pt x="28781" y="12762"/>
                  </a:lnTo>
                  <a:lnTo>
                    <a:pt x="28781" y="13828"/>
                  </a:lnTo>
                  <a:cubicBezTo>
                    <a:pt x="28825" y="13812"/>
                    <a:pt x="28885" y="13812"/>
                    <a:pt x="28931" y="13798"/>
                  </a:cubicBezTo>
                  <a:lnTo>
                    <a:pt x="28931" y="12762"/>
                  </a:lnTo>
                  <a:lnTo>
                    <a:pt x="30115" y="12762"/>
                  </a:lnTo>
                  <a:lnTo>
                    <a:pt x="30115" y="13618"/>
                  </a:lnTo>
                  <a:cubicBezTo>
                    <a:pt x="30160" y="13618"/>
                    <a:pt x="30220" y="13602"/>
                    <a:pt x="30265" y="13588"/>
                  </a:cubicBezTo>
                  <a:lnTo>
                    <a:pt x="30265" y="12762"/>
                  </a:lnTo>
                  <a:lnTo>
                    <a:pt x="31630" y="12762"/>
                  </a:lnTo>
                  <a:lnTo>
                    <a:pt x="31630" y="13528"/>
                  </a:lnTo>
                  <a:cubicBezTo>
                    <a:pt x="31690" y="13558"/>
                    <a:pt x="31735" y="13588"/>
                    <a:pt x="31795" y="13618"/>
                  </a:cubicBezTo>
                  <a:lnTo>
                    <a:pt x="31795" y="12762"/>
                  </a:lnTo>
                  <a:lnTo>
                    <a:pt x="33160" y="12762"/>
                  </a:lnTo>
                  <a:lnTo>
                    <a:pt x="33160" y="13542"/>
                  </a:lnTo>
                  <a:cubicBezTo>
                    <a:pt x="33204" y="13528"/>
                    <a:pt x="33264" y="13498"/>
                    <a:pt x="33310" y="13482"/>
                  </a:cubicBezTo>
                  <a:lnTo>
                    <a:pt x="33310" y="12762"/>
                  </a:lnTo>
                  <a:lnTo>
                    <a:pt x="34674" y="12762"/>
                  </a:lnTo>
                  <a:lnTo>
                    <a:pt x="34674" y="13198"/>
                  </a:lnTo>
                  <a:cubicBezTo>
                    <a:pt x="34734" y="13198"/>
                    <a:pt x="34780" y="13182"/>
                    <a:pt x="34840" y="13182"/>
                  </a:cubicBezTo>
                  <a:lnTo>
                    <a:pt x="34840" y="12762"/>
                  </a:lnTo>
                  <a:lnTo>
                    <a:pt x="36204" y="12762"/>
                  </a:lnTo>
                  <a:lnTo>
                    <a:pt x="36204" y="13092"/>
                  </a:lnTo>
                  <a:cubicBezTo>
                    <a:pt x="36249" y="13078"/>
                    <a:pt x="36294" y="13062"/>
                    <a:pt x="36354" y="13048"/>
                  </a:cubicBezTo>
                  <a:lnTo>
                    <a:pt x="36354" y="12762"/>
                  </a:lnTo>
                  <a:lnTo>
                    <a:pt x="37299" y="12762"/>
                  </a:lnTo>
                  <a:cubicBezTo>
                    <a:pt x="37359" y="12732"/>
                    <a:pt x="37403" y="12702"/>
                    <a:pt x="37463" y="12658"/>
                  </a:cubicBezTo>
                  <a:cubicBezTo>
                    <a:pt x="37509" y="12628"/>
                    <a:pt x="37553" y="12598"/>
                    <a:pt x="37583" y="12568"/>
                  </a:cubicBezTo>
                  <a:lnTo>
                    <a:pt x="36354" y="12568"/>
                  </a:lnTo>
                  <a:lnTo>
                    <a:pt x="36354" y="11248"/>
                  </a:lnTo>
                  <a:lnTo>
                    <a:pt x="37719" y="11248"/>
                  </a:lnTo>
                  <a:lnTo>
                    <a:pt x="37719" y="12478"/>
                  </a:lnTo>
                  <a:cubicBezTo>
                    <a:pt x="37763" y="12448"/>
                    <a:pt x="37823" y="12418"/>
                    <a:pt x="37869" y="12388"/>
                  </a:cubicBezTo>
                  <a:lnTo>
                    <a:pt x="37869" y="11248"/>
                  </a:lnTo>
                  <a:lnTo>
                    <a:pt x="39233" y="11248"/>
                  </a:lnTo>
                  <a:lnTo>
                    <a:pt x="39233" y="12192"/>
                  </a:lnTo>
                  <a:cubicBezTo>
                    <a:pt x="39293" y="12208"/>
                    <a:pt x="39339" y="12238"/>
                    <a:pt x="39399" y="12252"/>
                  </a:cubicBezTo>
                  <a:lnTo>
                    <a:pt x="39399" y="11248"/>
                  </a:lnTo>
                  <a:lnTo>
                    <a:pt x="40763" y="11248"/>
                  </a:lnTo>
                  <a:lnTo>
                    <a:pt x="40763" y="12568"/>
                  </a:lnTo>
                  <a:lnTo>
                    <a:pt x="39849" y="12568"/>
                  </a:lnTo>
                  <a:cubicBezTo>
                    <a:pt x="39969" y="12628"/>
                    <a:pt x="40089" y="12672"/>
                    <a:pt x="40239" y="12702"/>
                  </a:cubicBezTo>
                  <a:cubicBezTo>
                    <a:pt x="40305" y="12716"/>
                    <a:pt x="40372" y="12720"/>
                    <a:pt x="40440" y="12720"/>
                  </a:cubicBezTo>
                  <a:cubicBezTo>
                    <a:pt x="40548" y="12720"/>
                    <a:pt x="40657" y="12709"/>
                    <a:pt x="40766" y="12709"/>
                  </a:cubicBezTo>
                  <a:cubicBezTo>
                    <a:pt x="40815" y="12709"/>
                    <a:pt x="40864" y="12711"/>
                    <a:pt x="40913" y="12718"/>
                  </a:cubicBezTo>
                  <a:cubicBezTo>
                    <a:pt x="40988" y="12732"/>
                    <a:pt x="41063" y="12748"/>
                    <a:pt x="41123" y="12762"/>
                  </a:cubicBezTo>
                  <a:lnTo>
                    <a:pt x="42278" y="12762"/>
                  </a:lnTo>
                  <a:lnTo>
                    <a:pt x="42278" y="13228"/>
                  </a:lnTo>
                  <a:cubicBezTo>
                    <a:pt x="42338" y="13228"/>
                    <a:pt x="42383" y="13212"/>
                    <a:pt x="42442" y="13212"/>
                  </a:cubicBezTo>
                  <a:lnTo>
                    <a:pt x="42442" y="12762"/>
                  </a:lnTo>
                  <a:lnTo>
                    <a:pt x="43732" y="12762"/>
                  </a:lnTo>
                  <a:lnTo>
                    <a:pt x="43732" y="13408"/>
                  </a:lnTo>
                  <a:lnTo>
                    <a:pt x="43882" y="13408"/>
                  </a:lnTo>
                  <a:lnTo>
                    <a:pt x="43882" y="12762"/>
                  </a:lnTo>
                  <a:lnTo>
                    <a:pt x="45188" y="12762"/>
                  </a:lnTo>
                  <a:lnTo>
                    <a:pt x="45188" y="13752"/>
                  </a:lnTo>
                  <a:lnTo>
                    <a:pt x="45338" y="13752"/>
                  </a:lnTo>
                  <a:lnTo>
                    <a:pt x="45338" y="12762"/>
                  </a:lnTo>
                  <a:lnTo>
                    <a:pt x="46642" y="12762"/>
                  </a:lnTo>
                  <a:lnTo>
                    <a:pt x="46642" y="13888"/>
                  </a:lnTo>
                  <a:cubicBezTo>
                    <a:pt x="46687" y="13872"/>
                    <a:pt x="46747" y="13858"/>
                    <a:pt x="46792" y="13828"/>
                  </a:cubicBezTo>
                  <a:lnTo>
                    <a:pt x="46792" y="12762"/>
                  </a:lnTo>
                  <a:lnTo>
                    <a:pt x="48081" y="12762"/>
                  </a:lnTo>
                  <a:lnTo>
                    <a:pt x="48081" y="13558"/>
                  </a:lnTo>
                  <a:cubicBezTo>
                    <a:pt x="48141" y="13558"/>
                    <a:pt x="48187" y="13558"/>
                    <a:pt x="48247" y="13572"/>
                  </a:cubicBezTo>
                  <a:lnTo>
                    <a:pt x="48247" y="12762"/>
                  </a:lnTo>
                  <a:lnTo>
                    <a:pt x="49537" y="12762"/>
                  </a:lnTo>
                  <a:lnTo>
                    <a:pt x="49537" y="13632"/>
                  </a:lnTo>
                  <a:cubicBezTo>
                    <a:pt x="49581" y="13602"/>
                    <a:pt x="49641" y="13572"/>
                    <a:pt x="49671" y="13558"/>
                  </a:cubicBezTo>
                  <a:cubicBezTo>
                    <a:pt x="49687" y="13542"/>
                    <a:pt x="49687" y="13542"/>
                    <a:pt x="49701" y="13542"/>
                  </a:cubicBezTo>
                  <a:lnTo>
                    <a:pt x="49701" y="12762"/>
                  </a:lnTo>
                  <a:lnTo>
                    <a:pt x="50991" y="12762"/>
                  </a:lnTo>
                  <a:lnTo>
                    <a:pt x="50991" y="12928"/>
                  </a:lnTo>
                  <a:cubicBezTo>
                    <a:pt x="51051" y="12928"/>
                    <a:pt x="51096" y="12928"/>
                    <a:pt x="51141" y="12942"/>
                  </a:cubicBezTo>
                  <a:lnTo>
                    <a:pt x="51141" y="12762"/>
                  </a:lnTo>
                  <a:lnTo>
                    <a:pt x="52446" y="12762"/>
                  </a:lnTo>
                  <a:lnTo>
                    <a:pt x="52446" y="13212"/>
                  </a:lnTo>
                  <a:lnTo>
                    <a:pt x="52596" y="13212"/>
                  </a:lnTo>
                  <a:lnTo>
                    <a:pt x="52596" y="12762"/>
                  </a:lnTo>
                  <a:lnTo>
                    <a:pt x="53766" y="12762"/>
                  </a:lnTo>
                  <a:lnTo>
                    <a:pt x="53766" y="13108"/>
                  </a:lnTo>
                  <a:cubicBezTo>
                    <a:pt x="53796" y="13122"/>
                    <a:pt x="53826" y="13138"/>
                    <a:pt x="53870" y="13138"/>
                  </a:cubicBezTo>
                  <a:cubicBezTo>
                    <a:pt x="53916" y="13138"/>
                    <a:pt x="53960" y="13138"/>
                    <a:pt x="54006" y="13122"/>
                  </a:cubicBezTo>
                  <a:lnTo>
                    <a:pt x="54006" y="885"/>
                  </a:lnTo>
                  <a:cubicBezTo>
                    <a:pt x="53960" y="930"/>
                    <a:pt x="53930" y="990"/>
                    <a:pt x="53870" y="1020"/>
                  </a:cubicBezTo>
                  <a:cubicBezTo>
                    <a:pt x="53840" y="1020"/>
                    <a:pt x="53796" y="1035"/>
                    <a:pt x="53766" y="1035"/>
                  </a:cubicBezTo>
                  <a:lnTo>
                    <a:pt x="53766" y="1920"/>
                  </a:lnTo>
                  <a:lnTo>
                    <a:pt x="52596" y="1920"/>
                  </a:lnTo>
                  <a:lnTo>
                    <a:pt x="52596" y="1095"/>
                  </a:lnTo>
                  <a:cubicBezTo>
                    <a:pt x="52521" y="1140"/>
                    <a:pt x="52491" y="1200"/>
                    <a:pt x="52446" y="1260"/>
                  </a:cubicBezTo>
                  <a:lnTo>
                    <a:pt x="52446" y="1920"/>
                  </a:lnTo>
                  <a:lnTo>
                    <a:pt x="51141" y="1920"/>
                  </a:lnTo>
                  <a:lnTo>
                    <a:pt x="51141" y="1410"/>
                  </a:lnTo>
                  <a:cubicBezTo>
                    <a:pt x="51096" y="1425"/>
                    <a:pt x="51036" y="1440"/>
                    <a:pt x="50991" y="1455"/>
                  </a:cubicBezTo>
                  <a:lnTo>
                    <a:pt x="50991" y="1920"/>
                  </a:lnTo>
                  <a:lnTo>
                    <a:pt x="49701" y="1920"/>
                  </a:lnTo>
                  <a:lnTo>
                    <a:pt x="49701" y="1575"/>
                  </a:lnTo>
                  <a:lnTo>
                    <a:pt x="49537" y="1575"/>
                  </a:lnTo>
                  <a:lnTo>
                    <a:pt x="49537" y="1920"/>
                  </a:lnTo>
                  <a:lnTo>
                    <a:pt x="48547" y="1920"/>
                  </a:lnTo>
                  <a:cubicBezTo>
                    <a:pt x="48547" y="1934"/>
                    <a:pt x="48531" y="1934"/>
                    <a:pt x="48531" y="1934"/>
                  </a:cubicBezTo>
                  <a:cubicBezTo>
                    <a:pt x="48517" y="1980"/>
                    <a:pt x="48501" y="2054"/>
                    <a:pt x="48471" y="2130"/>
                  </a:cubicBezTo>
                  <a:lnTo>
                    <a:pt x="49537" y="2130"/>
                  </a:lnTo>
                  <a:lnTo>
                    <a:pt x="49537" y="3450"/>
                  </a:lnTo>
                  <a:lnTo>
                    <a:pt x="48247" y="3450"/>
                  </a:lnTo>
                  <a:lnTo>
                    <a:pt x="48247" y="2264"/>
                  </a:lnTo>
                  <a:cubicBezTo>
                    <a:pt x="48201" y="2280"/>
                    <a:pt x="48141" y="2280"/>
                    <a:pt x="48081" y="2280"/>
                  </a:cubicBezTo>
                  <a:lnTo>
                    <a:pt x="48081" y="3450"/>
                  </a:lnTo>
                  <a:lnTo>
                    <a:pt x="46792" y="3450"/>
                  </a:lnTo>
                  <a:lnTo>
                    <a:pt x="46792" y="2474"/>
                  </a:lnTo>
                  <a:lnTo>
                    <a:pt x="46642" y="2474"/>
                  </a:lnTo>
                  <a:lnTo>
                    <a:pt x="46642" y="3450"/>
                  </a:lnTo>
                  <a:lnTo>
                    <a:pt x="45338" y="3450"/>
                  </a:lnTo>
                  <a:lnTo>
                    <a:pt x="45338" y="2324"/>
                  </a:lnTo>
                  <a:lnTo>
                    <a:pt x="45188" y="2324"/>
                  </a:lnTo>
                  <a:lnTo>
                    <a:pt x="45188" y="3450"/>
                  </a:lnTo>
                  <a:lnTo>
                    <a:pt x="43882" y="3450"/>
                  </a:lnTo>
                  <a:lnTo>
                    <a:pt x="43882" y="2400"/>
                  </a:lnTo>
                  <a:cubicBezTo>
                    <a:pt x="43838" y="2414"/>
                    <a:pt x="43792" y="2430"/>
                    <a:pt x="43732" y="2430"/>
                  </a:cubicBezTo>
                  <a:lnTo>
                    <a:pt x="43732" y="3450"/>
                  </a:lnTo>
                  <a:lnTo>
                    <a:pt x="42442" y="3450"/>
                  </a:lnTo>
                  <a:lnTo>
                    <a:pt x="42442" y="2864"/>
                  </a:lnTo>
                  <a:cubicBezTo>
                    <a:pt x="42383" y="2894"/>
                    <a:pt x="42323" y="2924"/>
                    <a:pt x="42278" y="2970"/>
                  </a:cubicBezTo>
                  <a:lnTo>
                    <a:pt x="42278" y="3450"/>
                  </a:lnTo>
                  <a:lnTo>
                    <a:pt x="40913" y="3450"/>
                  </a:lnTo>
                  <a:lnTo>
                    <a:pt x="40913" y="3390"/>
                  </a:lnTo>
                  <a:cubicBezTo>
                    <a:pt x="40868" y="3390"/>
                    <a:pt x="40808" y="3390"/>
                    <a:pt x="40763" y="3404"/>
                  </a:cubicBezTo>
                  <a:lnTo>
                    <a:pt x="40763" y="3450"/>
                  </a:lnTo>
                  <a:lnTo>
                    <a:pt x="40283" y="3450"/>
                  </a:lnTo>
                  <a:cubicBezTo>
                    <a:pt x="39983" y="3494"/>
                    <a:pt x="39699" y="3554"/>
                    <a:pt x="39429" y="3644"/>
                  </a:cubicBezTo>
                  <a:lnTo>
                    <a:pt x="40763" y="3644"/>
                  </a:lnTo>
                  <a:lnTo>
                    <a:pt x="40763" y="4964"/>
                  </a:lnTo>
                  <a:lnTo>
                    <a:pt x="39399" y="4964"/>
                  </a:lnTo>
                  <a:lnTo>
                    <a:pt x="39399" y="3660"/>
                  </a:lnTo>
                  <a:cubicBezTo>
                    <a:pt x="39339" y="3674"/>
                    <a:pt x="39293" y="3690"/>
                    <a:pt x="39233" y="3704"/>
                  </a:cubicBezTo>
                  <a:lnTo>
                    <a:pt x="39233" y="4964"/>
                  </a:lnTo>
                  <a:lnTo>
                    <a:pt x="37869" y="4964"/>
                  </a:lnTo>
                  <a:lnTo>
                    <a:pt x="37869" y="4080"/>
                  </a:lnTo>
                  <a:cubicBezTo>
                    <a:pt x="37823" y="4064"/>
                    <a:pt x="37763" y="4064"/>
                    <a:pt x="37719" y="4064"/>
                  </a:cubicBezTo>
                  <a:lnTo>
                    <a:pt x="37719" y="4964"/>
                  </a:lnTo>
                  <a:lnTo>
                    <a:pt x="36354" y="4964"/>
                  </a:lnTo>
                  <a:lnTo>
                    <a:pt x="36354" y="3930"/>
                  </a:lnTo>
                  <a:lnTo>
                    <a:pt x="36204" y="3930"/>
                  </a:lnTo>
                  <a:lnTo>
                    <a:pt x="36204" y="4964"/>
                  </a:lnTo>
                  <a:lnTo>
                    <a:pt x="34840" y="4964"/>
                  </a:lnTo>
                  <a:lnTo>
                    <a:pt x="34840" y="3990"/>
                  </a:lnTo>
                  <a:cubicBezTo>
                    <a:pt x="34780" y="3990"/>
                    <a:pt x="34734" y="4004"/>
                    <a:pt x="34674" y="4020"/>
                  </a:cubicBezTo>
                  <a:lnTo>
                    <a:pt x="34674" y="4964"/>
                  </a:lnTo>
                  <a:lnTo>
                    <a:pt x="33310" y="4964"/>
                  </a:lnTo>
                  <a:lnTo>
                    <a:pt x="33310" y="4560"/>
                  </a:lnTo>
                  <a:cubicBezTo>
                    <a:pt x="33264" y="4560"/>
                    <a:pt x="33204" y="4560"/>
                    <a:pt x="33160" y="4544"/>
                  </a:cubicBezTo>
                  <a:lnTo>
                    <a:pt x="33160" y="4964"/>
                  </a:lnTo>
                  <a:lnTo>
                    <a:pt x="31795" y="4964"/>
                  </a:lnTo>
                  <a:lnTo>
                    <a:pt x="31795" y="4454"/>
                  </a:lnTo>
                  <a:cubicBezTo>
                    <a:pt x="31735" y="4470"/>
                    <a:pt x="31690" y="4470"/>
                    <a:pt x="31630" y="4484"/>
                  </a:cubicBezTo>
                  <a:lnTo>
                    <a:pt x="31630" y="4964"/>
                  </a:lnTo>
                  <a:lnTo>
                    <a:pt x="30265" y="4964"/>
                  </a:lnTo>
                  <a:lnTo>
                    <a:pt x="30265" y="4694"/>
                  </a:lnTo>
                  <a:lnTo>
                    <a:pt x="30115" y="4694"/>
                  </a:lnTo>
                  <a:lnTo>
                    <a:pt x="30115" y="4964"/>
                  </a:lnTo>
                  <a:lnTo>
                    <a:pt x="28931" y="4964"/>
                  </a:lnTo>
                  <a:lnTo>
                    <a:pt x="28931" y="4514"/>
                  </a:lnTo>
                  <a:cubicBezTo>
                    <a:pt x="28901" y="4514"/>
                    <a:pt x="28871" y="4530"/>
                    <a:pt x="28841" y="4530"/>
                  </a:cubicBezTo>
                  <a:cubicBezTo>
                    <a:pt x="28825" y="4544"/>
                    <a:pt x="28795" y="4544"/>
                    <a:pt x="28781" y="4544"/>
                  </a:cubicBezTo>
                  <a:lnTo>
                    <a:pt x="28781" y="4964"/>
                  </a:lnTo>
                  <a:lnTo>
                    <a:pt x="27415" y="4964"/>
                  </a:lnTo>
                  <a:lnTo>
                    <a:pt x="27415" y="4544"/>
                  </a:lnTo>
                  <a:cubicBezTo>
                    <a:pt x="27401" y="4530"/>
                    <a:pt x="27371" y="4514"/>
                    <a:pt x="27355" y="4500"/>
                  </a:cubicBezTo>
                  <a:lnTo>
                    <a:pt x="27265" y="4454"/>
                  </a:lnTo>
                  <a:lnTo>
                    <a:pt x="27265" y="4964"/>
                  </a:lnTo>
                  <a:lnTo>
                    <a:pt x="25901" y="4964"/>
                  </a:lnTo>
                  <a:lnTo>
                    <a:pt x="25901" y="3720"/>
                  </a:lnTo>
                  <a:cubicBezTo>
                    <a:pt x="25856" y="3660"/>
                    <a:pt x="25826" y="3614"/>
                    <a:pt x="25781" y="3584"/>
                  </a:cubicBezTo>
                  <a:cubicBezTo>
                    <a:pt x="25676" y="3510"/>
                    <a:pt x="25526" y="3480"/>
                    <a:pt x="25376" y="3450"/>
                  </a:cubicBezTo>
                  <a:lnTo>
                    <a:pt x="24566" y="3450"/>
                  </a:lnTo>
                  <a:lnTo>
                    <a:pt x="24566" y="3270"/>
                  </a:lnTo>
                  <a:cubicBezTo>
                    <a:pt x="24506" y="3254"/>
                    <a:pt x="24462" y="3240"/>
                    <a:pt x="24402" y="3224"/>
                  </a:cubicBezTo>
                  <a:lnTo>
                    <a:pt x="24402" y="3450"/>
                  </a:lnTo>
                  <a:lnTo>
                    <a:pt x="23036" y="3450"/>
                  </a:lnTo>
                  <a:lnTo>
                    <a:pt x="23036" y="2624"/>
                  </a:lnTo>
                  <a:lnTo>
                    <a:pt x="22886" y="2624"/>
                  </a:lnTo>
                  <a:lnTo>
                    <a:pt x="22886" y="3450"/>
                  </a:lnTo>
                  <a:lnTo>
                    <a:pt x="21522" y="3450"/>
                  </a:lnTo>
                  <a:lnTo>
                    <a:pt x="21522" y="2384"/>
                  </a:lnTo>
                  <a:cubicBezTo>
                    <a:pt x="21462" y="2384"/>
                    <a:pt x="21417" y="2400"/>
                    <a:pt x="21357" y="2400"/>
                  </a:cubicBezTo>
                  <a:lnTo>
                    <a:pt x="21357" y="3450"/>
                  </a:lnTo>
                  <a:lnTo>
                    <a:pt x="19992" y="3450"/>
                  </a:lnTo>
                  <a:lnTo>
                    <a:pt x="19992" y="2790"/>
                  </a:lnTo>
                  <a:cubicBezTo>
                    <a:pt x="19947" y="2804"/>
                    <a:pt x="19902" y="2820"/>
                    <a:pt x="19843" y="2834"/>
                  </a:cubicBezTo>
                  <a:lnTo>
                    <a:pt x="19843" y="3450"/>
                  </a:lnTo>
                  <a:lnTo>
                    <a:pt x="18477" y="3450"/>
                  </a:lnTo>
                  <a:lnTo>
                    <a:pt x="18477" y="3104"/>
                  </a:lnTo>
                  <a:cubicBezTo>
                    <a:pt x="18433" y="3104"/>
                    <a:pt x="18373" y="3104"/>
                    <a:pt x="18327" y="3090"/>
                  </a:cubicBezTo>
                  <a:lnTo>
                    <a:pt x="18327" y="3450"/>
                  </a:lnTo>
                  <a:lnTo>
                    <a:pt x="16963" y="3450"/>
                  </a:lnTo>
                  <a:lnTo>
                    <a:pt x="16963" y="2580"/>
                  </a:lnTo>
                  <a:cubicBezTo>
                    <a:pt x="16903" y="2550"/>
                    <a:pt x="16857" y="2504"/>
                    <a:pt x="16813" y="2474"/>
                  </a:cubicBezTo>
                  <a:lnTo>
                    <a:pt x="16813" y="3450"/>
                  </a:lnTo>
                  <a:lnTo>
                    <a:pt x="15448" y="3450"/>
                  </a:lnTo>
                  <a:lnTo>
                    <a:pt x="15448" y="2130"/>
                  </a:lnTo>
                  <a:lnTo>
                    <a:pt x="16423" y="2130"/>
                  </a:lnTo>
                  <a:cubicBezTo>
                    <a:pt x="16333" y="2054"/>
                    <a:pt x="16258" y="1994"/>
                    <a:pt x="16183" y="1920"/>
                  </a:cubicBezTo>
                  <a:lnTo>
                    <a:pt x="15448" y="1920"/>
                  </a:lnTo>
                  <a:lnTo>
                    <a:pt x="15448" y="1485"/>
                  </a:lnTo>
                  <a:cubicBezTo>
                    <a:pt x="15388" y="1440"/>
                    <a:pt x="15358" y="1395"/>
                    <a:pt x="15283" y="1365"/>
                  </a:cubicBezTo>
                  <a:lnTo>
                    <a:pt x="15283" y="1920"/>
                  </a:lnTo>
                  <a:lnTo>
                    <a:pt x="13918" y="1920"/>
                  </a:lnTo>
                  <a:lnTo>
                    <a:pt x="13918" y="1155"/>
                  </a:lnTo>
                  <a:lnTo>
                    <a:pt x="13768" y="1155"/>
                  </a:lnTo>
                  <a:lnTo>
                    <a:pt x="13768" y="1920"/>
                  </a:lnTo>
                  <a:lnTo>
                    <a:pt x="12404" y="1920"/>
                  </a:lnTo>
                  <a:lnTo>
                    <a:pt x="12404" y="960"/>
                  </a:lnTo>
                  <a:cubicBezTo>
                    <a:pt x="12344" y="960"/>
                    <a:pt x="12298" y="975"/>
                    <a:pt x="12254" y="990"/>
                  </a:cubicBezTo>
                  <a:lnTo>
                    <a:pt x="12254" y="1920"/>
                  </a:lnTo>
                  <a:lnTo>
                    <a:pt x="10889" y="1920"/>
                  </a:lnTo>
                  <a:lnTo>
                    <a:pt x="10889" y="1380"/>
                  </a:lnTo>
                  <a:cubicBezTo>
                    <a:pt x="10829" y="1395"/>
                    <a:pt x="10769" y="1425"/>
                    <a:pt x="10724" y="1455"/>
                  </a:cubicBezTo>
                  <a:lnTo>
                    <a:pt x="10724" y="1920"/>
                  </a:lnTo>
                  <a:lnTo>
                    <a:pt x="9359" y="1920"/>
                  </a:lnTo>
                  <a:lnTo>
                    <a:pt x="9359" y="1635"/>
                  </a:lnTo>
                  <a:lnTo>
                    <a:pt x="9209" y="1635"/>
                  </a:lnTo>
                  <a:lnTo>
                    <a:pt x="9209" y="1920"/>
                  </a:lnTo>
                  <a:lnTo>
                    <a:pt x="7845" y="1920"/>
                  </a:lnTo>
                  <a:lnTo>
                    <a:pt x="7845" y="1275"/>
                  </a:lnTo>
                  <a:cubicBezTo>
                    <a:pt x="7799" y="1245"/>
                    <a:pt x="7739" y="1230"/>
                    <a:pt x="7679" y="1200"/>
                  </a:cubicBezTo>
                  <a:lnTo>
                    <a:pt x="7679" y="1920"/>
                  </a:lnTo>
                  <a:lnTo>
                    <a:pt x="6315" y="1920"/>
                  </a:lnTo>
                  <a:lnTo>
                    <a:pt x="6315" y="645"/>
                  </a:lnTo>
                  <a:lnTo>
                    <a:pt x="6465" y="645"/>
                  </a:lnTo>
                  <a:cubicBezTo>
                    <a:pt x="6345" y="600"/>
                    <a:pt x="6240" y="525"/>
                    <a:pt x="6135" y="450"/>
                  </a:cubicBezTo>
                  <a:lnTo>
                    <a:pt x="4800" y="450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2135875" y="4223975"/>
              <a:ext cx="1427000" cy="109350"/>
            </a:xfrm>
            <a:custGeom>
              <a:avLst/>
              <a:gdLst/>
              <a:ahLst/>
              <a:cxnLst/>
              <a:rect l="l" t="t" r="r" b="b"/>
              <a:pathLst>
                <a:path w="57080" h="4374" extrusionOk="0">
                  <a:moveTo>
                    <a:pt x="4770" y="1"/>
                  </a:moveTo>
                  <a:cubicBezTo>
                    <a:pt x="4754" y="1"/>
                    <a:pt x="4724" y="31"/>
                    <a:pt x="4710" y="31"/>
                  </a:cubicBezTo>
                  <a:cubicBezTo>
                    <a:pt x="4650" y="45"/>
                    <a:pt x="4590" y="45"/>
                    <a:pt x="4530" y="61"/>
                  </a:cubicBezTo>
                  <a:cubicBezTo>
                    <a:pt x="4424" y="61"/>
                    <a:pt x="4334" y="105"/>
                    <a:pt x="4274" y="181"/>
                  </a:cubicBezTo>
                  <a:cubicBezTo>
                    <a:pt x="4230" y="241"/>
                    <a:pt x="4200" y="315"/>
                    <a:pt x="4154" y="360"/>
                  </a:cubicBezTo>
                  <a:cubicBezTo>
                    <a:pt x="4064" y="450"/>
                    <a:pt x="3870" y="465"/>
                    <a:pt x="3750" y="465"/>
                  </a:cubicBezTo>
                  <a:cubicBezTo>
                    <a:pt x="3674" y="465"/>
                    <a:pt x="3600" y="420"/>
                    <a:pt x="3510" y="405"/>
                  </a:cubicBezTo>
                  <a:lnTo>
                    <a:pt x="3360" y="405"/>
                  </a:lnTo>
                  <a:cubicBezTo>
                    <a:pt x="3254" y="390"/>
                    <a:pt x="3120" y="360"/>
                    <a:pt x="3060" y="271"/>
                  </a:cubicBezTo>
                  <a:cubicBezTo>
                    <a:pt x="2970" y="165"/>
                    <a:pt x="2925" y="121"/>
                    <a:pt x="2805" y="61"/>
                  </a:cubicBezTo>
                  <a:cubicBezTo>
                    <a:pt x="2760" y="35"/>
                    <a:pt x="2724" y="26"/>
                    <a:pt x="2689" y="26"/>
                  </a:cubicBezTo>
                  <a:cubicBezTo>
                    <a:pt x="2641" y="26"/>
                    <a:pt x="2596" y="43"/>
                    <a:pt x="2535" y="61"/>
                  </a:cubicBezTo>
                  <a:cubicBezTo>
                    <a:pt x="2430" y="75"/>
                    <a:pt x="2340" y="105"/>
                    <a:pt x="2250" y="135"/>
                  </a:cubicBezTo>
                  <a:cubicBezTo>
                    <a:pt x="2145" y="195"/>
                    <a:pt x="2055" y="271"/>
                    <a:pt x="1950" y="331"/>
                  </a:cubicBezTo>
                  <a:cubicBezTo>
                    <a:pt x="1860" y="390"/>
                    <a:pt x="1755" y="435"/>
                    <a:pt x="1650" y="480"/>
                  </a:cubicBezTo>
                  <a:cubicBezTo>
                    <a:pt x="1590" y="510"/>
                    <a:pt x="1545" y="540"/>
                    <a:pt x="1470" y="570"/>
                  </a:cubicBezTo>
                  <a:cubicBezTo>
                    <a:pt x="1410" y="600"/>
                    <a:pt x="1350" y="630"/>
                    <a:pt x="1275" y="660"/>
                  </a:cubicBezTo>
                  <a:cubicBezTo>
                    <a:pt x="1200" y="705"/>
                    <a:pt x="1110" y="720"/>
                    <a:pt x="1020" y="750"/>
                  </a:cubicBezTo>
                  <a:cubicBezTo>
                    <a:pt x="973" y="771"/>
                    <a:pt x="940" y="779"/>
                    <a:pt x="911" y="779"/>
                  </a:cubicBezTo>
                  <a:cubicBezTo>
                    <a:pt x="875" y="779"/>
                    <a:pt x="844" y="767"/>
                    <a:pt x="795" y="750"/>
                  </a:cubicBezTo>
                  <a:cubicBezTo>
                    <a:pt x="705" y="720"/>
                    <a:pt x="615" y="705"/>
                    <a:pt x="511" y="690"/>
                  </a:cubicBezTo>
                  <a:cubicBezTo>
                    <a:pt x="474" y="678"/>
                    <a:pt x="457" y="656"/>
                    <a:pt x="406" y="656"/>
                  </a:cubicBezTo>
                  <a:cubicBezTo>
                    <a:pt x="393" y="656"/>
                    <a:pt x="378" y="657"/>
                    <a:pt x="361" y="660"/>
                  </a:cubicBezTo>
                  <a:lnTo>
                    <a:pt x="271" y="705"/>
                  </a:lnTo>
                  <a:cubicBezTo>
                    <a:pt x="211" y="735"/>
                    <a:pt x="165" y="765"/>
                    <a:pt x="121" y="780"/>
                  </a:cubicBezTo>
                  <a:cubicBezTo>
                    <a:pt x="121" y="795"/>
                    <a:pt x="105" y="795"/>
                    <a:pt x="105" y="810"/>
                  </a:cubicBezTo>
                  <a:cubicBezTo>
                    <a:pt x="105" y="870"/>
                    <a:pt x="135" y="945"/>
                    <a:pt x="121" y="1005"/>
                  </a:cubicBezTo>
                  <a:cubicBezTo>
                    <a:pt x="105" y="1080"/>
                    <a:pt x="31" y="1125"/>
                    <a:pt x="1" y="1200"/>
                  </a:cubicBezTo>
                  <a:cubicBezTo>
                    <a:pt x="62" y="1222"/>
                    <a:pt x="157" y="1223"/>
                    <a:pt x="260" y="1223"/>
                  </a:cubicBezTo>
                  <a:cubicBezTo>
                    <a:pt x="275" y="1223"/>
                    <a:pt x="289" y="1223"/>
                    <a:pt x="304" y="1223"/>
                  </a:cubicBezTo>
                  <a:cubicBezTo>
                    <a:pt x="544" y="1223"/>
                    <a:pt x="811" y="1230"/>
                    <a:pt x="811" y="1470"/>
                  </a:cubicBezTo>
                  <a:cubicBezTo>
                    <a:pt x="915" y="1500"/>
                    <a:pt x="1020" y="1515"/>
                    <a:pt x="1125" y="1545"/>
                  </a:cubicBezTo>
                  <a:cubicBezTo>
                    <a:pt x="1155" y="1560"/>
                    <a:pt x="1230" y="1620"/>
                    <a:pt x="1260" y="1620"/>
                  </a:cubicBezTo>
                  <a:cubicBezTo>
                    <a:pt x="1276" y="1622"/>
                    <a:pt x="1292" y="1623"/>
                    <a:pt x="1308" y="1623"/>
                  </a:cubicBezTo>
                  <a:cubicBezTo>
                    <a:pt x="1518" y="1623"/>
                    <a:pt x="1737" y="1447"/>
                    <a:pt x="1905" y="1350"/>
                  </a:cubicBezTo>
                  <a:cubicBezTo>
                    <a:pt x="1949" y="1317"/>
                    <a:pt x="2025" y="1268"/>
                    <a:pt x="2092" y="1268"/>
                  </a:cubicBezTo>
                  <a:cubicBezTo>
                    <a:pt x="2117" y="1268"/>
                    <a:pt x="2140" y="1274"/>
                    <a:pt x="2160" y="1290"/>
                  </a:cubicBezTo>
                  <a:cubicBezTo>
                    <a:pt x="2220" y="1335"/>
                    <a:pt x="2175" y="1380"/>
                    <a:pt x="2190" y="1455"/>
                  </a:cubicBezTo>
                  <a:cubicBezTo>
                    <a:pt x="2254" y="1630"/>
                    <a:pt x="2381" y="1686"/>
                    <a:pt x="2524" y="1686"/>
                  </a:cubicBezTo>
                  <a:cubicBezTo>
                    <a:pt x="2615" y="1686"/>
                    <a:pt x="2712" y="1664"/>
                    <a:pt x="2805" y="1635"/>
                  </a:cubicBezTo>
                  <a:cubicBezTo>
                    <a:pt x="2936" y="1582"/>
                    <a:pt x="3050" y="1558"/>
                    <a:pt x="3161" y="1558"/>
                  </a:cubicBezTo>
                  <a:cubicBezTo>
                    <a:pt x="3303" y="1558"/>
                    <a:pt x="3440" y="1597"/>
                    <a:pt x="3600" y="1665"/>
                  </a:cubicBezTo>
                  <a:cubicBezTo>
                    <a:pt x="4140" y="1860"/>
                    <a:pt x="4740" y="1800"/>
                    <a:pt x="5264" y="2040"/>
                  </a:cubicBezTo>
                  <a:cubicBezTo>
                    <a:pt x="5490" y="2145"/>
                    <a:pt x="5460" y="2250"/>
                    <a:pt x="5444" y="2460"/>
                  </a:cubicBezTo>
                  <a:cubicBezTo>
                    <a:pt x="5430" y="2670"/>
                    <a:pt x="5460" y="2804"/>
                    <a:pt x="5610" y="2940"/>
                  </a:cubicBezTo>
                  <a:cubicBezTo>
                    <a:pt x="5837" y="3132"/>
                    <a:pt x="6113" y="3151"/>
                    <a:pt x="6391" y="3151"/>
                  </a:cubicBezTo>
                  <a:cubicBezTo>
                    <a:pt x="6461" y="3151"/>
                    <a:pt x="6530" y="3150"/>
                    <a:pt x="6599" y="3150"/>
                  </a:cubicBezTo>
                  <a:cubicBezTo>
                    <a:pt x="6917" y="3150"/>
                    <a:pt x="7249" y="3126"/>
                    <a:pt x="7579" y="3126"/>
                  </a:cubicBezTo>
                  <a:cubicBezTo>
                    <a:pt x="7840" y="3126"/>
                    <a:pt x="8101" y="3141"/>
                    <a:pt x="8353" y="3194"/>
                  </a:cubicBezTo>
                  <a:cubicBezTo>
                    <a:pt x="8533" y="3224"/>
                    <a:pt x="8729" y="3270"/>
                    <a:pt x="8909" y="3330"/>
                  </a:cubicBezTo>
                  <a:cubicBezTo>
                    <a:pt x="8983" y="3344"/>
                    <a:pt x="9073" y="3404"/>
                    <a:pt x="9149" y="3420"/>
                  </a:cubicBezTo>
                  <a:cubicBezTo>
                    <a:pt x="9171" y="3424"/>
                    <a:pt x="9192" y="3426"/>
                    <a:pt x="9214" y="3426"/>
                  </a:cubicBezTo>
                  <a:cubicBezTo>
                    <a:pt x="9399" y="3426"/>
                    <a:pt x="9570" y="3290"/>
                    <a:pt x="9754" y="3290"/>
                  </a:cubicBezTo>
                  <a:cubicBezTo>
                    <a:pt x="9782" y="3290"/>
                    <a:pt x="9810" y="3293"/>
                    <a:pt x="9839" y="3300"/>
                  </a:cubicBezTo>
                  <a:cubicBezTo>
                    <a:pt x="10019" y="3330"/>
                    <a:pt x="10003" y="3510"/>
                    <a:pt x="10123" y="3570"/>
                  </a:cubicBezTo>
                  <a:cubicBezTo>
                    <a:pt x="10143" y="3580"/>
                    <a:pt x="10165" y="3584"/>
                    <a:pt x="10189" y="3584"/>
                  </a:cubicBezTo>
                  <a:cubicBezTo>
                    <a:pt x="10345" y="3584"/>
                    <a:pt x="10574" y="3395"/>
                    <a:pt x="10679" y="3330"/>
                  </a:cubicBezTo>
                  <a:cubicBezTo>
                    <a:pt x="10843" y="3224"/>
                    <a:pt x="10993" y="3120"/>
                    <a:pt x="11188" y="3074"/>
                  </a:cubicBezTo>
                  <a:cubicBezTo>
                    <a:pt x="11363" y="3025"/>
                    <a:pt x="11541" y="3002"/>
                    <a:pt x="11720" y="3002"/>
                  </a:cubicBezTo>
                  <a:cubicBezTo>
                    <a:pt x="12295" y="3002"/>
                    <a:pt x="12875" y="3238"/>
                    <a:pt x="13332" y="3570"/>
                  </a:cubicBezTo>
                  <a:cubicBezTo>
                    <a:pt x="13482" y="3674"/>
                    <a:pt x="13648" y="3810"/>
                    <a:pt x="13812" y="3884"/>
                  </a:cubicBezTo>
                  <a:cubicBezTo>
                    <a:pt x="13962" y="3960"/>
                    <a:pt x="14158" y="3960"/>
                    <a:pt x="14322" y="4004"/>
                  </a:cubicBezTo>
                  <a:cubicBezTo>
                    <a:pt x="14577" y="4058"/>
                    <a:pt x="14837" y="4073"/>
                    <a:pt x="15098" y="4073"/>
                  </a:cubicBezTo>
                  <a:cubicBezTo>
                    <a:pt x="15422" y="4073"/>
                    <a:pt x="15746" y="4050"/>
                    <a:pt x="16062" y="4050"/>
                  </a:cubicBezTo>
                  <a:cubicBezTo>
                    <a:pt x="16722" y="4050"/>
                    <a:pt x="17337" y="4184"/>
                    <a:pt x="17982" y="4260"/>
                  </a:cubicBezTo>
                  <a:cubicBezTo>
                    <a:pt x="18117" y="4274"/>
                    <a:pt x="18252" y="4304"/>
                    <a:pt x="18387" y="4350"/>
                  </a:cubicBezTo>
                  <a:cubicBezTo>
                    <a:pt x="18457" y="4367"/>
                    <a:pt x="18521" y="4373"/>
                    <a:pt x="18583" y="4373"/>
                  </a:cubicBezTo>
                  <a:cubicBezTo>
                    <a:pt x="18679" y="4373"/>
                    <a:pt x="18772" y="4358"/>
                    <a:pt x="18881" y="4350"/>
                  </a:cubicBezTo>
                  <a:cubicBezTo>
                    <a:pt x="19181" y="4304"/>
                    <a:pt x="19481" y="4334"/>
                    <a:pt x="19781" y="4274"/>
                  </a:cubicBezTo>
                  <a:cubicBezTo>
                    <a:pt x="19961" y="4244"/>
                    <a:pt x="20127" y="4200"/>
                    <a:pt x="20307" y="4184"/>
                  </a:cubicBezTo>
                  <a:cubicBezTo>
                    <a:pt x="20651" y="4170"/>
                    <a:pt x="20981" y="4170"/>
                    <a:pt x="21327" y="4140"/>
                  </a:cubicBezTo>
                  <a:cubicBezTo>
                    <a:pt x="21512" y="4121"/>
                    <a:pt x="21699" y="4108"/>
                    <a:pt x="21885" y="4108"/>
                  </a:cubicBezTo>
                  <a:cubicBezTo>
                    <a:pt x="22151" y="4108"/>
                    <a:pt x="22414" y="4135"/>
                    <a:pt x="22661" y="4214"/>
                  </a:cubicBezTo>
                  <a:cubicBezTo>
                    <a:pt x="22698" y="4226"/>
                    <a:pt x="22736" y="4231"/>
                    <a:pt x="22772" y="4231"/>
                  </a:cubicBezTo>
                  <a:cubicBezTo>
                    <a:pt x="22926" y="4231"/>
                    <a:pt x="23074" y="4146"/>
                    <a:pt x="23231" y="4110"/>
                  </a:cubicBezTo>
                  <a:cubicBezTo>
                    <a:pt x="23710" y="3990"/>
                    <a:pt x="24100" y="3690"/>
                    <a:pt x="24550" y="3480"/>
                  </a:cubicBezTo>
                  <a:cubicBezTo>
                    <a:pt x="24730" y="3390"/>
                    <a:pt x="24926" y="3330"/>
                    <a:pt x="25106" y="3240"/>
                  </a:cubicBezTo>
                  <a:cubicBezTo>
                    <a:pt x="25240" y="3164"/>
                    <a:pt x="25346" y="3044"/>
                    <a:pt x="25450" y="2924"/>
                  </a:cubicBezTo>
                  <a:cubicBezTo>
                    <a:pt x="25642" y="2719"/>
                    <a:pt x="25818" y="2384"/>
                    <a:pt x="26121" y="2384"/>
                  </a:cubicBezTo>
                  <a:cubicBezTo>
                    <a:pt x="26127" y="2384"/>
                    <a:pt x="26134" y="2384"/>
                    <a:pt x="26140" y="2385"/>
                  </a:cubicBezTo>
                  <a:cubicBezTo>
                    <a:pt x="26320" y="2400"/>
                    <a:pt x="26470" y="2490"/>
                    <a:pt x="26650" y="2520"/>
                  </a:cubicBezTo>
                  <a:cubicBezTo>
                    <a:pt x="26699" y="2529"/>
                    <a:pt x="26747" y="2532"/>
                    <a:pt x="26794" y="2532"/>
                  </a:cubicBezTo>
                  <a:cubicBezTo>
                    <a:pt x="26879" y="2532"/>
                    <a:pt x="26962" y="2523"/>
                    <a:pt x="27043" y="2523"/>
                  </a:cubicBezTo>
                  <a:cubicBezTo>
                    <a:pt x="27140" y="2523"/>
                    <a:pt x="27234" y="2536"/>
                    <a:pt x="27325" y="2594"/>
                  </a:cubicBezTo>
                  <a:cubicBezTo>
                    <a:pt x="27460" y="2684"/>
                    <a:pt x="27565" y="2820"/>
                    <a:pt x="27745" y="2880"/>
                  </a:cubicBezTo>
                  <a:cubicBezTo>
                    <a:pt x="28045" y="2984"/>
                    <a:pt x="28360" y="3014"/>
                    <a:pt x="28675" y="3120"/>
                  </a:cubicBezTo>
                  <a:cubicBezTo>
                    <a:pt x="28945" y="3210"/>
                    <a:pt x="28945" y="3360"/>
                    <a:pt x="28975" y="3600"/>
                  </a:cubicBezTo>
                  <a:cubicBezTo>
                    <a:pt x="29005" y="3810"/>
                    <a:pt x="29275" y="3930"/>
                    <a:pt x="29455" y="4004"/>
                  </a:cubicBezTo>
                  <a:cubicBezTo>
                    <a:pt x="29559" y="4050"/>
                    <a:pt x="29665" y="4110"/>
                    <a:pt x="29769" y="4124"/>
                  </a:cubicBezTo>
                  <a:cubicBezTo>
                    <a:pt x="29785" y="4126"/>
                    <a:pt x="29800" y="4127"/>
                    <a:pt x="29816" y="4127"/>
                  </a:cubicBezTo>
                  <a:cubicBezTo>
                    <a:pt x="29942" y="4127"/>
                    <a:pt x="30083" y="4078"/>
                    <a:pt x="30189" y="4064"/>
                  </a:cubicBezTo>
                  <a:cubicBezTo>
                    <a:pt x="30579" y="4020"/>
                    <a:pt x="30955" y="3960"/>
                    <a:pt x="31329" y="3900"/>
                  </a:cubicBezTo>
                  <a:cubicBezTo>
                    <a:pt x="31734" y="3840"/>
                    <a:pt x="32139" y="3720"/>
                    <a:pt x="32544" y="3660"/>
                  </a:cubicBezTo>
                  <a:cubicBezTo>
                    <a:pt x="32596" y="3653"/>
                    <a:pt x="32646" y="3650"/>
                    <a:pt x="32695" y="3650"/>
                  </a:cubicBezTo>
                  <a:cubicBezTo>
                    <a:pt x="32993" y="3650"/>
                    <a:pt x="33259" y="3764"/>
                    <a:pt x="33504" y="3944"/>
                  </a:cubicBezTo>
                  <a:cubicBezTo>
                    <a:pt x="33629" y="4032"/>
                    <a:pt x="33693" y="4081"/>
                    <a:pt x="33779" y="4081"/>
                  </a:cubicBezTo>
                  <a:cubicBezTo>
                    <a:pt x="33826" y="4081"/>
                    <a:pt x="33879" y="4066"/>
                    <a:pt x="33954" y="4034"/>
                  </a:cubicBezTo>
                  <a:cubicBezTo>
                    <a:pt x="34118" y="3960"/>
                    <a:pt x="34284" y="3900"/>
                    <a:pt x="34448" y="3840"/>
                  </a:cubicBezTo>
                  <a:cubicBezTo>
                    <a:pt x="34778" y="3734"/>
                    <a:pt x="35094" y="3614"/>
                    <a:pt x="35424" y="3510"/>
                  </a:cubicBezTo>
                  <a:cubicBezTo>
                    <a:pt x="35678" y="3420"/>
                    <a:pt x="35904" y="3450"/>
                    <a:pt x="36174" y="3420"/>
                  </a:cubicBezTo>
                  <a:cubicBezTo>
                    <a:pt x="36578" y="3390"/>
                    <a:pt x="36968" y="3360"/>
                    <a:pt x="37373" y="3360"/>
                  </a:cubicBezTo>
                  <a:cubicBezTo>
                    <a:pt x="37628" y="3360"/>
                    <a:pt x="37823" y="3300"/>
                    <a:pt x="38063" y="3224"/>
                  </a:cubicBezTo>
                  <a:cubicBezTo>
                    <a:pt x="38393" y="3150"/>
                    <a:pt x="38738" y="3074"/>
                    <a:pt x="39007" y="2880"/>
                  </a:cubicBezTo>
                  <a:cubicBezTo>
                    <a:pt x="39307" y="2640"/>
                    <a:pt x="39607" y="2490"/>
                    <a:pt x="39997" y="2400"/>
                  </a:cubicBezTo>
                  <a:cubicBezTo>
                    <a:pt x="40114" y="2377"/>
                    <a:pt x="40238" y="2363"/>
                    <a:pt x="40362" y="2363"/>
                  </a:cubicBezTo>
                  <a:cubicBezTo>
                    <a:pt x="40638" y="2363"/>
                    <a:pt x="40916" y="2429"/>
                    <a:pt x="41123" y="2594"/>
                  </a:cubicBezTo>
                  <a:cubicBezTo>
                    <a:pt x="41333" y="2760"/>
                    <a:pt x="41527" y="2880"/>
                    <a:pt x="41783" y="2924"/>
                  </a:cubicBezTo>
                  <a:cubicBezTo>
                    <a:pt x="41849" y="2938"/>
                    <a:pt x="41916" y="2942"/>
                    <a:pt x="41984" y="2942"/>
                  </a:cubicBezTo>
                  <a:cubicBezTo>
                    <a:pt x="42092" y="2942"/>
                    <a:pt x="42201" y="2931"/>
                    <a:pt x="42310" y="2931"/>
                  </a:cubicBezTo>
                  <a:cubicBezTo>
                    <a:pt x="42359" y="2931"/>
                    <a:pt x="42408" y="2933"/>
                    <a:pt x="42457" y="2940"/>
                  </a:cubicBezTo>
                  <a:cubicBezTo>
                    <a:pt x="42712" y="2970"/>
                    <a:pt x="42937" y="3074"/>
                    <a:pt x="43057" y="3284"/>
                  </a:cubicBezTo>
                  <a:cubicBezTo>
                    <a:pt x="43147" y="3452"/>
                    <a:pt x="43182" y="3498"/>
                    <a:pt x="43331" y="3498"/>
                  </a:cubicBezTo>
                  <a:cubicBezTo>
                    <a:pt x="43356" y="3498"/>
                    <a:pt x="43384" y="3497"/>
                    <a:pt x="43417" y="3494"/>
                  </a:cubicBezTo>
                  <a:cubicBezTo>
                    <a:pt x="43692" y="3494"/>
                    <a:pt x="43967" y="3414"/>
                    <a:pt x="44253" y="3414"/>
                  </a:cubicBezTo>
                  <a:cubicBezTo>
                    <a:pt x="44294" y="3414"/>
                    <a:pt x="44335" y="3416"/>
                    <a:pt x="44376" y="3420"/>
                  </a:cubicBezTo>
                  <a:cubicBezTo>
                    <a:pt x="44542" y="3450"/>
                    <a:pt x="44572" y="3554"/>
                    <a:pt x="44706" y="3614"/>
                  </a:cubicBezTo>
                  <a:cubicBezTo>
                    <a:pt x="44749" y="3638"/>
                    <a:pt x="44808" y="3646"/>
                    <a:pt x="44872" y="3646"/>
                  </a:cubicBezTo>
                  <a:cubicBezTo>
                    <a:pt x="44967" y="3646"/>
                    <a:pt x="45070" y="3630"/>
                    <a:pt x="45142" y="3630"/>
                  </a:cubicBezTo>
                  <a:lnTo>
                    <a:pt x="45592" y="3630"/>
                  </a:lnTo>
                  <a:cubicBezTo>
                    <a:pt x="45756" y="3644"/>
                    <a:pt x="45816" y="3704"/>
                    <a:pt x="45936" y="3810"/>
                  </a:cubicBezTo>
                  <a:cubicBezTo>
                    <a:pt x="46072" y="3914"/>
                    <a:pt x="46206" y="3914"/>
                    <a:pt x="46386" y="3944"/>
                  </a:cubicBezTo>
                  <a:cubicBezTo>
                    <a:pt x="46656" y="4004"/>
                    <a:pt x="46942" y="3944"/>
                    <a:pt x="47211" y="4020"/>
                  </a:cubicBezTo>
                  <a:cubicBezTo>
                    <a:pt x="47376" y="4064"/>
                    <a:pt x="47541" y="4154"/>
                    <a:pt x="47706" y="4184"/>
                  </a:cubicBezTo>
                  <a:cubicBezTo>
                    <a:pt x="47735" y="4189"/>
                    <a:pt x="47766" y="4191"/>
                    <a:pt x="47797" y="4191"/>
                  </a:cubicBezTo>
                  <a:cubicBezTo>
                    <a:pt x="48047" y="4191"/>
                    <a:pt x="48334" y="4041"/>
                    <a:pt x="48561" y="3974"/>
                  </a:cubicBezTo>
                  <a:cubicBezTo>
                    <a:pt x="48831" y="3900"/>
                    <a:pt x="49085" y="3780"/>
                    <a:pt x="49355" y="3764"/>
                  </a:cubicBezTo>
                  <a:cubicBezTo>
                    <a:pt x="49595" y="3764"/>
                    <a:pt x="49791" y="3780"/>
                    <a:pt x="50015" y="3854"/>
                  </a:cubicBezTo>
                  <a:cubicBezTo>
                    <a:pt x="50151" y="3900"/>
                    <a:pt x="50255" y="4004"/>
                    <a:pt x="50391" y="4050"/>
                  </a:cubicBezTo>
                  <a:cubicBezTo>
                    <a:pt x="50417" y="4056"/>
                    <a:pt x="50442" y="4058"/>
                    <a:pt x="50468" y="4058"/>
                  </a:cubicBezTo>
                  <a:cubicBezTo>
                    <a:pt x="50576" y="4058"/>
                    <a:pt x="50684" y="4014"/>
                    <a:pt x="50781" y="3990"/>
                  </a:cubicBezTo>
                  <a:cubicBezTo>
                    <a:pt x="50931" y="3944"/>
                    <a:pt x="51081" y="3854"/>
                    <a:pt x="51215" y="3780"/>
                  </a:cubicBezTo>
                  <a:cubicBezTo>
                    <a:pt x="51621" y="3524"/>
                    <a:pt x="51935" y="3180"/>
                    <a:pt x="52445" y="3150"/>
                  </a:cubicBezTo>
                  <a:cubicBezTo>
                    <a:pt x="52468" y="3148"/>
                    <a:pt x="52491" y="3148"/>
                    <a:pt x="52514" y="3148"/>
                  </a:cubicBezTo>
                  <a:cubicBezTo>
                    <a:pt x="52952" y="3148"/>
                    <a:pt x="53353" y="3406"/>
                    <a:pt x="53780" y="3434"/>
                  </a:cubicBezTo>
                  <a:cubicBezTo>
                    <a:pt x="53837" y="3437"/>
                    <a:pt x="53892" y="3438"/>
                    <a:pt x="53947" y="3438"/>
                  </a:cubicBezTo>
                  <a:cubicBezTo>
                    <a:pt x="54213" y="3438"/>
                    <a:pt x="54464" y="3407"/>
                    <a:pt x="54724" y="3344"/>
                  </a:cubicBezTo>
                  <a:cubicBezTo>
                    <a:pt x="54849" y="3308"/>
                    <a:pt x="54932" y="3229"/>
                    <a:pt x="55051" y="3229"/>
                  </a:cubicBezTo>
                  <a:cubicBezTo>
                    <a:pt x="55075" y="3229"/>
                    <a:pt x="55102" y="3232"/>
                    <a:pt x="55130" y="3240"/>
                  </a:cubicBezTo>
                  <a:cubicBezTo>
                    <a:pt x="55234" y="3270"/>
                    <a:pt x="55294" y="3360"/>
                    <a:pt x="55414" y="3360"/>
                  </a:cubicBezTo>
                  <a:cubicBezTo>
                    <a:pt x="55421" y="3360"/>
                    <a:pt x="55428" y="3360"/>
                    <a:pt x="55435" y="3360"/>
                  </a:cubicBezTo>
                  <a:cubicBezTo>
                    <a:pt x="55685" y="3360"/>
                    <a:pt x="55912" y="3142"/>
                    <a:pt x="56159" y="3142"/>
                  </a:cubicBezTo>
                  <a:cubicBezTo>
                    <a:pt x="56185" y="3142"/>
                    <a:pt x="56212" y="3144"/>
                    <a:pt x="56240" y="3150"/>
                  </a:cubicBezTo>
                  <a:cubicBezTo>
                    <a:pt x="56420" y="3180"/>
                    <a:pt x="56660" y="3344"/>
                    <a:pt x="56810" y="3434"/>
                  </a:cubicBezTo>
                  <a:cubicBezTo>
                    <a:pt x="56900" y="3480"/>
                    <a:pt x="56974" y="3614"/>
                    <a:pt x="57080" y="3630"/>
                  </a:cubicBezTo>
                  <a:lnTo>
                    <a:pt x="57080" y="2400"/>
                  </a:lnTo>
                  <a:cubicBezTo>
                    <a:pt x="56998" y="2387"/>
                    <a:pt x="56920" y="2382"/>
                    <a:pt x="56843" y="2382"/>
                  </a:cubicBezTo>
                  <a:cubicBezTo>
                    <a:pt x="56648" y="2382"/>
                    <a:pt x="56463" y="2417"/>
                    <a:pt x="56270" y="2460"/>
                  </a:cubicBezTo>
                  <a:cubicBezTo>
                    <a:pt x="56030" y="2520"/>
                    <a:pt x="55804" y="2564"/>
                    <a:pt x="55564" y="2594"/>
                  </a:cubicBezTo>
                  <a:cubicBezTo>
                    <a:pt x="55250" y="2640"/>
                    <a:pt x="55010" y="2864"/>
                    <a:pt x="54710" y="2940"/>
                  </a:cubicBezTo>
                  <a:cubicBezTo>
                    <a:pt x="54571" y="2975"/>
                    <a:pt x="54402" y="2999"/>
                    <a:pt x="54235" y="2999"/>
                  </a:cubicBezTo>
                  <a:cubicBezTo>
                    <a:pt x="54113" y="2999"/>
                    <a:pt x="53992" y="2986"/>
                    <a:pt x="53885" y="2954"/>
                  </a:cubicBezTo>
                  <a:cubicBezTo>
                    <a:pt x="53780" y="2924"/>
                    <a:pt x="53690" y="2864"/>
                    <a:pt x="53570" y="2850"/>
                  </a:cubicBezTo>
                  <a:cubicBezTo>
                    <a:pt x="53405" y="2834"/>
                    <a:pt x="53255" y="2834"/>
                    <a:pt x="53075" y="2804"/>
                  </a:cubicBezTo>
                  <a:cubicBezTo>
                    <a:pt x="52925" y="2774"/>
                    <a:pt x="52835" y="2640"/>
                    <a:pt x="52685" y="2640"/>
                  </a:cubicBezTo>
                  <a:cubicBezTo>
                    <a:pt x="52674" y="2639"/>
                    <a:pt x="52662" y="2639"/>
                    <a:pt x="52651" y="2639"/>
                  </a:cubicBezTo>
                  <a:cubicBezTo>
                    <a:pt x="52351" y="2639"/>
                    <a:pt x="52089" y="2835"/>
                    <a:pt x="51785" y="2864"/>
                  </a:cubicBezTo>
                  <a:cubicBezTo>
                    <a:pt x="51681" y="2864"/>
                    <a:pt x="51621" y="2820"/>
                    <a:pt x="51515" y="2804"/>
                  </a:cubicBezTo>
                  <a:cubicBezTo>
                    <a:pt x="51381" y="2804"/>
                    <a:pt x="51395" y="2700"/>
                    <a:pt x="51305" y="2610"/>
                  </a:cubicBezTo>
                  <a:cubicBezTo>
                    <a:pt x="51185" y="2460"/>
                    <a:pt x="50825" y="2460"/>
                    <a:pt x="50661" y="2430"/>
                  </a:cubicBezTo>
                  <a:cubicBezTo>
                    <a:pt x="50585" y="2430"/>
                    <a:pt x="50495" y="2414"/>
                    <a:pt x="50421" y="2385"/>
                  </a:cubicBezTo>
                  <a:cubicBezTo>
                    <a:pt x="50375" y="2355"/>
                    <a:pt x="50345" y="2325"/>
                    <a:pt x="50301" y="2310"/>
                  </a:cubicBezTo>
                  <a:cubicBezTo>
                    <a:pt x="50241" y="2280"/>
                    <a:pt x="50165" y="2265"/>
                    <a:pt x="50105" y="2235"/>
                  </a:cubicBezTo>
                  <a:cubicBezTo>
                    <a:pt x="50031" y="2205"/>
                    <a:pt x="50001" y="2205"/>
                    <a:pt x="49925" y="2205"/>
                  </a:cubicBezTo>
                  <a:cubicBezTo>
                    <a:pt x="49855" y="2205"/>
                    <a:pt x="49758" y="2191"/>
                    <a:pt x="49664" y="2191"/>
                  </a:cubicBezTo>
                  <a:cubicBezTo>
                    <a:pt x="49558" y="2191"/>
                    <a:pt x="49456" y="2208"/>
                    <a:pt x="49401" y="2280"/>
                  </a:cubicBezTo>
                  <a:cubicBezTo>
                    <a:pt x="49371" y="2325"/>
                    <a:pt x="49371" y="2385"/>
                    <a:pt x="49341" y="2430"/>
                  </a:cubicBezTo>
                  <a:cubicBezTo>
                    <a:pt x="49295" y="2474"/>
                    <a:pt x="49295" y="2444"/>
                    <a:pt x="49235" y="2474"/>
                  </a:cubicBezTo>
                  <a:cubicBezTo>
                    <a:pt x="49026" y="2564"/>
                    <a:pt x="48771" y="2640"/>
                    <a:pt x="48546" y="2670"/>
                  </a:cubicBezTo>
                  <a:cubicBezTo>
                    <a:pt x="48513" y="2675"/>
                    <a:pt x="48478" y="2677"/>
                    <a:pt x="48442" y="2677"/>
                  </a:cubicBezTo>
                  <a:cubicBezTo>
                    <a:pt x="48369" y="2677"/>
                    <a:pt x="48290" y="2670"/>
                    <a:pt x="48212" y="2670"/>
                  </a:cubicBezTo>
                  <a:cubicBezTo>
                    <a:pt x="48096" y="2670"/>
                    <a:pt x="47984" y="2685"/>
                    <a:pt x="47901" y="2760"/>
                  </a:cubicBezTo>
                  <a:cubicBezTo>
                    <a:pt x="47826" y="2820"/>
                    <a:pt x="47826" y="2910"/>
                    <a:pt x="47766" y="2970"/>
                  </a:cubicBezTo>
                  <a:cubicBezTo>
                    <a:pt x="47691" y="3044"/>
                    <a:pt x="47481" y="3090"/>
                    <a:pt x="47376" y="3104"/>
                  </a:cubicBezTo>
                  <a:cubicBezTo>
                    <a:pt x="47357" y="3108"/>
                    <a:pt x="47339" y="3110"/>
                    <a:pt x="47322" y="3110"/>
                  </a:cubicBezTo>
                  <a:cubicBezTo>
                    <a:pt x="47270" y="3110"/>
                    <a:pt x="47222" y="3093"/>
                    <a:pt x="47166" y="3060"/>
                  </a:cubicBezTo>
                  <a:cubicBezTo>
                    <a:pt x="47031" y="3000"/>
                    <a:pt x="46896" y="2940"/>
                    <a:pt x="46732" y="2940"/>
                  </a:cubicBezTo>
                  <a:cubicBezTo>
                    <a:pt x="46687" y="2940"/>
                    <a:pt x="46647" y="2943"/>
                    <a:pt x="46606" y="2943"/>
                  </a:cubicBezTo>
                  <a:cubicBezTo>
                    <a:pt x="46564" y="2943"/>
                    <a:pt x="46522" y="2940"/>
                    <a:pt x="46476" y="2924"/>
                  </a:cubicBezTo>
                  <a:cubicBezTo>
                    <a:pt x="46312" y="2894"/>
                    <a:pt x="46132" y="2834"/>
                    <a:pt x="45966" y="2774"/>
                  </a:cubicBezTo>
                  <a:cubicBezTo>
                    <a:pt x="45930" y="2761"/>
                    <a:pt x="45899" y="2756"/>
                    <a:pt x="45870" y="2756"/>
                  </a:cubicBezTo>
                  <a:cubicBezTo>
                    <a:pt x="45804" y="2756"/>
                    <a:pt x="45750" y="2784"/>
                    <a:pt x="45666" y="2804"/>
                  </a:cubicBezTo>
                  <a:cubicBezTo>
                    <a:pt x="45583" y="2837"/>
                    <a:pt x="45500" y="2855"/>
                    <a:pt x="45419" y="2855"/>
                  </a:cubicBezTo>
                  <a:cubicBezTo>
                    <a:pt x="45310" y="2855"/>
                    <a:pt x="45206" y="2822"/>
                    <a:pt x="45112" y="2744"/>
                  </a:cubicBezTo>
                  <a:cubicBezTo>
                    <a:pt x="45052" y="2700"/>
                    <a:pt x="44976" y="2580"/>
                    <a:pt x="44902" y="2564"/>
                  </a:cubicBezTo>
                  <a:cubicBezTo>
                    <a:pt x="44873" y="2550"/>
                    <a:pt x="44839" y="2546"/>
                    <a:pt x="44808" y="2546"/>
                  </a:cubicBezTo>
                  <a:cubicBezTo>
                    <a:pt x="44775" y="2546"/>
                    <a:pt x="44745" y="2550"/>
                    <a:pt x="44722" y="2550"/>
                  </a:cubicBezTo>
                  <a:cubicBezTo>
                    <a:pt x="44572" y="2550"/>
                    <a:pt x="44482" y="2594"/>
                    <a:pt x="44332" y="2624"/>
                  </a:cubicBezTo>
                  <a:cubicBezTo>
                    <a:pt x="44171" y="2674"/>
                    <a:pt x="43969" y="2775"/>
                    <a:pt x="43794" y="2775"/>
                  </a:cubicBezTo>
                  <a:cubicBezTo>
                    <a:pt x="43757" y="2775"/>
                    <a:pt x="43721" y="2770"/>
                    <a:pt x="43687" y="2760"/>
                  </a:cubicBezTo>
                  <a:cubicBezTo>
                    <a:pt x="43552" y="2730"/>
                    <a:pt x="43387" y="2610"/>
                    <a:pt x="43267" y="2520"/>
                  </a:cubicBezTo>
                  <a:cubicBezTo>
                    <a:pt x="43132" y="2414"/>
                    <a:pt x="43057" y="2385"/>
                    <a:pt x="42877" y="2385"/>
                  </a:cubicBezTo>
                  <a:cubicBezTo>
                    <a:pt x="42757" y="2385"/>
                    <a:pt x="42667" y="2385"/>
                    <a:pt x="42562" y="2414"/>
                  </a:cubicBezTo>
                  <a:cubicBezTo>
                    <a:pt x="42487" y="2426"/>
                    <a:pt x="42375" y="2436"/>
                    <a:pt x="42279" y="2436"/>
                  </a:cubicBezTo>
                  <a:cubicBezTo>
                    <a:pt x="42239" y="2436"/>
                    <a:pt x="42203" y="2434"/>
                    <a:pt x="42172" y="2430"/>
                  </a:cubicBezTo>
                  <a:cubicBezTo>
                    <a:pt x="42127" y="2414"/>
                    <a:pt x="42097" y="2385"/>
                    <a:pt x="42052" y="2385"/>
                  </a:cubicBezTo>
                  <a:cubicBezTo>
                    <a:pt x="42030" y="2377"/>
                    <a:pt x="42007" y="2377"/>
                    <a:pt x="41987" y="2377"/>
                  </a:cubicBezTo>
                  <a:cubicBezTo>
                    <a:pt x="41966" y="2377"/>
                    <a:pt x="41947" y="2377"/>
                    <a:pt x="41932" y="2370"/>
                  </a:cubicBezTo>
                  <a:cubicBezTo>
                    <a:pt x="41902" y="2190"/>
                    <a:pt x="41827" y="2220"/>
                    <a:pt x="41663" y="2205"/>
                  </a:cubicBezTo>
                  <a:cubicBezTo>
                    <a:pt x="41497" y="2205"/>
                    <a:pt x="41347" y="2115"/>
                    <a:pt x="41183" y="2085"/>
                  </a:cubicBezTo>
                  <a:cubicBezTo>
                    <a:pt x="41170" y="2081"/>
                    <a:pt x="41156" y="2080"/>
                    <a:pt x="41141" y="2080"/>
                  </a:cubicBezTo>
                  <a:cubicBezTo>
                    <a:pt x="41114" y="2080"/>
                    <a:pt x="41085" y="2084"/>
                    <a:pt x="41054" y="2084"/>
                  </a:cubicBezTo>
                  <a:cubicBezTo>
                    <a:pt x="41028" y="2084"/>
                    <a:pt x="41000" y="2081"/>
                    <a:pt x="40973" y="2070"/>
                  </a:cubicBezTo>
                  <a:cubicBezTo>
                    <a:pt x="40973" y="2040"/>
                    <a:pt x="40957" y="2025"/>
                    <a:pt x="40927" y="2010"/>
                  </a:cubicBezTo>
                  <a:cubicBezTo>
                    <a:pt x="40897" y="1980"/>
                    <a:pt x="40867" y="1980"/>
                    <a:pt x="40837" y="1965"/>
                  </a:cubicBezTo>
                  <a:cubicBezTo>
                    <a:pt x="40763" y="1920"/>
                    <a:pt x="40763" y="1965"/>
                    <a:pt x="40747" y="1860"/>
                  </a:cubicBezTo>
                  <a:cubicBezTo>
                    <a:pt x="40747" y="1800"/>
                    <a:pt x="40777" y="1785"/>
                    <a:pt x="40793" y="1740"/>
                  </a:cubicBezTo>
                  <a:cubicBezTo>
                    <a:pt x="40783" y="1737"/>
                    <a:pt x="40771" y="1736"/>
                    <a:pt x="40759" y="1736"/>
                  </a:cubicBezTo>
                  <a:cubicBezTo>
                    <a:pt x="40727" y="1736"/>
                    <a:pt x="40690" y="1744"/>
                    <a:pt x="40658" y="1744"/>
                  </a:cubicBezTo>
                  <a:cubicBezTo>
                    <a:pt x="40647" y="1744"/>
                    <a:pt x="40636" y="1743"/>
                    <a:pt x="40627" y="1740"/>
                  </a:cubicBezTo>
                  <a:cubicBezTo>
                    <a:pt x="40567" y="1710"/>
                    <a:pt x="40597" y="1680"/>
                    <a:pt x="40537" y="1635"/>
                  </a:cubicBezTo>
                  <a:cubicBezTo>
                    <a:pt x="40499" y="1602"/>
                    <a:pt x="40440" y="1589"/>
                    <a:pt x="40375" y="1589"/>
                  </a:cubicBezTo>
                  <a:cubicBezTo>
                    <a:pt x="40263" y="1589"/>
                    <a:pt x="40133" y="1627"/>
                    <a:pt x="40057" y="1665"/>
                  </a:cubicBezTo>
                  <a:cubicBezTo>
                    <a:pt x="39817" y="1770"/>
                    <a:pt x="39577" y="1905"/>
                    <a:pt x="39337" y="2025"/>
                  </a:cubicBezTo>
                  <a:cubicBezTo>
                    <a:pt x="39157" y="2115"/>
                    <a:pt x="38947" y="2160"/>
                    <a:pt x="38768" y="2280"/>
                  </a:cubicBezTo>
                  <a:cubicBezTo>
                    <a:pt x="38693" y="2340"/>
                    <a:pt x="38618" y="2414"/>
                    <a:pt x="38558" y="2460"/>
                  </a:cubicBezTo>
                  <a:cubicBezTo>
                    <a:pt x="38438" y="2564"/>
                    <a:pt x="38243" y="2654"/>
                    <a:pt x="38093" y="2700"/>
                  </a:cubicBezTo>
                  <a:cubicBezTo>
                    <a:pt x="38066" y="2707"/>
                    <a:pt x="38036" y="2711"/>
                    <a:pt x="38008" y="2711"/>
                  </a:cubicBezTo>
                  <a:cubicBezTo>
                    <a:pt x="37912" y="2711"/>
                    <a:pt x="37823" y="2669"/>
                    <a:pt x="37823" y="2564"/>
                  </a:cubicBezTo>
                  <a:cubicBezTo>
                    <a:pt x="37748" y="2594"/>
                    <a:pt x="37718" y="2580"/>
                    <a:pt x="37628" y="2594"/>
                  </a:cubicBezTo>
                  <a:cubicBezTo>
                    <a:pt x="37598" y="2610"/>
                    <a:pt x="37568" y="2640"/>
                    <a:pt x="37523" y="2640"/>
                  </a:cubicBezTo>
                  <a:cubicBezTo>
                    <a:pt x="37493" y="2640"/>
                    <a:pt x="37448" y="2610"/>
                    <a:pt x="37418" y="2594"/>
                  </a:cubicBezTo>
                  <a:cubicBezTo>
                    <a:pt x="37268" y="2550"/>
                    <a:pt x="37148" y="2504"/>
                    <a:pt x="37013" y="2430"/>
                  </a:cubicBezTo>
                  <a:cubicBezTo>
                    <a:pt x="36923" y="2385"/>
                    <a:pt x="36893" y="2370"/>
                    <a:pt x="36833" y="2295"/>
                  </a:cubicBezTo>
                  <a:cubicBezTo>
                    <a:pt x="36773" y="2235"/>
                    <a:pt x="36668" y="2115"/>
                    <a:pt x="36578" y="2085"/>
                  </a:cubicBezTo>
                  <a:cubicBezTo>
                    <a:pt x="36556" y="2077"/>
                    <a:pt x="36528" y="2075"/>
                    <a:pt x="36496" y="2075"/>
                  </a:cubicBezTo>
                  <a:cubicBezTo>
                    <a:pt x="36395" y="2075"/>
                    <a:pt x="36257" y="2104"/>
                    <a:pt x="36188" y="2115"/>
                  </a:cubicBezTo>
                  <a:cubicBezTo>
                    <a:pt x="36128" y="2130"/>
                    <a:pt x="36068" y="2175"/>
                    <a:pt x="36008" y="2205"/>
                  </a:cubicBezTo>
                  <a:cubicBezTo>
                    <a:pt x="35904" y="2250"/>
                    <a:pt x="35814" y="2310"/>
                    <a:pt x="35694" y="2355"/>
                  </a:cubicBezTo>
                  <a:cubicBezTo>
                    <a:pt x="35544" y="2430"/>
                    <a:pt x="35334" y="2550"/>
                    <a:pt x="35378" y="2744"/>
                  </a:cubicBezTo>
                  <a:cubicBezTo>
                    <a:pt x="35394" y="2790"/>
                    <a:pt x="35454" y="2834"/>
                    <a:pt x="35424" y="2910"/>
                  </a:cubicBezTo>
                  <a:cubicBezTo>
                    <a:pt x="35378" y="2984"/>
                    <a:pt x="35258" y="3014"/>
                    <a:pt x="35198" y="3060"/>
                  </a:cubicBezTo>
                  <a:cubicBezTo>
                    <a:pt x="35078" y="3134"/>
                    <a:pt x="34928" y="3224"/>
                    <a:pt x="34778" y="3284"/>
                  </a:cubicBezTo>
                  <a:cubicBezTo>
                    <a:pt x="34614" y="3344"/>
                    <a:pt x="34464" y="3390"/>
                    <a:pt x="34298" y="3434"/>
                  </a:cubicBezTo>
                  <a:cubicBezTo>
                    <a:pt x="34254" y="3450"/>
                    <a:pt x="34194" y="3464"/>
                    <a:pt x="34134" y="3464"/>
                  </a:cubicBezTo>
                  <a:cubicBezTo>
                    <a:pt x="34028" y="3434"/>
                    <a:pt x="33968" y="3374"/>
                    <a:pt x="33864" y="3374"/>
                  </a:cubicBezTo>
                  <a:cubicBezTo>
                    <a:pt x="33809" y="3370"/>
                    <a:pt x="33752" y="3368"/>
                    <a:pt x="33695" y="3368"/>
                  </a:cubicBezTo>
                  <a:cubicBezTo>
                    <a:pt x="33580" y="3368"/>
                    <a:pt x="33464" y="3374"/>
                    <a:pt x="33354" y="3374"/>
                  </a:cubicBezTo>
                  <a:cubicBezTo>
                    <a:pt x="33294" y="3374"/>
                    <a:pt x="33249" y="3374"/>
                    <a:pt x="33204" y="3344"/>
                  </a:cubicBezTo>
                  <a:cubicBezTo>
                    <a:pt x="33129" y="3300"/>
                    <a:pt x="33114" y="3180"/>
                    <a:pt x="33069" y="3104"/>
                  </a:cubicBezTo>
                  <a:cubicBezTo>
                    <a:pt x="32994" y="2970"/>
                    <a:pt x="32934" y="2910"/>
                    <a:pt x="32769" y="2894"/>
                  </a:cubicBezTo>
                  <a:cubicBezTo>
                    <a:pt x="32664" y="2894"/>
                    <a:pt x="32574" y="2850"/>
                    <a:pt x="32469" y="2850"/>
                  </a:cubicBezTo>
                  <a:cubicBezTo>
                    <a:pt x="32349" y="2850"/>
                    <a:pt x="32334" y="2910"/>
                    <a:pt x="32244" y="2954"/>
                  </a:cubicBezTo>
                  <a:cubicBezTo>
                    <a:pt x="32203" y="2982"/>
                    <a:pt x="32154" y="2990"/>
                    <a:pt x="32102" y="2990"/>
                  </a:cubicBezTo>
                  <a:cubicBezTo>
                    <a:pt x="32028" y="2990"/>
                    <a:pt x="31949" y="2974"/>
                    <a:pt x="31879" y="2974"/>
                  </a:cubicBezTo>
                  <a:cubicBezTo>
                    <a:pt x="31836" y="2974"/>
                    <a:pt x="31797" y="2980"/>
                    <a:pt x="31764" y="3000"/>
                  </a:cubicBezTo>
                  <a:cubicBezTo>
                    <a:pt x="31689" y="3060"/>
                    <a:pt x="31689" y="3104"/>
                    <a:pt x="31585" y="3150"/>
                  </a:cubicBezTo>
                  <a:cubicBezTo>
                    <a:pt x="31525" y="3164"/>
                    <a:pt x="31435" y="3180"/>
                    <a:pt x="31375" y="3194"/>
                  </a:cubicBezTo>
                  <a:cubicBezTo>
                    <a:pt x="31324" y="3203"/>
                    <a:pt x="31262" y="3209"/>
                    <a:pt x="31198" y="3209"/>
                  </a:cubicBezTo>
                  <a:cubicBezTo>
                    <a:pt x="31033" y="3209"/>
                    <a:pt x="30850" y="3170"/>
                    <a:pt x="30775" y="3030"/>
                  </a:cubicBezTo>
                  <a:cubicBezTo>
                    <a:pt x="30729" y="2940"/>
                    <a:pt x="30805" y="2880"/>
                    <a:pt x="30805" y="2804"/>
                  </a:cubicBezTo>
                  <a:cubicBezTo>
                    <a:pt x="30819" y="2700"/>
                    <a:pt x="30759" y="2684"/>
                    <a:pt x="30685" y="2624"/>
                  </a:cubicBezTo>
                  <a:cubicBezTo>
                    <a:pt x="30505" y="2504"/>
                    <a:pt x="30355" y="2414"/>
                    <a:pt x="30279" y="2205"/>
                  </a:cubicBezTo>
                  <a:cubicBezTo>
                    <a:pt x="30265" y="2145"/>
                    <a:pt x="30249" y="2085"/>
                    <a:pt x="30219" y="2025"/>
                  </a:cubicBezTo>
                  <a:cubicBezTo>
                    <a:pt x="30159" y="1935"/>
                    <a:pt x="30055" y="1905"/>
                    <a:pt x="29979" y="1845"/>
                  </a:cubicBezTo>
                  <a:cubicBezTo>
                    <a:pt x="29725" y="1665"/>
                    <a:pt x="29365" y="1635"/>
                    <a:pt x="29065" y="1605"/>
                  </a:cubicBezTo>
                  <a:cubicBezTo>
                    <a:pt x="29048" y="1603"/>
                    <a:pt x="29031" y="1602"/>
                    <a:pt x="29015" y="1602"/>
                  </a:cubicBezTo>
                  <a:cubicBezTo>
                    <a:pt x="28877" y="1602"/>
                    <a:pt x="28779" y="1653"/>
                    <a:pt x="28645" y="1680"/>
                  </a:cubicBezTo>
                  <a:cubicBezTo>
                    <a:pt x="28432" y="1738"/>
                    <a:pt x="28194" y="1771"/>
                    <a:pt x="27963" y="1771"/>
                  </a:cubicBezTo>
                  <a:cubicBezTo>
                    <a:pt x="27837" y="1771"/>
                    <a:pt x="27712" y="1761"/>
                    <a:pt x="27595" y="1740"/>
                  </a:cubicBezTo>
                  <a:cubicBezTo>
                    <a:pt x="27535" y="1725"/>
                    <a:pt x="27505" y="1755"/>
                    <a:pt x="27460" y="1680"/>
                  </a:cubicBezTo>
                  <a:cubicBezTo>
                    <a:pt x="27400" y="1620"/>
                    <a:pt x="27385" y="1530"/>
                    <a:pt x="27310" y="1470"/>
                  </a:cubicBezTo>
                  <a:cubicBezTo>
                    <a:pt x="27220" y="1395"/>
                    <a:pt x="27100" y="1320"/>
                    <a:pt x="26980" y="1320"/>
                  </a:cubicBezTo>
                  <a:cubicBezTo>
                    <a:pt x="26830" y="1335"/>
                    <a:pt x="26680" y="1395"/>
                    <a:pt x="26545" y="1425"/>
                  </a:cubicBezTo>
                  <a:cubicBezTo>
                    <a:pt x="26366" y="1470"/>
                    <a:pt x="26156" y="1515"/>
                    <a:pt x="25990" y="1605"/>
                  </a:cubicBezTo>
                  <a:cubicBezTo>
                    <a:pt x="25900" y="1650"/>
                    <a:pt x="25856" y="1740"/>
                    <a:pt x="25780" y="1815"/>
                  </a:cubicBezTo>
                  <a:cubicBezTo>
                    <a:pt x="25676" y="1935"/>
                    <a:pt x="25526" y="2055"/>
                    <a:pt x="25450" y="2220"/>
                  </a:cubicBezTo>
                  <a:cubicBezTo>
                    <a:pt x="25406" y="2280"/>
                    <a:pt x="25406" y="2355"/>
                    <a:pt x="25390" y="2430"/>
                  </a:cubicBezTo>
                  <a:cubicBezTo>
                    <a:pt x="25346" y="2610"/>
                    <a:pt x="25150" y="2730"/>
                    <a:pt x="25000" y="2804"/>
                  </a:cubicBezTo>
                  <a:cubicBezTo>
                    <a:pt x="24790" y="2924"/>
                    <a:pt x="24640" y="3090"/>
                    <a:pt x="24416" y="3180"/>
                  </a:cubicBezTo>
                  <a:cubicBezTo>
                    <a:pt x="24190" y="3270"/>
                    <a:pt x="23966" y="3300"/>
                    <a:pt x="23726" y="3344"/>
                  </a:cubicBezTo>
                  <a:cubicBezTo>
                    <a:pt x="23500" y="3404"/>
                    <a:pt x="23261" y="3524"/>
                    <a:pt x="23021" y="3540"/>
                  </a:cubicBezTo>
                  <a:cubicBezTo>
                    <a:pt x="22856" y="3540"/>
                    <a:pt x="22676" y="3494"/>
                    <a:pt x="22511" y="3494"/>
                  </a:cubicBezTo>
                  <a:lnTo>
                    <a:pt x="22046" y="3494"/>
                  </a:lnTo>
                  <a:cubicBezTo>
                    <a:pt x="21731" y="3510"/>
                    <a:pt x="21416" y="3584"/>
                    <a:pt x="21087" y="3584"/>
                  </a:cubicBezTo>
                  <a:cubicBezTo>
                    <a:pt x="20831" y="3584"/>
                    <a:pt x="20577" y="3584"/>
                    <a:pt x="20321" y="3614"/>
                  </a:cubicBezTo>
                  <a:cubicBezTo>
                    <a:pt x="20097" y="3644"/>
                    <a:pt x="19887" y="3690"/>
                    <a:pt x="19677" y="3764"/>
                  </a:cubicBezTo>
                  <a:cubicBezTo>
                    <a:pt x="19571" y="3810"/>
                    <a:pt x="19481" y="3854"/>
                    <a:pt x="19361" y="3884"/>
                  </a:cubicBezTo>
                  <a:cubicBezTo>
                    <a:pt x="19259" y="3904"/>
                    <a:pt x="19151" y="3912"/>
                    <a:pt x="19040" y="3912"/>
                  </a:cubicBezTo>
                  <a:cubicBezTo>
                    <a:pt x="18810" y="3912"/>
                    <a:pt x="18570" y="3875"/>
                    <a:pt x="18357" y="3824"/>
                  </a:cubicBezTo>
                  <a:cubicBezTo>
                    <a:pt x="18207" y="3794"/>
                    <a:pt x="18102" y="3734"/>
                    <a:pt x="17982" y="3674"/>
                  </a:cubicBezTo>
                  <a:cubicBezTo>
                    <a:pt x="17909" y="3635"/>
                    <a:pt x="17831" y="3621"/>
                    <a:pt x="17752" y="3621"/>
                  </a:cubicBezTo>
                  <a:cubicBezTo>
                    <a:pt x="17651" y="3621"/>
                    <a:pt x="17549" y="3643"/>
                    <a:pt x="17457" y="3660"/>
                  </a:cubicBezTo>
                  <a:cubicBezTo>
                    <a:pt x="17224" y="3691"/>
                    <a:pt x="16991" y="3768"/>
                    <a:pt x="16763" y="3768"/>
                  </a:cubicBezTo>
                  <a:cubicBezTo>
                    <a:pt x="16668" y="3768"/>
                    <a:pt x="16574" y="3755"/>
                    <a:pt x="16482" y="3720"/>
                  </a:cubicBezTo>
                  <a:cubicBezTo>
                    <a:pt x="16287" y="3644"/>
                    <a:pt x="16092" y="3510"/>
                    <a:pt x="15898" y="3434"/>
                  </a:cubicBezTo>
                  <a:cubicBezTo>
                    <a:pt x="15858" y="3408"/>
                    <a:pt x="15797" y="3372"/>
                    <a:pt x="15742" y="3372"/>
                  </a:cubicBezTo>
                  <a:cubicBezTo>
                    <a:pt x="15734" y="3372"/>
                    <a:pt x="15726" y="3372"/>
                    <a:pt x="15718" y="3374"/>
                  </a:cubicBezTo>
                  <a:cubicBezTo>
                    <a:pt x="15658" y="3374"/>
                    <a:pt x="15612" y="3464"/>
                    <a:pt x="15538" y="3494"/>
                  </a:cubicBezTo>
                  <a:cubicBezTo>
                    <a:pt x="15492" y="3510"/>
                    <a:pt x="15434" y="3513"/>
                    <a:pt x="15375" y="3513"/>
                  </a:cubicBezTo>
                  <a:cubicBezTo>
                    <a:pt x="15317" y="3513"/>
                    <a:pt x="15259" y="3510"/>
                    <a:pt x="15208" y="3510"/>
                  </a:cubicBezTo>
                  <a:cubicBezTo>
                    <a:pt x="15058" y="3494"/>
                    <a:pt x="14922" y="3510"/>
                    <a:pt x="14802" y="3404"/>
                  </a:cubicBezTo>
                  <a:cubicBezTo>
                    <a:pt x="14562" y="3224"/>
                    <a:pt x="14278" y="3134"/>
                    <a:pt x="14022" y="3000"/>
                  </a:cubicBezTo>
                  <a:cubicBezTo>
                    <a:pt x="13842" y="2910"/>
                    <a:pt x="13798" y="2804"/>
                    <a:pt x="13722" y="2624"/>
                  </a:cubicBezTo>
                  <a:cubicBezTo>
                    <a:pt x="13678" y="2520"/>
                    <a:pt x="13618" y="2414"/>
                    <a:pt x="13528" y="2340"/>
                  </a:cubicBezTo>
                  <a:cubicBezTo>
                    <a:pt x="13438" y="2280"/>
                    <a:pt x="13332" y="2235"/>
                    <a:pt x="13242" y="2160"/>
                  </a:cubicBezTo>
                  <a:cubicBezTo>
                    <a:pt x="13138" y="2070"/>
                    <a:pt x="13078" y="1950"/>
                    <a:pt x="12943" y="1890"/>
                  </a:cubicBezTo>
                  <a:cubicBezTo>
                    <a:pt x="12838" y="1830"/>
                    <a:pt x="12778" y="1770"/>
                    <a:pt x="12688" y="1680"/>
                  </a:cubicBezTo>
                  <a:cubicBezTo>
                    <a:pt x="12598" y="1575"/>
                    <a:pt x="12538" y="1545"/>
                    <a:pt x="12388" y="1530"/>
                  </a:cubicBezTo>
                  <a:cubicBezTo>
                    <a:pt x="12334" y="1523"/>
                    <a:pt x="12286" y="1519"/>
                    <a:pt x="12241" y="1519"/>
                  </a:cubicBezTo>
                  <a:cubicBezTo>
                    <a:pt x="12113" y="1519"/>
                    <a:pt x="12015" y="1550"/>
                    <a:pt x="11893" y="1605"/>
                  </a:cubicBezTo>
                  <a:cubicBezTo>
                    <a:pt x="11623" y="1725"/>
                    <a:pt x="11308" y="1770"/>
                    <a:pt x="11023" y="1860"/>
                  </a:cubicBezTo>
                  <a:cubicBezTo>
                    <a:pt x="10783" y="1935"/>
                    <a:pt x="10559" y="2160"/>
                    <a:pt x="10349" y="2295"/>
                  </a:cubicBezTo>
                  <a:cubicBezTo>
                    <a:pt x="10319" y="2325"/>
                    <a:pt x="10229" y="2400"/>
                    <a:pt x="10183" y="2400"/>
                  </a:cubicBezTo>
                  <a:cubicBezTo>
                    <a:pt x="10174" y="2404"/>
                    <a:pt x="10167" y="2406"/>
                    <a:pt x="10159" y="2406"/>
                  </a:cubicBezTo>
                  <a:cubicBezTo>
                    <a:pt x="10141" y="2406"/>
                    <a:pt x="10121" y="2396"/>
                    <a:pt x="10079" y="2385"/>
                  </a:cubicBezTo>
                  <a:cubicBezTo>
                    <a:pt x="10068" y="2383"/>
                    <a:pt x="10058" y="2382"/>
                    <a:pt x="10048" y="2382"/>
                  </a:cubicBezTo>
                  <a:cubicBezTo>
                    <a:pt x="9958" y="2382"/>
                    <a:pt x="9894" y="2438"/>
                    <a:pt x="9853" y="2504"/>
                  </a:cubicBezTo>
                  <a:cubicBezTo>
                    <a:pt x="9763" y="2640"/>
                    <a:pt x="9703" y="2640"/>
                    <a:pt x="9539" y="2640"/>
                  </a:cubicBezTo>
                  <a:cubicBezTo>
                    <a:pt x="9389" y="2640"/>
                    <a:pt x="9179" y="2594"/>
                    <a:pt x="9029" y="2534"/>
                  </a:cubicBezTo>
                  <a:cubicBezTo>
                    <a:pt x="8896" y="2473"/>
                    <a:pt x="8784" y="2419"/>
                    <a:pt x="8660" y="2419"/>
                  </a:cubicBezTo>
                  <a:cubicBezTo>
                    <a:pt x="8602" y="2419"/>
                    <a:pt x="8541" y="2431"/>
                    <a:pt x="8473" y="2460"/>
                  </a:cubicBezTo>
                  <a:cubicBezTo>
                    <a:pt x="8323" y="2534"/>
                    <a:pt x="8189" y="2594"/>
                    <a:pt x="8039" y="2654"/>
                  </a:cubicBezTo>
                  <a:cubicBezTo>
                    <a:pt x="7955" y="2697"/>
                    <a:pt x="7884" y="2709"/>
                    <a:pt x="7812" y="2709"/>
                  </a:cubicBezTo>
                  <a:cubicBezTo>
                    <a:pt x="7730" y="2709"/>
                    <a:pt x="7648" y="2693"/>
                    <a:pt x="7544" y="2684"/>
                  </a:cubicBezTo>
                  <a:cubicBezTo>
                    <a:pt x="7525" y="2681"/>
                    <a:pt x="7506" y="2680"/>
                    <a:pt x="7487" y="2680"/>
                  </a:cubicBezTo>
                  <a:cubicBezTo>
                    <a:pt x="7432" y="2680"/>
                    <a:pt x="7375" y="2689"/>
                    <a:pt x="7320" y="2689"/>
                  </a:cubicBezTo>
                  <a:cubicBezTo>
                    <a:pt x="7299" y="2689"/>
                    <a:pt x="7279" y="2688"/>
                    <a:pt x="7259" y="2684"/>
                  </a:cubicBezTo>
                  <a:cubicBezTo>
                    <a:pt x="7169" y="2670"/>
                    <a:pt x="7124" y="2594"/>
                    <a:pt x="7019" y="2550"/>
                  </a:cubicBezTo>
                  <a:cubicBezTo>
                    <a:pt x="6929" y="2520"/>
                    <a:pt x="6749" y="2520"/>
                    <a:pt x="6674" y="2460"/>
                  </a:cubicBezTo>
                  <a:cubicBezTo>
                    <a:pt x="6644" y="2444"/>
                    <a:pt x="6644" y="2400"/>
                    <a:pt x="6614" y="2385"/>
                  </a:cubicBezTo>
                  <a:cubicBezTo>
                    <a:pt x="6599" y="2355"/>
                    <a:pt x="6554" y="2355"/>
                    <a:pt x="6539" y="2325"/>
                  </a:cubicBezTo>
                  <a:cubicBezTo>
                    <a:pt x="6479" y="2295"/>
                    <a:pt x="6449" y="2250"/>
                    <a:pt x="6404" y="2220"/>
                  </a:cubicBezTo>
                  <a:cubicBezTo>
                    <a:pt x="6314" y="2145"/>
                    <a:pt x="6314" y="2115"/>
                    <a:pt x="6299" y="2010"/>
                  </a:cubicBezTo>
                  <a:cubicBezTo>
                    <a:pt x="6269" y="1890"/>
                    <a:pt x="6254" y="1740"/>
                    <a:pt x="6284" y="1605"/>
                  </a:cubicBezTo>
                  <a:cubicBezTo>
                    <a:pt x="6314" y="1470"/>
                    <a:pt x="6314" y="1410"/>
                    <a:pt x="6284" y="1275"/>
                  </a:cubicBezTo>
                  <a:cubicBezTo>
                    <a:pt x="6239" y="1170"/>
                    <a:pt x="6209" y="1065"/>
                    <a:pt x="6164" y="960"/>
                  </a:cubicBezTo>
                  <a:cubicBezTo>
                    <a:pt x="6104" y="840"/>
                    <a:pt x="6089" y="720"/>
                    <a:pt x="6030" y="600"/>
                  </a:cubicBezTo>
                  <a:cubicBezTo>
                    <a:pt x="5984" y="525"/>
                    <a:pt x="5954" y="465"/>
                    <a:pt x="5864" y="435"/>
                  </a:cubicBezTo>
                  <a:cubicBezTo>
                    <a:pt x="5790" y="435"/>
                    <a:pt x="5700" y="450"/>
                    <a:pt x="5624" y="450"/>
                  </a:cubicBezTo>
                  <a:cubicBezTo>
                    <a:pt x="5550" y="435"/>
                    <a:pt x="5474" y="405"/>
                    <a:pt x="5400" y="405"/>
                  </a:cubicBezTo>
                  <a:cubicBezTo>
                    <a:pt x="5385" y="401"/>
                    <a:pt x="5371" y="401"/>
                    <a:pt x="5357" y="401"/>
                  </a:cubicBezTo>
                  <a:cubicBezTo>
                    <a:pt x="5341" y="401"/>
                    <a:pt x="5326" y="402"/>
                    <a:pt x="5311" y="402"/>
                  </a:cubicBezTo>
                  <a:cubicBezTo>
                    <a:pt x="5283" y="402"/>
                    <a:pt x="5257" y="398"/>
                    <a:pt x="5234" y="375"/>
                  </a:cubicBezTo>
                  <a:cubicBezTo>
                    <a:pt x="5204" y="345"/>
                    <a:pt x="5204" y="301"/>
                    <a:pt x="5190" y="285"/>
                  </a:cubicBezTo>
                  <a:cubicBezTo>
                    <a:pt x="5160" y="255"/>
                    <a:pt x="5144" y="255"/>
                    <a:pt x="5114" y="225"/>
                  </a:cubicBezTo>
                  <a:cubicBezTo>
                    <a:pt x="5084" y="211"/>
                    <a:pt x="5054" y="181"/>
                    <a:pt x="5024" y="165"/>
                  </a:cubicBezTo>
                  <a:cubicBezTo>
                    <a:pt x="4980" y="135"/>
                    <a:pt x="4950" y="151"/>
                    <a:pt x="4890" y="135"/>
                  </a:cubicBezTo>
                  <a:cubicBezTo>
                    <a:pt x="4844" y="121"/>
                    <a:pt x="4844" y="75"/>
                    <a:pt x="4814" y="61"/>
                  </a:cubicBezTo>
                  <a:cubicBezTo>
                    <a:pt x="4784" y="31"/>
                    <a:pt x="4844" y="31"/>
                    <a:pt x="47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2152725" y="3979125"/>
              <a:ext cx="1410900" cy="143250"/>
            </a:xfrm>
            <a:custGeom>
              <a:avLst/>
              <a:gdLst/>
              <a:ahLst/>
              <a:cxnLst/>
              <a:rect l="l" t="t" r="r" b="b"/>
              <a:pathLst>
                <a:path w="56436" h="5730" extrusionOk="0">
                  <a:moveTo>
                    <a:pt x="5835" y="1"/>
                  </a:moveTo>
                  <a:cubicBezTo>
                    <a:pt x="5520" y="1"/>
                    <a:pt x="5220" y="76"/>
                    <a:pt x="4906" y="76"/>
                  </a:cubicBezTo>
                  <a:lnTo>
                    <a:pt x="3256" y="76"/>
                  </a:lnTo>
                  <a:cubicBezTo>
                    <a:pt x="3056" y="76"/>
                    <a:pt x="2843" y="56"/>
                    <a:pt x="2643" y="56"/>
                  </a:cubicBezTo>
                  <a:cubicBezTo>
                    <a:pt x="2543" y="56"/>
                    <a:pt x="2446" y="61"/>
                    <a:pt x="2356" y="76"/>
                  </a:cubicBezTo>
                  <a:cubicBezTo>
                    <a:pt x="2131" y="106"/>
                    <a:pt x="1891" y="211"/>
                    <a:pt x="1666" y="301"/>
                  </a:cubicBezTo>
                  <a:cubicBezTo>
                    <a:pt x="1471" y="376"/>
                    <a:pt x="1306" y="511"/>
                    <a:pt x="1111" y="616"/>
                  </a:cubicBezTo>
                  <a:cubicBezTo>
                    <a:pt x="946" y="676"/>
                    <a:pt x="781" y="721"/>
                    <a:pt x="616" y="781"/>
                  </a:cubicBezTo>
                  <a:cubicBezTo>
                    <a:pt x="511" y="811"/>
                    <a:pt x="436" y="871"/>
                    <a:pt x="346" y="901"/>
                  </a:cubicBezTo>
                  <a:cubicBezTo>
                    <a:pt x="328" y="908"/>
                    <a:pt x="312" y="910"/>
                    <a:pt x="297" y="910"/>
                  </a:cubicBezTo>
                  <a:cubicBezTo>
                    <a:pt x="283" y="910"/>
                    <a:pt x="270" y="908"/>
                    <a:pt x="258" y="908"/>
                  </a:cubicBezTo>
                  <a:cubicBezTo>
                    <a:pt x="233" y="908"/>
                    <a:pt x="211" y="916"/>
                    <a:pt x="181" y="961"/>
                  </a:cubicBezTo>
                  <a:cubicBezTo>
                    <a:pt x="151" y="946"/>
                    <a:pt x="107" y="931"/>
                    <a:pt x="61" y="901"/>
                  </a:cubicBezTo>
                  <a:cubicBezTo>
                    <a:pt x="61" y="991"/>
                    <a:pt x="31" y="1156"/>
                    <a:pt x="1" y="1321"/>
                  </a:cubicBezTo>
                  <a:cubicBezTo>
                    <a:pt x="47" y="1306"/>
                    <a:pt x="91" y="1306"/>
                    <a:pt x="137" y="1306"/>
                  </a:cubicBezTo>
                  <a:cubicBezTo>
                    <a:pt x="331" y="1291"/>
                    <a:pt x="541" y="1276"/>
                    <a:pt x="721" y="1216"/>
                  </a:cubicBezTo>
                  <a:cubicBezTo>
                    <a:pt x="811" y="1171"/>
                    <a:pt x="871" y="1156"/>
                    <a:pt x="946" y="1081"/>
                  </a:cubicBezTo>
                  <a:cubicBezTo>
                    <a:pt x="1051" y="976"/>
                    <a:pt x="1171" y="931"/>
                    <a:pt x="1306" y="901"/>
                  </a:cubicBezTo>
                  <a:cubicBezTo>
                    <a:pt x="1471" y="856"/>
                    <a:pt x="1621" y="796"/>
                    <a:pt x="1771" y="721"/>
                  </a:cubicBezTo>
                  <a:cubicBezTo>
                    <a:pt x="1906" y="631"/>
                    <a:pt x="2056" y="511"/>
                    <a:pt x="2221" y="466"/>
                  </a:cubicBezTo>
                  <a:cubicBezTo>
                    <a:pt x="2326" y="436"/>
                    <a:pt x="2430" y="421"/>
                    <a:pt x="2550" y="421"/>
                  </a:cubicBezTo>
                  <a:cubicBezTo>
                    <a:pt x="2670" y="421"/>
                    <a:pt x="2790" y="361"/>
                    <a:pt x="2926" y="346"/>
                  </a:cubicBezTo>
                  <a:cubicBezTo>
                    <a:pt x="2986" y="346"/>
                    <a:pt x="3046" y="331"/>
                    <a:pt x="3106" y="331"/>
                  </a:cubicBezTo>
                  <a:cubicBezTo>
                    <a:pt x="3120" y="328"/>
                    <a:pt x="3134" y="327"/>
                    <a:pt x="3148" y="327"/>
                  </a:cubicBezTo>
                  <a:cubicBezTo>
                    <a:pt x="3204" y="327"/>
                    <a:pt x="3252" y="346"/>
                    <a:pt x="3300" y="346"/>
                  </a:cubicBezTo>
                  <a:cubicBezTo>
                    <a:pt x="3480" y="376"/>
                    <a:pt x="3660" y="436"/>
                    <a:pt x="3840" y="466"/>
                  </a:cubicBezTo>
                  <a:cubicBezTo>
                    <a:pt x="3976" y="481"/>
                    <a:pt x="4036" y="496"/>
                    <a:pt x="4140" y="586"/>
                  </a:cubicBezTo>
                  <a:cubicBezTo>
                    <a:pt x="4216" y="661"/>
                    <a:pt x="4290" y="751"/>
                    <a:pt x="4380" y="811"/>
                  </a:cubicBezTo>
                  <a:cubicBezTo>
                    <a:pt x="4456" y="871"/>
                    <a:pt x="4546" y="916"/>
                    <a:pt x="4636" y="931"/>
                  </a:cubicBezTo>
                  <a:cubicBezTo>
                    <a:pt x="4756" y="961"/>
                    <a:pt x="4860" y="961"/>
                    <a:pt x="4966" y="1006"/>
                  </a:cubicBezTo>
                  <a:cubicBezTo>
                    <a:pt x="5176" y="1066"/>
                    <a:pt x="5310" y="1231"/>
                    <a:pt x="5430" y="1381"/>
                  </a:cubicBezTo>
                  <a:lnTo>
                    <a:pt x="5610" y="1606"/>
                  </a:lnTo>
                  <a:cubicBezTo>
                    <a:pt x="5655" y="1681"/>
                    <a:pt x="5730" y="1741"/>
                    <a:pt x="5745" y="1831"/>
                  </a:cubicBezTo>
                  <a:cubicBezTo>
                    <a:pt x="5775" y="1950"/>
                    <a:pt x="5745" y="2056"/>
                    <a:pt x="5850" y="2146"/>
                  </a:cubicBezTo>
                  <a:cubicBezTo>
                    <a:pt x="6000" y="2296"/>
                    <a:pt x="6150" y="2296"/>
                    <a:pt x="6360" y="2310"/>
                  </a:cubicBezTo>
                  <a:cubicBezTo>
                    <a:pt x="6420" y="2326"/>
                    <a:pt x="6495" y="2340"/>
                    <a:pt x="6555" y="2340"/>
                  </a:cubicBezTo>
                  <a:cubicBezTo>
                    <a:pt x="6600" y="2356"/>
                    <a:pt x="6645" y="2386"/>
                    <a:pt x="6675" y="2400"/>
                  </a:cubicBezTo>
                  <a:cubicBezTo>
                    <a:pt x="6705" y="2400"/>
                    <a:pt x="6795" y="2340"/>
                    <a:pt x="6795" y="2340"/>
                  </a:cubicBezTo>
                  <a:cubicBezTo>
                    <a:pt x="6930" y="2266"/>
                    <a:pt x="7065" y="2206"/>
                    <a:pt x="7200" y="2130"/>
                  </a:cubicBezTo>
                  <a:cubicBezTo>
                    <a:pt x="7365" y="2040"/>
                    <a:pt x="7515" y="1920"/>
                    <a:pt x="7709" y="1891"/>
                  </a:cubicBezTo>
                  <a:cubicBezTo>
                    <a:pt x="7845" y="1876"/>
                    <a:pt x="7979" y="1831"/>
                    <a:pt x="8099" y="1786"/>
                  </a:cubicBezTo>
                  <a:cubicBezTo>
                    <a:pt x="8177" y="1757"/>
                    <a:pt x="8230" y="1733"/>
                    <a:pt x="8298" y="1733"/>
                  </a:cubicBezTo>
                  <a:cubicBezTo>
                    <a:pt x="8335" y="1733"/>
                    <a:pt x="8377" y="1740"/>
                    <a:pt x="8429" y="1756"/>
                  </a:cubicBezTo>
                  <a:cubicBezTo>
                    <a:pt x="8445" y="1756"/>
                    <a:pt x="8489" y="1786"/>
                    <a:pt x="8519" y="1786"/>
                  </a:cubicBezTo>
                  <a:cubicBezTo>
                    <a:pt x="8557" y="1793"/>
                    <a:pt x="8598" y="1793"/>
                    <a:pt x="8640" y="1793"/>
                  </a:cubicBezTo>
                  <a:cubicBezTo>
                    <a:pt x="8681" y="1793"/>
                    <a:pt x="8722" y="1793"/>
                    <a:pt x="8759" y="1801"/>
                  </a:cubicBezTo>
                  <a:cubicBezTo>
                    <a:pt x="8813" y="1812"/>
                    <a:pt x="8851" y="1822"/>
                    <a:pt x="8895" y="1822"/>
                  </a:cubicBezTo>
                  <a:cubicBezTo>
                    <a:pt x="8914" y="1822"/>
                    <a:pt x="8933" y="1820"/>
                    <a:pt x="8955" y="1816"/>
                  </a:cubicBezTo>
                  <a:cubicBezTo>
                    <a:pt x="9029" y="1801"/>
                    <a:pt x="9119" y="1786"/>
                    <a:pt x="9195" y="1786"/>
                  </a:cubicBezTo>
                  <a:cubicBezTo>
                    <a:pt x="9299" y="1801"/>
                    <a:pt x="9389" y="1846"/>
                    <a:pt x="9465" y="1906"/>
                  </a:cubicBezTo>
                  <a:cubicBezTo>
                    <a:pt x="9525" y="1980"/>
                    <a:pt x="9555" y="2010"/>
                    <a:pt x="9645" y="2026"/>
                  </a:cubicBezTo>
                  <a:cubicBezTo>
                    <a:pt x="9735" y="2040"/>
                    <a:pt x="9809" y="2056"/>
                    <a:pt x="9899" y="2070"/>
                  </a:cubicBezTo>
                  <a:cubicBezTo>
                    <a:pt x="10035" y="2070"/>
                    <a:pt x="10155" y="2026"/>
                    <a:pt x="10289" y="2026"/>
                  </a:cubicBezTo>
                  <a:cubicBezTo>
                    <a:pt x="10335" y="2026"/>
                    <a:pt x="10365" y="2056"/>
                    <a:pt x="10409" y="2056"/>
                  </a:cubicBezTo>
                  <a:cubicBezTo>
                    <a:pt x="10426" y="2059"/>
                    <a:pt x="10444" y="2060"/>
                    <a:pt x="10463" y="2060"/>
                  </a:cubicBezTo>
                  <a:cubicBezTo>
                    <a:pt x="10539" y="2060"/>
                    <a:pt x="10622" y="2040"/>
                    <a:pt x="10694" y="2040"/>
                  </a:cubicBezTo>
                  <a:cubicBezTo>
                    <a:pt x="10721" y="2039"/>
                    <a:pt x="10747" y="2038"/>
                    <a:pt x="10774" y="2038"/>
                  </a:cubicBezTo>
                  <a:cubicBezTo>
                    <a:pt x="10942" y="2038"/>
                    <a:pt x="11111" y="2073"/>
                    <a:pt x="11279" y="2086"/>
                  </a:cubicBezTo>
                  <a:cubicBezTo>
                    <a:pt x="11386" y="2102"/>
                    <a:pt x="11492" y="2114"/>
                    <a:pt x="11596" y="2114"/>
                  </a:cubicBezTo>
                  <a:cubicBezTo>
                    <a:pt x="11683" y="2114"/>
                    <a:pt x="11767" y="2106"/>
                    <a:pt x="11849" y="2086"/>
                  </a:cubicBezTo>
                  <a:cubicBezTo>
                    <a:pt x="12059" y="2056"/>
                    <a:pt x="12269" y="2010"/>
                    <a:pt x="12494" y="1966"/>
                  </a:cubicBezTo>
                  <a:cubicBezTo>
                    <a:pt x="12547" y="1957"/>
                    <a:pt x="12600" y="1954"/>
                    <a:pt x="12652" y="1954"/>
                  </a:cubicBezTo>
                  <a:cubicBezTo>
                    <a:pt x="12779" y="1954"/>
                    <a:pt x="12907" y="1975"/>
                    <a:pt x="13034" y="1996"/>
                  </a:cubicBezTo>
                  <a:cubicBezTo>
                    <a:pt x="13198" y="2040"/>
                    <a:pt x="13318" y="2146"/>
                    <a:pt x="13438" y="2250"/>
                  </a:cubicBezTo>
                  <a:cubicBezTo>
                    <a:pt x="13558" y="2370"/>
                    <a:pt x="13648" y="2506"/>
                    <a:pt x="13754" y="2640"/>
                  </a:cubicBezTo>
                  <a:cubicBezTo>
                    <a:pt x="13874" y="2760"/>
                    <a:pt x="13874" y="2940"/>
                    <a:pt x="14024" y="3046"/>
                  </a:cubicBezTo>
                  <a:cubicBezTo>
                    <a:pt x="14158" y="3150"/>
                    <a:pt x="14338" y="3136"/>
                    <a:pt x="14474" y="3256"/>
                  </a:cubicBezTo>
                  <a:cubicBezTo>
                    <a:pt x="14564" y="3330"/>
                    <a:pt x="14638" y="3466"/>
                    <a:pt x="14744" y="3526"/>
                  </a:cubicBezTo>
                  <a:cubicBezTo>
                    <a:pt x="14795" y="3558"/>
                    <a:pt x="14854" y="3571"/>
                    <a:pt x="14915" y="3571"/>
                  </a:cubicBezTo>
                  <a:cubicBezTo>
                    <a:pt x="15051" y="3571"/>
                    <a:pt x="15200" y="3512"/>
                    <a:pt x="15314" y="3480"/>
                  </a:cubicBezTo>
                  <a:cubicBezTo>
                    <a:pt x="15554" y="3406"/>
                    <a:pt x="15808" y="3360"/>
                    <a:pt x="16048" y="3300"/>
                  </a:cubicBezTo>
                  <a:cubicBezTo>
                    <a:pt x="16183" y="3256"/>
                    <a:pt x="16288" y="3210"/>
                    <a:pt x="16393" y="3120"/>
                  </a:cubicBezTo>
                  <a:cubicBezTo>
                    <a:pt x="16468" y="3068"/>
                    <a:pt x="16524" y="3053"/>
                    <a:pt x="16582" y="3053"/>
                  </a:cubicBezTo>
                  <a:cubicBezTo>
                    <a:pt x="16640" y="3053"/>
                    <a:pt x="16700" y="3068"/>
                    <a:pt x="16783" y="3076"/>
                  </a:cubicBezTo>
                  <a:cubicBezTo>
                    <a:pt x="16843" y="3076"/>
                    <a:pt x="16888" y="3090"/>
                    <a:pt x="16948" y="3106"/>
                  </a:cubicBezTo>
                  <a:cubicBezTo>
                    <a:pt x="17053" y="3120"/>
                    <a:pt x="17173" y="3136"/>
                    <a:pt x="17278" y="3180"/>
                  </a:cubicBezTo>
                  <a:cubicBezTo>
                    <a:pt x="17444" y="3250"/>
                    <a:pt x="17559" y="3409"/>
                    <a:pt x="17741" y="3409"/>
                  </a:cubicBezTo>
                  <a:cubicBezTo>
                    <a:pt x="17756" y="3409"/>
                    <a:pt x="17772" y="3408"/>
                    <a:pt x="17787" y="3406"/>
                  </a:cubicBezTo>
                  <a:cubicBezTo>
                    <a:pt x="17835" y="3399"/>
                    <a:pt x="17881" y="3392"/>
                    <a:pt x="17928" y="3392"/>
                  </a:cubicBezTo>
                  <a:cubicBezTo>
                    <a:pt x="17986" y="3392"/>
                    <a:pt x="18044" y="3403"/>
                    <a:pt x="18103" y="3436"/>
                  </a:cubicBezTo>
                  <a:cubicBezTo>
                    <a:pt x="18147" y="3466"/>
                    <a:pt x="18177" y="3510"/>
                    <a:pt x="18223" y="3526"/>
                  </a:cubicBezTo>
                  <a:cubicBezTo>
                    <a:pt x="18297" y="3570"/>
                    <a:pt x="18387" y="3586"/>
                    <a:pt x="18477" y="3600"/>
                  </a:cubicBezTo>
                  <a:cubicBezTo>
                    <a:pt x="18643" y="3600"/>
                    <a:pt x="18793" y="3540"/>
                    <a:pt x="18957" y="3526"/>
                  </a:cubicBezTo>
                  <a:cubicBezTo>
                    <a:pt x="19077" y="3526"/>
                    <a:pt x="19197" y="3526"/>
                    <a:pt x="19333" y="3510"/>
                  </a:cubicBezTo>
                  <a:cubicBezTo>
                    <a:pt x="19365" y="3504"/>
                    <a:pt x="19396" y="3502"/>
                    <a:pt x="19428" y="3502"/>
                  </a:cubicBezTo>
                  <a:cubicBezTo>
                    <a:pt x="19556" y="3502"/>
                    <a:pt x="19679" y="3543"/>
                    <a:pt x="19813" y="3556"/>
                  </a:cubicBezTo>
                  <a:cubicBezTo>
                    <a:pt x="19827" y="3557"/>
                    <a:pt x="19842" y="3558"/>
                    <a:pt x="19856" y="3558"/>
                  </a:cubicBezTo>
                  <a:cubicBezTo>
                    <a:pt x="20011" y="3558"/>
                    <a:pt x="20187" y="3494"/>
                    <a:pt x="20337" y="3480"/>
                  </a:cubicBezTo>
                  <a:cubicBezTo>
                    <a:pt x="20397" y="3473"/>
                    <a:pt x="20457" y="3473"/>
                    <a:pt x="20517" y="3473"/>
                  </a:cubicBezTo>
                  <a:cubicBezTo>
                    <a:pt x="20577" y="3473"/>
                    <a:pt x="20637" y="3473"/>
                    <a:pt x="20697" y="3466"/>
                  </a:cubicBezTo>
                  <a:cubicBezTo>
                    <a:pt x="20772" y="3466"/>
                    <a:pt x="20847" y="3436"/>
                    <a:pt x="20922" y="3406"/>
                  </a:cubicBezTo>
                  <a:cubicBezTo>
                    <a:pt x="21012" y="3390"/>
                    <a:pt x="21087" y="3376"/>
                    <a:pt x="21177" y="3346"/>
                  </a:cubicBezTo>
                  <a:cubicBezTo>
                    <a:pt x="21282" y="3316"/>
                    <a:pt x="21372" y="3270"/>
                    <a:pt x="21477" y="3240"/>
                  </a:cubicBezTo>
                  <a:cubicBezTo>
                    <a:pt x="21550" y="3226"/>
                    <a:pt x="21628" y="3222"/>
                    <a:pt x="21707" y="3222"/>
                  </a:cubicBezTo>
                  <a:cubicBezTo>
                    <a:pt x="21789" y="3222"/>
                    <a:pt x="21873" y="3226"/>
                    <a:pt x="21957" y="3226"/>
                  </a:cubicBezTo>
                  <a:cubicBezTo>
                    <a:pt x="22137" y="3226"/>
                    <a:pt x="22332" y="3256"/>
                    <a:pt x="22497" y="3346"/>
                  </a:cubicBezTo>
                  <a:cubicBezTo>
                    <a:pt x="22572" y="3376"/>
                    <a:pt x="22647" y="3436"/>
                    <a:pt x="22722" y="3496"/>
                  </a:cubicBezTo>
                  <a:cubicBezTo>
                    <a:pt x="22782" y="3540"/>
                    <a:pt x="22826" y="3570"/>
                    <a:pt x="22872" y="3630"/>
                  </a:cubicBezTo>
                  <a:cubicBezTo>
                    <a:pt x="22902" y="3690"/>
                    <a:pt x="22902" y="3766"/>
                    <a:pt x="22932" y="3810"/>
                  </a:cubicBezTo>
                  <a:cubicBezTo>
                    <a:pt x="22992" y="3930"/>
                    <a:pt x="23082" y="4050"/>
                    <a:pt x="23172" y="4126"/>
                  </a:cubicBezTo>
                  <a:cubicBezTo>
                    <a:pt x="23306" y="4260"/>
                    <a:pt x="23486" y="4336"/>
                    <a:pt x="23666" y="4380"/>
                  </a:cubicBezTo>
                  <a:cubicBezTo>
                    <a:pt x="23809" y="4410"/>
                    <a:pt x="23955" y="4418"/>
                    <a:pt x="24104" y="4418"/>
                  </a:cubicBezTo>
                  <a:cubicBezTo>
                    <a:pt x="24252" y="4418"/>
                    <a:pt x="24402" y="4410"/>
                    <a:pt x="24552" y="4410"/>
                  </a:cubicBezTo>
                  <a:cubicBezTo>
                    <a:pt x="24656" y="4410"/>
                    <a:pt x="24746" y="4380"/>
                    <a:pt x="24852" y="4366"/>
                  </a:cubicBezTo>
                  <a:cubicBezTo>
                    <a:pt x="24867" y="4358"/>
                    <a:pt x="24885" y="4358"/>
                    <a:pt x="24902" y="4358"/>
                  </a:cubicBezTo>
                  <a:cubicBezTo>
                    <a:pt x="24919" y="4358"/>
                    <a:pt x="24934" y="4358"/>
                    <a:pt x="24942" y="4350"/>
                  </a:cubicBezTo>
                  <a:cubicBezTo>
                    <a:pt x="24986" y="4350"/>
                    <a:pt x="25016" y="4320"/>
                    <a:pt x="25062" y="4320"/>
                  </a:cubicBezTo>
                  <a:cubicBezTo>
                    <a:pt x="25127" y="4320"/>
                    <a:pt x="25197" y="4317"/>
                    <a:pt x="25267" y="4317"/>
                  </a:cubicBezTo>
                  <a:cubicBezTo>
                    <a:pt x="25339" y="4317"/>
                    <a:pt x="25412" y="4320"/>
                    <a:pt x="25482" y="4336"/>
                  </a:cubicBezTo>
                  <a:cubicBezTo>
                    <a:pt x="25586" y="4350"/>
                    <a:pt x="25692" y="4426"/>
                    <a:pt x="25812" y="4440"/>
                  </a:cubicBezTo>
                  <a:cubicBezTo>
                    <a:pt x="25832" y="4446"/>
                    <a:pt x="25853" y="4448"/>
                    <a:pt x="25874" y="4448"/>
                  </a:cubicBezTo>
                  <a:cubicBezTo>
                    <a:pt x="25962" y="4448"/>
                    <a:pt x="26056" y="4407"/>
                    <a:pt x="26141" y="4396"/>
                  </a:cubicBezTo>
                  <a:cubicBezTo>
                    <a:pt x="26186" y="4386"/>
                    <a:pt x="26221" y="4379"/>
                    <a:pt x="26251" y="4379"/>
                  </a:cubicBezTo>
                  <a:cubicBezTo>
                    <a:pt x="26309" y="4379"/>
                    <a:pt x="26346" y="4406"/>
                    <a:pt x="26396" y="4486"/>
                  </a:cubicBezTo>
                  <a:cubicBezTo>
                    <a:pt x="26501" y="4636"/>
                    <a:pt x="26711" y="4620"/>
                    <a:pt x="26876" y="4636"/>
                  </a:cubicBezTo>
                  <a:cubicBezTo>
                    <a:pt x="27101" y="4666"/>
                    <a:pt x="27326" y="4740"/>
                    <a:pt x="27521" y="4876"/>
                  </a:cubicBezTo>
                  <a:cubicBezTo>
                    <a:pt x="27596" y="4936"/>
                    <a:pt x="27641" y="5010"/>
                    <a:pt x="27716" y="5070"/>
                  </a:cubicBezTo>
                  <a:cubicBezTo>
                    <a:pt x="27791" y="5160"/>
                    <a:pt x="27895" y="5220"/>
                    <a:pt x="28001" y="5265"/>
                  </a:cubicBezTo>
                  <a:cubicBezTo>
                    <a:pt x="28151" y="5340"/>
                    <a:pt x="28315" y="5370"/>
                    <a:pt x="28481" y="5400"/>
                  </a:cubicBezTo>
                  <a:cubicBezTo>
                    <a:pt x="28521" y="5410"/>
                    <a:pt x="28559" y="5414"/>
                    <a:pt x="28595" y="5414"/>
                  </a:cubicBezTo>
                  <a:cubicBezTo>
                    <a:pt x="28723" y="5414"/>
                    <a:pt x="28835" y="5363"/>
                    <a:pt x="28975" y="5340"/>
                  </a:cubicBezTo>
                  <a:cubicBezTo>
                    <a:pt x="28998" y="5334"/>
                    <a:pt x="29020" y="5332"/>
                    <a:pt x="29041" y="5332"/>
                  </a:cubicBezTo>
                  <a:cubicBezTo>
                    <a:pt x="29131" y="5332"/>
                    <a:pt x="29208" y="5376"/>
                    <a:pt x="29305" y="5400"/>
                  </a:cubicBezTo>
                  <a:cubicBezTo>
                    <a:pt x="29371" y="5418"/>
                    <a:pt x="29448" y="5432"/>
                    <a:pt x="29522" y="5432"/>
                  </a:cubicBezTo>
                  <a:cubicBezTo>
                    <a:pt x="29567" y="5432"/>
                    <a:pt x="29611" y="5427"/>
                    <a:pt x="29651" y="5415"/>
                  </a:cubicBezTo>
                  <a:cubicBezTo>
                    <a:pt x="29737" y="5391"/>
                    <a:pt x="29803" y="5366"/>
                    <a:pt x="29890" y="5366"/>
                  </a:cubicBezTo>
                  <a:cubicBezTo>
                    <a:pt x="29909" y="5366"/>
                    <a:pt x="29929" y="5367"/>
                    <a:pt x="29951" y="5370"/>
                  </a:cubicBezTo>
                  <a:cubicBezTo>
                    <a:pt x="29999" y="5370"/>
                    <a:pt x="30053" y="5372"/>
                    <a:pt x="30107" y="5372"/>
                  </a:cubicBezTo>
                  <a:cubicBezTo>
                    <a:pt x="30185" y="5372"/>
                    <a:pt x="30263" y="5367"/>
                    <a:pt x="30325" y="5340"/>
                  </a:cubicBezTo>
                  <a:cubicBezTo>
                    <a:pt x="30401" y="5295"/>
                    <a:pt x="30491" y="5250"/>
                    <a:pt x="30595" y="5235"/>
                  </a:cubicBezTo>
                  <a:cubicBezTo>
                    <a:pt x="30625" y="5235"/>
                    <a:pt x="30655" y="5250"/>
                    <a:pt x="30685" y="5250"/>
                  </a:cubicBezTo>
                  <a:cubicBezTo>
                    <a:pt x="30733" y="5250"/>
                    <a:pt x="30857" y="5193"/>
                    <a:pt x="30928" y="5193"/>
                  </a:cubicBezTo>
                  <a:cubicBezTo>
                    <a:pt x="30947" y="5193"/>
                    <a:pt x="30961" y="5196"/>
                    <a:pt x="30970" y="5205"/>
                  </a:cubicBezTo>
                  <a:cubicBezTo>
                    <a:pt x="30994" y="5199"/>
                    <a:pt x="31017" y="5197"/>
                    <a:pt x="31038" y="5197"/>
                  </a:cubicBezTo>
                  <a:cubicBezTo>
                    <a:pt x="31122" y="5197"/>
                    <a:pt x="31189" y="5235"/>
                    <a:pt x="31285" y="5235"/>
                  </a:cubicBezTo>
                  <a:cubicBezTo>
                    <a:pt x="31360" y="5235"/>
                    <a:pt x="31405" y="5175"/>
                    <a:pt x="31480" y="5145"/>
                  </a:cubicBezTo>
                  <a:cubicBezTo>
                    <a:pt x="31493" y="5143"/>
                    <a:pt x="31505" y="5142"/>
                    <a:pt x="31517" y="5142"/>
                  </a:cubicBezTo>
                  <a:cubicBezTo>
                    <a:pt x="31591" y="5142"/>
                    <a:pt x="31655" y="5180"/>
                    <a:pt x="31720" y="5205"/>
                  </a:cubicBezTo>
                  <a:cubicBezTo>
                    <a:pt x="31810" y="5235"/>
                    <a:pt x="31885" y="5235"/>
                    <a:pt x="31975" y="5265"/>
                  </a:cubicBezTo>
                  <a:cubicBezTo>
                    <a:pt x="32050" y="5280"/>
                    <a:pt x="32110" y="5310"/>
                    <a:pt x="32185" y="5325"/>
                  </a:cubicBezTo>
                  <a:cubicBezTo>
                    <a:pt x="32245" y="5355"/>
                    <a:pt x="32320" y="5340"/>
                    <a:pt x="32365" y="5355"/>
                  </a:cubicBezTo>
                  <a:cubicBezTo>
                    <a:pt x="32440" y="5370"/>
                    <a:pt x="32440" y="5415"/>
                    <a:pt x="32485" y="5460"/>
                  </a:cubicBezTo>
                  <a:cubicBezTo>
                    <a:pt x="32545" y="5535"/>
                    <a:pt x="32605" y="5580"/>
                    <a:pt x="32695" y="5610"/>
                  </a:cubicBezTo>
                  <a:cubicBezTo>
                    <a:pt x="32770" y="5655"/>
                    <a:pt x="32890" y="5730"/>
                    <a:pt x="32980" y="5730"/>
                  </a:cubicBezTo>
                  <a:cubicBezTo>
                    <a:pt x="33054" y="5715"/>
                    <a:pt x="33130" y="5685"/>
                    <a:pt x="33204" y="5670"/>
                  </a:cubicBezTo>
                  <a:cubicBezTo>
                    <a:pt x="33414" y="5610"/>
                    <a:pt x="33714" y="5550"/>
                    <a:pt x="33880" y="5385"/>
                  </a:cubicBezTo>
                  <a:cubicBezTo>
                    <a:pt x="33970" y="5295"/>
                    <a:pt x="34030" y="5175"/>
                    <a:pt x="34120" y="5085"/>
                  </a:cubicBezTo>
                  <a:cubicBezTo>
                    <a:pt x="34224" y="4995"/>
                    <a:pt x="34344" y="5010"/>
                    <a:pt x="34434" y="4920"/>
                  </a:cubicBezTo>
                  <a:cubicBezTo>
                    <a:pt x="34570" y="4816"/>
                    <a:pt x="34690" y="4786"/>
                    <a:pt x="34854" y="4740"/>
                  </a:cubicBezTo>
                  <a:cubicBezTo>
                    <a:pt x="34974" y="4696"/>
                    <a:pt x="35080" y="4620"/>
                    <a:pt x="35184" y="4590"/>
                  </a:cubicBezTo>
                  <a:cubicBezTo>
                    <a:pt x="35228" y="4575"/>
                    <a:pt x="35269" y="4572"/>
                    <a:pt x="35309" y="4572"/>
                  </a:cubicBezTo>
                  <a:cubicBezTo>
                    <a:pt x="35352" y="4572"/>
                    <a:pt x="35394" y="4576"/>
                    <a:pt x="35440" y="4576"/>
                  </a:cubicBezTo>
                  <a:cubicBezTo>
                    <a:pt x="35530" y="4576"/>
                    <a:pt x="35590" y="4530"/>
                    <a:pt x="35680" y="4516"/>
                  </a:cubicBezTo>
                  <a:cubicBezTo>
                    <a:pt x="35710" y="4511"/>
                    <a:pt x="35740" y="4509"/>
                    <a:pt x="35770" y="4509"/>
                  </a:cubicBezTo>
                  <a:cubicBezTo>
                    <a:pt x="35950" y="4509"/>
                    <a:pt x="36129" y="4576"/>
                    <a:pt x="36309" y="4576"/>
                  </a:cubicBezTo>
                  <a:cubicBezTo>
                    <a:pt x="36489" y="4576"/>
                    <a:pt x="36609" y="4636"/>
                    <a:pt x="36789" y="4666"/>
                  </a:cubicBezTo>
                  <a:cubicBezTo>
                    <a:pt x="37029" y="4710"/>
                    <a:pt x="37254" y="4726"/>
                    <a:pt x="37479" y="4726"/>
                  </a:cubicBezTo>
                  <a:cubicBezTo>
                    <a:pt x="37599" y="4740"/>
                    <a:pt x="37809" y="4786"/>
                    <a:pt x="37884" y="4860"/>
                  </a:cubicBezTo>
                  <a:cubicBezTo>
                    <a:pt x="37914" y="4890"/>
                    <a:pt x="37929" y="4950"/>
                    <a:pt x="37959" y="4980"/>
                  </a:cubicBezTo>
                  <a:cubicBezTo>
                    <a:pt x="37989" y="5025"/>
                    <a:pt x="38034" y="5055"/>
                    <a:pt x="38079" y="5100"/>
                  </a:cubicBezTo>
                  <a:cubicBezTo>
                    <a:pt x="38137" y="5152"/>
                    <a:pt x="38194" y="5171"/>
                    <a:pt x="38254" y="5171"/>
                  </a:cubicBezTo>
                  <a:cubicBezTo>
                    <a:pt x="38349" y="5171"/>
                    <a:pt x="38448" y="5122"/>
                    <a:pt x="38559" y="5085"/>
                  </a:cubicBezTo>
                  <a:cubicBezTo>
                    <a:pt x="38799" y="5010"/>
                    <a:pt x="39023" y="4890"/>
                    <a:pt x="39203" y="4740"/>
                  </a:cubicBezTo>
                  <a:cubicBezTo>
                    <a:pt x="39383" y="4590"/>
                    <a:pt x="39579" y="4486"/>
                    <a:pt x="39743" y="4336"/>
                  </a:cubicBezTo>
                  <a:cubicBezTo>
                    <a:pt x="39893" y="4200"/>
                    <a:pt x="40089" y="4126"/>
                    <a:pt x="40283" y="4080"/>
                  </a:cubicBezTo>
                  <a:cubicBezTo>
                    <a:pt x="40358" y="4058"/>
                    <a:pt x="40437" y="4054"/>
                    <a:pt x="40516" y="4054"/>
                  </a:cubicBezTo>
                  <a:cubicBezTo>
                    <a:pt x="40554" y="4054"/>
                    <a:pt x="40592" y="4055"/>
                    <a:pt x="40629" y="4055"/>
                  </a:cubicBezTo>
                  <a:cubicBezTo>
                    <a:pt x="40670" y="4055"/>
                    <a:pt x="40710" y="4054"/>
                    <a:pt x="40749" y="4050"/>
                  </a:cubicBezTo>
                  <a:cubicBezTo>
                    <a:pt x="40864" y="4050"/>
                    <a:pt x="40962" y="4006"/>
                    <a:pt x="41069" y="4006"/>
                  </a:cubicBezTo>
                  <a:cubicBezTo>
                    <a:pt x="41101" y="4006"/>
                    <a:pt x="41134" y="4010"/>
                    <a:pt x="41169" y="4020"/>
                  </a:cubicBezTo>
                  <a:cubicBezTo>
                    <a:pt x="41288" y="4047"/>
                    <a:pt x="41437" y="4070"/>
                    <a:pt x="41585" y="4070"/>
                  </a:cubicBezTo>
                  <a:cubicBezTo>
                    <a:pt x="41772" y="4070"/>
                    <a:pt x="41958" y="4033"/>
                    <a:pt x="42083" y="3916"/>
                  </a:cubicBezTo>
                  <a:cubicBezTo>
                    <a:pt x="42158" y="3856"/>
                    <a:pt x="42158" y="3826"/>
                    <a:pt x="42233" y="3796"/>
                  </a:cubicBezTo>
                  <a:cubicBezTo>
                    <a:pt x="42293" y="3766"/>
                    <a:pt x="42398" y="3750"/>
                    <a:pt x="42458" y="3736"/>
                  </a:cubicBezTo>
                  <a:cubicBezTo>
                    <a:pt x="42498" y="3731"/>
                    <a:pt x="42540" y="3729"/>
                    <a:pt x="42584" y="3729"/>
                  </a:cubicBezTo>
                  <a:cubicBezTo>
                    <a:pt x="42688" y="3729"/>
                    <a:pt x="42798" y="3740"/>
                    <a:pt x="42893" y="3750"/>
                  </a:cubicBezTo>
                  <a:cubicBezTo>
                    <a:pt x="42932" y="3759"/>
                    <a:pt x="42969" y="3764"/>
                    <a:pt x="43004" y="3764"/>
                  </a:cubicBezTo>
                  <a:cubicBezTo>
                    <a:pt x="43140" y="3764"/>
                    <a:pt x="43245" y="3699"/>
                    <a:pt x="43388" y="3616"/>
                  </a:cubicBezTo>
                  <a:cubicBezTo>
                    <a:pt x="43552" y="3526"/>
                    <a:pt x="43688" y="3480"/>
                    <a:pt x="43882" y="3436"/>
                  </a:cubicBezTo>
                  <a:cubicBezTo>
                    <a:pt x="43947" y="3425"/>
                    <a:pt x="44014" y="3416"/>
                    <a:pt x="44079" y="3416"/>
                  </a:cubicBezTo>
                  <a:cubicBezTo>
                    <a:pt x="44195" y="3416"/>
                    <a:pt x="44306" y="3444"/>
                    <a:pt x="44392" y="3540"/>
                  </a:cubicBezTo>
                  <a:cubicBezTo>
                    <a:pt x="44498" y="3690"/>
                    <a:pt x="44572" y="3796"/>
                    <a:pt x="44708" y="3900"/>
                  </a:cubicBezTo>
                  <a:cubicBezTo>
                    <a:pt x="44842" y="4006"/>
                    <a:pt x="44888" y="4186"/>
                    <a:pt x="45022" y="4276"/>
                  </a:cubicBezTo>
                  <a:cubicBezTo>
                    <a:pt x="45060" y="4307"/>
                    <a:pt x="45099" y="4317"/>
                    <a:pt x="45139" y="4317"/>
                  </a:cubicBezTo>
                  <a:cubicBezTo>
                    <a:pt x="45194" y="4317"/>
                    <a:pt x="45253" y="4299"/>
                    <a:pt x="45322" y="4290"/>
                  </a:cubicBezTo>
                  <a:cubicBezTo>
                    <a:pt x="45548" y="4230"/>
                    <a:pt x="45788" y="4170"/>
                    <a:pt x="46012" y="4096"/>
                  </a:cubicBezTo>
                  <a:cubicBezTo>
                    <a:pt x="46148" y="4050"/>
                    <a:pt x="46252" y="3976"/>
                    <a:pt x="46372" y="3900"/>
                  </a:cubicBezTo>
                  <a:cubicBezTo>
                    <a:pt x="46477" y="3840"/>
                    <a:pt x="46492" y="3796"/>
                    <a:pt x="46567" y="3720"/>
                  </a:cubicBezTo>
                  <a:cubicBezTo>
                    <a:pt x="46672" y="3586"/>
                    <a:pt x="46852" y="3526"/>
                    <a:pt x="47017" y="3480"/>
                  </a:cubicBezTo>
                  <a:cubicBezTo>
                    <a:pt x="47197" y="3436"/>
                    <a:pt x="47347" y="3360"/>
                    <a:pt x="47527" y="3316"/>
                  </a:cubicBezTo>
                  <a:cubicBezTo>
                    <a:pt x="47622" y="3290"/>
                    <a:pt x="47710" y="3279"/>
                    <a:pt x="47794" y="3279"/>
                  </a:cubicBezTo>
                  <a:cubicBezTo>
                    <a:pt x="48002" y="3279"/>
                    <a:pt x="48188" y="3346"/>
                    <a:pt x="48411" y="3420"/>
                  </a:cubicBezTo>
                  <a:cubicBezTo>
                    <a:pt x="48757" y="3526"/>
                    <a:pt x="49117" y="3676"/>
                    <a:pt x="49477" y="3720"/>
                  </a:cubicBezTo>
                  <a:cubicBezTo>
                    <a:pt x="49502" y="3722"/>
                    <a:pt x="49527" y="3723"/>
                    <a:pt x="49551" y="3723"/>
                  </a:cubicBezTo>
                  <a:cubicBezTo>
                    <a:pt x="49745" y="3723"/>
                    <a:pt x="49920" y="3672"/>
                    <a:pt x="50107" y="3646"/>
                  </a:cubicBezTo>
                  <a:cubicBezTo>
                    <a:pt x="50142" y="3641"/>
                    <a:pt x="50178" y="3639"/>
                    <a:pt x="50215" y="3639"/>
                  </a:cubicBezTo>
                  <a:cubicBezTo>
                    <a:pt x="50290" y="3639"/>
                    <a:pt x="50366" y="3646"/>
                    <a:pt x="50437" y="3646"/>
                  </a:cubicBezTo>
                  <a:cubicBezTo>
                    <a:pt x="50691" y="3630"/>
                    <a:pt x="51007" y="3586"/>
                    <a:pt x="51247" y="3510"/>
                  </a:cubicBezTo>
                  <a:cubicBezTo>
                    <a:pt x="51397" y="3466"/>
                    <a:pt x="51531" y="3406"/>
                    <a:pt x="51651" y="3330"/>
                  </a:cubicBezTo>
                  <a:cubicBezTo>
                    <a:pt x="51756" y="3256"/>
                    <a:pt x="51906" y="3196"/>
                    <a:pt x="51996" y="3120"/>
                  </a:cubicBezTo>
                  <a:cubicBezTo>
                    <a:pt x="52101" y="3030"/>
                    <a:pt x="52221" y="2866"/>
                    <a:pt x="52281" y="2760"/>
                  </a:cubicBezTo>
                  <a:cubicBezTo>
                    <a:pt x="52326" y="2656"/>
                    <a:pt x="52341" y="2580"/>
                    <a:pt x="52416" y="2490"/>
                  </a:cubicBezTo>
                  <a:cubicBezTo>
                    <a:pt x="52551" y="2356"/>
                    <a:pt x="52686" y="2250"/>
                    <a:pt x="52881" y="2236"/>
                  </a:cubicBezTo>
                  <a:cubicBezTo>
                    <a:pt x="52851" y="2220"/>
                    <a:pt x="52836" y="2190"/>
                    <a:pt x="52806" y="2176"/>
                  </a:cubicBezTo>
                  <a:cubicBezTo>
                    <a:pt x="52851" y="2026"/>
                    <a:pt x="53136" y="2010"/>
                    <a:pt x="53241" y="1966"/>
                  </a:cubicBezTo>
                  <a:cubicBezTo>
                    <a:pt x="53361" y="1936"/>
                    <a:pt x="53466" y="1906"/>
                    <a:pt x="53570" y="1861"/>
                  </a:cubicBezTo>
                  <a:cubicBezTo>
                    <a:pt x="53856" y="1786"/>
                    <a:pt x="54126" y="1711"/>
                    <a:pt x="54410" y="1666"/>
                  </a:cubicBezTo>
                  <a:cubicBezTo>
                    <a:pt x="54546" y="1651"/>
                    <a:pt x="54786" y="1636"/>
                    <a:pt x="54906" y="1546"/>
                  </a:cubicBezTo>
                  <a:cubicBezTo>
                    <a:pt x="54996" y="1471"/>
                    <a:pt x="55010" y="1396"/>
                    <a:pt x="55130" y="1336"/>
                  </a:cubicBezTo>
                  <a:cubicBezTo>
                    <a:pt x="55386" y="1231"/>
                    <a:pt x="55700" y="1306"/>
                    <a:pt x="55970" y="1201"/>
                  </a:cubicBezTo>
                  <a:cubicBezTo>
                    <a:pt x="56120" y="1141"/>
                    <a:pt x="56226" y="1021"/>
                    <a:pt x="56360" y="946"/>
                  </a:cubicBezTo>
                  <a:cubicBezTo>
                    <a:pt x="56376" y="931"/>
                    <a:pt x="56390" y="931"/>
                    <a:pt x="56406" y="916"/>
                  </a:cubicBezTo>
                  <a:cubicBezTo>
                    <a:pt x="56390" y="811"/>
                    <a:pt x="56376" y="661"/>
                    <a:pt x="56420" y="571"/>
                  </a:cubicBezTo>
                  <a:cubicBezTo>
                    <a:pt x="56436" y="556"/>
                    <a:pt x="56330" y="556"/>
                    <a:pt x="56330" y="556"/>
                  </a:cubicBezTo>
                  <a:cubicBezTo>
                    <a:pt x="56230" y="556"/>
                    <a:pt x="56117" y="543"/>
                    <a:pt x="56008" y="543"/>
                  </a:cubicBezTo>
                  <a:cubicBezTo>
                    <a:pt x="55953" y="543"/>
                    <a:pt x="55900" y="546"/>
                    <a:pt x="55850" y="556"/>
                  </a:cubicBezTo>
                  <a:cubicBezTo>
                    <a:pt x="55580" y="586"/>
                    <a:pt x="55160" y="676"/>
                    <a:pt x="54950" y="826"/>
                  </a:cubicBezTo>
                  <a:cubicBezTo>
                    <a:pt x="54860" y="886"/>
                    <a:pt x="54830" y="991"/>
                    <a:pt x="54740" y="1036"/>
                  </a:cubicBezTo>
                  <a:cubicBezTo>
                    <a:pt x="54695" y="1056"/>
                    <a:pt x="54627" y="1063"/>
                    <a:pt x="54552" y="1063"/>
                  </a:cubicBezTo>
                  <a:cubicBezTo>
                    <a:pt x="54401" y="1063"/>
                    <a:pt x="54220" y="1036"/>
                    <a:pt x="54140" y="1036"/>
                  </a:cubicBezTo>
                  <a:cubicBezTo>
                    <a:pt x="54058" y="1036"/>
                    <a:pt x="53976" y="1032"/>
                    <a:pt x="53895" y="1032"/>
                  </a:cubicBezTo>
                  <a:cubicBezTo>
                    <a:pt x="53753" y="1032"/>
                    <a:pt x="53614" y="1044"/>
                    <a:pt x="53481" y="1111"/>
                  </a:cubicBezTo>
                  <a:cubicBezTo>
                    <a:pt x="53376" y="1156"/>
                    <a:pt x="53346" y="1261"/>
                    <a:pt x="53271" y="1306"/>
                  </a:cubicBezTo>
                  <a:cubicBezTo>
                    <a:pt x="53244" y="1322"/>
                    <a:pt x="53214" y="1327"/>
                    <a:pt x="53182" y="1327"/>
                  </a:cubicBezTo>
                  <a:cubicBezTo>
                    <a:pt x="53137" y="1327"/>
                    <a:pt x="53089" y="1318"/>
                    <a:pt x="53042" y="1318"/>
                  </a:cubicBezTo>
                  <a:cubicBezTo>
                    <a:pt x="53028" y="1318"/>
                    <a:pt x="53014" y="1318"/>
                    <a:pt x="53001" y="1321"/>
                  </a:cubicBezTo>
                  <a:cubicBezTo>
                    <a:pt x="52881" y="1321"/>
                    <a:pt x="52791" y="1351"/>
                    <a:pt x="52671" y="1366"/>
                  </a:cubicBezTo>
                  <a:cubicBezTo>
                    <a:pt x="52476" y="1411"/>
                    <a:pt x="52266" y="1381"/>
                    <a:pt x="52071" y="1411"/>
                  </a:cubicBezTo>
                  <a:cubicBezTo>
                    <a:pt x="51951" y="1441"/>
                    <a:pt x="51831" y="1486"/>
                    <a:pt x="51696" y="1516"/>
                  </a:cubicBezTo>
                  <a:cubicBezTo>
                    <a:pt x="51351" y="1576"/>
                    <a:pt x="50977" y="1591"/>
                    <a:pt x="50631" y="1591"/>
                  </a:cubicBezTo>
                  <a:cubicBezTo>
                    <a:pt x="50536" y="1591"/>
                    <a:pt x="50437" y="1587"/>
                    <a:pt x="50336" y="1587"/>
                  </a:cubicBezTo>
                  <a:cubicBezTo>
                    <a:pt x="50231" y="1587"/>
                    <a:pt x="50124" y="1591"/>
                    <a:pt x="50017" y="1606"/>
                  </a:cubicBezTo>
                  <a:cubicBezTo>
                    <a:pt x="49777" y="1651"/>
                    <a:pt x="49521" y="1711"/>
                    <a:pt x="49401" y="1950"/>
                  </a:cubicBezTo>
                  <a:cubicBezTo>
                    <a:pt x="49387" y="2010"/>
                    <a:pt x="49341" y="2160"/>
                    <a:pt x="49281" y="2206"/>
                  </a:cubicBezTo>
                  <a:cubicBezTo>
                    <a:pt x="49178" y="2292"/>
                    <a:pt x="49010" y="2304"/>
                    <a:pt x="48843" y="2304"/>
                  </a:cubicBezTo>
                  <a:cubicBezTo>
                    <a:pt x="48781" y="2304"/>
                    <a:pt x="48721" y="2302"/>
                    <a:pt x="48663" y="2302"/>
                  </a:cubicBezTo>
                  <a:cubicBezTo>
                    <a:pt x="48605" y="2302"/>
                    <a:pt x="48550" y="2304"/>
                    <a:pt x="48501" y="2310"/>
                  </a:cubicBezTo>
                  <a:cubicBezTo>
                    <a:pt x="48161" y="2365"/>
                    <a:pt x="47857" y="2494"/>
                    <a:pt x="47510" y="2494"/>
                  </a:cubicBezTo>
                  <a:cubicBezTo>
                    <a:pt x="47476" y="2494"/>
                    <a:pt x="47442" y="2493"/>
                    <a:pt x="47407" y="2490"/>
                  </a:cubicBezTo>
                  <a:cubicBezTo>
                    <a:pt x="47197" y="2476"/>
                    <a:pt x="46972" y="2400"/>
                    <a:pt x="46747" y="2370"/>
                  </a:cubicBezTo>
                  <a:cubicBezTo>
                    <a:pt x="46598" y="2347"/>
                    <a:pt x="46445" y="2339"/>
                    <a:pt x="46290" y="2339"/>
                  </a:cubicBezTo>
                  <a:cubicBezTo>
                    <a:pt x="46056" y="2339"/>
                    <a:pt x="45819" y="2356"/>
                    <a:pt x="45592" y="2356"/>
                  </a:cubicBezTo>
                  <a:cubicBezTo>
                    <a:pt x="45142" y="2356"/>
                    <a:pt x="44798" y="2386"/>
                    <a:pt x="44362" y="2506"/>
                  </a:cubicBezTo>
                  <a:cubicBezTo>
                    <a:pt x="43972" y="2610"/>
                    <a:pt x="43372" y="2760"/>
                    <a:pt x="43073" y="3046"/>
                  </a:cubicBezTo>
                  <a:cubicBezTo>
                    <a:pt x="42788" y="3316"/>
                    <a:pt x="42548" y="3346"/>
                    <a:pt x="42143" y="3376"/>
                  </a:cubicBezTo>
                  <a:cubicBezTo>
                    <a:pt x="41828" y="3406"/>
                    <a:pt x="41498" y="3420"/>
                    <a:pt x="41183" y="3466"/>
                  </a:cubicBezTo>
                  <a:cubicBezTo>
                    <a:pt x="40643" y="3540"/>
                    <a:pt x="40163" y="3690"/>
                    <a:pt x="39669" y="3886"/>
                  </a:cubicBezTo>
                  <a:cubicBezTo>
                    <a:pt x="39459" y="3960"/>
                    <a:pt x="39233" y="4036"/>
                    <a:pt x="39023" y="4066"/>
                  </a:cubicBezTo>
                  <a:cubicBezTo>
                    <a:pt x="38940" y="4082"/>
                    <a:pt x="38854" y="4088"/>
                    <a:pt x="38766" y="4088"/>
                  </a:cubicBezTo>
                  <a:cubicBezTo>
                    <a:pt x="38522" y="4088"/>
                    <a:pt x="38266" y="4038"/>
                    <a:pt x="38034" y="4006"/>
                  </a:cubicBezTo>
                  <a:cubicBezTo>
                    <a:pt x="37683" y="3952"/>
                    <a:pt x="37327" y="3941"/>
                    <a:pt x="36971" y="3941"/>
                  </a:cubicBezTo>
                  <a:cubicBezTo>
                    <a:pt x="36735" y="3941"/>
                    <a:pt x="36498" y="3946"/>
                    <a:pt x="36264" y="3946"/>
                  </a:cubicBezTo>
                  <a:cubicBezTo>
                    <a:pt x="35770" y="3946"/>
                    <a:pt x="35334" y="4080"/>
                    <a:pt x="34884" y="4290"/>
                  </a:cubicBezTo>
                  <a:cubicBezTo>
                    <a:pt x="34662" y="4408"/>
                    <a:pt x="34406" y="4571"/>
                    <a:pt x="34135" y="4571"/>
                  </a:cubicBezTo>
                  <a:cubicBezTo>
                    <a:pt x="34095" y="4571"/>
                    <a:pt x="34055" y="4568"/>
                    <a:pt x="34014" y="4560"/>
                  </a:cubicBezTo>
                  <a:cubicBezTo>
                    <a:pt x="33940" y="4546"/>
                    <a:pt x="33864" y="4500"/>
                    <a:pt x="33790" y="4486"/>
                  </a:cubicBezTo>
                  <a:cubicBezTo>
                    <a:pt x="33564" y="4426"/>
                    <a:pt x="33340" y="4426"/>
                    <a:pt x="33130" y="4426"/>
                  </a:cubicBezTo>
                  <a:cubicBezTo>
                    <a:pt x="32575" y="4440"/>
                    <a:pt x="32095" y="4620"/>
                    <a:pt x="31555" y="4696"/>
                  </a:cubicBezTo>
                  <a:cubicBezTo>
                    <a:pt x="31454" y="4712"/>
                    <a:pt x="31354" y="4719"/>
                    <a:pt x="31255" y="4719"/>
                  </a:cubicBezTo>
                  <a:cubicBezTo>
                    <a:pt x="30895" y="4719"/>
                    <a:pt x="30543" y="4627"/>
                    <a:pt x="30191" y="4546"/>
                  </a:cubicBezTo>
                  <a:cubicBezTo>
                    <a:pt x="30101" y="4530"/>
                    <a:pt x="30101" y="4500"/>
                    <a:pt x="29995" y="4500"/>
                  </a:cubicBezTo>
                  <a:cubicBezTo>
                    <a:pt x="29905" y="4500"/>
                    <a:pt x="29801" y="4530"/>
                    <a:pt x="29711" y="4546"/>
                  </a:cubicBezTo>
                  <a:cubicBezTo>
                    <a:pt x="29413" y="4614"/>
                    <a:pt x="29106" y="4736"/>
                    <a:pt x="28804" y="4736"/>
                  </a:cubicBezTo>
                  <a:cubicBezTo>
                    <a:pt x="28711" y="4736"/>
                    <a:pt x="28618" y="4724"/>
                    <a:pt x="28525" y="4696"/>
                  </a:cubicBezTo>
                  <a:cubicBezTo>
                    <a:pt x="28405" y="4666"/>
                    <a:pt x="28315" y="4576"/>
                    <a:pt x="28225" y="4516"/>
                  </a:cubicBezTo>
                  <a:cubicBezTo>
                    <a:pt x="28015" y="4380"/>
                    <a:pt x="27791" y="4306"/>
                    <a:pt x="27566" y="4230"/>
                  </a:cubicBezTo>
                  <a:cubicBezTo>
                    <a:pt x="27326" y="4140"/>
                    <a:pt x="27041" y="4066"/>
                    <a:pt x="26861" y="3870"/>
                  </a:cubicBezTo>
                  <a:cubicBezTo>
                    <a:pt x="26786" y="3796"/>
                    <a:pt x="26741" y="3660"/>
                    <a:pt x="26651" y="3600"/>
                  </a:cubicBezTo>
                  <a:cubicBezTo>
                    <a:pt x="26486" y="3480"/>
                    <a:pt x="26156" y="3450"/>
                    <a:pt x="25961" y="3406"/>
                  </a:cubicBezTo>
                  <a:cubicBezTo>
                    <a:pt x="25542" y="3300"/>
                    <a:pt x="25106" y="3196"/>
                    <a:pt x="24686" y="3120"/>
                  </a:cubicBezTo>
                  <a:cubicBezTo>
                    <a:pt x="24566" y="3090"/>
                    <a:pt x="24536" y="3136"/>
                    <a:pt x="24432" y="3046"/>
                  </a:cubicBezTo>
                  <a:cubicBezTo>
                    <a:pt x="24326" y="2956"/>
                    <a:pt x="24282" y="2806"/>
                    <a:pt x="24162" y="2716"/>
                  </a:cubicBezTo>
                  <a:cubicBezTo>
                    <a:pt x="24087" y="2648"/>
                    <a:pt x="24023" y="2633"/>
                    <a:pt x="23955" y="2633"/>
                  </a:cubicBezTo>
                  <a:cubicBezTo>
                    <a:pt x="23902" y="2633"/>
                    <a:pt x="23846" y="2643"/>
                    <a:pt x="23780" y="2643"/>
                  </a:cubicBezTo>
                  <a:cubicBezTo>
                    <a:pt x="23763" y="2643"/>
                    <a:pt x="23745" y="2642"/>
                    <a:pt x="23726" y="2640"/>
                  </a:cubicBezTo>
                  <a:cubicBezTo>
                    <a:pt x="23286" y="2603"/>
                    <a:pt x="22845" y="2407"/>
                    <a:pt x="22395" y="2407"/>
                  </a:cubicBezTo>
                  <a:cubicBezTo>
                    <a:pt x="22309" y="2407"/>
                    <a:pt x="22223" y="2414"/>
                    <a:pt x="22137" y="2430"/>
                  </a:cubicBezTo>
                  <a:cubicBezTo>
                    <a:pt x="22032" y="2446"/>
                    <a:pt x="21972" y="2520"/>
                    <a:pt x="21867" y="2550"/>
                  </a:cubicBezTo>
                  <a:cubicBezTo>
                    <a:pt x="21837" y="2558"/>
                    <a:pt x="21803" y="2558"/>
                    <a:pt x="21769" y="2558"/>
                  </a:cubicBezTo>
                  <a:cubicBezTo>
                    <a:pt x="21736" y="2558"/>
                    <a:pt x="21702" y="2558"/>
                    <a:pt x="21672" y="2566"/>
                  </a:cubicBezTo>
                  <a:cubicBezTo>
                    <a:pt x="21567" y="2596"/>
                    <a:pt x="21432" y="2670"/>
                    <a:pt x="21342" y="2700"/>
                  </a:cubicBezTo>
                  <a:cubicBezTo>
                    <a:pt x="21102" y="2776"/>
                    <a:pt x="20862" y="2806"/>
                    <a:pt x="20623" y="2866"/>
                  </a:cubicBezTo>
                  <a:cubicBezTo>
                    <a:pt x="20217" y="3000"/>
                    <a:pt x="19933" y="3120"/>
                    <a:pt x="19513" y="3120"/>
                  </a:cubicBezTo>
                  <a:cubicBezTo>
                    <a:pt x="19197" y="3120"/>
                    <a:pt x="18913" y="3120"/>
                    <a:pt x="18627" y="2986"/>
                  </a:cubicBezTo>
                  <a:cubicBezTo>
                    <a:pt x="18193" y="2776"/>
                    <a:pt x="17773" y="2626"/>
                    <a:pt x="17443" y="2280"/>
                  </a:cubicBezTo>
                  <a:cubicBezTo>
                    <a:pt x="17233" y="2070"/>
                    <a:pt x="16993" y="1891"/>
                    <a:pt x="16753" y="1741"/>
                  </a:cubicBezTo>
                  <a:cubicBezTo>
                    <a:pt x="16618" y="1651"/>
                    <a:pt x="16453" y="1591"/>
                    <a:pt x="16333" y="1516"/>
                  </a:cubicBezTo>
                  <a:cubicBezTo>
                    <a:pt x="16243" y="1456"/>
                    <a:pt x="16228" y="1396"/>
                    <a:pt x="16123" y="1381"/>
                  </a:cubicBezTo>
                  <a:cubicBezTo>
                    <a:pt x="16110" y="1379"/>
                    <a:pt x="16097" y="1379"/>
                    <a:pt x="16084" y="1379"/>
                  </a:cubicBezTo>
                  <a:cubicBezTo>
                    <a:pt x="15945" y="1379"/>
                    <a:pt x="15796" y="1442"/>
                    <a:pt x="15673" y="1456"/>
                  </a:cubicBezTo>
                  <a:cubicBezTo>
                    <a:pt x="15604" y="1460"/>
                    <a:pt x="15533" y="1465"/>
                    <a:pt x="15463" y="1465"/>
                  </a:cubicBezTo>
                  <a:cubicBezTo>
                    <a:pt x="15288" y="1465"/>
                    <a:pt x="15120" y="1439"/>
                    <a:pt x="15014" y="1321"/>
                  </a:cubicBezTo>
                  <a:cubicBezTo>
                    <a:pt x="14924" y="1216"/>
                    <a:pt x="14968" y="1186"/>
                    <a:pt x="14804" y="1186"/>
                  </a:cubicBezTo>
                  <a:cubicBezTo>
                    <a:pt x="14428" y="1156"/>
                    <a:pt x="14054" y="1111"/>
                    <a:pt x="13694" y="1021"/>
                  </a:cubicBezTo>
                  <a:cubicBezTo>
                    <a:pt x="13575" y="994"/>
                    <a:pt x="13457" y="977"/>
                    <a:pt x="13339" y="977"/>
                  </a:cubicBezTo>
                  <a:cubicBezTo>
                    <a:pt x="13189" y="977"/>
                    <a:pt x="13042" y="1005"/>
                    <a:pt x="12898" y="1081"/>
                  </a:cubicBezTo>
                  <a:cubicBezTo>
                    <a:pt x="12794" y="1141"/>
                    <a:pt x="12718" y="1216"/>
                    <a:pt x="12614" y="1261"/>
                  </a:cubicBezTo>
                  <a:cubicBezTo>
                    <a:pt x="12299" y="1396"/>
                    <a:pt x="11849" y="1276"/>
                    <a:pt x="11534" y="1501"/>
                  </a:cubicBezTo>
                  <a:cubicBezTo>
                    <a:pt x="11489" y="1546"/>
                    <a:pt x="11474" y="1606"/>
                    <a:pt x="11414" y="1651"/>
                  </a:cubicBezTo>
                  <a:cubicBezTo>
                    <a:pt x="11399" y="1666"/>
                    <a:pt x="11324" y="1666"/>
                    <a:pt x="11294" y="1681"/>
                  </a:cubicBezTo>
                  <a:cubicBezTo>
                    <a:pt x="11182" y="1721"/>
                    <a:pt x="11064" y="1728"/>
                    <a:pt x="10939" y="1728"/>
                  </a:cubicBezTo>
                  <a:cubicBezTo>
                    <a:pt x="10879" y="1728"/>
                    <a:pt x="10817" y="1726"/>
                    <a:pt x="10754" y="1726"/>
                  </a:cubicBezTo>
                  <a:cubicBezTo>
                    <a:pt x="10730" y="1728"/>
                    <a:pt x="10708" y="1729"/>
                    <a:pt x="10686" y="1729"/>
                  </a:cubicBezTo>
                  <a:cubicBezTo>
                    <a:pt x="10545" y="1729"/>
                    <a:pt x="10447" y="1692"/>
                    <a:pt x="10305" y="1666"/>
                  </a:cubicBezTo>
                  <a:cubicBezTo>
                    <a:pt x="10255" y="1651"/>
                    <a:pt x="10196" y="1646"/>
                    <a:pt x="10135" y="1646"/>
                  </a:cubicBezTo>
                  <a:cubicBezTo>
                    <a:pt x="10013" y="1646"/>
                    <a:pt x="9879" y="1666"/>
                    <a:pt x="9779" y="1666"/>
                  </a:cubicBezTo>
                  <a:cubicBezTo>
                    <a:pt x="9569" y="1666"/>
                    <a:pt x="9255" y="1666"/>
                    <a:pt x="9059" y="1576"/>
                  </a:cubicBezTo>
                  <a:cubicBezTo>
                    <a:pt x="8955" y="1531"/>
                    <a:pt x="8865" y="1426"/>
                    <a:pt x="8789" y="1351"/>
                  </a:cubicBezTo>
                  <a:cubicBezTo>
                    <a:pt x="8579" y="1186"/>
                    <a:pt x="8309" y="1141"/>
                    <a:pt x="8099" y="991"/>
                  </a:cubicBezTo>
                  <a:cubicBezTo>
                    <a:pt x="7889" y="841"/>
                    <a:pt x="7725" y="721"/>
                    <a:pt x="7499" y="691"/>
                  </a:cubicBezTo>
                  <a:cubicBezTo>
                    <a:pt x="7140" y="661"/>
                    <a:pt x="6945" y="361"/>
                    <a:pt x="6645" y="211"/>
                  </a:cubicBezTo>
                  <a:cubicBezTo>
                    <a:pt x="6375" y="76"/>
                    <a:pt x="6120" y="1"/>
                    <a:pt x="5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" name="Google Shape;122;p19"/>
          <p:cNvGrpSpPr/>
          <p:nvPr/>
        </p:nvGrpSpPr>
        <p:grpSpPr>
          <a:xfrm>
            <a:off x="1119075" y="461450"/>
            <a:ext cx="6905779" cy="4523373"/>
            <a:chOff x="1119075" y="461450"/>
            <a:chExt cx="6905779" cy="4523373"/>
          </a:xfrm>
        </p:grpSpPr>
        <p:sp>
          <p:nvSpPr>
            <p:cNvPr id="123" name="Google Shape;123;p19"/>
            <p:cNvSpPr/>
            <p:nvPr/>
          </p:nvSpPr>
          <p:spPr>
            <a:xfrm>
              <a:off x="1119075" y="461450"/>
              <a:ext cx="6905779" cy="3051773"/>
            </a:xfrm>
            <a:custGeom>
              <a:avLst/>
              <a:gdLst/>
              <a:ahLst/>
              <a:cxnLst/>
              <a:rect l="l" t="t" r="r" b="b"/>
              <a:pathLst>
                <a:path w="33354" h="21688" extrusionOk="0">
                  <a:moveTo>
                    <a:pt x="0" y="1"/>
                  </a:moveTo>
                  <a:lnTo>
                    <a:pt x="0" y="21207"/>
                  </a:lnTo>
                  <a:cubicBezTo>
                    <a:pt x="30" y="21192"/>
                    <a:pt x="60" y="21177"/>
                    <a:pt x="90" y="21177"/>
                  </a:cubicBezTo>
                  <a:cubicBezTo>
                    <a:pt x="94" y="21177"/>
                    <a:pt x="97" y="21176"/>
                    <a:pt x="101" y="21176"/>
                  </a:cubicBezTo>
                  <a:cubicBezTo>
                    <a:pt x="368" y="21176"/>
                    <a:pt x="421" y="21688"/>
                    <a:pt x="682" y="21688"/>
                  </a:cubicBezTo>
                  <a:cubicBezTo>
                    <a:pt x="690" y="21688"/>
                    <a:pt x="697" y="21687"/>
                    <a:pt x="704" y="21687"/>
                  </a:cubicBezTo>
                  <a:cubicBezTo>
                    <a:pt x="990" y="21672"/>
                    <a:pt x="990" y="21537"/>
                    <a:pt x="1274" y="21507"/>
                  </a:cubicBezTo>
                  <a:cubicBezTo>
                    <a:pt x="1560" y="21492"/>
                    <a:pt x="1544" y="21222"/>
                    <a:pt x="1830" y="21207"/>
                  </a:cubicBezTo>
                  <a:cubicBezTo>
                    <a:pt x="2114" y="21177"/>
                    <a:pt x="2100" y="21087"/>
                    <a:pt x="2384" y="21072"/>
                  </a:cubicBezTo>
                  <a:cubicBezTo>
                    <a:pt x="2396" y="21071"/>
                    <a:pt x="2408" y="21070"/>
                    <a:pt x="2420" y="21070"/>
                  </a:cubicBezTo>
                  <a:cubicBezTo>
                    <a:pt x="2667" y="21070"/>
                    <a:pt x="2710" y="21357"/>
                    <a:pt x="2965" y="21357"/>
                  </a:cubicBezTo>
                  <a:cubicBezTo>
                    <a:pt x="2971" y="21357"/>
                    <a:pt x="2977" y="21357"/>
                    <a:pt x="2984" y="21357"/>
                  </a:cubicBezTo>
                  <a:cubicBezTo>
                    <a:pt x="3269" y="21327"/>
                    <a:pt x="3254" y="21192"/>
                    <a:pt x="3539" y="21162"/>
                  </a:cubicBezTo>
                  <a:cubicBezTo>
                    <a:pt x="3824" y="21147"/>
                    <a:pt x="3824" y="21072"/>
                    <a:pt x="4109" y="21042"/>
                  </a:cubicBezTo>
                  <a:cubicBezTo>
                    <a:pt x="4394" y="21027"/>
                    <a:pt x="4394" y="20982"/>
                    <a:pt x="4679" y="20967"/>
                  </a:cubicBezTo>
                  <a:cubicBezTo>
                    <a:pt x="4689" y="20966"/>
                    <a:pt x="4699" y="20965"/>
                    <a:pt x="4709" y="20965"/>
                  </a:cubicBezTo>
                  <a:cubicBezTo>
                    <a:pt x="4961" y="20965"/>
                    <a:pt x="5002" y="21327"/>
                    <a:pt x="5263" y="21327"/>
                  </a:cubicBezTo>
                  <a:cubicBezTo>
                    <a:pt x="5268" y="21327"/>
                    <a:pt x="5274" y="21327"/>
                    <a:pt x="5279" y="21327"/>
                  </a:cubicBezTo>
                  <a:cubicBezTo>
                    <a:pt x="5563" y="21297"/>
                    <a:pt x="5519" y="20682"/>
                    <a:pt x="5803" y="20667"/>
                  </a:cubicBezTo>
                  <a:cubicBezTo>
                    <a:pt x="5810" y="20666"/>
                    <a:pt x="5817" y="20666"/>
                    <a:pt x="5823" y="20666"/>
                  </a:cubicBezTo>
                  <a:cubicBezTo>
                    <a:pt x="6085" y="20666"/>
                    <a:pt x="6138" y="21223"/>
                    <a:pt x="6399" y="21223"/>
                  </a:cubicBezTo>
                  <a:cubicBezTo>
                    <a:pt x="6405" y="21223"/>
                    <a:pt x="6412" y="21223"/>
                    <a:pt x="6419" y="21222"/>
                  </a:cubicBezTo>
                  <a:cubicBezTo>
                    <a:pt x="6703" y="21207"/>
                    <a:pt x="6659" y="20607"/>
                    <a:pt x="6943" y="20592"/>
                  </a:cubicBezTo>
                  <a:cubicBezTo>
                    <a:pt x="6953" y="20591"/>
                    <a:pt x="6962" y="20591"/>
                    <a:pt x="6971" y="20591"/>
                  </a:cubicBezTo>
                  <a:cubicBezTo>
                    <a:pt x="7222" y="20591"/>
                    <a:pt x="7265" y="20968"/>
                    <a:pt x="7515" y="20968"/>
                  </a:cubicBezTo>
                  <a:cubicBezTo>
                    <a:pt x="7524" y="20968"/>
                    <a:pt x="7534" y="20968"/>
                    <a:pt x="7543" y="20967"/>
                  </a:cubicBezTo>
                  <a:cubicBezTo>
                    <a:pt x="7829" y="20952"/>
                    <a:pt x="7813" y="20637"/>
                    <a:pt x="8099" y="20607"/>
                  </a:cubicBezTo>
                  <a:cubicBezTo>
                    <a:pt x="8241" y="20600"/>
                    <a:pt x="8312" y="20600"/>
                    <a:pt x="8383" y="20600"/>
                  </a:cubicBezTo>
                  <a:cubicBezTo>
                    <a:pt x="8454" y="20600"/>
                    <a:pt x="8526" y="20600"/>
                    <a:pt x="8668" y="20592"/>
                  </a:cubicBezTo>
                  <a:cubicBezTo>
                    <a:pt x="8953" y="20562"/>
                    <a:pt x="8938" y="20412"/>
                    <a:pt x="9223" y="20397"/>
                  </a:cubicBezTo>
                  <a:cubicBezTo>
                    <a:pt x="9508" y="20367"/>
                    <a:pt x="9508" y="20352"/>
                    <a:pt x="9793" y="20322"/>
                  </a:cubicBezTo>
                  <a:cubicBezTo>
                    <a:pt x="9797" y="20322"/>
                    <a:pt x="9802" y="20322"/>
                    <a:pt x="9806" y="20322"/>
                  </a:cubicBezTo>
                  <a:cubicBezTo>
                    <a:pt x="10076" y="20322"/>
                    <a:pt x="10126" y="20773"/>
                    <a:pt x="10396" y="20773"/>
                  </a:cubicBezTo>
                  <a:cubicBezTo>
                    <a:pt x="10400" y="20773"/>
                    <a:pt x="10404" y="20773"/>
                    <a:pt x="10408" y="20772"/>
                  </a:cubicBezTo>
                  <a:cubicBezTo>
                    <a:pt x="10692" y="20742"/>
                    <a:pt x="10678" y="20592"/>
                    <a:pt x="10962" y="20562"/>
                  </a:cubicBezTo>
                  <a:cubicBezTo>
                    <a:pt x="11248" y="20547"/>
                    <a:pt x="11232" y="20307"/>
                    <a:pt x="11518" y="20277"/>
                  </a:cubicBezTo>
                  <a:cubicBezTo>
                    <a:pt x="11525" y="20277"/>
                    <a:pt x="11532" y="20276"/>
                    <a:pt x="11538" y="20276"/>
                  </a:cubicBezTo>
                  <a:cubicBezTo>
                    <a:pt x="11796" y="20276"/>
                    <a:pt x="11824" y="20533"/>
                    <a:pt x="12082" y="20533"/>
                  </a:cubicBezTo>
                  <a:cubicBezTo>
                    <a:pt x="12088" y="20533"/>
                    <a:pt x="12095" y="20533"/>
                    <a:pt x="12102" y="20532"/>
                  </a:cubicBezTo>
                  <a:cubicBezTo>
                    <a:pt x="12388" y="20502"/>
                    <a:pt x="12372" y="20307"/>
                    <a:pt x="12658" y="20292"/>
                  </a:cubicBezTo>
                  <a:cubicBezTo>
                    <a:pt x="12942" y="20262"/>
                    <a:pt x="12942" y="20187"/>
                    <a:pt x="13228" y="20157"/>
                  </a:cubicBezTo>
                  <a:cubicBezTo>
                    <a:pt x="13231" y="20157"/>
                    <a:pt x="13235" y="20157"/>
                    <a:pt x="13239" y="20157"/>
                  </a:cubicBezTo>
                  <a:cubicBezTo>
                    <a:pt x="13509" y="20157"/>
                    <a:pt x="13560" y="20637"/>
                    <a:pt x="13829" y="20637"/>
                  </a:cubicBezTo>
                  <a:cubicBezTo>
                    <a:pt x="13833" y="20637"/>
                    <a:pt x="13838" y="20637"/>
                    <a:pt x="13842" y="20637"/>
                  </a:cubicBezTo>
                  <a:lnTo>
                    <a:pt x="14412" y="20577"/>
                  </a:lnTo>
                  <a:cubicBezTo>
                    <a:pt x="14697" y="20562"/>
                    <a:pt x="14652" y="20127"/>
                    <a:pt x="14937" y="20113"/>
                  </a:cubicBezTo>
                  <a:cubicBezTo>
                    <a:pt x="14951" y="20111"/>
                    <a:pt x="14965" y="20110"/>
                    <a:pt x="14978" y="20110"/>
                  </a:cubicBezTo>
                  <a:cubicBezTo>
                    <a:pt x="15212" y="20110"/>
                    <a:pt x="15261" y="20339"/>
                    <a:pt x="15496" y="20339"/>
                  </a:cubicBezTo>
                  <a:cubicBezTo>
                    <a:pt x="15509" y="20339"/>
                    <a:pt x="15523" y="20338"/>
                    <a:pt x="15537" y="20337"/>
                  </a:cubicBezTo>
                  <a:cubicBezTo>
                    <a:pt x="15821" y="20322"/>
                    <a:pt x="15807" y="20173"/>
                    <a:pt x="16091" y="20157"/>
                  </a:cubicBezTo>
                  <a:cubicBezTo>
                    <a:pt x="16377" y="20127"/>
                    <a:pt x="16361" y="19873"/>
                    <a:pt x="16647" y="19857"/>
                  </a:cubicBezTo>
                  <a:cubicBezTo>
                    <a:pt x="16655" y="19856"/>
                    <a:pt x="16662" y="19856"/>
                    <a:pt x="16669" y="19856"/>
                  </a:cubicBezTo>
                  <a:cubicBezTo>
                    <a:pt x="16926" y="19856"/>
                    <a:pt x="16982" y="20338"/>
                    <a:pt x="17239" y="20338"/>
                  </a:cubicBezTo>
                  <a:cubicBezTo>
                    <a:pt x="17246" y="20338"/>
                    <a:pt x="17253" y="20338"/>
                    <a:pt x="17261" y="20337"/>
                  </a:cubicBezTo>
                  <a:cubicBezTo>
                    <a:pt x="17547" y="20322"/>
                    <a:pt x="17517" y="20007"/>
                    <a:pt x="17801" y="19993"/>
                  </a:cubicBezTo>
                  <a:cubicBezTo>
                    <a:pt x="18087" y="19963"/>
                    <a:pt x="18071" y="19753"/>
                    <a:pt x="18357" y="19737"/>
                  </a:cubicBezTo>
                  <a:cubicBezTo>
                    <a:pt x="18641" y="19707"/>
                    <a:pt x="18641" y="19723"/>
                    <a:pt x="18926" y="19707"/>
                  </a:cubicBezTo>
                  <a:cubicBezTo>
                    <a:pt x="18955" y="19704"/>
                    <a:pt x="18981" y="19703"/>
                    <a:pt x="19004" y="19703"/>
                  </a:cubicBezTo>
                  <a:cubicBezTo>
                    <a:pt x="19204" y="19703"/>
                    <a:pt x="19250" y="19798"/>
                    <a:pt x="19466" y="19798"/>
                  </a:cubicBezTo>
                  <a:cubicBezTo>
                    <a:pt x="19480" y="19798"/>
                    <a:pt x="19495" y="19798"/>
                    <a:pt x="19511" y="19797"/>
                  </a:cubicBezTo>
                  <a:cubicBezTo>
                    <a:pt x="19796" y="19767"/>
                    <a:pt x="19796" y="19723"/>
                    <a:pt x="20081" y="19693"/>
                  </a:cubicBezTo>
                  <a:cubicBezTo>
                    <a:pt x="20086" y="19692"/>
                    <a:pt x="20091" y="19692"/>
                    <a:pt x="20096" y="19692"/>
                  </a:cubicBezTo>
                  <a:cubicBezTo>
                    <a:pt x="20357" y="19692"/>
                    <a:pt x="20399" y="20054"/>
                    <a:pt x="20651" y="20054"/>
                  </a:cubicBezTo>
                  <a:cubicBezTo>
                    <a:pt x="20660" y="20054"/>
                    <a:pt x="20670" y="20054"/>
                    <a:pt x="20680" y="20053"/>
                  </a:cubicBezTo>
                  <a:cubicBezTo>
                    <a:pt x="20707" y="20051"/>
                    <a:pt x="20732" y="20050"/>
                    <a:pt x="20754" y="20050"/>
                  </a:cubicBezTo>
                  <a:cubicBezTo>
                    <a:pt x="20946" y="20050"/>
                    <a:pt x="20986" y="20099"/>
                    <a:pt x="21177" y="20099"/>
                  </a:cubicBezTo>
                  <a:cubicBezTo>
                    <a:pt x="21199" y="20099"/>
                    <a:pt x="21224" y="20098"/>
                    <a:pt x="21250" y="20097"/>
                  </a:cubicBezTo>
                  <a:cubicBezTo>
                    <a:pt x="21536" y="20067"/>
                    <a:pt x="21536" y="19963"/>
                    <a:pt x="21820" y="19947"/>
                  </a:cubicBezTo>
                  <a:cubicBezTo>
                    <a:pt x="22106" y="19917"/>
                    <a:pt x="22090" y="19707"/>
                    <a:pt x="22376" y="19693"/>
                  </a:cubicBezTo>
                  <a:cubicBezTo>
                    <a:pt x="22660" y="19663"/>
                    <a:pt x="22630" y="19333"/>
                    <a:pt x="22916" y="19317"/>
                  </a:cubicBezTo>
                  <a:cubicBezTo>
                    <a:pt x="22929" y="19316"/>
                    <a:pt x="22942" y="19315"/>
                    <a:pt x="22955" y="19315"/>
                  </a:cubicBezTo>
                  <a:cubicBezTo>
                    <a:pt x="23191" y="19315"/>
                    <a:pt x="23239" y="19559"/>
                    <a:pt x="23476" y="19559"/>
                  </a:cubicBezTo>
                  <a:cubicBezTo>
                    <a:pt x="23489" y="19559"/>
                    <a:pt x="23502" y="19558"/>
                    <a:pt x="23516" y="19557"/>
                  </a:cubicBezTo>
                  <a:cubicBezTo>
                    <a:pt x="23800" y="19543"/>
                    <a:pt x="23785" y="19483"/>
                    <a:pt x="24070" y="19467"/>
                  </a:cubicBezTo>
                  <a:cubicBezTo>
                    <a:pt x="24355" y="19437"/>
                    <a:pt x="24340" y="19213"/>
                    <a:pt x="24625" y="19183"/>
                  </a:cubicBezTo>
                  <a:cubicBezTo>
                    <a:pt x="24639" y="19182"/>
                    <a:pt x="24653" y="19182"/>
                    <a:pt x="24666" y="19182"/>
                  </a:cubicBezTo>
                  <a:cubicBezTo>
                    <a:pt x="24900" y="19182"/>
                    <a:pt x="24936" y="19304"/>
                    <a:pt x="25172" y="19304"/>
                  </a:cubicBezTo>
                  <a:cubicBezTo>
                    <a:pt x="25184" y="19304"/>
                    <a:pt x="25197" y="19303"/>
                    <a:pt x="25210" y="19303"/>
                  </a:cubicBezTo>
                  <a:cubicBezTo>
                    <a:pt x="25495" y="19273"/>
                    <a:pt x="25480" y="19153"/>
                    <a:pt x="25765" y="19137"/>
                  </a:cubicBezTo>
                  <a:cubicBezTo>
                    <a:pt x="25794" y="19134"/>
                    <a:pt x="25820" y="19133"/>
                    <a:pt x="25843" y="19133"/>
                  </a:cubicBezTo>
                  <a:cubicBezTo>
                    <a:pt x="26032" y="19133"/>
                    <a:pt x="26083" y="19217"/>
                    <a:pt x="26271" y="19217"/>
                  </a:cubicBezTo>
                  <a:cubicBezTo>
                    <a:pt x="26295" y="19217"/>
                    <a:pt x="26321" y="19216"/>
                    <a:pt x="26349" y="19213"/>
                  </a:cubicBezTo>
                  <a:cubicBezTo>
                    <a:pt x="26383" y="19211"/>
                    <a:pt x="26412" y="19210"/>
                    <a:pt x="26439" y="19210"/>
                  </a:cubicBezTo>
                  <a:cubicBezTo>
                    <a:pt x="26614" y="19210"/>
                    <a:pt x="26658" y="19245"/>
                    <a:pt x="26836" y="19245"/>
                  </a:cubicBezTo>
                  <a:cubicBezTo>
                    <a:pt x="26861" y="19245"/>
                    <a:pt x="26888" y="19244"/>
                    <a:pt x="26919" y="19243"/>
                  </a:cubicBezTo>
                  <a:cubicBezTo>
                    <a:pt x="27205" y="19213"/>
                    <a:pt x="27189" y="19047"/>
                    <a:pt x="27475" y="19017"/>
                  </a:cubicBezTo>
                  <a:cubicBezTo>
                    <a:pt x="27478" y="19017"/>
                    <a:pt x="27482" y="19017"/>
                    <a:pt x="27485" y="19017"/>
                  </a:cubicBezTo>
                  <a:cubicBezTo>
                    <a:pt x="27753" y="19017"/>
                    <a:pt x="27806" y="19544"/>
                    <a:pt x="28068" y="19544"/>
                  </a:cubicBezTo>
                  <a:cubicBezTo>
                    <a:pt x="28075" y="19544"/>
                    <a:pt x="28082" y="19543"/>
                    <a:pt x="28089" y="19543"/>
                  </a:cubicBezTo>
                  <a:cubicBezTo>
                    <a:pt x="28375" y="19527"/>
                    <a:pt x="28359" y="19227"/>
                    <a:pt x="28645" y="19213"/>
                  </a:cubicBezTo>
                  <a:cubicBezTo>
                    <a:pt x="28681" y="19209"/>
                    <a:pt x="28713" y="19207"/>
                    <a:pt x="28741" y="19207"/>
                  </a:cubicBezTo>
                  <a:cubicBezTo>
                    <a:pt x="28905" y="19207"/>
                    <a:pt x="28953" y="19263"/>
                    <a:pt x="29118" y="19263"/>
                  </a:cubicBezTo>
                  <a:cubicBezTo>
                    <a:pt x="29146" y="19263"/>
                    <a:pt x="29178" y="19261"/>
                    <a:pt x="29214" y="19257"/>
                  </a:cubicBezTo>
                  <a:cubicBezTo>
                    <a:pt x="29499" y="19243"/>
                    <a:pt x="29484" y="18987"/>
                    <a:pt x="29769" y="18973"/>
                  </a:cubicBezTo>
                  <a:cubicBezTo>
                    <a:pt x="29795" y="18970"/>
                    <a:pt x="29819" y="18969"/>
                    <a:pt x="29841" y="18969"/>
                  </a:cubicBezTo>
                  <a:cubicBezTo>
                    <a:pt x="30047" y="18969"/>
                    <a:pt x="30090" y="19078"/>
                    <a:pt x="30314" y="19078"/>
                  </a:cubicBezTo>
                  <a:cubicBezTo>
                    <a:pt x="30326" y="19078"/>
                    <a:pt x="30340" y="19078"/>
                    <a:pt x="30354" y="19077"/>
                  </a:cubicBezTo>
                  <a:cubicBezTo>
                    <a:pt x="30395" y="19073"/>
                    <a:pt x="30430" y="19071"/>
                    <a:pt x="30461" y="19071"/>
                  </a:cubicBezTo>
                  <a:cubicBezTo>
                    <a:pt x="30628" y="19071"/>
                    <a:pt x="30672" y="19124"/>
                    <a:pt x="30864" y="19124"/>
                  </a:cubicBezTo>
                  <a:cubicBezTo>
                    <a:pt x="30883" y="19124"/>
                    <a:pt x="30903" y="19124"/>
                    <a:pt x="30924" y="19123"/>
                  </a:cubicBezTo>
                  <a:cubicBezTo>
                    <a:pt x="31208" y="19093"/>
                    <a:pt x="31194" y="18957"/>
                    <a:pt x="31478" y="18927"/>
                  </a:cubicBezTo>
                  <a:cubicBezTo>
                    <a:pt x="31764" y="18913"/>
                    <a:pt x="31748" y="18657"/>
                    <a:pt x="32034" y="18627"/>
                  </a:cubicBezTo>
                  <a:cubicBezTo>
                    <a:pt x="32037" y="18627"/>
                    <a:pt x="32041" y="18627"/>
                    <a:pt x="32045" y="18627"/>
                  </a:cubicBezTo>
                  <a:cubicBezTo>
                    <a:pt x="32312" y="18627"/>
                    <a:pt x="32365" y="19138"/>
                    <a:pt x="32626" y="19138"/>
                  </a:cubicBezTo>
                  <a:cubicBezTo>
                    <a:pt x="32633" y="19138"/>
                    <a:pt x="32641" y="19138"/>
                    <a:pt x="32648" y="19137"/>
                  </a:cubicBezTo>
                  <a:cubicBezTo>
                    <a:pt x="32934" y="19123"/>
                    <a:pt x="32918" y="18883"/>
                    <a:pt x="33204" y="18853"/>
                  </a:cubicBezTo>
                  <a:cubicBezTo>
                    <a:pt x="33248" y="18853"/>
                    <a:pt x="33308" y="18853"/>
                    <a:pt x="33354" y="18867"/>
                  </a:cubicBezTo>
                  <a:lnTo>
                    <a:pt x="333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119075" y="1933050"/>
              <a:ext cx="6905779" cy="3051773"/>
            </a:xfrm>
            <a:custGeom>
              <a:avLst/>
              <a:gdLst/>
              <a:ahLst/>
              <a:cxnLst/>
              <a:rect l="l" t="t" r="r" b="b"/>
              <a:pathLst>
                <a:path w="33354" h="21688" extrusionOk="0">
                  <a:moveTo>
                    <a:pt x="0" y="1"/>
                  </a:moveTo>
                  <a:lnTo>
                    <a:pt x="0" y="21207"/>
                  </a:lnTo>
                  <a:cubicBezTo>
                    <a:pt x="30" y="21192"/>
                    <a:pt x="60" y="21177"/>
                    <a:pt x="90" y="21177"/>
                  </a:cubicBezTo>
                  <a:cubicBezTo>
                    <a:pt x="94" y="21177"/>
                    <a:pt x="97" y="21176"/>
                    <a:pt x="101" y="21176"/>
                  </a:cubicBezTo>
                  <a:cubicBezTo>
                    <a:pt x="368" y="21176"/>
                    <a:pt x="421" y="21688"/>
                    <a:pt x="682" y="21688"/>
                  </a:cubicBezTo>
                  <a:cubicBezTo>
                    <a:pt x="690" y="21688"/>
                    <a:pt x="697" y="21687"/>
                    <a:pt x="704" y="21687"/>
                  </a:cubicBezTo>
                  <a:cubicBezTo>
                    <a:pt x="990" y="21672"/>
                    <a:pt x="990" y="21537"/>
                    <a:pt x="1274" y="21507"/>
                  </a:cubicBezTo>
                  <a:cubicBezTo>
                    <a:pt x="1560" y="21492"/>
                    <a:pt x="1544" y="21222"/>
                    <a:pt x="1830" y="21207"/>
                  </a:cubicBezTo>
                  <a:cubicBezTo>
                    <a:pt x="2114" y="21177"/>
                    <a:pt x="2100" y="21087"/>
                    <a:pt x="2384" y="21072"/>
                  </a:cubicBezTo>
                  <a:cubicBezTo>
                    <a:pt x="2396" y="21071"/>
                    <a:pt x="2408" y="21070"/>
                    <a:pt x="2420" y="21070"/>
                  </a:cubicBezTo>
                  <a:cubicBezTo>
                    <a:pt x="2667" y="21070"/>
                    <a:pt x="2710" y="21357"/>
                    <a:pt x="2965" y="21357"/>
                  </a:cubicBezTo>
                  <a:cubicBezTo>
                    <a:pt x="2971" y="21357"/>
                    <a:pt x="2977" y="21357"/>
                    <a:pt x="2984" y="21357"/>
                  </a:cubicBezTo>
                  <a:cubicBezTo>
                    <a:pt x="3269" y="21327"/>
                    <a:pt x="3254" y="21192"/>
                    <a:pt x="3539" y="21162"/>
                  </a:cubicBezTo>
                  <a:cubicBezTo>
                    <a:pt x="3824" y="21147"/>
                    <a:pt x="3824" y="21072"/>
                    <a:pt x="4109" y="21042"/>
                  </a:cubicBezTo>
                  <a:cubicBezTo>
                    <a:pt x="4394" y="21027"/>
                    <a:pt x="4394" y="20982"/>
                    <a:pt x="4679" y="20967"/>
                  </a:cubicBezTo>
                  <a:cubicBezTo>
                    <a:pt x="4689" y="20966"/>
                    <a:pt x="4699" y="20965"/>
                    <a:pt x="4709" y="20965"/>
                  </a:cubicBezTo>
                  <a:cubicBezTo>
                    <a:pt x="4961" y="20965"/>
                    <a:pt x="5002" y="21327"/>
                    <a:pt x="5263" y="21327"/>
                  </a:cubicBezTo>
                  <a:cubicBezTo>
                    <a:pt x="5268" y="21327"/>
                    <a:pt x="5274" y="21327"/>
                    <a:pt x="5279" y="21327"/>
                  </a:cubicBezTo>
                  <a:cubicBezTo>
                    <a:pt x="5563" y="21297"/>
                    <a:pt x="5519" y="20682"/>
                    <a:pt x="5803" y="20667"/>
                  </a:cubicBezTo>
                  <a:cubicBezTo>
                    <a:pt x="5810" y="20666"/>
                    <a:pt x="5817" y="20666"/>
                    <a:pt x="5823" y="20666"/>
                  </a:cubicBezTo>
                  <a:cubicBezTo>
                    <a:pt x="6085" y="20666"/>
                    <a:pt x="6138" y="21223"/>
                    <a:pt x="6399" y="21223"/>
                  </a:cubicBezTo>
                  <a:cubicBezTo>
                    <a:pt x="6405" y="21223"/>
                    <a:pt x="6412" y="21223"/>
                    <a:pt x="6419" y="21222"/>
                  </a:cubicBezTo>
                  <a:cubicBezTo>
                    <a:pt x="6703" y="21207"/>
                    <a:pt x="6659" y="20607"/>
                    <a:pt x="6943" y="20592"/>
                  </a:cubicBezTo>
                  <a:cubicBezTo>
                    <a:pt x="6953" y="20591"/>
                    <a:pt x="6962" y="20591"/>
                    <a:pt x="6971" y="20591"/>
                  </a:cubicBezTo>
                  <a:cubicBezTo>
                    <a:pt x="7222" y="20591"/>
                    <a:pt x="7265" y="20968"/>
                    <a:pt x="7515" y="20968"/>
                  </a:cubicBezTo>
                  <a:cubicBezTo>
                    <a:pt x="7524" y="20968"/>
                    <a:pt x="7534" y="20968"/>
                    <a:pt x="7543" y="20967"/>
                  </a:cubicBezTo>
                  <a:cubicBezTo>
                    <a:pt x="7829" y="20952"/>
                    <a:pt x="7813" y="20637"/>
                    <a:pt x="8099" y="20607"/>
                  </a:cubicBezTo>
                  <a:cubicBezTo>
                    <a:pt x="8241" y="20600"/>
                    <a:pt x="8312" y="20600"/>
                    <a:pt x="8383" y="20600"/>
                  </a:cubicBezTo>
                  <a:cubicBezTo>
                    <a:pt x="8454" y="20600"/>
                    <a:pt x="8526" y="20600"/>
                    <a:pt x="8668" y="20592"/>
                  </a:cubicBezTo>
                  <a:cubicBezTo>
                    <a:pt x="8953" y="20562"/>
                    <a:pt x="8938" y="20412"/>
                    <a:pt x="9223" y="20397"/>
                  </a:cubicBezTo>
                  <a:cubicBezTo>
                    <a:pt x="9508" y="20367"/>
                    <a:pt x="9508" y="20352"/>
                    <a:pt x="9793" y="20322"/>
                  </a:cubicBezTo>
                  <a:cubicBezTo>
                    <a:pt x="9797" y="20322"/>
                    <a:pt x="9802" y="20322"/>
                    <a:pt x="9806" y="20322"/>
                  </a:cubicBezTo>
                  <a:cubicBezTo>
                    <a:pt x="10076" y="20322"/>
                    <a:pt x="10126" y="20773"/>
                    <a:pt x="10396" y="20773"/>
                  </a:cubicBezTo>
                  <a:cubicBezTo>
                    <a:pt x="10400" y="20773"/>
                    <a:pt x="10404" y="20773"/>
                    <a:pt x="10408" y="20772"/>
                  </a:cubicBezTo>
                  <a:cubicBezTo>
                    <a:pt x="10692" y="20742"/>
                    <a:pt x="10678" y="20592"/>
                    <a:pt x="10962" y="20562"/>
                  </a:cubicBezTo>
                  <a:cubicBezTo>
                    <a:pt x="11248" y="20547"/>
                    <a:pt x="11232" y="20307"/>
                    <a:pt x="11518" y="20277"/>
                  </a:cubicBezTo>
                  <a:cubicBezTo>
                    <a:pt x="11525" y="20277"/>
                    <a:pt x="11532" y="20276"/>
                    <a:pt x="11538" y="20276"/>
                  </a:cubicBezTo>
                  <a:cubicBezTo>
                    <a:pt x="11796" y="20276"/>
                    <a:pt x="11824" y="20533"/>
                    <a:pt x="12082" y="20533"/>
                  </a:cubicBezTo>
                  <a:cubicBezTo>
                    <a:pt x="12088" y="20533"/>
                    <a:pt x="12095" y="20533"/>
                    <a:pt x="12102" y="20532"/>
                  </a:cubicBezTo>
                  <a:cubicBezTo>
                    <a:pt x="12388" y="20502"/>
                    <a:pt x="12372" y="20307"/>
                    <a:pt x="12658" y="20292"/>
                  </a:cubicBezTo>
                  <a:cubicBezTo>
                    <a:pt x="12942" y="20262"/>
                    <a:pt x="12942" y="20187"/>
                    <a:pt x="13228" y="20157"/>
                  </a:cubicBezTo>
                  <a:cubicBezTo>
                    <a:pt x="13231" y="20157"/>
                    <a:pt x="13235" y="20157"/>
                    <a:pt x="13239" y="20157"/>
                  </a:cubicBezTo>
                  <a:cubicBezTo>
                    <a:pt x="13509" y="20157"/>
                    <a:pt x="13560" y="20637"/>
                    <a:pt x="13829" y="20637"/>
                  </a:cubicBezTo>
                  <a:cubicBezTo>
                    <a:pt x="13833" y="20637"/>
                    <a:pt x="13838" y="20637"/>
                    <a:pt x="13842" y="20637"/>
                  </a:cubicBezTo>
                  <a:lnTo>
                    <a:pt x="14412" y="20577"/>
                  </a:lnTo>
                  <a:cubicBezTo>
                    <a:pt x="14697" y="20562"/>
                    <a:pt x="14652" y="20127"/>
                    <a:pt x="14937" y="20113"/>
                  </a:cubicBezTo>
                  <a:cubicBezTo>
                    <a:pt x="14951" y="20111"/>
                    <a:pt x="14965" y="20110"/>
                    <a:pt x="14978" y="20110"/>
                  </a:cubicBezTo>
                  <a:cubicBezTo>
                    <a:pt x="15212" y="20110"/>
                    <a:pt x="15261" y="20339"/>
                    <a:pt x="15496" y="20339"/>
                  </a:cubicBezTo>
                  <a:cubicBezTo>
                    <a:pt x="15509" y="20339"/>
                    <a:pt x="15523" y="20338"/>
                    <a:pt x="15537" y="20337"/>
                  </a:cubicBezTo>
                  <a:cubicBezTo>
                    <a:pt x="15821" y="20322"/>
                    <a:pt x="15807" y="20173"/>
                    <a:pt x="16091" y="20157"/>
                  </a:cubicBezTo>
                  <a:cubicBezTo>
                    <a:pt x="16377" y="20127"/>
                    <a:pt x="16361" y="19873"/>
                    <a:pt x="16647" y="19857"/>
                  </a:cubicBezTo>
                  <a:cubicBezTo>
                    <a:pt x="16655" y="19856"/>
                    <a:pt x="16662" y="19856"/>
                    <a:pt x="16669" y="19856"/>
                  </a:cubicBezTo>
                  <a:cubicBezTo>
                    <a:pt x="16926" y="19856"/>
                    <a:pt x="16982" y="20338"/>
                    <a:pt x="17239" y="20338"/>
                  </a:cubicBezTo>
                  <a:cubicBezTo>
                    <a:pt x="17246" y="20338"/>
                    <a:pt x="17253" y="20338"/>
                    <a:pt x="17261" y="20337"/>
                  </a:cubicBezTo>
                  <a:cubicBezTo>
                    <a:pt x="17547" y="20322"/>
                    <a:pt x="17517" y="20007"/>
                    <a:pt x="17801" y="19993"/>
                  </a:cubicBezTo>
                  <a:cubicBezTo>
                    <a:pt x="18087" y="19963"/>
                    <a:pt x="18071" y="19753"/>
                    <a:pt x="18357" y="19737"/>
                  </a:cubicBezTo>
                  <a:cubicBezTo>
                    <a:pt x="18641" y="19707"/>
                    <a:pt x="18641" y="19723"/>
                    <a:pt x="18926" y="19707"/>
                  </a:cubicBezTo>
                  <a:cubicBezTo>
                    <a:pt x="18955" y="19704"/>
                    <a:pt x="18981" y="19703"/>
                    <a:pt x="19004" y="19703"/>
                  </a:cubicBezTo>
                  <a:cubicBezTo>
                    <a:pt x="19204" y="19703"/>
                    <a:pt x="19250" y="19798"/>
                    <a:pt x="19466" y="19798"/>
                  </a:cubicBezTo>
                  <a:cubicBezTo>
                    <a:pt x="19480" y="19798"/>
                    <a:pt x="19495" y="19798"/>
                    <a:pt x="19511" y="19797"/>
                  </a:cubicBezTo>
                  <a:cubicBezTo>
                    <a:pt x="19796" y="19767"/>
                    <a:pt x="19796" y="19723"/>
                    <a:pt x="20081" y="19693"/>
                  </a:cubicBezTo>
                  <a:cubicBezTo>
                    <a:pt x="20086" y="19692"/>
                    <a:pt x="20091" y="19692"/>
                    <a:pt x="20096" y="19692"/>
                  </a:cubicBezTo>
                  <a:cubicBezTo>
                    <a:pt x="20357" y="19692"/>
                    <a:pt x="20399" y="20054"/>
                    <a:pt x="20651" y="20054"/>
                  </a:cubicBezTo>
                  <a:cubicBezTo>
                    <a:pt x="20660" y="20054"/>
                    <a:pt x="20670" y="20054"/>
                    <a:pt x="20680" y="20053"/>
                  </a:cubicBezTo>
                  <a:cubicBezTo>
                    <a:pt x="20707" y="20051"/>
                    <a:pt x="20732" y="20050"/>
                    <a:pt x="20754" y="20050"/>
                  </a:cubicBezTo>
                  <a:cubicBezTo>
                    <a:pt x="20946" y="20050"/>
                    <a:pt x="20986" y="20099"/>
                    <a:pt x="21177" y="20099"/>
                  </a:cubicBezTo>
                  <a:cubicBezTo>
                    <a:pt x="21199" y="20099"/>
                    <a:pt x="21224" y="20098"/>
                    <a:pt x="21250" y="20097"/>
                  </a:cubicBezTo>
                  <a:cubicBezTo>
                    <a:pt x="21536" y="20067"/>
                    <a:pt x="21536" y="19963"/>
                    <a:pt x="21820" y="19947"/>
                  </a:cubicBezTo>
                  <a:cubicBezTo>
                    <a:pt x="22106" y="19917"/>
                    <a:pt x="22090" y="19707"/>
                    <a:pt x="22376" y="19693"/>
                  </a:cubicBezTo>
                  <a:cubicBezTo>
                    <a:pt x="22660" y="19663"/>
                    <a:pt x="22630" y="19333"/>
                    <a:pt x="22916" y="19317"/>
                  </a:cubicBezTo>
                  <a:cubicBezTo>
                    <a:pt x="22929" y="19316"/>
                    <a:pt x="22942" y="19315"/>
                    <a:pt x="22955" y="19315"/>
                  </a:cubicBezTo>
                  <a:cubicBezTo>
                    <a:pt x="23191" y="19315"/>
                    <a:pt x="23239" y="19559"/>
                    <a:pt x="23476" y="19559"/>
                  </a:cubicBezTo>
                  <a:cubicBezTo>
                    <a:pt x="23489" y="19559"/>
                    <a:pt x="23502" y="19558"/>
                    <a:pt x="23516" y="19557"/>
                  </a:cubicBezTo>
                  <a:cubicBezTo>
                    <a:pt x="23800" y="19543"/>
                    <a:pt x="23785" y="19483"/>
                    <a:pt x="24070" y="19467"/>
                  </a:cubicBezTo>
                  <a:cubicBezTo>
                    <a:pt x="24355" y="19437"/>
                    <a:pt x="24340" y="19213"/>
                    <a:pt x="24625" y="19183"/>
                  </a:cubicBezTo>
                  <a:cubicBezTo>
                    <a:pt x="24639" y="19182"/>
                    <a:pt x="24653" y="19182"/>
                    <a:pt x="24666" y="19182"/>
                  </a:cubicBezTo>
                  <a:cubicBezTo>
                    <a:pt x="24900" y="19182"/>
                    <a:pt x="24936" y="19304"/>
                    <a:pt x="25172" y="19304"/>
                  </a:cubicBezTo>
                  <a:cubicBezTo>
                    <a:pt x="25184" y="19304"/>
                    <a:pt x="25197" y="19303"/>
                    <a:pt x="25210" y="19303"/>
                  </a:cubicBezTo>
                  <a:cubicBezTo>
                    <a:pt x="25495" y="19273"/>
                    <a:pt x="25480" y="19153"/>
                    <a:pt x="25765" y="19137"/>
                  </a:cubicBezTo>
                  <a:cubicBezTo>
                    <a:pt x="25794" y="19134"/>
                    <a:pt x="25820" y="19133"/>
                    <a:pt x="25843" y="19133"/>
                  </a:cubicBezTo>
                  <a:cubicBezTo>
                    <a:pt x="26032" y="19133"/>
                    <a:pt x="26083" y="19217"/>
                    <a:pt x="26271" y="19217"/>
                  </a:cubicBezTo>
                  <a:cubicBezTo>
                    <a:pt x="26295" y="19217"/>
                    <a:pt x="26321" y="19216"/>
                    <a:pt x="26349" y="19213"/>
                  </a:cubicBezTo>
                  <a:cubicBezTo>
                    <a:pt x="26383" y="19211"/>
                    <a:pt x="26412" y="19210"/>
                    <a:pt x="26439" y="19210"/>
                  </a:cubicBezTo>
                  <a:cubicBezTo>
                    <a:pt x="26614" y="19210"/>
                    <a:pt x="26658" y="19245"/>
                    <a:pt x="26836" y="19245"/>
                  </a:cubicBezTo>
                  <a:cubicBezTo>
                    <a:pt x="26861" y="19245"/>
                    <a:pt x="26888" y="19244"/>
                    <a:pt x="26919" y="19243"/>
                  </a:cubicBezTo>
                  <a:cubicBezTo>
                    <a:pt x="27205" y="19213"/>
                    <a:pt x="27189" y="19047"/>
                    <a:pt x="27475" y="19017"/>
                  </a:cubicBezTo>
                  <a:cubicBezTo>
                    <a:pt x="27478" y="19017"/>
                    <a:pt x="27482" y="19017"/>
                    <a:pt x="27485" y="19017"/>
                  </a:cubicBezTo>
                  <a:cubicBezTo>
                    <a:pt x="27753" y="19017"/>
                    <a:pt x="27806" y="19544"/>
                    <a:pt x="28068" y="19544"/>
                  </a:cubicBezTo>
                  <a:cubicBezTo>
                    <a:pt x="28075" y="19544"/>
                    <a:pt x="28082" y="19543"/>
                    <a:pt x="28089" y="19543"/>
                  </a:cubicBezTo>
                  <a:cubicBezTo>
                    <a:pt x="28375" y="19527"/>
                    <a:pt x="28359" y="19227"/>
                    <a:pt x="28645" y="19213"/>
                  </a:cubicBezTo>
                  <a:cubicBezTo>
                    <a:pt x="28681" y="19209"/>
                    <a:pt x="28713" y="19207"/>
                    <a:pt x="28741" y="19207"/>
                  </a:cubicBezTo>
                  <a:cubicBezTo>
                    <a:pt x="28905" y="19207"/>
                    <a:pt x="28953" y="19263"/>
                    <a:pt x="29118" y="19263"/>
                  </a:cubicBezTo>
                  <a:cubicBezTo>
                    <a:pt x="29146" y="19263"/>
                    <a:pt x="29178" y="19261"/>
                    <a:pt x="29214" y="19257"/>
                  </a:cubicBezTo>
                  <a:cubicBezTo>
                    <a:pt x="29499" y="19243"/>
                    <a:pt x="29484" y="18987"/>
                    <a:pt x="29769" y="18973"/>
                  </a:cubicBezTo>
                  <a:cubicBezTo>
                    <a:pt x="29795" y="18970"/>
                    <a:pt x="29819" y="18969"/>
                    <a:pt x="29841" y="18969"/>
                  </a:cubicBezTo>
                  <a:cubicBezTo>
                    <a:pt x="30047" y="18969"/>
                    <a:pt x="30090" y="19078"/>
                    <a:pt x="30314" y="19078"/>
                  </a:cubicBezTo>
                  <a:cubicBezTo>
                    <a:pt x="30326" y="19078"/>
                    <a:pt x="30340" y="19078"/>
                    <a:pt x="30354" y="19077"/>
                  </a:cubicBezTo>
                  <a:cubicBezTo>
                    <a:pt x="30395" y="19073"/>
                    <a:pt x="30430" y="19071"/>
                    <a:pt x="30461" y="19071"/>
                  </a:cubicBezTo>
                  <a:cubicBezTo>
                    <a:pt x="30628" y="19071"/>
                    <a:pt x="30672" y="19124"/>
                    <a:pt x="30864" y="19124"/>
                  </a:cubicBezTo>
                  <a:cubicBezTo>
                    <a:pt x="30883" y="19124"/>
                    <a:pt x="30903" y="19124"/>
                    <a:pt x="30924" y="19123"/>
                  </a:cubicBezTo>
                  <a:cubicBezTo>
                    <a:pt x="31208" y="19093"/>
                    <a:pt x="31194" y="18957"/>
                    <a:pt x="31478" y="18927"/>
                  </a:cubicBezTo>
                  <a:cubicBezTo>
                    <a:pt x="31764" y="18913"/>
                    <a:pt x="31748" y="18657"/>
                    <a:pt x="32034" y="18627"/>
                  </a:cubicBezTo>
                  <a:cubicBezTo>
                    <a:pt x="32037" y="18627"/>
                    <a:pt x="32041" y="18627"/>
                    <a:pt x="32045" y="18627"/>
                  </a:cubicBezTo>
                  <a:cubicBezTo>
                    <a:pt x="32312" y="18627"/>
                    <a:pt x="32365" y="19138"/>
                    <a:pt x="32626" y="19138"/>
                  </a:cubicBezTo>
                  <a:cubicBezTo>
                    <a:pt x="32633" y="19138"/>
                    <a:pt x="32641" y="19138"/>
                    <a:pt x="32648" y="19137"/>
                  </a:cubicBezTo>
                  <a:cubicBezTo>
                    <a:pt x="32934" y="19123"/>
                    <a:pt x="32918" y="18883"/>
                    <a:pt x="33204" y="18853"/>
                  </a:cubicBezTo>
                  <a:cubicBezTo>
                    <a:pt x="33248" y="18853"/>
                    <a:pt x="33308" y="18853"/>
                    <a:pt x="33354" y="18867"/>
                  </a:cubicBezTo>
                  <a:lnTo>
                    <a:pt x="333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9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subTitle" idx="1"/>
          </p:nvPr>
        </p:nvSpPr>
        <p:spPr>
          <a:xfrm>
            <a:off x="1679975" y="3067169"/>
            <a:ext cx="2277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subTitle" idx="2"/>
          </p:nvPr>
        </p:nvSpPr>
        <p:spPr>
          <a:xfrm>
            <a:off x="5187025" y="3067169"/>
            <a:ext cx="2277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type="subTitle" idx="3"/>
          </p:nvPr>
        </p:nvSpPr>
        <p:spPr>
          <a:xfrm>
            <a:off x="1679975" y="3597581"/>
            <a:ext cx="2277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type="subTitle" idx="4"/>
          </p:nvPr>
        </p:nvSpPr>
        <p:spPr>
          <a:xfrm>
            <a:off x="5187025" y="3597581"/>
            <a:ext cx="2277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3"/>
          <p:cNvGrpSpPr/>
          <p:nvPr/>
        </p:nvGrpSpPr>
        <p:grpSpPr>
          <a:xfrm>
            <a:off x="343636" y="821368"/>
            <a:ext cx="3966658" cy="3058197"/>
            <a:chOff x="262882" y="2312640"/>
            <a:chExt cx="2800323" cy="2158981"/>
          </a:xfrm>
        </p:grpSpPr>
        <p:sp>
          <p:nvSpPr>
            <p:cNvPr id="17" name="Google Shape;17;p3"/>
            <p:cNvSpPr/>
            <p:nvPr/>
          </p:nvSpPr>
          <p:spPr>
            <a:xfrm rot="-930313">
              <a:off x="425544" y="2615180"/>
              <a:ext cx="2474999" cy="1553902"/>
            </a:xfrm>
            <a:custGeom>
              <a:avLst/>
              <a:gdLst/>
              <a:ahLst/>
              <a:cxnLst/>
              <a:rect l="l" t="t" r="r" b="b"/>
              <a:pathLst>
                <a:path w="34074" h="21393" extrusionOk="0">
                  <a:moveTo>
                    <a:pt x="0" y="0"/>
                  </a:moveTo>
                  <a:lnTo>
                    <a:pt x="0" y="21102"/>
                  </a:lnTo>
                  <a:cubicBezTo>
                    <a:pt x="60" y="21042"/>
                    <a:pt x="136" y="20996"/>
                    <a:pt x="210" y="20966"/>
                  </a:cubicBezTo>
                  <a:cubicBezTo>
                    <a:pt x="316" y="20966"/>
                    <a:pt x="376" y="21026"/>
                    <a:pt x="390" y="21132"/>
                  </a:cubicBezTo>
                  <a:cubicBezTo>
                    <a:pt x="444" y="21213"/>
                    <a:pt x="511" y="21392"/>
                    <a:pt x="623" y="21392"/>
                  </a:cubicBezTo>
                  <a:cubicBezTo>
                    <a:pt x="635" y="21392"/>
                    <a:pt x="647" y="21390"/>
                    <a:pt x="660" y="21386"/>
                  </a:cubicBezTo>
                  <a:cubicBezTo>
                    <a:pt x="720" y="21356"/>
                    <a:pt x="750" y="21282"/>
                    <a:pt x="810" y="21252"/>
                  </a:cubicBezTo>
                  <a:cubicBezTo>
                    <a:pt x="870" y="21236"/>
                    <a:pt x="930" y="21236"/>
                    <a:pt x="1006" y="21222"/>
                  </a:cubicBezTo>
                  <a:cubicBezTo>
                    <a:pt x="1140" y="21192"/>
                    <a:pt x="1276" y="21176"/>
                    <a:pt x="1410" y="21176"/>
                  </a:cubicBezTo>
                  <a:cubicBezTo>
                    <a:pt x="1500" y="21176"/>
                    <a:pt x="1560" y="21132"/>
                    <a:pt x="1666" y="21116"/>
                  </a:cubicBezTo>
                  <a:cubicBezTo>
                    <a:pt x="1717" y="21101"/>
                    <a:pt x="1775" y="21098"/>
                    <a:pt x="1836" y="21098"/>
                  </a:cubicBezTo>
                  <a:cubicBezTo>
                    <a:pt x="1899" y="21098"/>
                    <a:pt x="1964" y="21102"/>
                    <a:pt x="2026" y="21102"/>
                  </a:cubicBezTo>
                  <a:cubicBezTo>
                    <a:pt x="2220" y="21102"/>
                    <a:pt x="2415" y="21116"/>
                    <a:pt x="2610" y="21116"/>
                  </a:cubicBezTo>
                  <a:cubicBezTo>
                    <a:pt x="2730" y="21102"/>
                    <a:pt x="2760" y="21056"/>
                    <a:pt x="2805" y="20966"/>
                  </a:cubicBezTo>
                  <a:cubicBezTo>
                    <a:pt x="2943" y="20966"/>
                    <a:pt x="3070" y="20996"/>
                    <a:pt x="3196" y="20996"/>
                  </a:cubicBezTo>
                  <a:cubicBezTo>
                    <a:pt x="3290" y="20996"/>
                    <a:pt x="3384" y="20979"/>
                    <a:pt x="3480" y="20922"/>
                  </a:cubicBezTo>
                  <a:cubicBezTo>
                    <a:pt x="3567" y="20859"/>
                    <a:pt x="3592" y="20828"/>
                    <a:pt x="3675" y="20828"/>
                  </a:cubicBezTo>
                  <a:cubicBezTo>
                    <a:pt x="3692" y="20828"/>
                    <a:pt x="3712" y="20829"/>
                    <a:pt x="3735" y="20832"/>
                  </a:cubicBezTo>
                  <a:cubicBezTo>
                    <a:pt x="3795" y="20832"/>
                    <a:pt x="3855" y="20832"/>
                    <a:pt x="3915" y="20816"/>
                  </a:cubicBezTo>
                  <a:cubicBezTo>
                    <a:pt x="3960" y="20802"/>
                    <a:pt x="4005" y="20786"/>
                    <a:pt x="4035" y="20756"/>
                  </a:cubicBezTo>
                  <a:cubicBezTo>
                    <a:pt x="4110" y="20756"/>
                    <a:pt x="4185" y="20772"/>
                    <a:pt x="4245" y="20772"/>
                  </a:cubicBezTo>
                  <a:cubicBezTo>
                    <a:pt x="4469" y="20756"/>
                    <a:pt x="4709" y="20742"/>
                    <a:pt x="4935" y="20712"/>
                  </a:cubicBezTo>
                  <a:cubicBezTo>
                    <a:pt x="5385" y="20682"/>
                    <a:pt x="5835" y="20682"/>
                    <a:pt x="6285" y="20682"/>
                  </a:cubicBezTo>
                  <a:lnTo>
                    <a:pt x="6419" y="20682"/>
                  </a:lnTo>
                  <a:cubicBezTo>
                    <a:pt x="6431" y="20678"/>
                    <a:pt x="6444" y="20676"/>
                    <a:pt x="6455" y="20676"/>
                  </a:cubicBezTo>
                  <a:cubicBezTo>
                    <a:pt x="6488" y="20676"/>
                    <a:pt x="6517" y="20690"/>
                    <a:pt x="6539" y="20712"/>
                  </a:cubicBezTo>
                  <a:cubicBezTo>
                    <a:pt x="6559" y="20741"/>
                    <a:pt x="6578" y="20757"/>
                    <a:pt x="6602" y="20757"/>
                  </a:cubicBezTo>
                  <a:cubicBezTo>
                    <a:pt x="6614" y="20757"/>
                    <a:pt x="6629" y="20752"/>
                    <a:pt x="6645" y="20742"/>
                  </a:cubicBezTo>
                  <a:cubicBezTo>
                    <a:pt x="6689" y="20724"/>
                    <a:pt x="6728" y="20717"/>
                    <a:pt x="6764" y="20717"/>
                  </a:cubicBezTo>
                  <a:cubicBezTo>
                    <a:pt x="6790" y="20717"/>
                    <a:pt x="6814" y="20720"/>
                    <a:pt x="6839" y="20726"/>
                  </a:cubicBezTo>
                  <a:cubicBezTo>
                    <a:pt x="6876" y="20859"/>
                    <a:pt x="6892" y="21030"/>
                    <a:pt x="7006" y="21030"/>
                  </a:cubicBezTo>
                  <a:cubicBezTo>
                    <a:pt x="7034" y="21030"/>
                    <a:pt x="7068" y="21020"/>
                    <a:pt x="7109" y="20996"/>
                  </a:cubicBezTo>
                  <a:cubicBezTo>
                    <a:pt x="7169" y="20952"/>
                    <a:pt x="7229" y="20906"/>
                    <a:pt x="7275" y="20862"/>
                  </a:cubicBezTo>
                  <a:cubicBezTo>
                    <a:pt x="7305" y="20854"/>
                    <a:pt x="7335" y="20850"/>
                    <a:pt x="7365" y="20850"/>
                  </a:cubicBezTo>
                  <a:cubicBezTo>
                    <a:pt x="7394" y="20850"/>
                    <a:pt x="7424" y="20854"/>
                    <a:pt x="7454" y="20862"/>
                  </a:cubicBezTo>
                  <a:cubicBezTo>
                    <a:pt x="7589" y="20876"/>
                    <a:pt x="7724" y="20906"/>
                    <a:pt x="7859" y="20936"/>
                  </a:cubicBezTo>
                  <a:cubicBezTo>
                    <a:pt x="8099" y="20982"/>
                    <a:pt x="8324" y="21102"/>
                    <a:pt x="8564" y="21146"/>
                  </a:cubicBezTo>
                  <a:cubicBezTo>
                    <a:pt x="8604" y="21151"/>
                    <a:pt x="8646" y="21153"/>
                    <a:pt x="8688" y="21153"/>
                  </a:cubicBezTo>
                  <a:cubicBezTo>
                    <a:pt x="8772" y="21153"/>
                    <a:pt x="8859" y="21146"/>
                    <a:pt x="8939" y="21146"/>
                  </a:cubicBezTo>
                  <a:cubicBezTo>
                    <a:pt x="8963" y="21144"/>
                    <a:pt x="8987" y="21143"/>
                    <a:pt x="9011" y="21143"/>
                  </a:cubicBezTo>
                  <a:cubicBezTo>
                    <a:pt x="9166" y="21143"/>
                    <a:pt x="9321" y="21180"/>
                    <a:pt x="9464" y="21206"/>
                  </a:cubicBezTo>
                  <a:cubicBezTo>
                    <a:pt x="9614" y="21222"/>
                    <a:pt x="9748" y="21252"/>
                    <a:pt x="9884" y="21296"/>
                  </a:cubicBezTo>
                  <a:cubicBezTo>
                    <a:pt x="9958" y="21252"/>
                    <a:pt x="10034" y="21192"/>
                    <a:pt x="10094" y="21132"/>
                  </a:cubicBezTo>
                  <a:cubicBezTo>
                    <a:pt x="10156" y="21085"/>
                    <a:pt x="10194" y="21055"/>
                    <a:pt x="10222" y="21055"/>
                  </a:cubicBezTo>
                  <a:cubicBezTo>
                    <a:pt x="10249" y="21055"/>
                    <a:pt x="10267" y="21081"/>
                    <a:pt x="10288" y="21146"/>
                  </a:cubicBezTo>
                  <a:cubicBezTo>
                    <a:pt x="10364" y="21146"/>
                    <a:pt x="10438" y="21102"/>
                    <a:pt x="10484" y="21042"/>
                  </a:cubicBezTo>
                  <a:cubicBezTo>
                    <a:pt x="10443" y="21031"/>
                    <a:pt x="10396" y="21021"/>
                    <a:pt x="10350" y="21011"/>
                  </a:cubicBezTo>
                  <a:lnTo>
                    <a:pt x="10350" y="21011"/>
                  </a:lnTo>
                  <a:cubicBezTo>
                    <a:pt x="10351" y="21011"/>
                    <a:pt x="10351" y="21011"/>
                    <a:pt x="10351" y="21011"/>
                  </a:cubicBezTo>
                  <a:cubicBezTo>
                    <a:pt x="10460" y="21011"/>
                    <a:pt x="10520" y="20871"/>
                    <a:pt x="10615" y="20871"/>
                  </a:cubicBezTo>
                  <a:cubicBezTo>
                    <a:pt x="10626" y="20871"/>
                    <a:pt x="10637" y="20872"/>
                    <a:pt x="10648" y="20876"/>
                  </a:cubicBezTo>
                  <a:cubicBezTo>
                    <a:pt x="10708" y="20892"/>
                    <a:pt x="10754" y="20936"/>
                    <a:pt x="10828" y="20936"/>
                  </a:cubicBezTo>
                  <a:cubicBezTo>
                    <a:pt x="10888" y="20936"/>
                    <a:pt x="10962" y="20923"/>
                    <a:pt x="11026" y="20923"/>
                  </a:cubicBezTo>
                  <a:cubicBezTo>
                    <a:pt x="11058" y="20923"/>
                    <a:pt x="11089" y="20926"/>
                    <a:pt x="11114" y="20936"/>
                  </a:cubicBezTo>
                  <a:cubicBezTo>
                    <a:pt x="11174" y="20952"/>
                    <a:pt x="11218" y="21012"/>
                    <a:pt x="11278" y="21026"/>
                  </a:cubicBezTo>
                  <a:cubicBezTo>
                    <a:pt x="11313" y="21035"/>
                    <a:pt x="11352" y="21044"/>
                    <a:pt x="11388" y="21044"/>
                  </a:cubicBezTo>
                  <a:cubicBezTo>
                    <a:pt x="11415" y="21044"/>
                    <a:pt x="11439" y="21039"/>
                    <a:pt x="11458" y="21026"/>
                  </a:cubicBezTo>
                  <a:cubicBezTo>
                    <a:pt x="11548" y="21012"/>
                    <a:pt x="11548" y="20922"/>
                    <a:pt x="11624" y="20892"/>
                  </a:cubicBezTo>
                  <a:cubicBezTo>
                    <a:pt x="11630" y="20889"/>
                    <a:pt x="11637" y="20888"/>
                    <a:pt x="11645" y="20888"/>
                  </a:cubicBezTo>
                  <a:cubicBezTo>
                    <a:pt x="11689" y="20888"/>
                    <a:pt x="11750" y="20922"/>
                    <a:pt x="11788" y="20922"/>
                  </a:cubicBezTo>
                  <a:cubicBezTo>
                    <a:pt x="11802" y="20923"/>
                    <a:pt x="11817" y="20924"/>
                    <a:pt x="11832" y="20924"/>
                  </a:cubicBezTo>
                  <a:cubicBezTo>
                    <a:pt x="11961" y="20924"/>
                    <a:pt x="12116" y="20873"/>
                    <a:pt x="12224" y="20846"/>
                  </a:cubicBezTo>
                  <a:cubicBezTo>
                    <a:pt x="12298" y="20816"/>
                    <a:pt x="12358" y="20802"/>
                    <a:pt x="12434" y="20802"/>
                  </a:cubicBezTo>
                  <a:cubicBezTo>
                    <a:pt x="12442" y="20799"/>
                    <a:pt x="12449" y="20798"/>
                    <a:pt x="12455" y="20798"/>
                  </a:cubicBezTo>
                  <a:cubicBezTo>
                    <a:pt x="12484" y="20798"/>
                    <a:pt x="12496" y="20824"/>
                    <a:pt x="12508" y="20862"/>
                  </a:cubicBezTo>
                  <a:cubicBezTo>
                    <a:pt x="12575" y="20919"/>
                    <a:pt x="12665" y="20940"/>
                    <a:pt x="12757" y="20940"/>
                  </a:cubicBezTo>
                  <a:cubicBezTo>
                    <a:pt x="12810" y="20940"/>
                    <a:pt x="12864" y="20933"/>
                    <a:pt x="12913" y="20922"/>
                  </a:cubicBezTo>
                  <a:cubicBezTo>
                    <a:pt x="13048" y="20892"/>
                    <a:pt x="13123" y="20786"/>
                    <a:pt x="13198" y="20666"/>
                  </a:cubicBezTo>
                  <a:cubicBezTo>
                    <a:pt x="13258" y="20562"/>
                    <a:pt x="13243" y="20532"/>
                    <a:pt x="13318" y="20486"/>
                  </a:cubicBezTo>
                  <a:cubicBezTo>
                    <a:pt x="13356" y="20464"/>
                    <a:pt x="13416" y="20456"/>
                    <a:pt x="13477" y="20456"/>
                  </a:cubicBezTo>
                  <a:cubicBezTo>
                    <a:pt x="13539" y="20456"/>
                    <a:pt x="13603" y="20464"/>
                    <a:pt x="13648" y="20472"/>
                  </a:cubicBezTo>
                  <a:cubicBezTo>
                    <a:pt x="13843" y="20502"/>
                    <a:pt x="13993" y="20652"/>
                    <a:pt x="14203" y="20652"/>
                  </a:cubicBezTo>
                  <a:cubicBezTo>
                    <a:pt x="14548" y="20636"/>
                    <a:pt x="14907" y="20622"/>
                    <a:pt x="15253" y="20516"/>
                  </a:cubicBezTo>
                  <a:cubicBezTo>
                    <a:pt x="15433" y="20456"/>
                    <a:pt x="15627" y="20412"/>
                    <a:pt x="15823" y="20366"/>
                  </a:cubicBezTo>
                  <a:cubicBezTo>
                    <a:pt x="15902" y="20355"/>
                    <a:pt x="15982" y="20326"/>
                    <a:pt x="16062" y="20326"/>
                  </a:cubicBezTo>
                  <a:cubicBezTo>
                    <a:pt x="16087" y="20326"/>
                    <a:pt x="16112" y="20329"/>
                    <a:pt x="16137" y="20336"/>
                  </a:cubicBezTo>
                  <a:cubicBezTo>
                    <a:pt x="16227" y="20352"/>
                    <a:pt x="16303" y="20412"/>
                    <a:pt x="16393" y="20426"/>
                  </a:cubicBezTo>
                  <a:cubicBezTo>
                    <a:pt x="16430" y="20434"/>
                    <a:pt x="16479" y="20438"/>
                    <a:pt x="16529" y="20438"/>
                  </a:cubicBezTo>
                  <a:cubicBezTo>
                    <a:pt x="16580" y="20438"/>
                    <a:pt x="16632" y="20434"/>
                    <a:pt x="16677" y="20426"/>
                  </a:cubicBezTo>
                  <a:cubicBezTo>
                    <a:pt x="16783" y="20412"/>
                    <a:pt x="16873" y="20352"/>
                    <a:pt x="16977" y="20322"/>
                  </a:cubicBezTo>
                  <a:cubicBezTo>
                    <a:pt x="17040" y="20295"/>
                    <a:pt x="17102" y="20289"/>
                    <a:pt x="17167" y="20289"/>
                  </a:cubicBezTo>
                  <a:cubicBezTo>
                    <a:pt x="17212" y="20289"/>
                    <a:pt x="17258" y="20292"/>
                    <a:pt x="17307" y="20292"/>
                  </a:cubicBezTo>
                  <a:cubicBezTo>
                    <a:pt x="17375" y="20292"/>
                    <a:pt x="17470" y="20280"/>
                    <a:pt x="17562" y="20280"/>
                  </a:cubicBezTo>
                  <a:cubicBezTo>
                    <a:pt x="17654" y="20280"/>
                    <a:pt x="17743" y="20292"/>
                    <a:pt x="17802" y="20336"/>
                  </a:cubicBezTo>
                  <a:cubicBezTo>
                    <a:pt x="17847" y="20366"/>
                    <a:pt x="17877" y="20442"/>
                    <a:pt x="17937" y="20472"/>
                  </a:cubicBezTo>
                  <a:lnTo>
                    <a:pt x="18177" y="20472"/>
                  </a:lnTo>
                  <a:cubicBezTo>
                    <a:pt x="18237" y="20472"/>
                    <a:pt x="18297" y="20456"/>
                    <a:pt x="18357" y="20442"/>
                  </a:cubicBezTo>
                  <a:cubicBezTo>
                    <a:pt x="18417" y="20456"/>
                    <a:pt x="18402" y="20562"/>
                    <a:pt x="18417" y="20606"/>
                  </a:cubicBezTo>
                  <a:cubicBezTo>
                    <a:pt x="18431" y="20662"/>
                    <a:pt x="18479" y="20682"/>
                    <a:pt x="18542" y="20682"/>
                  </a:cubicBezTo>
                  <a:cubicBezTo>
                    <a:pt x="18680" y="20682"/>
                    <a:pt x="18890" y="20587"/>
                    <a:pt x="18972" y="20576"/>
                  </a:cubicBezTo>
                  <a:lnTo>
                    <a:pt x="18972" y="20606"/>
                  </a:lnTo>
                  <a:cubicBezTo>
                    <a:pt x="19257" y="20592"/>
                    <a:pt x="19527" y="20532"/>
                    <a:pt x="19812" y="20486"/>
                  </a:cubicBezTo>
                  <a:cubicBezTo>
                    <a:pt x="19946" y="20456"/>
                    <a:pt x="20096" y="20442"/>
                    <a:pt x="20232" y="20426"/>
                  </a:cubicBezTo>
                  <a:cubicBezTo>
                    <a:pt x="20273" y="20402"/>
                    <a:pt x="20309" y="20391"/>
                    <a:pt x="20344" y="20391"/>
                  </a:cubicBezTo>
                  <a:cubicBezTo>
                    <a:pt x="20372" y="20391"/>
                    <a:pt x="20399" y="20398"/>
                    <a:pt x="20426" y="20412"/>
                  </a:cubicBezTo>
                  <a:cubicBezTo>
                    <a:pt x="20456" y="20442"/>
                    <a:pt x="20532" y="20562"/>
                    <a:pt x="20562" y="20622"/>
                  </a:cubicBezTo>
                  <a:cubicBezTo>
                    <a:pt x="20576" y="20636"/>
                    <a:pt x="20576" y="20666"/>
                    <a:pt x="20592" y="20696"/>
                  </a:cubicBezTo>
                  <a:cubicBezTo>
                    <a:pt x="20606" y="20726"/>
                    <a:pt x="20652" y="20756"/>
                    <a:pt x="20666" y="20786"/>
                  </a:cubicBezTo>
                  <a:cubicBezTo>
                    <a:pt x="20726" y="20846"/>
                    <a:pt x="20772" y="20906"/>
                    <a:pt x="20862" y="20952"/>
                  </a:cubicBezTo>
                  <a:cubicBezTo>
                    <a:pt x="20921" y="20991"/>
                    <a:pt x="20982" y="20999"/>
                    <a:pt x="21046" y="20999"/>
                  </a:cubicBezTo>
                  <a:cubicBezTo>
                    <a:pt x="21086" y="20999"/>
                    <a:pt x="21128" y="20996"/>
                    <a:pt x="21169" y="20996"/>
                  </a:cubicBezTo>
                  <a:cubicBezTo>
                    <a:pt x="21211" y="20996"/>
                    <a:pt x="21254" y="20999"/>
                    <a:pt x="21296" y="21012"/>
                  </a:cubicBezTo>
                  <a:cubicBezTo>
                    <a:pt x="21326" y="21012"/>
                    <a:pt x="21342" y="21026"/>
                    <a:pt x="21356" y="21042"/>
                  </a:cubicBezTo>
                  <a:cubicBezTo>
                    <a:pt x="21386" y="21086"/>
                    <a:pt x="21386" y="21146"/>
                    <a:pt x="21402" y="21192"/>
                  </a:cubicBezTo>
                  <a:cubicBezTo>
                    <a:pt x="21427" y="21238"/>
                    <a:pt x="21455" y="21256"/>
                    <a:pt x="21484" y="21256"/>
                  </a:cubicBezTo>
                  <a:cubicBezTo>
                    <a:pt x="21556" y="21256"/>
                    <a:pt x="21633" y="21145"/>
                    <a:pt x="21686" y="21102"/>
                  </a:cubicBezTo>
                  <a:cubicBezTo>
                    <a:pt x="21746" y="21072"/>
                    <a:pt x="21806" y="21042"/>
                    <a:pt x="21852" y="20996"/>
                  </a:cubicBezTo>
                  <a:cubicBezTo>
                    <a:pt x="21972" y="20922"/>
                    <a:pt x="22106" y="20862"/>
                    <a:pt x="22226" y="20816"/>
                  </a:cubicBezTo>
                  <a:cubicBezTo>
                    <a:pt x="22264" y="20802"/>
                    <a:pt x="22288" y="20797"/>
                    <a:pt x="22308" y="20797"/>
                  </a:cubicBezTo>
                  <a:cubicBezTo>
                    <a:pt x="22349" y="20797"/>
                    <a:pt x="22365" y="20821"/>
                    <a:pt x="22436" y="20832"/>
                  </a:cubicBezTo>
                  <a:cubicBezTo>
                    <a:pt x="22512" y="20832"/>
                    <a:pt x="22602" y="20786"/>
                    <a:pt x="22662" y="20742"/>
                  </a:cubicBezTo>
                  <a:cubicBezTo>
                    <a:pt x="22751" y="20666"/>
                    <a:pt x="22722" y="20636"/>
                    <a:pt x="22766" y="20562"/>
                  </a:cubicBezTo>
                  <a:cubicBezTo>
                    <a:pt x="22812" y="20493"/>
                    <a:pt x="22885" y="20441"/>
                    <a:pt x="22957" y="20441"/>
                  </a:cubicBezTo>
                  <a:cubicBezTo>
                    <a:pt x="22979" y="20441"/>
                    <a:pt x="23001" y="20446"/>
                    <a:pt x="23021" y="20456"/>
                  </a:cubicBezTo>
                  <a:cubicBezTo>
                    <a:pt x="23111" y="20486"/>
                    <a:pt x="23156" y="20592"/>
                    <a:pt x="23246" y="20606"/>
                  </a:cubicBezTo>
                  <a:cubicBezTo>
                    <a:pt x="23321" y="20486"/>
                    <a:pt x="23381" y="20382"/>
                    <a:pt x="23441" y="20262"/>
                  </a:cubicBezTo>
                  <a:lnTo>
                    <a:pt x="23441" y="20262"/>
                  </a:lnTo>
                  <a:cubicBezTo>
                    <a:pt x="23441" y="20263"/>
                    <a:pt x="23441" y="20263"/>
                    <a:pt x="23440" y="20263"/>
                  </a:cubicBezTo>
                  <a:cubicBezTo>
                    <a:pt x="23436" y="20263"/>
                    <a:pt x="23607" y="19781"/>
                    <a:pt x="23666" y="19752"/>
                  </a:cubicBezTo>
                  <a:cubicBezTo>
                    <a:pt x="23674" y="19750"/>
                    <a:pt x="23683" y="19749"/>
                    <a:pt x="23691" y="19749"/>
                  </a:cubicBezTo>
                  <a:cubicBezTo>
                    <a:pt x="23743" y="19749"/>
                    <a:pt x="23792" y="19784"/>
                    <a:pt x="23831" y="19796"/>
                  </a:cubicBezTo>
                  <a:cubicBezTo>
                    <a:pt x="23856" y="19800"/>
                    <a:pt x="23879" y="19802"/>
                    <a:pt x="23902" y="19802"/>
                  </a:cubicBezTo>
                  <a:cubicBezTo>
                    <a:pt x="23972" y="19802"/>
                    <a:pt x="24033" y="19782"/>
                    <a:pt x="24101" y="19736"/>
                  </a:cubicBezTo>
                  <a:cubicBezTo>
                    <a:pt x="24146" y="19706"/>
                    <a:pt x="24251" y="19556"/>
                    <a:pt x="24311" y="19556"/>
                  </a:cubicBezTo>
                  <a:cubicBezTo>
                    <a:pt x="24317" y="19554"/>
                    <a:pt x="24323" y="19554"/>
                    <a:pt x="24328" y="19554"/>
                  </a:cubicBezTo>
                  <a:cubicBezTo>
                    <a:pt x="24360" y="19554"/>
                    <a:pt x="24377" y="19588"/>
                    <a:pt x="24416" y="19602"/>
                  </a:cubicBezTo>
                  <a:cubicBezTo>
                    <a:pt x="24461" y="19646"/>
                    <a:pt x="24521" y="19676"/>
                    <a:pt x="24581" y="19706"/>
                  </a:cubicBezTo>
                  <a:cubicBezTo>
                    <a:pt x="24626" y="19736"/>
                    <a:pt x="24671" y="19782"/>
                    <a:pt x="24716" y="19812"/>
                  </a:cubicBezTo>
                  <a:cubicBezTo>
                    <a:pt x="24805" y="19886"/>
                    <a:pt x="24911" y="19916"/>
                    <a:pt x="25015" y="19932"/>
                  </a:cubicBezTo>
                  <a:cubicBezTo>
                    <a:pt x="25018" y="19954"/>
                    <a:pt x="25028" y="19963"/>
                    <a:pt x="25044" y="19963"/>
                  </a:cubicBezTo>
                  <a:cubicBezTo>
                    <a:pt x="25112" y="19963"/>
                    <a:pt x="25282" y="19779"/>
                    <a:pt x="25331" y="19766"/>
                  </a:cubicBezTo>
                  <a:cubicBezTo>
                    <a:pt x="25555" y="19706"/>
                    <a:pt x="25781" y="19646"/>
                    <a:pt x="26005" y="19542"/>
                  </a:cubicBezTo>
                  <a:cubicBezTo>
                    <a:pt x="26065" y="19512"/>
                    <a:pt x="26125" y="19482"/>
                    <a:pt x="26185" y="19482"/>
                  </a:cubicBezTo>
                  <a:cubicBezTo>
                    <a:pt x="26198" y="19481"/>
                    <a:pt x="26211" y="19481"/>
                    <a:pt x="26223" y="19481"/>
                  </a:cubicBezTo>
                  <a:cubicBezTo>
                    <a:pt x="26420" y="19481"/>
                    <a:pt x="26617" y="19589"/>
                    <a:pt x="26801" y="19632"/>
                  </a:cubicBezTo>
                  <a:cubicBezTo>
                    <a:pt x="26845" y="19646"/>
                    <a:pt x="26875" y="19646"/>
                    <a:pt x="26921" y="19646"/>
                  </a:cubicBezTo>
                  <a:cubicBezTo>
                    <a:pt x="26951" y="19646"/>
                    <a:pt x="26981" y="19662"/>
                    <a:pt x="26995" y="19692"/>
                  </a:cubicBezTo>
                  <a:cubicBezTo>
                    <a:pt x="27066" y="19734"/>
                    <a:pt x="27130" y="19750"/>
                    <a:pt x="27195" y="19750"/>
                  </a:cubicBezTo>
                  <a:cubicBezTo>
                    <a:pt x="27268" y="19750"/>
                    <a:pt x="27343" y="19730"/>
                    <a:pt x="27431" y="19706"/>
                  </a:cubicBezTo>
                  <a:cubicBezTo>
                    <a:pt x="27468" y="19699"/>
                    <a:pt x="27505" y="19696"/>
                    <a:pt x="27542" y="19696"/>
                  </a:cubicBezTo>
                  <a:cubicBezTo>
                    <a:pt x="27656" y="19696"/>
                    <a:pt x="27771" y="19722"/>
                    <a:pt x="27895" y="19722"/>
                  </a:cubicBezTo>
                  <a:cubicBezTo>
                    <a:pt x="27929" y="19722"/>
                    <a:pt x="27999" y="19712"/>
                    <a:pt x="28063" y="19712"/>
                  </a:cubicBezTo>
                  <a:cubicBezTo>
                    <a:pt x="28110" y="19712"/>
                    <a:pt x="28155" y="19717"/>
                    <a:pt x="28180" y="19736"/>
                  </a:cubicBezTo>
                  <a:cubicBezTo>
                    <a:pt x="28240" y="19766"/>
                    <a:pt x="28255" y="19826"/>
                    <a:pt x="28300" y="19872"/>
                  </a:cubicBezTo>
                  <a:cubicBezTo>
                    <a:pt x="28339" y="19902"/>
                    <a:pt x="28376" y="19914"/>
                    <a:pt x="28412" y="19914"/>
                  </a:cubicBezTo>
                  <a:cubicBezTo>
                    <a:pt x="28556" y="19914"/>
                    <a:pt x="28681" y="19722"/>
                    <a:pt x="28825" y="19722"/>
                  </a:cubicBezTo>
                  <a:cubicBezTo>
                    <a:pt x="28915" y="19722"/>
                    <a:pt x="29012" y="19728"/>
                    <a:pt x="29111" y="19728"/>
                  </a:cubicBezTo>
                  <a:cubicBezTo>
                    <a:pt x="29160" y="19728"/>
                    <a:pt x="29210" y="19727"/>
                    <a:pt x="29260" y="19722"/>
                  </a:cubicBezTo>
                  <a:cubicBezTo>
                    <a:pt x="29350" y="19722"/>
                    <a:pt x="29350" y="19706"/>
                    <a:pt x="29440" y="19632"/>
                  </a:cubicBezTo>
                  <a:cubicBezTo>
                    <a:pt x="29545" y="19556"/>
                    <a:pt x="29635" y="19542"/>
                    <a:pt x="29755" y="19496"/>
                  </a:cubicBezTo>
                  <a:cubicBezTo>
                    <a:pt x="29830" y="19466"/>
                    <a:pt x="29905" y="19422"/>
                    <a:pt x="29994" y="19392"/>
                  </a:cubicBezTo>
                  <a:cubicBezTo>
                    <a:pt x="30040" y="19376"/>
                    <a:pt x="30084" y="19376"/>
                    <a:pt x="30130" y="19362"/>
                  </a:cubicBezTo>
                  <a:cubicBezTo>
                    <a:pt x="30204" y="19346"/>
                    <a:pt x="30190" y="19362"/>
                    <a:pt x="30234" y="19302"/>
                  </a:cubicBezTo>
                  <a:cubicBezTo>
                    <a:pt x="30305" y="19302"/>
                    <a:pt x="30355" y="19295"/>
                    <a:pt x="30411" y="19295"/>
                  </a:cubicBezTo>
                  <a:cubicBezTo>
                    <a:pt x="30440" y="19295"/>
                    <a:pt x="30470" y="19297"/>
                    <a:pt x="30504" y="19302"/>
                  </a:cubicBezTo>
                  <a:cubicBezTo>
                    <a:pt x="30670" y="19316"/>
                    <a:pt x="30834" y="19406"/>
                    <a:pt x="31000" y="19436"/>
                  </a:cubicBezTo>
                  <a:cubicBezTo>
                    <a:pt x="31043" y="19445"/>
                    <a:pt x="31130" y="19454"/>
                    <a:pt x="31211" y="19454"/>
                  </a:cubicBezTo>
                  <a:cubicBezTo>
                    <a:pt x="31271" y="19454"/>
                    <a:pt x="31328" y="19449"/>
                    <a:pt x="31360" y="19436"/>
                  </a:cubicBezTo>
                  <a:cubicBezTo>
                    <a:pt x="31450" y="19406"/>
                    <a:pt x="31450" y="19302"/>
                    <a:pt x="31524" y="19256"/>
                  </a:cubicBezTo>
                  <a:cubicBezTo>
                    <a:pt x="31570" y="19230"/>
                    <a:pt x="31626" y="19224"/>
                    <a:pt x="31681" y="19224"/>
                  </a:cubicBezTo>
                  <a:cubicBezTo>
                    <a:pt x="31716" y="19224"/>
                    <a:pt x="31750" y="19226"/>
                    <a:pt x="31780" y="19226"/>
                  </a:cubicBezTo>
                  <a:cubicBezTo>
                    <a:pt x="31884" y="19212"/>
                    <a:pt x="31990" y="19182"/>
                    <a:pt x="32094" y="19152"/>
                  </a:cubicBezTo>
                  <a:cubicBezTo>
                    <a:pt x="32094" y="19152"/>
                    <a:pt x="32171" y="19119"/>
                    <a:pt x="32194" y="19119"/>
                  </a:cubicBezTo>
                  <a:cubicBezTo>
                    <a:pt x="32197" y="19119"/>
                    <a:pt x="32200" y="19120"/>
                    <a:pt x="32200" y="19122"/>
                  </a:cubicBezTo>
                  <a:cubicBezTo>
                    <a:pt x="32260" y="19076"/>
                    <a:pt x="32274" y="19016"/>
                    <a:pt x="32334" y="18972"/>
                  </a:cubicBezTo>
                  <a:cubicBezTo>
                    <a:pt x="32484" y="18867"/>
                    <a:pt x="32694" y="18882"/>
                    <a:pt x="32830" y="18747"/>
                  </a:cubicBezTo>
                  <a:cubicBezTo>
                    <a:pt x="32874" y="18687"/>
                    <a:pt x="32904" y="18642"/>
                    <a:pt x="32994" y="18627"/>
                  </a:cubicBezTo>
                  <a:cubicBezTo>
                    <a:pt x="33084" y="18612"/>
                    <a:pt x="33189" y="18612"/>
                    <a:pt x="33279" y="18597"/>
                  </a:cubicBezTo>
                  <a:cubicBezTo>
                    <a:pt x="33310" y="18590"/>
                    <a:pt x="33341" y="18587"/>
                    <a:pt x="33372" y="18587"/>
                  </a:cubicBezTo>
                  <a:cubicBezTo>
                    <a:pt x="33475" y="18587"/>
                    <a:pt x="33577" y="18619"/>
                    <a:pt x="33669" y="18642"/>
                  </a:cubicBezTo>
                  <a:cubicBezTo>
                    <a:pt x="33693" y="18646"/>
                    <a:pt x="33714" y="18648"/>
                    <a:pt x="33733" y="18648"/>
                  </a:cubicBezTo>
                  <a:cubicBezTo>
                    <a:pt x="33785" y="18648"/>
                    <a:pt x="33824" y="18634"/>
                    <a:pt x="33879" y="18612"/>
                  </a:cubicBezTo>
                  <a:cubicBezTo>
                    <a:pt x="33954" y="18582"/>
                    <a:pt x="33999" y="18582"/>
                    <a:pt x="34074" y="18582"/>
                  </a:cubicBezTo>
                  <a:lnTo>
                    <a:pt x="34074" y="0"/>
                  </a:lnTo>
                  <a:lnTo>
                    <a:pt x="33279" y="0"/>
                  </a:lnTo>
                  <a:cubicBezTo>
                    <a:pt x="33174" y="0"/>
                    <a:pt x="33099" y="76"/>
                    <a:pt x="33099" y="180"/>
                  </a:cubicBezTo>
                  <a:lnTo>
                    <a:pt x="33099" y="286"/>
                  </a:lnTo>
                  <a:cubicBezTo>
                    <a:pt x="33099" y="330"/>
                    <a:pt x="33114" y="376"/>
                    <a:pt x="33159" y="406"/>
                  </a:cubicBezTo>
                  <a:cubicBezTo>
                    <a:pt x="33264" y="480"/>
                    <a:pt x="33324" y="600"/>
                    <a:pt x="33324" y="720"/>
                  </a:cubicBezTo>
                  <a:cubicBezTo>
                    <a:pt x="33324" y="951"/>
                    <a:pt x="33152" y="1132"/>
                    <a:pt x="32932" y="1132"/>
                  </a:cubicBezTo>
                  <a:cubicBezTo>
                    <a:pt x="32908" y="1132"/>
                    <a:pt x="32884" y="1130"/>
                    <a:pt x="32860" y="1126"/>
                  </a:cubicBezTo>
                  <a:cubicBezTo>
                    <a:pt x="32694" y="1096"/>
                    <a:pt x="32560" y="960"/>
                    <a:pt x="32530" y="796"/>
                  </a:cubicBezTo>
                  <a:cubicBezTo>
                    <a:pt x="32514" y="630"/>
                    <a:pt x="32574" y="480"/>
                    <a:pt x="32694" y="406"/>
                  </a:cubicBezTo>
                  <a:cubicBezTo>
                    <a:pt x="32740" y="376"/>
                    <a:pt x="32754" y="330"/>
                    <a:pt x="32754" y="286"/>
                  </a:cubicBezTo>
                  <a:lnTo>
                    <a:pt x="32754" y="180"/>
                  </a:lnTo>
                  <a:cubicBezTo>
                    <a:pt x="32754" y="76"/>
                    <a:pt x="32680" y="0"/>
                    <a:pt x="32574" y="0"/>
                  </a:cubicBezTo>
                  <a:lnTo>
                    <a:pt x="31840" y="0"/>
                  </a:lnTo>
                  <a:cubicBezTo>
                    <a:pt x="31734" y="0"/>
                    <a:pt x="31660" y="76"/>
                    <a:pt x="31660" y="180"/>
                  </a:cubicBezTo>
                  <a:lnTo>
                    <a:pt x="31660" y="286"/>
                  </a:lnTo>
                  <a:cubicBezTo>
                    <a:pt x="31660" y="330"/>
                    <a:pt x="31674" y="376"/>
                    <a:pt x="31720" y="406"/>
                  </a:cubicBezTo>
                  <a:cubicBezTo>
                    <a:pt x="31810" y="480"/>
                    <a:pt x="31884" y="600"/>
                    <a:pt x="31884" y="720"/>
                  </a:cubicBezTo>
                  <a:cubicBezTo>
                    <a:pt x="31884" y="951"/>
                    <a:pt x="31701" y="1132"/>
                    <a:pt x="31477" y="1132"/>
                  </a:cubicBezTo>
                  <a:cubicBezTo>
                    <a:pt x="31453" y="1132"/>
                    <a:pt x="31429" y="1130"/>
                    <a:pt x="31404" y="1126"/>
                  </a:cubicBezTo>
                  <a:cubicBezTo>
                    <a:pt x="31254" y="1096"/>
                    <a:pt x="31120" y="960"/>
                    <a:pt x="31090" y="796"/>
                  </a:cubicBezTo>
                  <a:cubicBezTo>
                    <a:pt x="31060" y="630"/>
                    <a:pt x="31134" y="480"/>
                    <a:pt x="31254" y="406"/>
                  </a:cubicBezTo>
                  <a:cubicBezTo>
                    <a:pt x="31284" y="376"/>
                    <a:pt x="31314" y="330"/>
                    <a:pt x="31314" y="286"/>
                  </a:cubicBezTo>
                  <a:lnTo>
                    <a:pt x="31314" y="180"/>
                  </a:lnTo>
                  <a:cubicBezTo>
                    <a:pt x="31314" y="76"/>
                    <a:pt x="31224" y="0"/>
                    <a:pt x="31134" y="0"/>
                  </a:cubicBezTo>
                  <a:lnTo>
                    <a:pt x="30400" y="0"/>
                  </a:lnTo>
                  <a:cubicBezTo>
                    <a:pt x="30294" y="0"/>
                    <a:pt x="30204" y="76"/>
                    <a:pt x="30204" y="180"/>
                  </a:cubicBezTo>
                  <a:lnTo>
                    <a:pt x="30204" y="286"/>
                  </a:lnTo>
                  <a:cubicBezTo>
                    <a:pt x="30204" y="330"/>
                    <a:pt x="30234" y="376"/>
                    <a:pt x="30264" y="406"/>
                  </a:cubicBezTo>
                  <a:cubicBezTo>
                    <a:pt x="30370" y="480"/>
                    <a:pt x="30430" y="600"/>
                    <a:pt x="30430" y="720"/>
                  </a:cubicBezTo>
                  <a:cubicBezTo>
                    <a:pt x="30430" y="951"/>
                    <a:pt x="30259" y="1132"/>
                    <a:pt x="30037" y="1132"/>
                  </a:cubicBezTo>
                  <a:cubicBezTo>
                    <a:pt x="30013" y="1132"/>
                    <a:pt x="29989" y="1130"/>
                    <a:pt x="29964" y="1126"/>
                  </a:cubicBezTo>
                  <a:cubicBezTo>
                    <a:pt x="29800" y="1096"/>
                    <a:pt x="29665" y="960"/>
                    <a:pt x="29650" y="796"/>
                  </a:cubicBezTo>
                  <a:cubicBezTo>
                    <a:pt x="29620" y="630"/>
                    <a:pt x="29695" y="480"/>
                    <a:pt x="29800" y="406"/>
                  </a:cubicBezTo>
                  <a:cubicBezTo>
                    <a:pt x="29845" y="376"/>
                    <a:pt x="29860" y="330"/>
                    <a:pt x="29860" y="286"/>
                  </a:cubicBezTo>
                  <a:lnTo>
                    <a:pt x="29860" y="180"/>
                  </a:lnTo>
                  <a:cubicBezTo>
                    <a:pt x="29860" y="76"/>
                    <a:pt x="29785" y="0"/>
                    <a:pt x="29680" y="0"/>
                  </a:cubicBezTo>
                  <a:lnTo>
                    <a:pt x="28945" y="0"/>
                  </a:lnTo>
                  <a:cubicBezTo>
                    <a:pt x="28840" y="0"/>
                    <a:pt x="28765" y="76"/>
                    <a:pt x="28765" y="180"/>
                  </a:cubicBezTo>
                  <a:lnTo>
                    <a:pt x="28765" y="286"/>
                  </a:lnTo>
                  <a:cubicBezTo>
                    <a:pt x="28765" y="330"/>
                    <a:pt x="28780" y="376"/>
                    <a:pt x="28825" y="406"/>
                  </a:cubicBezTo>
                  <a:cubicBezTo>
                    <a:pt x="28930" y="480"/>
                    <a:pt x="28990" y="600"/>
                    <a:pt x="28990" y="720"/>
                  </a:cubicBezTo>
                  <a:cubicBezTo>
                    <a:pt x="28990" y="951"/>
                    <a:pt x="28806" y="1132"/>
                    <a:pt x="28594" y="1132"/>
                  </a:cubicBezTo>
                  <a:cubicBezTo>
                    <a:pt x="28571" y="1132"/>
                    <a:pt x="28548" y="1130"/>
                    <a:pt x="28525" y="1126"/>
                  </a:cubicBezTo>
                  <a:cubicBezTo>
                    <a:pt x="28360" y="1096"/>
                    <a:pt x="28225" y="960"/>
                    <a:pt x="28195" y="796"/>
                  </a:cubicBezTo>
                  <a:cubicBezTo>
                    <a:pt x="28180" y="630"/>
                    <a:pt x="28240" y="480"/>
                    <a:pt x="28360" y="406"/>
                  </a:cubicBezTo>
                  <a:cubicBezTo>
                    <a:pt x="28405" y="376"/>
                    <a:pt x="28420" y="330"/>
                    <a:pt x="28420" y="286"/>
                  </a:cubicBezTo>
                  <a:lnTo>
                    <a:pt x="28420" y="180"/>
                  </a:lnTo>
                  <a:cubicBezTo>
                    <a:pt x="28420" y="76"/>
                    <a:pt x="28345" y="0"/>
                    <a:pt x="28240" y="0"/>
                  </a:cubicBezTo>
                  <a:lnTo>
                    <a:pt x="27505" y="0"/>
                  </a:lnTo>
                  <a:cubicBezTo>
                    <a:pt x="27401" y="0"/>
                    <a:pt x="27325" y="76"/>
                    <a:pt x="27325" y="180"/>
                  </a:cubicBezTo>
                  <a:lnTo>
                    <a:pt x="27325" y="286"/>
                  </a:lnTo>
                  <a:cubicBezTo>
                    <a:pt x="27325" y="330"/>
                    <a:pt x="27341" y="376"/>
                    <a:pt x="27385" y="406"/>
                  </a:cubicBezTo>
                  <a:cubicBezTo>
                    <a:pt x="27475" y="480"/>
                    <a:pt x="27551" y="600"/>
                    <a:pt x="27551" y="720"/>
                  </a:cubicBezTo>
                  <a:cubicBezTo>
                    <a:pt x="27551" y="951"/>
                    <a:pt x="27366" y="1132"/>
                    <a:pt x="27143" y="1132"/>
                  </a:cubicBezTo>
                  <a:cubicBezTo>
                    <a:pt x="27119" y="1132"/>
                    <a:pt x="27095" y="1130"/>
                    <a:pt x="27071" y="1126"/>
                  </a:cubicBezTo>
                  <a:cubicBezTo>
                    <a:pt x="26921" y="1096"/>
                    <a:pt x="26785" y="960"/>
                    <a:pt x="26755" y="796"/>
                  </a:cubicBezTo>
                  <a:cubicBezTo>
                    <a:pt x="26725" y="630"/>
                    <a:pt x="26801" y="480"/>
                    <a:pt x="26921" y="406"/>
                  </a:cubicBezTo>
                  <a:cubicBezTo>
                    <a:pt x="26951" y="376"/>
                    <a:pt x="26981" y="330"/>
                    <a:pt x="26981" y="286"/>
                  </a:cubicBezTo>
                  <a:lnTo>
                    <a:pt x="26981" y="180"/>
                  </a:lnTo>
                  <a:cubicBezTo>
                    <a:pt x="26981" y="76"/>
                    <a:pt x="26891" y="0"/>
                    <a:pt x="26801" y="0"/>
                  </a:cubicBezTo>
                  <a:lnTo>
                    <a:pt x="26065" y="0"/>
                  </a:lnTo>
                  <a:cubicBezTo>
                    <a:pt x="25961" y="0"/>
                    <a:pt x="25871" y="76"/>
                    <a:pt x="25871" y="180"/>
                  </a:cubicBezTo>
                  <a:lnTo>
                    <a:pt x="25871" y="286"/>
                  </a:lnTo>
                  <a:cubicBezTo>
                    <a:pt x="25871" y="330"/>
                    <a:pt x="25901" y="376"/>
                    <a:pt x="25931" y="406"/>
                  </a:cubicBezTo>
                  <a:cubicBezTo>
                    <a:pt x="26035" y="480"/>
                    <a:pt x="26095" y="600"/>
                    <a:pt x="26095" y="720"/>
                  </a:cubicBezTo>
                  <a:cubicBezTo>
                    <a:pt x="26095" y="951"/>
                    <a:pt x="25924" y="1132"/>
                    <a:pt x="25703" y="1132"/>
                  </a:cubicBezTo>
                  <a:cubicBezTo>
                    <a:pt x="25680" y="1132"/>
                    <a:pt x="25655" y="1130"/>
                    <a:pt x="25631" y="1126"/>
                  </a:cubicBezTo>
                  <a:cubicBezTo>
                    <a:pt x="25465" y="1096"/>
                    <a:pt x="25331" y="960"/>
                    <a:pt x="25315" y="796"/>
                  </a:cubicBezTo>
                  <a:cubicBezTo>
                    <a:pt x="25285" y="630"/>
                    <a:pt x="25361" y="480"/>
                    <a:pt x="25465" y="406"/>
                  </a:cubicBezTo>
                  <a:cubicBezTo>
                    <a:pt x="25511" y="376"/>
                    <a:pt x="25525" y="330"/>
                    <a:pt x="25525" y="286"/>
                  </a:cubicBezTo>
                  <a:lnTo>
                    <a:pt x="25525" y="180"/>
                  </a:lnTo>
                  <a:cubicBezTo>
                    <a:pt x="25525" y="76"/>
                    <a:pt x="25451" y="0"/>
                    <a:pt x="25345" y="0"/>
                  </a:cubicBezTo>
                  <a:lnTo>
                    <a:pt x="24611" y="0"/>
                  </a:lnTo>
                  <a:cubicBezTo>
                    <a:pt x="24506" y="0"/>
                    <a:pt x="24431" y="76"/>
                    <a:pt x="24431" y="180"/>
                  </a:cubicBezTo>
                  <a:lnTo>
                    <a:pt x="24431" y="286"/>
                  </a:lnTo>
                  <a:cubicBezTo>
                    <a:pt x="24431" y="330"/>
                    <a:pt x="24446" y="376"/>
                    <a:pt x="24491" y="406"/>
                  </a:cubicBezTo>
                  <a:cubicBezTo>
                    <a:pt x="24596" y="480"/>
                    <a:pt x="24656" y="600"/>
                    <a:pt x="24656" y="720"/>
                  </a:cubicBezTo>
                  <a:cubicBezTo>
                    <a:pt x="24656" y="951"/>
                    <a:pt x="24472" y="1132"/>
                    <a:pt x="24260" y="1132"/>
                  </a:cubicBezTo>
                  <a:cubicBezTo>
                    <a:pt x="24237" y="1132"/>
                    <a:pt x="24214" y="1130"/>
                    <a:pt x="24191" y="1126"/>
                  </a:cubicBezTo>
                  <a:cubicBezTo>
                    <a:pt x="24026" y="1096"/>
                    <a:pt x="23891" y="960"/>
                    <a:pt x="23861" y="796"/>
                  </a:cubicBezTo>
                  <a:cubicBezTo>
                    <a:pt x="23846" y="630"/>
                    <a:pt x="23906" y="480"/>
                    <a:pt x="24026" y="406"/>
                  </a:cubicBezTo>
                  <a:cubicBezTo>
                    <a:pt x="24071" y="376"/>
                    <a:pt x="24086" y="330"/>
                    <a:pt x="24086" y="286"/>
                  </a:cubicBezTo>
                  <a:lnTo>
                    <a:pt x="24086" y="180"/>
                  </a:lnTo>
                  <a:cubicBezTo>
                    <a:pt x="24086" y="76"/>
                    <a:pt x="24011" y="0"/>
                    <a:pt x="23906" y="0"/>
                  </a:cubicBezTo>
                  <a:lnTo>
                    <a:pt x="23171" y="0"/>
                  </a:lnTo>
                  <a:cubicBezTo>
                    <a:pt x="23066" y="0"/>
                    <a:pt x="22991" y="76"/>
                    <a:pt x="22991" y="180"/>
                  </a:cubicBezTo>
                  <a:lnTo>
                    <a:pt x="22991" y="286"/>
                  </a:lnTo>
                  <a:cubicBezTo>
                    <a:pt x="22991" y="330"/>
                    <a:pt x="23006" y="376"/>
                    <a:pt x="23051" y="406"/>
                  </a:cubicBezTo>
                  <a:cubicBezTo>
                    <a:pt x="23141" y="480"/>
                    <a:pt x="23216" y="600"/>
                    <a:pt x="23216" y="720"/>
                  </a:cubicBezTo>
                  <a:cubicBezTo>
                    <a:pt x="23216" y="951"/>
                    <a:pt x="23033" y="1132"/>
                    <a:pt x="22809" y="1132"/>
                  </a:cubicBezTo>
                  <a:cubicBezTo>
                    <a:pt x="22785" y="1132"/>
                    <a:pt x="22761" y="1130"/>
                    <a:pt x="22736" y="1126"/>
                  </a:cubicBezTo>
                  <a:cubicBezTo>
                    <a:pt x="22586" y="1096"/>
                    <a:pt x="22452" y="960"/>
                    <a:pt x="22422" y="796"/>
                  </a:cubicBezTo>
                  <a:cubicBezTo>
                    <a:pt x="22392" y="630"/>
                    <a:pt x="22466" y="480"/>
                    <a:pt x="22586" y="406"/>
                  </a:cubicBezTo>
                  <a:cubicBezTo>
                    <a:pt x="22616" y="376"/>
                    <a:pt x="22646" y="330"/>
                    <a:pt x="22646" y="286"/>
                  </a:cubicBezTo>
                  <a:lnTo>
                    <a:pt x="22646" y="180"/>
                  </a:lnTo>
                  <a:cubicBezTo>
                    <a:pt x="22646" y="76"/>
                    <a:pt x="22556" y="0"/>
                    <a:pt x="22466" y="0"/>
                  </a:cubicBezTo>
                  <a:lnTo>
                    <a:pt x="21732" y="0"/>
                  </a:lnTo>
                  <a:cubicBezTo>
                    <a:pt x="21626" y="0"/>
                    <a:pt x="21536" y="76"/>
                    <a:pt x="21536" y="180"/>
                  </a:cubicBezTo>
                  <a:lnTo>
                    <a:pt x="21536" y="286"/>
                  </a:lnTo>
                  <a:cubicBezTo>
                    <a:pt x="21536" y="330"/>
                    <a:pt x="21566" y="376"/>
                    <a:pt x="21596" y="406"/>
                  </a:cubicBezTo>
                  <a:cubicBezTo>
                    <a:pt x="21702" y="480"/>
                    <a:pt x="21762" y="600"/>
                    <a:pt x="21762" y="720"/>
                  </a:cubicBezTo>
                  <a:cubicBezTo>
                    <a:pt x="21762" y="951"/>
                    <a:pt x="21590" y="1132"/>
                    <a:pt x="21369" y="1132"/>
                  </a:cubicBezTo>
                  <a:cubicBezTo>
                    <a:pt x="21345" y="1132"/>
                    <a:pt x="21321" y="1130"/>
                    <a:pt x="21296" y="1126"/>
                  </a:cubicBezTo>
                  <a:cubicBezTo>
                    <a:pt x="21132" y="1096"/>
                    <a:pt x="20996" y="960"/>
                    <a:pt x="20982" y="796"/>
                  </a:cubicBezTo>
                  <a:cubicBezTo>
                    <a:pt x="20952" y="630"/>
                    <a:pt x="21026" y="480"/>
                    <a:pt x="21132" y="406"/>
                  </a:cubicBezTo>
                  <a:cubicBezTo>
                    <a:pt x="21176" y="376"/>
                    <a:pt x="21192" y="330"/>
                    <a:pt x="21192" y="286"/>
                  </a:cubicBezTo>
                  <a:lnTo>
                    <a:pt x="21192" y="180"/>
                  </a:lnTo>
                  <a:cubicBezTo>
                    <a:pt x="21192" y="76"/>
                    <a:pt x="21116" y="0"/>
                    <a:pt x="21012" y="0"/>
                  </a:cubicBezTo>
                  <a:lnTo>
                    <a:pt x="20276" y="0"/>
                  </a:lnTo>
                  <a:cubicBezTo>
                    <a:pt x="20172" y="0"/>
                    <a:pt x="20096" y="76"/>
                    <a:pt x="20096" y="180"/>
                  </a:cubicBezTo>
                  <a:lnTo>
                    <a:pt x="20096" y="286"/>
                  </a:lnTo>
                  <a:cubicBezTo>
                    <a:pt x="20096" y="330"/>
                    <a:pt x="20112" y="376"/>
                    <a:pt x="20156" y="406"/>
                  </a:cubicBezTo>
                  <a:cubicBezTo>
                    <a:pt x="20262" y="480"/>
                    <a:pt x="20322" y="600"/>
                    <a:pt x="20322" y="720"/>
                  </a:cubicBezTo>
                  <a:cubicBezTo>
                    <a:pt x="20322" y="951"/>
                    <a:pt x="20138" y="1132"/>
                    <a:pt x="19925" y="1132"/>
                  </a:cubicBezTo>
                  <a:cubicBezTo>
                    <a:pt x="19903" y="1132"/>
                    <a:pt x="19880" y="1130"/>
                    <a:pt x="19856" y="1126"/>
                  </a:cubicBezTo>
                  <a:cubicBezTo>
                    <a:pt x="19692" y="1096"/>
                    <a:pt x="19557" y="960"/>
                    <a:pt x="19527" y="796"/>
                  </a:cubicBezTo>
                  <a:cubicBezTo>
                    <a:pt x="19512" y="630"/>
                    <a:pt x="19572" y="480"/>
                    <a:pt x="19692" y="406"/>
                  </a:cubicBezTo>
                  <a:cubicBezTo>
                    <a:pt x="19736" y="376"/>
                    <a:pt x="19752" y="330"/>
                    <a:pt x="19752" y="286"/>
                  </a:cubicBezTo>
                  <a:lnTo>
                    <a:pt x="19752" y="180"/>
                  </a:lnTo>
                  <a:cubicBezTo>
                    <a:pt x="19752" y="76"/>
                    <a:pt x="19676" y="0"/>
                    <a:pt x="19572" y="0"/>
                  </a:cubicBezTo>
                  <a:lnTo>
                    <a:pt x="18837" y="0"/>
                  </a:lnTo>
                  <a:cubicBezTo>
                    <a:pt x="18732" y="0"/>
                    <a:pt x="18657" y="76"/>
                    <a:pt x="18657" y="180"/>
                  </a:cubicBezTo>
                  <a:lnTo>
                    <a:pt x="18657" y="286"/>
                  </a:lnTo>
                  <a:cubicBezTo>
                    <a:pt x="18657" y="330"/>
                    <a:pt x="18672" y="376"/>
                    <a:pt x="18717" y="406"/>
                  </a:cubicBezTo>
                  <a:cubicBezTo>
                    <a:pt x="18807" y="480"/>
                    <a:pt x="18882" y="600"/>
                    <a:pt x="18882" y="720"/>
                  </a:cubicBezTo>
                  <a:cubicBezTo>
                    <a:pt x="18882" y="951"/>
                    <a:pt x="18698" y="1132"/>
                    <a:pt x="18475" y="1132"/>
                  </a:cubicBezTo>
                  <a:cubicBezTo>
                    <a:pt x="18451" y="1132"/>
                    <a:pt x="18427" y="1130"/>
                    <a:pt x="18402" y="1126"/>
                  </a:cubicBezTo>
                  <a:cubicBezTo>
                    <a:pt x="18252" y="1096"/>
                    <a:pt x="18117" y="960"/>
                    <a:pt x="18087" y="796"/>
                  </a:cubicBezTo>
                  <a:cubicBezTo>
                    <a:pt x="18057" y="630"/>
                    <a:pt x="18132" y="480"/>
                    <a:pt x="18252" y="406"/>
                  </a:cubicBezTo>
                  <a:cubicBezTo>
                    <a:pt x="18282" y="376"/>
                    <a:pt x="18312" y="330"/>
                    <a:pt x="18312" y="286"/>
                  </a:cubicBezTo>
                  <a:lnTo>
                    <a:pt x="18312" y="180"/>
                  </a:lnTo>
                  <a:cubicBezTo>
                    <a:pt x="18312" y="76"/>
                    <a:pt x="18222" y="0"/>
                    <a:pt x="18117" y="0"/>
                  </a:cubicBezTo>
                  <a:lnTo>
                    <a:pt x="17383" y="0"/>
                  </a:lnTo>
                  <a:cubicBezTo>
                    <a:pt x="17293" y="0"/>
                    <a:pt x="17203" y="76"/>
                    <a:pt x="17203" y="180"/>
                  </a:cubicBezTo>
                  <a:lnTo>
                    <a:pt x="17203" y="286"/>
                  </a:lnTo>
                  <a:cubicBezTo>
                    <a:pt x="17203" y="330"/>
                    <a:pt x="17233" y="376"/>
                    <a:pt x="17263" y="406"/>
                  </a:cubicBezTo>
                  <a:cubicBezTo>
                    <a:pt x="17367" y="480"/>
                    <a:pt x="17427" y="600"/>
                    <a:pt x="17427" y="720"/>
                  </a:cubicBezTo>
                  <a:cubicBezTo>
                    <a:pt x="17427" y="951"/>
                    <a:pt x="17256" y="1132"/>
                    <a:pt x="17035" y="1132"/>
                  </a:cubicBezTo>
                  <a:cubicBezTo>
                    <a:pt x="17011" y="1132"/>
                    <a:pt x="16987" y="1130"/>
                    <a:pt x="16963" y="1126"/>
                  </a:cubicBezTo>
                  <a:cubicBezTo>
                    <a:pt x="16797" y="1096"/>
                    <a:pt x="16663" y="960"/>
                    <a:pt x="16647" y="796"/>
                  </a:cubicBezTo>
                  <a:cubicBezTo>
                    <a:pt x="16617" y="630"/>
                    <a:pt x="16693" y="480"/>
                    <a:pt x="16797" y="406"/>
                  </a:cubicBezTo>
                  <a:cubicBezTo>
                    <a:pt x="16843" y="376"/>
                    <a:pt x="16857" y="330"/>
                    <a:pt x="16857" y="286"/>
                  </a:cubicBezTo>
                  <a:lnTo>
                    <a:pt x="16857" y="180"/>
                  </a:lnTo>
                  <a:cubicBezTo>
                    <a:pt x="16857" y="76"/>
                    <a:pt x="16783" y="0"/>
                    <a:pt x="16677" y="0"/>
                  </a:cubicBezTo>
                  <a:lnTo>
                    <a:pt x="15943" y="0"/>
                  </a:lnTo>
                  <a:cubicBezTo>
                    <a:pt x="15837" y="0"/>
                    <a:pt x="15763" y="76"/>
                    <a:pt x="15763" y="180"/>
                  </a:cubicBezTo>
                  <a:lnTo>
                    <a:pt x="15763" y="286"/>
                  </a:lnTo>
                  <a:cubicBezTo>
                    <a:pt x="15763" y="330"/>
                    <a:pt x="15777" y="376"/>
                    <a:pt x="15823" y="406"/>
                  </a:cubicBezTo>
                  <a:cubicBezTo>
                    <a:pt x="15927" y="480"/>
                    <a:pt x="15987" y="600"/>
                    <a:pt x="15987" y="720"/>
                  </a:cubicBezTo>
                  <a:cubicBezTo>
                    <a:pt x="15987" y="951"/>
                    <a:pt x="15804" y="1132"/>
                    <a:pt x="15592" y="1132"/>
                  </a:cubicBezTo>
                  <a:cubicBezTo>
                    <a:pt x="15569" y="1132"/>
                    <a:pt x="15546" y="1130"/>
                    <a:pt x="15523" y="1126"/>
                  </a:cubicBezTo>
                  <a:cubicBezTo>
                    <a:pt x="15357" y="1096"/>
                    <a:pt x="15223" y="960"/>
                    <a:pt x="15193" y="796"/>
                  </a:cubicBezTo>
                  <a:cubicBezTo>
                    <a:pt x="15177" y="630"/>
                    <a:pt x="15237" y="480"/>
                    <a:pt x="15357" y="406"/>
                  </a:cubicBezTo>
                  <a:cubicBezTo>
                    <a:pt x="15403" y="376"/>
                    <a:pt x="15417" y="330"/>
                    <a:pt x="15417" y="286"/>
                  </a:cubicBezTo>
                  <a:lnTo>
                    <a:pt x="15417" y="180"/>
                  </a:lnTo>
                  <a:cubicBezTo>
                    <a:pt x="15417" y="76"/>
                    <a:pt x="15343" y="0"/>
                    <a:pt x="15237" y="0"/>
                  </a:cubicBezTo>
                  <a:lnTo>
                    <a:pt x="14503" y="0"/>
                  </a:lnTo>
                  <a:cubicBezTo>
                    <a:pt x="14398" y="0"/>
                    <a:pt x="14323" y="76"/>
                    <a:pt x="14323" y="180"/>
                  </a:cubicBezTo>
                  <a:lnTo>
                    <a:pt x="14323" y="286"/>
                  </a:lnTo>
                  <a:cubicBezTo>
                    <a:pt x="14323" y="330"/>
                    <a:pt x="14338" y="376"/>
                    <a:pt x="14383" y="406"/>
                  </a:cubicBezTo>
                  <a:cubicBezTo>
                    <a:pt x="14473" y="480"/>
                    <a:pt x="14548" y="600"/>
                    <a:pt x="14548" y="720"/>
                  </a:cubicBezTo>
                  <a:cubicBezTo>
                    <a:pt x="14548" y="951"/>
                    <a:pt x="14364" y="1132"/>
                    <a:pt x="14140" y="1132"/>
                  </a:cubicBezTo>
                  <a:cubicBezTo>
                    <a:pt x="14117" y="1132"/>
                    <a:pt x="14092" y="1130"/>
                    <a:pt x="14068" y="1126"/>
                  </a:cubicBezTo>
                  <a:cubicBezTo>
                    <a:pt x="13903" y="1096"/>
                    <a:pt x="13783" y="960"/>
                    <a:pt x="13753" y="796"/>
                  </a:cubicBezTo>
                  <a:cubicBezTo>
                    <a:pt x="13723" y="630"/>
                    <a:pt x="13798" y="480"/>
                    <a:pt x="13918" y="406"/>
                  </a:cubicBezTo>
                  <a:cubicBezTo>
                    <a:pt x="13948" y="376"/>
                    <a:pt x="13978" y="330"/>
                    <a:pt x="13978" y="286"/>
                  </a:cubicBezTo>
                  <a:lnTo>
                    <a:pt x="13978" y="180"/>
                  </a:lnTo>
                  <a:cubicBezTo>
                    <a:pt x="13978" y="76"/>
                    <a:pt x="13888" y="0"/>
                    <a:pt x="13783" y="0"/>
                  </a:cubicBezTo>
                  <a:lnTo>
                    <a:pt x="13048" y="0"/>
                  </a:lnTo>
                  <a:cubicBezTo>
                    <a:pt x="12958" y="0"/>
                    <a:pt x="12868" y="76"/>
                    <a:pt x="12868" y="180"/>
                  </a:cubicBezTo>
                  <a:lnTo>
                    <a:pt x="12868" y="286"/>
                  </a:lnTo>
                  <a:cubicBezTo>
                    <a:pt x="12868" y="330"/>
                    <a:pt x="12898" y="376"/>
                    <a:pt x="12928" y="406"/>
                  </a:cubicBezTo>
                  <a:cubicBezTo>
                    <a:pt x="13033" y="480"/>
                    <a:pt x="13093" y="600"/>
                    <a:pt x="13093" y="720"/>
                  </a:cubicBezTo>
                  <a:cubicBezTo>
                    <a:pt x="13093" y="951"/>
                    <a:pt x="12922" y="1132"/>
                    <a:pt x="12700" y="1132"/>
                  </a:cubicBezTo>
                  <a:cubicBezTo>
                    <a:pt x="12677" y="1132"/>
                    <a:pt x="12653" y="1130"/>
                    <a:pt x="12628" y="1126"/>
                  </a:cubicBezTo>
                  <a:cubicBezTo>
                    <a:pt x="12464" y="1096"/>
                    <a:pt x="12328" y="960"/>
                    <a:pt x="12314" y="796"/>
                  </a:cubicBezTo>
                  <a:cubicBezTo>
                    <a:pt x="12284" y="630"/>
                    <a:pt x="12358" y="480"/>
                    <a:pt x="12464" y="406"/>
                  </a:cubicBezTo>
                  <a:cubicBezTo>
                    <a:pt x="12508" y="376"/>
                    <a:pt x="12523" y="330"/>
                    <a:pt x="12523" y="286"/>
                  </a:cubicBezTo>
                  <a:lnTo>
                    <a:pt x="12523" y="180"/>
                  </a:lnTo>
                  <a:cubicBezTo>
                    <a:pt x="12523" y="76"/>
                    <a:pt x="12448" y="0"/>
                    <a:pt x="12344" y="0"/>
                  </a:cubicBezTo>
                  <a:lnTo>
                    <a:pt x="11608" y="0"/>
                  </a:lnTo>
                  <a:cubicBezTo>
                    <a:pt x="11504" y="0"/>
                    <a:pt x="11428" y="76"/>
                    <a:pt x="11428" y="180"/>
                  </a:cubicBezTo>
                  <a:lnTo>
                    <a:pt x="11428" y="286"/>
                  </a:lnTo>
                  <a:cubicBezTo>
                    <a:pt x="11428" y="330"/>
                    <a:pt x="11444" y="376"/>
                    <a:pt x="11488" y="406"/>
                  </a:cubicBezTo>
                  <a:cubicBezTo>
                    <a:pt x="11594" y="480"/>
                    <a:pt x="11654" y="600"/>
                    <a:pt x="11654" y="720"/>
                  </a:cubicBezTo>
                  <a:cubicBezTo>
                    <a:pt x="11654" y="951"/>
                    <a:pt x="11470" y="1132"/>
                    <a:pt x="11257" y="1132"/>
                  </a:cubicBezTo>
                  <a:cubicBezTo>
                    <a:pt x="11234" y="1132"/>
                    <a:pt x="11211" y="1130"/>
                    <a:pt x="11188" y="1126"/>
                  </a:cubicBezTo>
                  <a:cubicBezTo>
                    <a:pt x="11024" y="1096"/>
                    <a:pt x="10888" y="960"/>
                    <a:pt x="10858" y="796"/>
                  </a:cubicBezTo>
                  <a:cubicBezTo>
                    <a:pt x="10844" y="630"/>
                    <a:pt x="10904" y="480"/>
                    <a:pt x="11024" y="406"/>
                  </a:cubicBezTo>
                  <a:cubicBezTo>
                    <a:pt x="11068" y="376"/>
                    <a:pt x="11084" y="330"/>
                    <a:pt x="11084" y="286"/>
                  </a:cubicBezTo>
                  <a:lnTo>
                    <a:pt x="11084" y="180"/>
                  </a:lnTo>
                  <a:cubicBezTo>
                    <a:pt x="11084" y="76"/>
                    <a:pt x="11008" y="0"/>
                    <a:pt x="10904" y="0"/>
                  </a:cubicBezTo>
                  <a:lnTo>
                    <a:pt x="10168" y="0"/>
                  </a:lnTo>
                  <a:cubicBezTo>
                    <a:pt x="10064" y="0"/>
                    <a:pt x="9988" y="76"/>
                    <a:pt x="9988" y="180"/>
                  </a:cubicBezTo>
                  <a:lnTo>
                    <a:pt x="9988" y="286"/>
                  </a:lnTo>
                  <a:cubicBezTo>
                    <a:pt x="9988" y="330"/>
                    <a:pt x="10004" y="376"/>
                    <a:pt x="10048" y="406"/>
                  </a:cubicBezTo>
                  <a:cubicBezTo>
                    <a:pt x="10138" y="480"/>
                    <a:pt x="10214" y="600"/>
                    <a:pt x="10214" y="720"/>
                  </a:cubicBezTo>
                  <a:cubicBezTo>
                    <a:pt x="10214" y="951"/>
                    <a:pt x="10030" y="1132"/>
                    <a:pt x="9807" y="1132"/>
                  </a:cubicBezTo>
                  <a:cubicBezTo>
                    <a:pt x="9783" y="1132"/>
                    <a:pt x="9759" y="1130"/>
                    <a:pt x="9734" y="1126"/>
                  </a:cubicBezTo>
                  <a:cubicBezTo>
                    <a:pt x="9568" y="1096"/>
                    <a:pt x="9448" y="960"/>
                    <a:pt x="9419" y="796"/>
                  </a:cubicBezTo>
                  <a:cubicBezTo>
                    <a:pt x="9389" y="630"/>
                    <a:pt x="9464" y="480"/>
                    <a:pt x="9584" y="406"/>
                  </a:cubicBezTo>
                  <a:cubicBezTo>
                    <a:pt x="9614" y="376"/>
                    <a:pt x="9644" y="330"/>
                    <a:pt x="9644" y="286"/>
                  </a:cubicBezTo>
                  <a:lnTo>
                    <a:pt x="9644" y="180"/>
                  </a:lnTo>
                  <a:cubicBezTo>
                    <a:pt x="9644" y="76"/>
                    <a:pt x="9554" y="0"/>
                    <a:pt x="9448" y="0"/>
                  </a:cubicBezTo>
                  <a:lnTo>
                    <a:pt x="8714" y="0"/>
                  </a:lnTo>
                  <a:cubicBezTo>
                    <a:pt x="8624" y="0"/>
                    <a:pt x="8534" y="76"/>
                    <a:pt x="8534" y="180"/>
                  </a:cubicBezTo>
                  <a:lnTo>
                    <a:pt x="8534" y="286"/>
                  </a:lnTo>
                  <a:cubicBezTo>
                    <a:pt x="8534" y="330"/>
                    <a:pt x="8564" y="376"/>
                    <a:pt x="8594" y="406"/>
                  </a:cubicBezTo>
                  <a:cubicBezTo>
                    <a:pt x="8699" y="480"/>
                    <a:pt x="8759" y="600"/>
                    <a:pt x="8759" y="720"/>
                  </a:cubicBezTo>
                  <a:cubicBezTo>
                    <a:pt x="8759" y="951"/>
                    <a:pt x="8587" y="1132"/>
                    <a:pt x="8367" y="1132"/>
                  </a:cubicBezTo>
                  <a:cubicBezTo>
                    <a:pt x="8343" y="1132"/>
                    <a:pt x="8319" y="1130"/>
                    <a:pt x="8294" y="1126"/>
                  </a:cubicBezTo>
                  <a:cubicBezTo>
                    <a:pt x="8129" y="1096"/>
                    <a:pt x="7994" y="960"/>
                    <a:pt x="7979" y="796"/>
                  </a:cubicBezTo>
                  <a:cubicBezTo>
                    <a:pt x="7949" y="630"/>
                    <a:pt x="8024" y="480"/>
                    <a:pt x="8129" y="406"/>
                  </a:cubicBezTo>
                  <a:cubicBezTo>
                    <a:pt x="8174" y="376"/>
                    <a:pt x="8189" y="330"/>
                    <a:pt x="8189" y="286"/>
                  </a:cubicBezTo>
                  <a:lnTo>
                    <a:pt x="8189" y="180"/>
                  </a:lnTo>
                  <a:cubicBezTo>
                    <a:pt x="8189" y="76"/>
                    <a:pt x="8114" y="0"/>
                    <a:pt x="8009" y="0"/>
                  </a:cubicBezTo>
                  <a:lnTo>
                    <a:pt x="7275" y="0"/>
                  </a:lnTo>
                  <a:cubicBezTo>
                    <a:pt x="7169" y="0"/>
                    <a:pt x="7095" y="76"/>
                    <a:pt x="7095" y="180"/>
                  </a:cubicBezTo>
                  <a:lnTo>
                    <a:pt x="7095" y="286"/>
                  </a:lnTo>
                  <a:cubicBezTo>
                    <a:pt x="7095" y="330"/>
                    <a:pt x="7109" y="376"/>
                    <a:pt x="7155" y="406"/>
                  </a:cubicBezTo>
                  <a:cubicBezTo>
                    <a:pt x="7259" y="480"/>
                    <a:pt x="7319" y="600"/>
                    <a:pt x="7319" y="720"/>
                  </a:cubicBezTo>
                  <a:cubicBezTo>
                    <a:pt x="7319" y="951"/>
                    <a:pt x="7136" y="1132"/>
                    <a:pt x="6923" y="1132"/>
                  </a:cubicBezTo>
                  <a:cubicBezTo>
                    <a:pt x="6901" y="1132"/>
                    <a:pt x="6878" y="1130"/>
                    <a:pt x="6855" y="1126"/>
                  </a:cubicBezTo>
                  <a:cubicBezTo>
                    <a:pt x="6689" y="1096"/>
                    <a:pt x="6555" y="960"/>
                    <a:pt x="6525" y="796"/>
                  </a:cubicBezTo>
                  <a:cubicBezTo>
                    <a:pt x="6509" y="630"/>
                    <a:pt x="6569" y="480"/>
                    <a:pt x="6689" y="406"/>
                  </a:cubicBezTo>
                  <a:cubicBezTo>
                    <a:pt x="6735" y="376"/>
                    <a:pt x="6749" y="330"/>
                    <a:pt x="6749" y="286"/>
                  </a:cubicBezTo>
                  <a:lnTo>
                    <a:pt x="6749" y="180"/>
                  </a:lnTo>
                  <a:cubicBezTo>
                    <a:pt x="6749" y="76"/>
                    <a:pt x="6675" y="0"/>
                    <a:pt x="6569" y="0"/>
                  </a:cubicBezTo>
                  <a:lnTo>
                    <a:pt x="5835" y="0"/>
                  </a:lnTo>
                  <a:cubicBezTo>
                    <a:pt x="5729" y="0"/>
                    <a:pt x="5655" y="76"/>
                    <a:pt x="5655" y="180"/>
                  </a:cubicBezTo>
                  <a:lnTo>
                    <a:pt x="5655" y="286"/>
                  </a:lnTo>
                  <a:cubicBezTo>
                    <a:pt x="5655" y="330"/>
                    <a:pt x="5669" y="376"/>
                    <a:pt x="5715" y="406"/>
                  </a:cubicBezTo>
                  <a:cubicBezTo>
                    <a:pt x="5805" y="480"/>
                    <a:pt x="5879" y="600"/>
                    <a:pt x="5879" y="720"/>
                  </a:cubicBezTo>
                  <a:cubicBezTo>
                    <a:pt x="5879" y="951"/>
                    <a:pt x="5696" y="1132"/>
                    <a:pt x="5472" y="1132"/>
                  </a:cubicBezTo>
                  <a:cubicBezTo>
                    <a:pt x="5448" y="1132"/>
                    <a:pt x="5424" y="1130"/>
                    <a:pt x="5399" y="1126"/>
                  </a:cubicBezTo>
                  <a:cubicBezTo>
                    <a:pt x="5235" y="1096"/>
                    <a:pt x="5115" y="960"/>
                    <a:pt x="5085" y="796"/>
                  </a:cubicBezTo>
                  <a:cubicBezTo>
                    <a:pt x="5055" y="630"/>
                    <a:pt x="5129" y="480"/>
                    <a:pt x="5249" y="406"/>
                  </a:cubicBezTo>
                  <a:cubicBezTo>
                    <a:pt x="5279" y="376"/>
                    <a:pt x="5309" y="330"/>
                    <a:pt x="5309" y="286"/>
                  </a:cubicBezTo>
                  <a:lnTo>
                    <a:pt x="5309" y="180"/>
                  </a:lnTo>
                  <a:cubicBezTo>
                    <a:pt x="5309" y="76"/>
                    <a:pt x="5219" y="0"/>
                    <a:pt x="5115" y="0"/>
                  </a:cubicBezTo>
                  <a:lnTo>
                    <a:pt x="4379" y="0"/>
                  </a:lnTo>
                  <a:cubicBezTo>
                    <a:pt x="4290" y="0"/>
                    <a:pt x="4200" y="76"/>
                    <a:pt x="4200" y="180"/>
                  </a:cubicBezTo>
                  <a:lnTo>
                    <a:pt x="4200" y="286"/>
                  </a:lnTo>
                  <a:cubicBezTo>
                    <a:pt x="4200" y="330"/>
                    <a:pt x="4230" y="376"/>
                    <a:pt x="4260" y="406"/>
                  </a:cubicBezTo>
                  <a:cubicBezTo>
                    <a:pt x="4365" y="480"/>
                    <a:pt x="4425" y="600"/>
                    <a:pt x="4425" y="720"/>
                  </a:cubicBezTo>
                  <a:cubicBezTo>
                    <a:pt x="4425" y="951"/>
                    <a:pt x="4254" y="1132"/>
                    <a:pt x="4032" y="1132"/>
                  </a:cubicBezTo>
                  <a:cubicBezTo>
                    <a:pt x="4008" y="1132"/>
                    <a:pt x="3984" y="1130"/>
                    <a:pt x="3960" y="1126"/>
                  </a:cubicBezTo>
                  <a:cubicBezTo>
                    <a:pt x="3795" y="1096"/>
                    <a:pt x="3660" y="960"/>
                    <a:pt x="3645" y="796"/>
                  </a:cubicBezTo>
                  <a:cubicBezTo>
                    <a:pt x="3615" y="630"/>
                    <a:pt x="3690" y="480"/>
                    <a:pt x="3795" y="406"/>
                  </a:cubicBezTo>
                  <a:cubicBezTo>
                    <a:pt x="3840" y="376"/>
                    <a:pt x="3855" y="330"/>
                    <a:pt x="3855" y="286"/>
                  </a:cubicBezTo>
                  <a:lnTo>
                    <a:pt x="3855" y="180"/>
                  </a:lnTo>
                  <a:cubicBezTo>
                    <a:pt x="3855" y="76"/>
                    <a:pt x="3780" y="0"/>
                    <a:pt x="3675" y="0"/>
                  </a:cubicBezTo>
                  <a:lnTo>
                    <a:pt x="2940" y="0"/>
                  </a:lnTo>
                  <a:cubicBezTo>
                    <a:pt x="2835" y="0"/>
                    <a:pt x="2760" y="76"/>
                    <a:pt x="2760" y="180"/>
                  </a:cubicBezTo>
                  <a:lnTo>
                    <a:pt x="2760" y="286"/>
                  </a:lnTo>
                  <a:cubicBezTo>
                    <a:pt x="2760" y="330"/>
                    <a:pt x="2775" y="376"/>
                    <a:pt x="2820" y="406"/>
                  </a:cubicBezTo>
                  <a:cubicBezTo>
                    <a:pt x="2925" y="480"/>
                    <a:pt x="2985" y="600"/>
                    <a:pt x="2985" y="720"/>
                  </a:cubicBezTo>
                  <a:cubicBezTo>
                    <a:pt x="2985" y="951"/>
                    <a:pt x="2801" y="1132"/>
                    <a:pt x="2589" y="1132"/>
                  </a:cubicBezTo>
                  <a:cubicBezTo>
                    <a:pt x="2566" y="1132"/>
                    <a:pt x="2543" y="1130"/>
                    <a:pt x="2520" y="1126"/>
                  </a:cubicBezTo>
                  <a:cubicBezTo>
                    <a:pt x="2355" y="1096"/>
                    <a:pt x="2220" y="960"/>
                    <a:pt x="2190" y="796"/>
                  </a:cubicBezTo>
                  <a:cubicBezTo>
                    <a:pt x="2160" y="630"/>
                    <a:pt x="2236" y="480"/>
                    <a:pt x="2355" y="406"/>
                  </a:cubicBezTo>
                  <a:cubicBezTo>
                    <a:pt x="2400" y="376"/>
                    <a:pt x="2415" y="330"/>
                    <a:pt x="2415" y="286"/>
                  </a:cubicBezTo>
                  <a:lnTo>
                    <a:pt x="2415" y="180"/>
                  </a:lnTo>
                  <a:cubicBezTo>
                    <a:pt x="2415" y="76"/>
                    <a:pt x="2325" y="0"/>
                    <a:pt x="2236" y="0"/>
                  </a:cubicBezTo>
                  <a:lnTo>
                    <a:pt x="1500" y="0"/>
                  </a:lnTo>
                  <a:cubicBezTo>
                    <a:pt x="1396" y="0"/>
                    <a:pt x="1320" y="76"/>
                    <a:pt x="1320" y="180"/>
                  </a:cubicBezTo>
                  <a:lnTo>
                    <a:pt x="1320" y="286"/>
                  </a:lnTo>
                  <a:cubicBezTo>
                    <a:pt x="1320" y="330"/>
                    <a:pt x="1336" y="376"/>
                    <a:pt x="1366" y="406"/>
                  </a:cubicBezTo>
                  <a:cubicBezTo>
                    <a:pt x="1470" y="480"/>
                    <a:pt x="1546" y="600"/>
                    <a:pt x="1546" y="720"/>
                  </a:cubicBezTo>
                  <a:cubicBezTo>
                    <a:pt x="1546" y="951"/>
                    <a:pt x="1361" y="1132"/>
                    <a:pt x="1138" y="1132"/>
                  </a:cubicBezTo>
                  <a:cubicBezTo>
                    <a:pt x="1115" y="1132"/>
                    <a:pt x="1090" y="1130"/>
                    <a:pt x="1066" y="1126"/>
                  </a:cubicBezTo>
                  <a:cubicBezTo>
                    <a:pt x="900" y="1096"/>
                    <a:pt x="780" y="960"/>
                    <a:pt x="750" y="796"/>
                  </a:cubicBezTo>
                  <a:cubicBezTo>
                    <a:pt x="720" y="630"/>
                    <a:pt x="796" y="480"/>
                    <a:pt x="916" y="406"/>
                  </a:cubicBezTo>
                  <a:cubicBezTo>
                    <a:pt x="946" y="376"/>
                    <a:pt x="976" y="330"/>
                    <a:pt x="976" y="286"/>
                  </a:cubicBezTo>
                  <a:lnTo>
                    <a:pt x="976" y="180"/>
                  </a:lnTo>
                  <a:cubicBezTo>
                    <a:pt x="976" y="76"/>
                    <a:pt x="886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3"/>
            <p:cNvSpPr/>
            <p:nvPr/>
          </p:nvSpPr>
          <p:spPr>
            <a:xfrm rot="-930313">
              <a:off x="455196" y="2841033"/>
              <a:ext cx="2474999" cy="1315947"/>
            </a:xfrm>
            <a:custGeom>
              <a:avLst/>
              <a:gdLst/>
              <a:ahLst/>
              <a:cxnLst/>
              <a:rect l="l" t="t" r="r" b="b"/>
              <a:pathLst>
                <a:path w="34074" h="18117" extrusionOk="0">
                  <a:moveTo>
                    <a:pt x="0" y="0"/>
                  </a:moveTo>
                  <a:lnTo>
                    <a:pt x="0" y="180"/>
                  </a:lnTo>
                  <a:lnTo>
                    <a:pt x="1666" y="180"/>
                  </a:lnTo>
                  <a:lnTo>
                    <a:pt x="1666" y="17951"/>
                  </a:lnTo>
                  <a:cubicBezTo>
                    <a:pt x="1696" y="17937"/>
                    <a:pt x="1740" y="17937"/>
                    <a:pt x="1786" y="17937"/>
                  </a:cubicBezTo>
                  <a:lnTo>
                    <a:pt x="1786" y="180"/>
                  </a:lnTo>
                  <a:lnTo>
                    <a:pt x="3720" y="180"/>
                  </a:lnTo>
                  <a:lnTo>
                    <a:pt x="3720" y="17651"/>
                  </a:lnTo>
                  <a:cubicBezTo>
                    <a:pt x="3720" y="17651"/>
                    <a:pt x="3720" y="17667"/>
                    <a:pt x="3735" y="17667"/>
                  </a:cubicBezTo>
                  <a:lnTo>
                    <a:pt x="3840" y="17667"/>
                  </a:lnTo>
                  <a:lnTo>
                    <a:pt x="3840" y="180"/>
                  </a:lnTo>
                  <a:lnTo>
                    <a:pt x="5775" y="180"/>
                  </a:lnTo>
                  <a:lnTo>
                    <a:pt x="5775" y="17517"/>
                  </a:lnTo>
                  <a:lnTo>
                    <a:pt x="5895" y="17517"/>
                  </a:lnTo>
                  <a:lnTo>
                    <a:pt x="5895" y="180"/>
                  </a:lnTo>
                  <a:lnTo>
                    <a:pt x="7829" y="180"/>
                  </a:lnTo>
                  <a:lnTo>
                    <a:pt x="7829" y="17757"/>
                  </a:lnTo>
                  <a:cubicBezTo>
                    <a:pt x="7844" y="17771"/>
                    <a:pt x="7844" y="17771"/>
                    <a:pt x="7859" y="17771"/>
                  </a:cubicBezTo>
                  <a:cubicBezTo>
                    <a:pt x="7889" y="17771"/>
                    <a:pt x="7919" y="17787"/>
                    <a:pt x="7964" y="17801"/>
                  </a:cubicBezTo>
                  <a:lnTo>
                    <a:pt x="7964" y="180"/>
                  </a:lnTo>
                  <a:lnTo>
                    <a:pt x="9884" y="180"/>
                  </a:lnTo>
                  <a:lnTo>
                    <a:pt x="9884" y="18117"/>
                  </a:lnTo>
                  <a:cubicBezTo>
                    <a:pt x="9928" y="18101"/>
                    <a:pt x="9974" y="18071"/>
                    <a:pt x="10018" y="18027"/>
                  </a:cubicBezTo>
                  <a:lnTo>
                    <a:pt x="10018" y="180"/>
                  </a:lnTo>
                  <a:lnTo>
                    <a:pt x="11938" y="180"/>
                  </a:lnTo>
                  <a:lnTo>
                    <a:pt x="11938" y="17757"/>
                  </a:lnTo>
                  <a:cubicBezTo>
                    <a:pt x="11984" y="17741"/>
                    <a:pt x="12028" y="17741"/>
                    <a:pt x="12074" y="17727"/>
                  </a:cubicBezTo>
                  <a:lnTo>
                    <a:pt x="12074" y="180"/>
                  </a:lnTo>
                  <a:lnTo>
                    <a:pt x="13993" y="180"/>
                  </a:lnTo>
                  <a:lnTo>
                    <a:pt x="13993" y="17441"/>
                  </a:lnTo>
                  <a:lnTo>
                    <a:pt x="14128" y="17487"/>
                  </a:lnTo>
                  <a:lnTo>
                    <a:pt x="14128" y="180"/>
                  </a:lnTo>
                  <a:lnTo>
                    <a:pt x="16047" y="180"/>
                  </a:lnTo>
                  <a:lnTo>
                    <a:pt x="16047" y="17157"/>
                  </a:lnTo>
                  <a:cubicBezTo>
                    <a:pt x="16077" y="17157"/>
                    <a:pt x="16107" y="17157"/>
                    <a:pt x="16137" y="17171"/>
                  </a:cubicBezTo>
                  <a:cubicBezTo>
                    <a:pt x="16153" y="17171"/>
                    <a:pt x="16167" y="17171"/>
                    <a:pt x="16183" y="17187"/>
                  </a:cubicBezTo>
                  <a:lnTo>
                    <a:pt x="16183" y="180"/>
                  </a:lnTo>
                  <a:lnTo>
                    <a:pt x="18117" y="180"/>
                  </a:lnTo>
                  <a:lnTo>
                    <a:pt x="18117" y="17307"/>
                  </a:lnTo>
                  <a:lnTo>
                    <a:pt x="18177" y="17307"/>
                  </a:lnTo>
                  <a:cubicBezTo>
                    <a:pt x="18207" y="17307"/>
                    <a:pt x="18222" y="17307"/>
                    <a:pt x="18237" y="17291"/>
                  </a:cubicBezTo>
                  <a:lnTo>
                    <a:pt x="18237" y="180"/>
                  </a:lnTo>
                  <a:lnTo>
                    <a:pt x="20172" y="180"/>
                  </a:lnTo>
                  <a:lnTo>
                    <a:pt x="20172" y="17261"/>
                  </a:lnTo>
                  <a:lnTo>
                    <a:pt x="20232" y="17261"/>
                  </a:lnTo>
                  <a:cubicBezTo>
                    <a:pt x="20246" y="17247"/>
                    <a:pt x="20276" y="17231"/>
                    <a:pt x="20292" y="17231"/>
                  </a:cubicBezTo>
                  <a:lnTo>
                    <a:pt x="20292" y="180"/>
                  </a:lnTo>
                  <a:lnTo>
                    <a:pt x="22226" y="180"/>
                  </a:lnTo>
                  <a:lnTo>
                    <a:pt x="22226" y="17651"/>
                  </a:lnTo>
                  <a:cubicBezTo>
                    <a:pt x="22263" y="17636"/>
                    <a:pt x="22289" y="17633"/>
                    <a:pt x="22310" y="17633"/>
                  </a:cubicBezTo>
                  <a:cubicBezTo>
                    <a:pt x="22331" y="17633"/>
                    <a:pt x="22346" y="17637"/>
                    <a:pt x="22362" y="17637"/>
                  </a:cubicBezTo>
                  <a:lnTo>
                    <a:pt x="22362" y="180"/>
                  </a:lnTo>
                  <a:lnTo>
                    <a:pt x="24281" y="180"/>
                  </a:lnTo>
                  <a:lnTo>
                    <a:pt x="24281" y="16391"/>
                  </a:lnTo>
                  <a:lnTo>
                    <a:pt x="24311" y="16391"/>
                  </a:lnTo>
                  <a:cubicBezTo>
                    <a:pt x="24319" y="16389"/>
                    <a:pt x="24326" y="16388"/>
                    <a:pt x="24332" y="16388"/>
                  </a:cubicBezTo>
                  <a:cubicBezTo>
                    <a:pt x="24362" y="16388"/>
                    <a:pt x="24379" y="16412"/>
                    <a:pt x="24416" y="16437"/>
                  </a:cubicBezTo>
                  <a:lnTo>
                    <a:pt x="24416" y="180"/>
                  </a:lnTo>
                  <a:lnTo>
                    <a:pt x="26335" y="180"/>
                  </a:lnTo>
                  <a:lnTo>
                    <a:pt x="26335" y="16331"/>
                  </a:lnTo>
                  <a:cubicBezTo>
                    <a:pt x="26381" y="16331"/>
                    <a:pt x="26425" y="16347"/>
                    <a:pt x="26471" y="16361"/>
                  </a:cubicBezTo>
                  <a:lnTo>
                    <a:pt x="26471" y="180"/>
                  </a:lnTo>
                  <a:lnTo>
                    <a:pt x="28390" y="180"/>
                  </a:lnTo>
                  <a:lnTo>
                    <a:pt x="28390" y="16737"/>
                  </a:lnTo>
                  <a:cubicBezTo>
                    <a:pt x="28402" y="16741"/>
                    <a:pt x="28414" y="16743"/>
                    <a:pt x="28426" y="16743"/>
                  </a:cubicBezTo>
                  <a:cubicBezTo>
                    <a:pt x="28459" y="16743"/>
                    <a:pt x="28492" y="16729"/>
                    <a:pt x="28525" y="16707"/>
                  </a:cubicBezTo>
                  <a:lnTo>
                    <a:pt x="28525" y="180"/>
                  </a:lnTo>
                  <a:lnTo>
                    <a:pt x="30444" y="180"/>
                  </a:lnTo>
                  <a:lnTo>
                    <a:pt x="30444" y="16137"/>
                  </a:lnTo>
                  <a:lnTo>
                    <a:pt x="30504" y="16137"/>
                  </a:lnTo>
                  <a:cubicBezTo>
                    <a:pt x="30534" y="16137"/>
                    <a:pt x="30550" y="16151"/>
                    <a:pt x="30580" y="16151"/>
                  </a:cubicBezTo>
                  <a:lnTo>
                    <a:pt x="30580" y="180"/>
                  </a:lnTo>
                  <a:lnTo>
                    <a:pt x="32514" y="180"/>
                  </a:lnTo>
                  <a:lnTo>
                    <a:pt x="32514" y="15732"/>
                  </a:lnTo>
                  <a:cubicBezTo>
                    <a:pt x="32544" y="15717"/>
                    <a:pt x="32590" y="15702"/>
                    <a:pt x="32634" y="15687"/>
                  </a:cubicBezTo>
                  <a:lnTo>
                    <a:pt x="32634" y="180"/>
                  </a:lnTo>
                  <a:lnTo>
                    <a:pt x="34074" y="180"/>
                  </a:lnTo>
                  <a:lnTo>
                    <a:pt x="34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" name="Google Shape;19;p3"/>
          <p:cNvSpPr/>
          <p:nvPr/>
        </p:nvSpPr>
        <p:spPr>
          <a:xfrm rot="-228143">
            <a:off x="1424595" y="628604"/>
            <a:ext cx="6388847" cy="4272562"/>
          </a:xfrm>
          <a:custGeom>
            <a:avLst/>
            <a:gdLst/>
            <a:ahLst/>
            <a:cxnLst/>
            <a:rect l="l" t="t" r="r" b="b"/>
            <a:pathLst>
              <a:path w="33354" h="21688" extrusionOk="0">
                <a:moveTo>
                  <a:pt x="0" y="1"/>
                </a:moveTo>
                <a:lnTo>
                  <a:pt x="0" y="21207"/>
                </a:lnTo>
                <a:cubicBezTo>
                  <a:pt x="30" y="21192"/>
                  <a:pt x="60" y="21177"/>
                  <a:pt x="90" y="21177"/>
                </a:cubicBezTo>
                <a:cubicBezTo>
                  <a:pt x="94" y="21177"/>
                  <a:pt x="97" y="21176"/>
                  <a:pt x="101" y="21176"/>
                </a:cubicBezTo>
                <a:cubicBezTo>
                  <a:pt x="368" y="21176"/>
                  <a:pt x="421" y="21688"/>
                  <a:pt x="682" y="21688"/>
                </a:cubicBezTo>
                <a:cubicBezTo>
                  <a:pt x="690" y="21688"/>
                  <a:pt x="697" y="21687"/>
                  <a:pt x="704" y="21687"/>
                </a:cubicBezTo>
                <a:cubicBezTo>
                  <a:pt x="990" y="21672"/>
                  <a:pt x="990" y="21537"/>
                  <a:pt x="1274" y="21507"/>
                </a:cubicBezTo>
                <a:cubicBezTo>
                  <a:pt x="1560" y="21492"/>
                  <a:pt x="1544" y="21222"/>
                  <a:pt x="1830" y="21207"/>
                </a:cubicBezTo>
                <a:cubicBezTo>
                  <a:pt x="2114" y="21177"/>
                  <a:pt x="2100" y="21087"/>
                  <a:pt x="2384" y="21072"/>
                </a:cubicBezTo>
                <a:cubicBezTo>
                  <a:pt x="2396" y="21071"/>
                  <a:pt x="2408" y="21070"/>
                  <a:pt x="2420" y="21070"/>
                </a:cubicBezTo>
                <a:cubicBezTo>
                  <a:pt x="2667" y="21070"/>
                  <a:pt x="2710" y="21357"/>
                  <a:pt x="2965" y="21357"/>
                </a:cubicBezTo>
                <a:cubicBezTo>
                  <a:pt x="2971" y="21357"/>
                  <a:pt x="2977" y="21357"/>
                  <a:pt x="2984" y="21357"/>
                </a:cubicBezTo>
                <a:cubicBezTo>
                  <a:pt x="3269" y="21327"/>
                  <a:pt x="3254" y="21192"/>
                  <a:pt x="3539" y="21162"/>
                </a:cubicBezTo>
                <a:cubicBezTo>
                  <a:pt x="3824" y="21147"/>
                  <a:pt x="3824" y="21072"/>
                  <a:pt x="4109" y="21042"/>
                </a:cubicBezTo>
                <a:cubicBezTo>
                  <a:pt x="4394" y="21027"/>
                  <a:pt x="4394" y="20982"/>
                  <a:pt x="4679" y="20967"/>
                </a:cubicBezTo>
                <a:cubicBezTo>
                  <a:pt x="4689" y="20966"/>
                  <a:pt x="4699" y="20965"/>
                  <a:pt x="4709" y="20965"/>
                </a:cubicBezTo>
                <a:cubicBezTo>
                  <a:pt x="4961" y="20965"/>
                  <a:pt x="5002" y="21327"/>
                  <a:pt x="5263" y="21327"/>
                </a:cubicBezTo>
                <a:cubicBezTo>
                  <a:pt x="5268" y="21327"/>
                  <a:pt x="5274" y="21327"/>
                  <a:pt x="5279" y="21327"/>
                </a:cubicBezTo>
                <a:cubicBezTo>
                  <a:pt x="5563" y="21297"/>
                  <a:pt x="5519" y="20682"/>
                  <a:pt x="5803" y="20667"/>
                </a:cubicBezTo>
                <a:cubicBezTo>
                  <a:pt x="5810" y="20666"/>
                  <a:pt x="5817" y="20666"/>
                  <a:pt x="5823" y="20666"/>
                </a:cubicBezTo>
                <a:cubicBezTo>
                  <a:pt x="6085" y="20666"/>
                  <a:pt x="6138" y="21223"/>
                  <a:pt x="6399" y="21223"/>
                </a:cubicBezTo>
                <a:cubicBezTo>
                  <a:pt x="6405" y="21223"/>
                  <a:pt x="6412" y="21223"/>
                  <a:pt x="6419" y="21222"/>
                </a:cubicBezTo>
                <a:cubicBezTo>
                  <a:pt x="6703" y="21207"/>
                  <a:pt x="6659" y="20607"/>
                  <a:pt x="6943" y="20592"/>
                </a:cubicBezTo>
                <a:cubicBezTo>
                  <a:pt x="6953" y="20591"/>
                  <a:pt x="6962" y="20591"/>
                  <a:pt x="6971" y="20591"/>
                </a:cubicBezTo>
                <a:cubicBezTo>
                  <a:pt x="7222" y="20591"/>
                  <a:pt x="7265" y="20968"/>
                  <a:pt x="7515" y="20968"/>
                </a:cubicBezTo>
                <a:cubicBezTo>
                  <a:pt x="7524" y="20968"/>
                  <a:pt x="7534" y="20968"/>
                  <a:pt x="7543" y="20967"/>
                </a:cubicBezTo>
                <a:cubicBezTo>
                  <a:pt x="7829" y="20952"/>
                  <a:pt x="7813" y="20637"/>
                  <a:pt x="8099" y="20607"/>
                </a:cubicBezTo>
                <a:cubicBezTo>
                  <a:pt x="8241" y="20600"/>
                  <a:pt x="8312" y="20600"/>
                  <a:pt x="8383" y="20600"/>
                </a:cubicBezTo>
                <a:cubicBezTo>
                  <a:pt x="8454" y="20600"/>
                  <a:pt x="8526" y="20600"/>
                  <a:pt x="8668" y="20592"/>
                </a:cubicBezTo>
                <a:cubicBezTo>
                  <a:pt x="8953" y="20562"/>
                  <a:pt x="8938" y="20412"/>
                  <a:pt x="9223" y="20397"/>
                </a:cubicBezTo>
                <a:cubicBezTo>
                  <a:pt x="9508" y="20367"/>
                  <a:pt x="9508" y="20352"/>
                  <a:pt x="9793" y="20322"/>
                </a:cubicBezTo>
                <a:cubicBezTo>
                  <a:pt x="9797" y="20322"/>
                  <a:pt x="9802" y="20322"/>
                  <a:pt x="9806" y="20322"/>
                </a:cubicBezTo>
                <a:cubicBezTo>
                  <a:pt x="10076" y="20322"/>
                  <a:pt x="10126" y="20773"/>
                  <a:pt x="10396" y="20773"/>
                </a:cubicBezTo>
                <a:cubicBezTo>
                  <a:pt x="10400" y="20773"/>
                  <a:pt x="10404" y="20773"/>
                  <a:pt x="10408" y="20772"/>
                </a:cubicBezTo>
                <a:cubicBezTo>
                  <a:pt x="10692" y="20742"/>
                  <a:pt x="10678" y="20592"/>
                  <a:pt x="10962" y="20562"/>
                </a:cubicBezTo>
                <a:cubicBezTo>
                  <a:pt x="11248" y="20547"/>
                  <a:pt x="11232" y="20307"/>
                  <a:pt x="11518" y="20277"/>
                </a:cubicBezTo>
                <a:cubicBezTo>
                  <a:pt x="11525" y="20277"/>
                  <a:pt x="11532" y="20276"/>
                  <a:pt x="11538" y="20276"/>
                </a:cubicBezTo>
                <a:cubicBezTo>
                  <a:pt x="11796" y="20276"/>
                  <a:pt x="11824" y="20533"/>
                  <a:pt x="12082" y="20533"/>
                </a:cubicBezTo>
                <a:cubicBezTo>
                  <a:pt x="12088" y="20533"/>
                  <a:pt x="12095" y="20533"/>
                  <a:pt x="12102" y="20532"/>
                </a:cubicBezTo>
                <a:cubicBezTo>
                  <a:pt x="12388" y="20502"/>
                  <a:pt x="12372" y="20307"/>
                  <a:pt x="12658" y="20292"/>
                </a:cubicBezTo>
                <a:cubicBezTo>
                  <a:pt x="12942" y="20262"/>
                  <a:pt x="12942" y="20187"/>
                  <a:pt x="13228" y="20157"/>
                </a:cubicBezTo>
                <a:cubicBezTo>
                  <a:pt x="13231" y="20157"/>
                  <a:pt x="13235" y="20157"/>
                  <a:pt x="13239" y="20157"/>
                </a:cubicBezTo>
                <a:cubicBezTo>
                  <a:pt x="13509" y="20157"/>
                  <a:pt x="13560" y="20637"/>
                  <a:pt x="13829" y="20637"/>
                </a:cubicBezTo>
                <a:cubicBezTo>
                  <a:pt x="13833" y="20637"/>
                  <a:pt x="13838" y="20637"/>
                  <a:pt x="13842" y="20637"/>
                </a:cubicBezTo>
                <a:lnTo>
                  <a:pt x="14412" y="20577"/>
                </a:lnTo>
                <a:cubicBezTo>
                  <a:pt x="14697" y="20562"/>
                  <a:pt x="14652" y="20127"/>
                  <a:pt x="14937" y="20113"/>
                </a:cubicBezTo>
                <a:cubicBezTo>
                  <a:pt x="14951" y="20111"/>
                  <a:pt x="14965" y="20110"/>
                  <a:pt x="14978" y="20110"/>
                </a:cubicBezTo>
                <a:cubicBezTo>
                  <a:pt x="15212" y="20110"/>
                  <a:pt x="15261" y="20339"/>
                  <a:pt x="15496" y="20339"/>
                </a:cubicBezTo>
                <a:cubicBezTo>
                  <a:pt x="15509" y="20339"/>
                  <a:pt x="15523" y="20338"/>
                  <a:pt x="15537" y="20337"/>
                </a:cubicBezTo>
                <a:cubicBezTo>
                  <a:pt x="15821" y="20322"/>
                  <a:pt x="15807" y="20173"/>
                  <a:pt x="16091" y="20157"/>
                </a:cubicBezTo>
                <a:cubicBezTo>
                  <a:pt x="16377" y="20127"/>
                  <a:pt x="16361" y="19873"/>
                  <a:pt x="16647" y="19857"/>
                </a:cubicBezTo>
                <a:cubicBezTo>
                  <a:pt x="16655" y="19856"/>
                  <a:pt x="16662" y="19856"/>
                  <a:pt x="16669" y="19856"/>
                </a:cubicBezTo>
                <a:cubicBezTo>
                  <a:pt x="16926" y="19856"/>
                  <a:pt x="16982" y="20338"/>
                  <a:pt x="17239" y="20338"/>
                </a:cubicBezTo>
                <a:cubicBezTo>
                  <a:pt x="17246" y="20338"/>
                  <a:pt x="17253" y="20338"/>
                  <a:pt x="17261" y="20337"/>
                </a:cubicBezTo>
                <a:cubicBezTo>
                  <a:pt x="17547" y="20322"/>
                  <a:pt x="17517" y="20007"/>
                  <a:pt x="17801" y="19993"/>
                </a:cubicBezTo>
                <a:cubicBezTo>
                  <a:pt x="18087" y="19963"/>
                  <a:pt x="18071" y="19753"/>
                  <a:pt x="18357" y="19737"/>
                </a:cubicBezTo>
                <a:cubicBezTo>
                  <a:pt x="18641" y="19707"/>
                  <a:pt x="18641" y="19723"/>
                  <a:pt x="18926" y="19707"/>
                </a:cubicBezTo>
                <a:cubicBezTo>
                  <a:pt x="18955" y="19704"/>
                  <a:pt x="18981" y="19703"/>
                  <a:pt x="19004" y="19703"/>
                </a:cubicBezTo>
                <a:cubicBezTo>
                  <a:pt x="19204" y="19703"/>
                  <a:pt x="19250" y="19798"/>
                  <a:pt x="19466" y="19798"/>
                </a:cubicBezTo>
                <a:cubicBezTo>
                  <a:pt x="19480" y="19798"/>
                  <a:pt x="19495" y="19798"/>
                  <a:pt x="19511" y="19797"/>
                </a:cubicBezTo>
                <a:cubicBezTo>
                  <a:pt x="19796" y="19767"/>
                  <a:pt x="19796" y="19723"/>
                  <a:pt x="20081" y="19693"/>
                </a:cubicBezTo>
                <a:cubicBezTo>
                  <a:pt x="20086" y="19692"/>
                  <a:pt x="20091" y="19692"/>
                  <a:pt x="20096" y="19692"/>
                </a:cubicBezTo>
                <a:cubicBezTo>
                  <a:pt x="20357" y="19692"/>
                  <a:pt x="20399" y="20054"/>
                  <a:pt x="20651" y="20054"/>
                </a:cubicBezTo>
                <a:cubicBezTo>
                  <a:pt x="20660" y="20054"/>
                  <a:pt x="20670" y="20054"/>
                  <a:pt x="20680" y="20053"/>
                </a:cubicBezTo>
                <a:cubicBezTo>
                  <a:pt x="20707" y="20051"/>
                  <a:pt x="20732" y="20050"/>
                  <a:pt x="20754" y="20050"/>
                </a:cubicBezTo>
                <a:cubicBezTo>
                  <a:pt x="20946" y="20050"/>
                  <a:pt x="20986" y="20099"/>
                  <a:pt x="21177" y="20099"/>
                </a:cubicBezTo>
                <a:cubicBezTo>
                  <a:pt x="21199" y="20099"/>
                  <a:pt x="21224" y="20098"/>
                  <a:pt x="21250" y="20097"/>
                </a:cubicBezTo>
                <a:cubicBezTo>
                  <a:pt x="21536" y="20067"/>
                  <a:pt x="21536" y="19963"/>
                  <a:pt x="21820" y="19947"/>
                </a:cubicBezTo>
                <a:cubicBezTo>
                  <a:pt x="22106" y="19917"/>
                  <a:pt x="22090" y="19707"/>
                  <a:pt x="22376" y="19693"/>
                </a:cubicBezTo>
                <a:cubicBezTo>
                  <a:pt x="22660" y="19663"/>
                  <a:pt x="22630" y="19333"/>
                  <a:pt x="22916" y="19317"/>
                </a:cubicBezTo>
                <a:cubicBezTo>
                  <a:pt x="22929" y="19316"/>
                  <a:pt x="22942" y="19315"/>
                  <a:pt x="22955" y="19315"/>
                </a:cubicBezTo>
                <a:cubicBezTo>
                  <a:pt x="23191" y="19315"/>
                  <a:pt x="23239" y="19559"/>
                  <a:pt x="23476" y="19559"/>
                </a:cubicBezTo>
                <a:cubicBezTo>
                  <a:pt x="23489" y="19559"/>
                  <a:pt x="23502" y="19558"/>
                  <a:pt x="23516" y="19557"/>
                </a:cubicBezTo>
                <a:cubicBezTo>
                  <a:pt x="23800" y="19543"/>
                  <a:pt x="23785" y="19483"/>
                  <a:pt x="24070" y="19467"/>
                </a:cubicBezTo>
                <a:cubicBezTo>
                  <a:pt x="24355" y="19437"/>
                  <a:pt x="24340" y="19213"/>
                  <a:pt x="24625" y="19183"/>
                </a:cubicBezTo>
                <a:cubicBezTo>
                  <a:pt x="24639" y="19182"/>
                  <a:pt x="24653" y="19182"/>
                  <a:pt x="24666" y="19182"/>
                </a:cubicBezTo>
                <a:cubicBezTo>
                  <a:pt x="24900" y="19182"/>
                  <a:pt x="24936" y="19304"/>
                  <a:pt x="25172" y="19304"/>
                </a:cubicBezTo>
                <a:cubicBezTo>
                  <a:pt x="25184" y="19304"/>
                  <a:pt x="25197" y="19303"/>
                  <a:pt x="25210" y="19303"/>
                </a:cubicBezTo>
                <a:cubicBezTo>
                  <a:pt x="25495" y="19273"/>
                  <a:pt x="25480" y="19153"/>
                  <a:pt x="25765" y="19137"/>
                </a:cubicBezTo>
                <a:cubicBezTo>
                  <a:pt x="25794" y="19134"/>
                  <a:pt x="25820" y="19133"/>
                  <a:pt x="25843" y="19133"/>
                </a:cubicBezTo>
                <a:cubicBezTo>
                  <a:pt x="26032" y="19133"/>
                  <a:pt x="26083" y="19217"/>
                  <a:pt x="26271" y="19217"/>
                </a:cubicBezTo>
                <a:cubicBezTo>
                  <a:pt x="26295" y="19217"/>
                  <a:pt x="26321" y="19216"/>
                  <a:pt x="26349" y="19213"/>
                </a:cubicBezTo>
                <a:cubicBezTo>
                  <a:pt x="26383" y="19211"/>
                  <a:pt x="26412" y="19210"/>
                  <a:pt x="26439" y="19210"/>
                </a:cubicBezTo>
                <a:cubicBezTo>
                  <a:pt x="26614" y="19210"/>
                  <a:pt x="26658" y="19245"/>
                  <a:pt x="26836" y="19245"/>
                </a:cubicBezTo>
                <a:cubicBezTo>
                  <a:pt x="26861" y="19245"/>
                  <a:pt x="26888" y="19244"/>
                  <a:pt x="26919" y="19243"/>
                </a:cubicBezTo>
                <a:cubicBezTo>
                  <a:pt x="27205" y="19213"/>
                  <a:pt x="27189" y="19047"/>
                  <a:pt x="27475" y="19017"/>
                </a:cubicBezTo>
                <a:cubicBezTo>
                  <a:pt x="27478" y="19017"/>
                  <a:pt x="27482" y="19017"/>
                  <a:pt x="27485" y="19017"/>
                </a:cubicBezTo>
                <a:cubicBezTo>
                  <a:pt x="27753" y="19017"/>
                  <a:pt x="27806" y="19544"/>
                  <a:pt x="28068" y="19544"/>
                </a:cubicBezTo>
                <a:cubicBezTo>
                  <a:pt x="28075" y="19544"/>
                  <a:pt x="28082" y="19543"/>
                  <a:pt x="28089" y="19543"/>
                </a:cubicBezTo>
                <a:cubicBezTo>
                  <a:pt x="28375" y="19527"/>
                  <a:pt x="28359" y="19227"/>
                  <a:pt x="28645" y="19213"/>
                </a:cubicBezTo>
                <a:cubicBezTo>
                  <a:pt x="28681" y="19209"/>
                  <a:pt x="28713" y="19207"/>
                  <a:pt x="28741" y="19207"/>
                </a:cubicBezTo>
                <a:cubicBezTo>
                  <a:pt x="28905" y="19207"/>
                  <a:pt x="28953" y="19263"/>
                  <a:pt x="29118" y="19263"/>
                </a:cubicBezTo>
                <a:cubicBezTo>
                  <a:pt x="29146" y="19263"/>
                  <a:pt x="29178" y="19261"/>
                  <a:pt x="29214" y="19257"/>
                </a:cubicBezTo>
                <a:cubicBezTo>
                  <a:pt x="29499" y="19243"/>
                  <a:pt x="29484" y="18987"/>
                  <a:pt x="29769" y="18973"/>
                </a:cubicBezTo>
                <a:cubicBezTo>
                  <a:pt x="29795" y="18970"/>
                  <a:pt x="29819" y="18969"/>
                  <a:pt x="29841" y="18969"/>
                </a:cubicBezTo>
                <a:cubicBezTo>
                  <a:pt x="30047" y="18969"/>
                  <a:pt x="30090" y="19078"/>
                  <a:pt x="30314" y="19078"/>
                </a:cubicBezTo>
                <a:cubicBezTo>
                  <a:pt x="30326" y="19078"/>
                  <a:pt x="30340" y="19078"/>
                  <a:pt x="30354" y="19077"/>
                </a:cubicBezTo>
                <a:cubicBezTo>
                  <a:pt x="30395" y="19073"/>
                  <a:pt x="30430" y="19071"/>
                  <a:pt x="30461" y="19071"/>
                </a:cubicBezTo>
                <a:cubicBezTo>
                  <a:pt x="30628" y="19071"/>
                  <a:pt x="30672" y="19124"/>
                  <a:pt x="30864" y="19124"/>
                </a:cubicBezTo>
                <a:cubicBezTo>
                  <a:pt x="30883" y="19124"/>
                  <a:pt x="30903" y="19124"/>
                  <a:pt x="30924" y="19123"/>
                </a:cubicBezTo>
                <a:cubicBezTo>
                  <a:pt x="31208" y="19093"/>
                  <a:pt x="31194" y="18957"/>
                  <a:pt x="31478" y="18927"/>
                </a:cubicBezTo>
                <a:cubicBezTo>
                  <a:pt x="31764" y="18913"/>
                  <a:pt x="31748" y="18657"/>
                  <a:pt x="32034" y="18627"/>
                </a:cubicBezTo>
                <a:cubicBezTo>
                  <a:pt x="32037" y="18627"/>
                  <a:pt x="32041" y="18627"/>
                  <a:pt x="32045" y="18627"/>
                </a:cubicBezTo>
                <a:cubicBezTo>
                  <a:pt x="32312" y="18627"/>
                  <a:pt x="32365" y="19138"/>
                  <a:pt x="32626" y="19138"/>
                </a:cubicBezTo>
                <a:cubicBezTo>
                  <a:pt x="32633" y="19138"/>
                  <a:pt x="32641" y="19138"/>
                  <a:pt x="32648" y="19137"/>
                </a:cubicBezTo>
                <a:cubicBezTo>
                  <a:pt x="32934" y="19123"/>
                  <a:pt x="32918" y="18883"/>
                  <a:pt x="33204" y="18853"/>
                </a:cubicBezTo>
                <a:cubicBezTo>
                  <a:pt x="33248" y="18853"/>
                  <a:pt x="33308" y="18853"/>
                  <a:pt x="33354" y="18867"/>
                </a:cubicBezTo>
                <a:lnTo>
                  <a:pt x="3335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062650" y="2542550"/>
            <a:ext cx="501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type="title" idx="2" hasCustomPrompt="1"/>
          </p:nvPr>
        </p:nvSpPr>
        <p:spPr>
          <a:xfrm>
            <a:off x="2062650" y="1700750"/>
            <a:ext cx="501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type="subTitle" idx="1"/>
          </p:nvPr>
        </p:nvSpPr>
        <p:spPr>
          <a:xfrm>
            <a:off x="2062650" y="3384350"/>
            <a:ext cx="5018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type="subTitle" idx="1"/>
          </p:nvPr>
        </p:nvSpPr>
        <p:spPr>
          <a:xfrm>
            <a:off x="713225" y="1965150"/>
            <a:ext cx="3858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type="subTitle" idx="2"/>
          </p:nvPr>
        </p:nvSpPr>
        <p:spPr>
          <a:xfrm>
            <a:off x="4572000" y="1965150"/>
            <a:ext cx="38637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type="subTitle" idx="3"/>
          </p:nvPr>
        </p:nvSpPr>
        <p:spPr>
          <a:xfrm>
            <a:off x="720000" y="1556825"/>
            <a:ext cx="77157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type="body" idx="4"/>
          </p:nvPr>
        </p:nvSpPr>
        <p:spPr>
          <a:xfrm>
            <a:off x="717050" y="2419350"/>
            <a:ext cx="38589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type="body" idx="5"/>
          </p:nvPr>
        </p:nvSpPr>
        <p:spPr>
          <a:xfrm>
            <a:off x="4571900" y="2419350"/>
            <a:ext cx="38589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211E65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type="subTitle" idx="1"/>
          </p:nvPr>
        </p:nvSpPr>
        <p:spPr>
          <a:xfrm>
            <a:off x="713238" y="2555650"/>
            <a:ext cx="23775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type="subTitle" idx="2"/>
          </p:nvPr>
        </p:nvSpPr>
        <p:spPr>
          <a:xfrm>
            <a:off x="713250" y="3220448"/>
            <a:ext cx="2377500" cy="10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type="subTitle" idx="3"/>
          </p:nvPr>
        </p:nvSpPr>
        <p:spPr>
          <a:xfrm>
            <a:off x="3383263" y="3220448"/>
            <a:ext cx="2377500" cy="10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type="subTitle" idx="4"/>
          </p:nvPr>
        </p:nvSpPr>
        <p:spPr>
          <a:xfrm>
            <a:off x="6053275" y="3220448"/>
            <a:ext cx="2377500" cy="10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type="subTitle" idx="5"/>
          </p:nvPr>
        </p:nvSpPr>
        <p:spPr>
          <a:xfrm>
            <a:off x="3383250" y="2555650"/>
            <a:ext cx="23775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type="subTitle" idx="6"/>
          </p:nvPr>
        </p:nvSpPr>
        <p:spPr>
          <a:xfrm>
            <a:off x="6053263" y="2555650"/>
            <a:ext cx="23775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>
            <p:ph type="subTitle" idx="1"/>
          </p:nvPr>
        </p:nvSpPr>
        <p:spPr>
          <a:xfrm>
            <a:off x="3130032" y="2006025"/>
            <a:ext cx="14973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type="subTitle" idx="2"/>
          </p:nvPr>
        </p:nvSpPr>
        <p:spPr>
          <a:xfrm>
            <a:off x="4633491" y="2006025"/>
            <a:ext cx="212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type="subTitle" idx="3"/>
          </p:nvPr>
        </p:nvSpPr>
        <p:spPr>
          <a:xfrm>
            <a:off x="4633491" y="2889700"/>
            <a:ext cx="212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type="subTitle" idx="4"/>
          </p:nvPr>
        </p:nvSpPr>
        <p:spPr>
          <a:xfrm>
            <a:off x="4633491" y="3773375"/>
            <a:ext cx="212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type="subTitle" idx="5"/>
          </p:nvPr>
        </p:nvSpPr>
        <p:spPr>
          <a:xfrm>
            <a:off x="3130032" y="2889700"/>
            <a:ext cx="14973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type="subTitle" idx="6"/>
          </p:nvPr>
        </p:nvSpPr>
        <p:spPr>
          <a:xfrm>
            <a:off x="3125691" y="3773375"/>
            <a:ext cx="14973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type="subTitle" idx="1"/>
          </p:nvPr>
        </p:nvSpPr>
        <p:spPr>
          <a:xfrm>
            <a:off x="713225" y="3593375"/>
            <a:ext cx="24324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type="subTitle" idx="2"/>
          </p:nvPr>
        </p:nvSpPr>
        <p:spPr>
          <a:xfrm>
            <a:off x="713225" y="4123763"/>
            <a:ext cx="243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type="subTitle" idx="3"/>
          </p:nvPr>
        </p:nvSpPr>
        <p:spPr>
          <a:xfrm>
            <a:off x="3356113" y="4123763"/>
            <a:ext cx="243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type="subTitle" idx="4"/>
          </p:nvPr>
        </p:nvSpPr>
        <p:spPr>
          <a:xfrm>
            <a:off x="5998375" y="4123763"/>
            <a:ext cx="243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type="subTitle" idx="5"/>
          </p:nvPr>
        </p:nvSpPr>
        <p:spPr>
          <a:xfrm>
            <a:off x="3356113" y="3593375"/>
            <a:ext cx="24324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type="subTitle" idx="6"/>
          </p:nvPr>
        </p:nvSpPr>
        <p:spPr>
          <a:xfrm>
            <a:off x="5998375" y="3593375"/>
            <a:ext cx="24324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4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type="subTitle" idx="1"/>
          </p:nvPr>
        </p:nvSpPr>
        <p:spPr>
          <a:xfrm>
            <a:off x="1195875" y="1596713"/>
            <a:ext cx="28671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type="subTitle" idx="2"/>
          </p:nvPr>
        </p:nvSpPr>
        <p:spPr>
          <a:xfrm>
            <a:off x="1195863" y="2127113"/>
            <a:ext cx="2867100" cy="94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type="subTitle" idx="3"/>
          </p:nvPr>
        </p:nvSpPr>
        <p:spPr>
          <a:xfrm>
            <a:off x="5081043" y="2127113"/>
            <a:ext cx="2867100" cy="94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type="subTitle" idx="4"/>
          </p:nvPr>
        </p:nvSpPr>
        <p:spPr>
          <a:xfrm>
            <a:off x="1195863" y="3622988"/>
            <a:ext cx="2867100" cy="94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subTitle" idx="5"/>
          </p:nvPr>
        </p:nvSpPr>
        <p:spPr>
          <a:xfrm>
            <a:off x="5081043" y="3622988"/>
            <a:ext cx="2867100" cy="94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type="subTitle" idx="6"/>
          </p:nvPr>
        </p:nvSpPr>
        <p:spPr>
          <a:xfrm>
            <a:off x="1195875" y="3092588"/>
            <a:ext cx="28671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type="subTitle" idx="7"/>
          </p:nvPr>
        </p:nvSpPr>
        <p:spPr>
          <a:xfrm>
            <a:off x="5081050" y="1596713"/>
            <a:ext cx="28671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type="subTitle" idx="8"/>
          </p:nvPr>
        </p:nvSpPr>
        <p:spPr>
          <a:xfrm>
            <a:off x="5081050" y="3092588"/>
            <a:ext cx="28671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5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type="subTitle" idx="1"/>
          </p:nvPr>
        </p:nvSpPr>
        <p:spPr>
          <a:xfrm>
            <a:off x="711903" y="2545361"/>
            <a:ext cx="2157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type="subTitle" idx="2"/>
          </p:nvPr>
        </p:nvSpPr>
        <p:spPr>
          <a:xfrm>
            <a:off x="3495863" y="2545361"/>
            <a:ext cx="2157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type="subTitle" idx="3"/>
          </p:nvPr>
        </p:nvSpPr>
        <p:spPr>
          <a:xfrm>
            <a:off x="6276447" y="2545361"/>
            <a:ext cx="2157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type="subTitle" idx="4"/>
          </p:nvPr>
        </p:nvSpPr>
        <p:spPr>
          <a:xfrm>
            <a:off x="711903" y="4123778"/>
            <a:ext cx="2157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type="subTitle" idx="5"/>
          </p:nvPr>
        </p:nvSpPr>
        <p:spPr>
          <a:xfrm>
            <a:off x="3495863" y="4123778"/>
            <a:ext cx="2157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type="subTitle" idx="6"/>
          </p:nvPr>
        </p:nvSpPr>
        <p:spPr>
          <a:xfrm>
            <a:off x="6276447" y="4123778"/>
            <a:ext cx="2157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subTitle" idx="7"/>
          </p:nvPr>
        </p:nvSpPr>
        <p:spPr>
          <a:xfrm>
            <a:off x="711903" y="1938749"/>
            <a:ext cx="21579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type="subTitle" idx="8"/>
          </p:nvPr>
        </p:nvSpPr>
        <p:spPr>
          <a:xfrm>
            <a:off x="3495863" y="1938749"/>
            <a:ext cx="21579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type="subTitle" idx="9"/>
          </p:nvPr>
        </p:nvSpPr>
        <p:spPr>
          <a:xfrm>
            <a:off x="6276447" y="1938749"/>
            <a:ext cx="21579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type="subTitle" idx="13"/>
          </p:nvPr>
        </p:nvSpPr>
        <p:spPr>
          <a:xfrm>
            <a:off x="711903" y="3517174"/>
            <a:ext cx="21579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type="subTitle" idx="14"/>
          </p:nvPr>
        </p:nvSpPr>
        <p:spPr>
          <a:xfrm>
            <a:off x="3495863" y="3517174"/>
            <a:ext cx="21579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type="subTitle" idx="15"/>
          </p:nvPr>
        </p:nvSpPr>
        <p:spPr>
          <a:xfrm>
            <a:off x="6276447" y="3517174"/>
            <a:ext cx="21579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_6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>
            <p:ph type="title" hasCustomPrompt="1"/>
          </p:nvPr>
        </p:nvSpPr>
        <p:spPr>
          <a:xfrm>
            <a:off x="713225" y="540000"/>
            <a:ext cx="4734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27"/>
          <p:cNvSpPr txBox="1"/>
          <p:nvPr>
            <p:ph type="subTitle" idx="1"/>
          </p:nvPr>
        </p:nvSpPr>
        <p:spPr>
          <a:xfrm>
            <a:off x="713225" y="1444503"/>
            <a:ext cx="47340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type="title" idx="2" hasCustomPrompt="1"/>
          </p:nvPr>
        </p:nvSpPr>
        <p:spPr>
          <a:xfrm>
            <a:off x="2204975" y="1989436"/>
            <a:ext cx="4734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9" name="Google Shape;199;p27"/>
          <p:cNvSpPr txBox="1"/>
          <p:nvPr>
            <p:ph type="subTitle" idx="3"/>
          </p:nvPr>
        </p:nvSpPr>
        <p:spPr>
          <a:xfrm>
            <a:off x="2204975" y="2893938"/>
            <a:ext cx="47340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type="title" idx="4" hasCustomPrompt="1"/>
          </p:nvPr>
        </p:nvSpPr>
        <p:spPr>
          <a:xfrm>
            <a:off x="3696775" y="3438871"/>
            <a:ext cx="4734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None/>
              <a:defRPr sz="6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7"/>
          <p:cNvSpPr txBox="1"/>
          <p:nvPr>
            <p:ph type="subTitle" idx="5"/>
          </p:nvPr>
        </p:nvSpPr>
        <p:spPr>
          <a:xfrm>
            <a:off x="3696775" y="4343374"/>
            <a:ext cx="47340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_6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8"/>
          <p:cNvGrpSpPr/>
          <p:nvPr/>
        </p:nvGrpSpPr>
        <p:grpSpPr>
          <a:xfrm rot="10800000">
            <a:off x="1407153" y="1348767"/>
            <a:ext cx="825835" cy="2872205"/>
            <a:chOff x="713548" y="1868694"/>
            <a:chExt cx="574613" cy="1998473"/>
          </a:xfrm>
        </p:grpSpPr>
        <p:sp>
          <p:nvSpPr>
            <p:cNvPr id="205" name="Google Shape;205;p28"/>
            <p:cNvSpPr/>
            <p:nvPr/>
          </p:nvSpPr>
          <p:spPr>
            <a:xfrm rot="-5455863">
              <a:off x="5893" y="2596755"/>
              <a:ext cx="1989923" cy="542351"/>
            </a:xfrm>
            <a:custGeom>
              <a:avLst/>
              <a:gdLst/>
              <a:ahLst/>
              <a:cxnLst/>
              <a:rect l="l" t="t" r="r" b="b"/>
              <a:pathLst>
                <a:path w="37929" h="10337" extrusionOk="0">
                  <a:moveTo>
                    <a:pt x="0" y="0"/>
                  </a:moveTo>
                  <a:lnTo>
                    <a:pt x="0" y="10334"/>
                  </a:lnTo>
                  <a:cubicBezTo>
                    <a:pt x="19" y="10336"/>
                    <a:pt x="39" y="10336"/>
                    <a:pt x="58" y="10336"/>
                  </a:cubicBezTo>
                  <a:cubicBezTo>
                    <a:pt x="383" y="10336"/>
                    <a:pt x="705" y="10108"/>
                    <a:pt x="1200" y="10108"/>
                  </a:cubicBezTo>
                  <a:cubicBezTo>
                    <a:pt x="1920" y="10108"/>
                    <a:pt x="1920" y="10138"/>
                    <a:pt x="2640" y="10138"/>
                  </a:cubicBezTo>
                  <a:cubicBezTo>
                    <a:pt x="3360" y="10138"/>
                    <a:pt x="3360" y="10094"/>
                    <a:pt x="4080" y="10094"/>
                  </a:cubicBezTo>
                  <a:cubicBezTo>
                    <a:pt x="4799" y="10094"/>
                    <a:pt x="4799" y="9614"/>
                    <a:pt x="5519" y="9614"/>
                  </a:cubicBezTo>
                  <a:cubicBezTo>
                    <a:pt x="6239" y="9614"/>
                    <a:pt x="6239" y="10334"/>
                    <a:pt x="6959" y="10334"/>
                  </a:cubicBezTo>
                  <a:cubicBezTo>
                    <a:pt x="7679" y="10334"/>
                    <a:pt x="7679" y="9944"/>
                    <a:pt x="8399" y="9944"/>
                  </a:cubicBezTo>
                  <a:cubicBezTo>
                    <a:pt x="9119" y="9944"/>
                    <a:pt x="9119" y="10258"/>
                    <a:pt x="9824" y="10258"/>
                  </a:cubicBezTo>
                  <a:lnTo>
                    <a:pt x="11264" y="10258"/>
                  </a:lnTo>
                  <a:cubicBezTo>
                    <a:pt x="11984" y="10258"/>
                    <a:pt x="11984" y="9614"/>
                    <a:pt x="12703" y="9614"/>
                  </a:cubicBezTo>
                  <a:cubicBezTo>
                    <a:pt x="13423" y="9614"/>
                    <a:pt x="13423" y="10318"/>
                    <a:pt x="14143" y="10318"/>
                  </a:cubicBezTo>
                  <a:cubicBezTo>
                    <a:pt x="14863" y="10318"/>
                    <a:pt x="14863" y="9644"/>
                    <a:pt x="15583" y="9644"/>
                  </a:cubicBezTo>
                  <a:cubicBezTo>
                    <a:pt x="16303" y="9644"/>
                    <a:pt x="16303" y="9914"/>
                    <a:pt x="17023" y="9914"/>
                  </a:cubicBezTo>
                  <a:cubicBezTo>
                    <a:pt x="17742" y="9914"/>
                    <a:pt x="17742" y="10304"/>
                    <a:pt x="18462" y="10304"/>
                  </a:cubicBezTo>
                  <a:cubicBezTo>
                    <a:pt x="19182" y="10304"/>
                    <a:pt x="19182" y="9734"/>
                    <a:pt x="19902" y="9734"/>
                  </a:cubicBezTo>
                  <a:cubicBezTo>
                    <a:pt x="20622" y="9734"/>
                    <a:pt x="20622" y="9779"/>
                    <a:pt x="21342" y="9779"/>
                  </a:cubicBezTo>
                  <a:cubicBezTo>
                    <a:pt x="22062" y="9779"/>
                    <a:pt x="22062" y="10004"/>
                    <a:pt x="22781" y="10004"/>
                  </a:cubicBezTo>
                  <a:cubicBezTo>
                    <a:pt x="23501" y="10004"/>
                    <a:pt x="23501" y="9854"/>
                    <a:pt x="24221" y="9854"/>
                  </a:cubicBezTo>
                  <a:cubicBezTo>
                    <a:pt x="24941" y="9854"/>
                    <a:pt x="24941" y="10198"/>
                    <a:pt x="25661" y="10198"/>
                  </a:cubicBezTo>
                  <a:cubicBezTo>
                    <a:pt x="26381" y="10198"/>
                    <a:pt x="26381" y="9824"/>
                    <a:pt x="27101" y="9824"/>
                  </a:cubicBezTo>
                  <a:cubicBezTo>
                    <a:pt x="27820" y="9824"/>
                    <a:pt x="27820" y="10258"/>
                    <a:pt x="28540" y="10258"/>
                  </a:cubicBezTo>
                  <a:cubicBezTo>
                    <a:pt x="29260" y="10258"/>
                    <a:pt x="29260" y="10034"/>
                    <a:pt x="29980" y="10034"/>
                  </a:cubicBezTo>
                  <a:cubicBezTo>
                    <a:pt x="30700" y="10034"/>
                    <a:pt x="30700" y="9749"/>
                    <a:pt x="31420" y="9749"/>
                  </a:cubicBezTo>
                  <a:cubicBezTo>
                    <a:pt x="32124" y="9749"/>
                    <a:pt x="32124" y="10318"/>
                    <a:pt x="32844" y="10318"/>
                  </a:cubicBezTo>
                  <a:cubicBezTo>
                    <a:pt x="33564" y="10318"/>
                    <a:pt x="33564" y="9644"/>
                    <a:pt x="34284" y="9644"/>
                  </a:cubicBezTo>
                  <a:cubicBezTo>
                    <a:pt x="35003" y="9644"/>
                    <a:pt x="35003" y="10244"/>
                    <a:pt x="35723" y="10244"/>
                  </a:cubicBezTo>
                  <a:cubicBezTo>
                    <a:pt x="36443" y="10244"/>
                    <a:pt x="36443" y="10214"/>
                    <a:pt x="37163" y="10214"/>
                  </a:cubicBezTo>
                  <a:cubicBezTo>
                    <a:pt x="37479" y="10214"/>
                    <a:pt x="37719" y="10274"/>
                    <a:pt x="37928" y="10318"/>
                  </a:cubicBezTo>
                  <a:lnTo>
                    <a:pt x="37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8"/>
            <p:cNvSpPr/>
            <p:nvPr/>
          </p:nvSpPr>
          <p:spPr>
            <a:xfrm rot="-5455863">
              <a:off x="5421" y="2597235"/>
              <a:ext cx="1989923" cy="541406"/>
            </a:xfrm>
            <a:custGeom>
              <a:avLst/>
              <a:gdLst/>
              <a:ahLst/>
              <a:cxnLst/>
              <a:rect l="l" t="t" r="r" b="b"/>
              <a:pathLst>
                <a:path w="37929" h="10319" extrusionOk="0">
                  <a:moveTo>
                    <a:pt x="2805" y="1186"/>
                  </a:moveTo>
                  <a:lnTo>
                    <a:pt x="2805" y="2550"/>
                  </a:lnTo>
                  <a:lnTo>
                    <a:pt x="1426" y="2550"/>
                  </a:lnTo>
                  <a:lnTo>
                    <a:pt x="1426" y="1186"/>
                  </a:lnTo>
                  <a:close/>
                  <a:moveTo>
                    <a:pt x="4275" y="1186"/>
                  </a:moveTo>
                  <a:lnTo>
                    <a:pt x="4275" y="2550"/>
                  </a:lnTo>
                  <a:lnTo>
                    <a:pt x="2895" y="2550"/>
                  </a:lnTo>
                  <a:lnTo>
                    <a:pt x="2895" y="1186"/>
                  </a:lnTo>
                  <a:close/>
                  <a:moveTo>
                    <a:pt x="5729" y="1186"/>
                  </a:moveTo>
                  <a:lnTo>
                    <a:pt x="5729" y="2550"/>
                  </a:lnTo>
                  <a:lnTo>
                    <a:pt x="4365" y="2550"/>
                  </a:lnTo>
                  <a:lnTo>
                    <a:pt x="4365" y="1186"/>
                  </a:lnTo>
                  <a:close/>
                  <a:moveTo>
                    <a:pt x="7199" y="1186"/>
                  </a:moveTo>
                  <a:lnTo>
                    <a:pt x="7199" y="2550"/>
                  </a:lnTo>
                  <a:lnTo>
                    <a:pt x="5819" y="2550"/>
                  </a:lnTo>
                  <a:lnTo>
                    <a:pt x="5819" y="1186"/>
                  </a:lnTo>
                  <a:close/>
                  <a:moveTo>
                    <a:pt x="8669" y="1186"/>
                  </a:moveTo>
                  <a:lnTo>
                    <a:pt x="8669" y="2550"/>
                  </a:lnTo>
                  <a:lnTo>
                    <a:pt x="7289" y="2550"/>
                  </a:lnTo>
                  <a:lnTo>
                    <a:pt x="7289" y="1186"/>
                  </a:lnTo>
                  <a:close/>
                  <a:moveTo>
                    <a:pt x="10138" y="1186"/>
                  </a:moveTo>
                  <a:lnTo>
                    <a:pt x="10138" y="2550"/>
                  </a:lnTo>
                  <a:lnTo>
                    <a:pt x="8759" y="2550"/>
                  </a:lnTo>
                  <a:lnTo>
                    <a:pt x="8759" y="1186"/>
                  </a:lnTo>
                  <a:close/>
                  <a:moveTo>
                    <a:pt x="11594" y="1186"/>
                  </a:moveTo>
                  <a:lnTo>
                    <a:pt x="11594" y="2550"/>
                  </a:lnTo>
                  <a:lnTo>
                    <a:pt x="10228" y="2550"/>
                  </a:lnTo>
                  <a:lnTo>
                    <a:pt x="10228" y="1186"/>
                  </a:lnTo>
                  <a:close/>
                  <a:moveTo>
                    <a:pt x="13063" y="1186"/>
                  </a:moveTo>
                  <a:lnTo>
                    <a:pt x="13063" y="2550"/>
                  </a:lnTo>
                  <a:lnTo>
                    <a:pt x="11698" y="2550"/>
                  </a:lnTo>
                  <a:lnTo>
                    <a:pt x="11698" y="1186"/>
                  </a:lnTo>
                  <a:close/>
                  <a:moveTo>
                    <a:pt x="14533" y="1186"/>
                  </a:moveTo>
                  <a:lnTo>
                    <a:pt x="14533" y="2550"/>
                  </a:lnTo>
                  <a:lnTo>
                    <a:pt x="13153" y="2550"/>
                  </a:lnTo>
                  <a:lnTo>
                    <a:pt x="13153" y="1186"/>
                  </a:lnTo>
                  <a:close/>
                  <a:moveTo>
                    <a:pt x="16003" y="1186"/>
                  </a:moveTo>
                  <a:lnTo>
                    <a:pt x="16003" y="2550"/>
                  </a:lnTo>
                  <a:lnTo>
                    <a:pt x="14623" y="2550"/>
                  </a:lnTo>
                  <a:lnTo>
                    <a:pt x="14623" y="1186"/>
                  </a:lnTo>
                  <a:close/>
                  <a:moveTo>
                    <a:pt x="17472" y="1186"/>
                  </a:moveTo>
                  <a:lnTo>
                    <a:pt x="17472" y="2550"/>
                  </a:lnTo>
                  <a:lnTo>
                    <a:pt x="16093" y="2550"/>
                  </a:lnTo>
                  <a:lnTo>
                    <a:pt x="16093" y="1186"/>
                  </a:lnTo>
                  <a:close/>
                  <a:moveTo>
                    <a:pt x="18927" y="1186"/>
                  </a:moveTo>
                  <a:lnTo>
                    <a:pt x="18927" y="2550"/>
                  </a:lnTo>
                  <a:lnTo>
                    <a:pt x="17562" y="2550"/>
                  </a:lnTo>
                  <a:lnTo>
                    <a:pt x="17562" y="1186"/>
                  </a:lnTo>
                  <a:close/>
                  <a:moveTo>
                    <a:pt x="20396" y="1186"/>
                  </a:moveTo>
                  <a:lnTo>
                    <a:pt x="20396" y="2550"/>
                  </a:lnTo>
                  <a:lnTo>
                    <a:pt x="19017" y="2550"/>
                  </a:lnTo>
                  <a:lnTo>
                    <a:pt x="19017" y="1186"/>
                  </a:lnTo>
                  <a:close/>
                  <a:moveTo>
                    <a:pt x="21866" y="1186"/>
                  </a:moveTo>
                  <a:lnTo>
                    <a:pt x="21866" y="2550"/>
                  </a:lnTo>
                  <a:lnTo>
                    <a:pt x="20486" y="2550"/>
                  </a:lnTo>
                  <a:lnTo>
                    <a:pt x="20486" y="1186"/>
                  </a:lnTo>
                  <a:close/>
                  <a:moveTo>
                    <a:pt x="23336" y="1186"/>
                  </a:moveTo>
                  <a:lnTo>
                    <a:pt x="23336" y="2550"/>
                  </a:lnTo>
                  <a:lnTo>
                    <a:pt x="21956" y="2550"/>
                  </a:lnTo>
                  <a:lnTo>
                    <a:pt x="21956" y="1186"/>
                  </a:lnTo>
                  <a:close/>
                  <a:moveTo>
                    <a:pt x="24791" y="1186"/>
                  </a:moveTo>
                  <a:lnTo>
                    <a:pt x="24791" y="2550"/>
                  </a:lnTo>
                  <a:lnTo>
                    <a:pt x="23426" y="2550"/>
                  </a:lnTo>
                  <a:lnTo>
                    <a:pt x="23426" y="1186"/>
                  </a:lnTo>
                  <a:close/>
                  <a:moveTo>
                    <a:pt x="26261" y="1186"/>
                  </a:moveTo>
                  <a:lnTo>
                    <a:pt x="26261" y="2550"/>
                  </a:lnTo>
                  <a:lnTo>
                    <a:pt x="24895" y="2550"/>
                  </a:lnTo>
                  <a:lnTo>
                    <a:pt x="24895" y="1186"/>
                  </a:lnTo>
                  <a:close/>
                  <a:moveTo>
                    <a:pt x="27730" y="1186"/>
                  </a:moveTo>
                  <a:lnTo>
                    <a:pt x="27730" y="2550"/>
                  </a:lnTo>
                  <a:lnTo>
                    <a:pt x="26351" y="2550"/>
                  </a:lnTo>
                  <a:lnTo>
                    <a:pt x="26351" y="1186"/>
                  </a:lnTo>
                  <a:close/>
                  <a:moveTo>
                    <a:pt x="29200" y="1186"/>
                  </a:moveTo>
                  <a:lnTo>
                    <a:pt x="29200" y="2550"/>
                  </a:lnTo>
                  <a:lnTo>
                    <a:pt x="27820" y="2550"/>
                  </a:lnTo>
                  <a:lnTo>
                    <a:pt x="27820" y="1186"/>
                  </a:lnTo>
                  <a:close/>
                  <a:moveTo>
                    <a:pt x="30670" y="1186"/>
                  </a:moveTo>
                  <a:lnTo>
                    <a:pt x="30670" y="2550"/>
                  </a:lnTo>
                  <a:lnTo>
                    <a:pt x="29290" y="2550"/>
                  </a:lnTo>
                  <a:lnTo>
                    <a:pt x="29290" y="1186"/>
                  </a:lnTo>
                  <a:close/>
                  <a:moveTo>
                    <a:pt x="32124" y="1186"/>
                  </a:moveTo>
                  <a:lnTo>
                    <a:pt x="32124" y="2550"/>
                  </a:lnTo>
                  <a:lnTo>
                    <a:pt x="30760" y="2550"/>
                  </a:lnTo>
                  <a:lnTo>
                    <a:pt x="30760" y="1186"/>
                  </a:lnTo>
                  <a:close/>
                  <a:moveTo>
                    <a:pt x="33594" y="1186"/>
                  </a:moveTo>
                  <a:lnTo>
                    <a:pt x="33594" y="2550"/>
                  </a:lnTo>
                  <a:lnTo>
                    <a:pt x="32214" y="2550"/>
                  </a:lnTo>
                  <a:lnTo>
                    <a:pt x="32214" y="1186"/>
                  </a:lnTo>
                  <a:close/>
                  <a:moveTo>
                    <a:pt x="35063" y="1186"/>
                  </a:moveTo>
                  <a:lnTo>
                    <a:pt x="35063" y="2550"/>
                  </a:lnTo>
                  <a:lnTo>
                    <a:pt x="33684" y="2550"/>
                  </a:lnTo>
                  <a:lnTo>
                    <a:pt x="33684" y="1186"/>
                  </a:lnTo>
                  <a:close/>
                  <a:moveTo>
                    <a:pt x="36533" y="1186"/>
                  </a:moveTo>
                  <a:lnTo>
                    <a:pt x="36533" y="2550"/>
                  </a:lnTo>
                  <a:lnTo>
                    <a:pt x="35153" y="2550"/>
                  </a:lnTo>
                  <a:lnTo>
                    <a:pt x="35153" y="1186"/>
                  </a:lnTo>
                  <a:close/>
                  <a:moveTo>
                    <a:pt x="2805" y="2656"/>
                  </a:moveTo>
                  <a:lnTo>
                    <a:pt x="2805" y="4020"/>
                  </a:lnTo>
                  <a:lnTo>
                    <a:pt x="1426" y="4020"/>
                  </a:lnTo>
                  <a:lnTo>
                    <a:pt x="1426" y="2656"/>
                  </a:lnTo>
                  <a:close/>
                  <a:moveTo>
                    <a:pt x="4275" y="2656"/>
                  </a:moveTo>
                  <a:lnTo>
                    <a:pt x="4275" y="4020"/>
                  </a:lnTo>
                  <a:lnTo>
                    <a:pt x="2895" y="4020"/>
                  </a:lnTo>
                  <a:lnTo>
                    <a:pt x="2895" y="2656"/>
                  </a:lnTo>
                  <a:close/>
                  <a:moveTo>
                    <a:pt x="5729" y="2656"/>
                  </a:moveTo>
                  <a:lnTo>
                    <a:pt x="5729" y="4020"/>
                  </a:lnTo>
                  <a:lnTo>
                    <a:pt x="4365" y="4020"/>
                  </a:lnTo>
                  <a:lnTo>
                    <a:pt x="4365" y="2656"/>
                  </a:lnTo>
                  <a:close/>
                  <a:moveTo>
                    <a:pt x="7199" y="2656"/>
                  </a:moveTo>
                  <a:lnTo>
                    <a:pt x="7199" y="4020"/>
                  </a:lnTo>
                  <a:lnTo>
                    <a:pt x="5819" y="4020"/>
                  </a:lnTo>
                  <a:lnTo>
                    <a:pt x="5819" y="2656"/>
                  </a:lnTo>
                  <a:close/>
                  <a:moveTo>
                    <a:pt x="8669" y="2656"/>
                  </a:moveTo>
                  <a:lnTo>
                    <a:pt x="8669" y="4020"/>
                  </a:lnTo>
                  <a:lnTo>
                    <a:pt x="7289" y="4020"/>
                  </a:lnTo>
                  <a:lnTo>
                    <a:pt x="7289" y="2656"/>
                  </a:lnTo>
                  <a:close/>
                  <a:moveTo>
                    <a:pt x="10138" y="2656"/>
                  </a:moveTo>
                  <a:lnTo>
                    <a:pt x="10138" y="4020"/>
                  </a:lnTo>
                  <a:lnTo>
                    <a:pt x="8759" y="4020"/>
                  </a:lnTo>
                  <a:lnTo>
                    <a:pt x="8759" y="2656"/>
                  </a:lnTo>
                  <a:close/>
                  <a:moveTo>
                    <a:pt x="11594" y="2656"/>
                  </a:moveTo>
                  <a:lnTo>
                    <a:pt x="11594" y="4020"/>
                  </a:lnTo>
                  <a:lnTo>
                    <a:pt x="10228" y="4020"/>
                  </a:lnTo>
                  <a:lnTo>
                    <a:pt x="10228" y="2656"/>
                  </a:lnTo>
                  <a:close/>
                  <a:moveTo>
                    <a:pt x="13063" y="2656"/>
                  </a:moveTo>
                  <a:lnTo>
                    <a:pt x="13063" y="4020"/>
                  </a:lnTo>
                  <a:lnTo>
                    <a:pt x="11698" y="4020"/>
                  </a:lnTo>
                  <a:lnTo>
                    <a:pt x="11698" y="2656"/>
                  </a:lnTo>
                  <a:close/>
                  <a:moveTo>
                    <a:pt x="14533" y="2656"/>
                  </a:moveTo>
                  <a:lnTo>
                    <a:pt x="14533" y="4020"/>
                  </a:lnTo>
                  <a:lnTo>
                    <a:pt x="13153" y="4020"/>
                  </a:lnTo>
                  <a:lnTo>
                    <a:pt x="13153" y="2656"/>
                  </a:lnTo>
                  <a:close/>
                  <a:moveTo>
                    <a:pt x="16003" y="2656"/>
                  </a:moveTo>
                  <a:lnTo>
                    <a:pt x="16003" y="4020"/>
                  </a:lnTo>
                  <a:lnTo>
                    <a:pt x="14623" y="4020"/>
                  </a:lnTo>
                  <a:lnTo>
                    <a:pt x="14623" y="2656"/>
                  </a:lnTo>
                  <a:close/>
                  <a:moveTo>
                    <a:pt x="17472" y="2656"/>
                  </a:moveTo>
                  <a:lnTo>
                    <a:pt x="17472" y="4020"/>
                  </a:lnTo>
                  <a:lnTo>
                    <a:pt x="16093" y="4020"/>
                  </a:lnTo>
                  <a:lnTo>
                    <a:pt x="16093" y="2656"/>
                  </a:lnTo>
                  <a:close/>
                  <a:moveTo>
                    <a:pt x="18927" y="2656"/>
                  </a:moveTo>
                  <a:lnTo>
                    <a:pt x="18927" y="4020"/>
                  </a:lnTo>
                  <a:lnTo>
                    <a:pt x="17562" y="4020"/>
                  </a:lnTo>
                  <a:lnTo>
                    <a:pt x="17562" y="2656"/>
                  </a:lnTo>
                  <a:close/>
                  <a:moveTo>
                    <a:pt x="20396" y="2656"/>
                  </a:moveTo>
                  <a:lnTo>
                    <a:pt x="20396" y="4020"/>
                  </a:lnTo>
                  <a:lnTo>
                    <a:pt x="19017" y="4020"/>
                  </a:lnTo>
                  <a:lnTo>
                    <a:pt x="19017" y="2656"/>
                  </a:lnTo>
                  <a:close/>
                  <a:moveTo>
                    <a:pt x="21866" y="2656"/>
                  </a:moveTo>
                  <a:lnTo>
                    <a:pt x="21866" y="4020"/>
                  </a:lnTo>
                  <a:lnTo>
                    <a:pt x="20486" y="4020"/>
                  </a:lnTo>
                  <a:lnTo>
                    <a:pt x="20486" y="2656"/>
                  </a:lnTo>
                  <a:close/>
                  <a:moveTo>
                    <a:pt x="23336" y="2656"/>
                  </a:moveTo>
                  <a:lnTo>
                    <a:pt x="23336" y="4020"/>
                  </a:lnTo>
                  <a:lnTo>
                    <a:pt x="21956" y="4020"/>
                  </a:lnTo>
                  <a:lnTo>
                    <a:pt x="21956" y="2656"/>
                  </a:lnTo>
                  <a:close/>
                  <a:moveTo>
                    <a:pt x="24791" y="2656"/>
                  </a:moveTo>
                  <a:lnTo>
                    <a:pt x="24791" y="4020"/>
                  </a:lnTo>
                  <a:lnTo>
                    <a:pt x="23426" y="4020"/>
                  </a:lnTo>
                  <a:lnTo>
                    <a:pt x="23426" y="2656"/>
                  </a:lnTo>
                  <a:close/>
                  <a:moveTo>
                    <a:pt x="26261" y="2656"/>
                  </a:moveTo>
                  <a:lnTo>
                    <a:pt x="26261" y="4020"/>
                  </a:lnTo>
                  <a:lnTo>
                    <a:pt x="24895" y="4020"/>
                  </a:lnTo>
                  <a:lnTo>
                    <a:pt x="24895" y="2656"/>
                  </a:lnTo>
                  <a:close/>
                  <a:moveTo>
                    <a:pt x="27730" y="2656"/>
                  </a:moveTo>
                  <a:lnTo>
                    <a:pt x="27730" y="4020"/>
                  </a:lnTo>
                  <a:lnTo>
                    <a:pt x="26351" y="4020"/>
                  </a:lnTo>
                  <a:lnTo>
                    <a:pt x="26351" y="2656"/>
                  </a:lnTo>
                  <a:close/>
                  <a:moveTo>
                    <a:pt x="29200" y="2656"/>
                  </a:moveTo>
                  <a:lnTo>
                    <a:pt x="29200" y="4020"/>
                  </a:lnTo>
                  <a:lnTo>
                    <a:pt x="27820" y="4020"/>
                  </a:lnTo>
                  <a:lnTo>
                    <a:pt x="27820" y="2656"/>
                  </a:lnTo>
                  <a:close/>
                  <a:moveTo>
                    <a:pt x="30670" y="2656"/>
                  </a:moveTo>
                  <a:lnTo>
                    <a:pt x="30670" y="4020"/>
                  </a:lnTo>
                  <a:lnTo>
                    <a:pt x="29290" y="4020"/>
                  </a:lnTo>
                  <a:lnTo>
                    <a:pt x="29290" y="2656"/>
                  </a:lnTo>
                  <a:close/>
                  <a:moveTo>
                    <a:pt x="32124" y="2656"/>
                  </a:moveTo>
                  <a:lnTo>
                    <a:pt x="32124" y="4020"/>
                  </a:lnTo>
                  <a:lnTo>
                    <a:pt x="30760" y="4020"/>
                  </a:lnTo>
                  <a:lnTo>
                    <a:pt x="30760" y="2656"/>
                  </a:lnTo>
                  <a:close/>
                  <a:moveTo>
                    <a:pt x="33594" y="2656"/>
                  </a:moveTo>
                  <a:lnTo>
                    <a:pt x="33594" y="4020"/>
                  </a:lnTo>
                  <a:lnTo>
                    <a:pt x="32214" y="4020"/>
                  </a:lnTo>
                  <a:lnTo>
                    <a:pt x="32214" y="2656"/>
                  </a:lnTo>
                  <a:close/>
                  <a:moveTo>
                    <a:pt x="35063" y="2656"/>
                  </a:moveTo>
                  <a:lnTo>
                    <a:pt x="35063" y="4020"/>
                  </a:lnTo>
                  <a:lnTo>
                    <a:pt x="33684" y="4020"/>
                  </a:lnTo>
                  <a:lnTo>
                    <a:pt x="33684" y="2656"/>
                  </a:lnTo>
                  <a:close/>
                  <a:moveTo>
                    <a:pt x="36533" y="2656"/>
                  </a:moveTo>
                  <a:lnTo>
                    <a:pt x="36533" y="4020"/>
                  </a:lnTo>
                  <a:lnTo>
                    <a:pt x="35153" y="4020"/>
                  </a:lnTo>
                  <a:lnTo>
                    <a:pt x="35153" y="2656"/>
                  </a:lnTo>
                  <a:close/>
                  <a:moveTo>
                    <a:pt x="2805" y="4110"/>
                  </a:moveTo>
                  <a:lnTo>
                    <a:pt x="2805" y="5489"/>
                  </a:lnTo>
                  <a:lnTo>
                    <a:pt x="1426" y="5489"/>
                  </a:lnTo>
                  <a:lnTo>
                    <a:pt x="1426" y="4110"/>
                  </a:lnTo>
                  <a:close/>
                  <a:moveTo>
                    <a:pt x="4275" y="4110"/>
                  </a:moveTo>
                  <a:lnTo>
                    <a:pt x="4275" y="5489"/>
                  </a:lnTo>
                  <a:lnTo>
                    <a:pt x="2895" y="5489"/>
                  </a:lnTo>
                  <a:lnTo>
                    <a:pt x="2895" y="4110"/>
                  </a:lnTo>
                  <a:close/>
                  <a:moveTo>
                    <a:pt x="5729" y="4110"/>
                  </a:moveTo>
                  <a:lnTo>
                    <a:pt x="5729" y="5489"/>
                  </a:lnTo>
                  <a:lnTo>
                    <a:pt x="4365" y="5489"/>
                  </a:lnTo>
                  <a:lnTo>
                    <a:pt x="4365" y="4110"/>
                  </a:lnTo>
                  <a:close/>
                  <a:moveTo>
                    <a:pt x="7199" y="4110"/>
                  </a:moveTo>
                  <a:lnTo>
                    <a:pt x="7199" y="5489"/>
                  </a:lnTo>
                  <a:lnTo>
                    <a:pt x="5819" y="5489"/>
                  </a:lnTo>
                  <a:lnTo>
                    <a:pt x="5819" y="4110"/>
                  </a:lnTo>
                  <a:close/>
                  <a:moveTo>
                    <a:pt x="8669" y="4110"/>
                  </a:moveTo>
                  <a:lnTo>
                    <a:pt x="8669" y="5489"/>
                  </a:lnTo>
                  <a:lnTo>
                    <a:pt x="7289" y="5489"/>
                  </a:lnTo>
                  <a:lnTo>
                    <a:pt x="7289" y="4110"/>
                  </a:lnTo>
                  <a:close/>
                  <a:moveTo>
                    <a:pt x="10138" y="4110"/>
                  </a:moveTo>
                  <a:lnTo>
                    <a:pt x="10138" y="5489"/>
                  </a:lnTo>
                  <a:lnTo>
                    <a:pt x="8759" y="5489"/>
                  </a:lnTo>
                  <a:lnTo>
                    <a:pt x="8759" y="4110"/>
                  </a:lnTo>
                  <a:close/>
                  <a:moveTo>
                    <a:pt x="11594" y="4110"/>
                  </a:moveTo>
                  <a:lnTo>
                    <a:pt x="11594" y="5489"/>
                  </a:lnTo>
                  <a:lnTo>
                    <a:pt x="10228" y="5489"/>
                  </a:lnTo>
                  <a:lnTo>
                    <a:pt x="10228" y="4110"/>
                  </a:lnTo>
                  <a:close/>
                  <a:moveTo>
                    <a:pt x="13063" y="4110"/>
                  </a:moveTo>
                  <a:lnTo>
                    <a:pt x="13063" y="5489"/>
                  </a:lnTo>
                  <a:lnTo>
                    <a:pt x="11698" y="5489"/>
                  </a:lnTo>
                  <a:lnTo>
                    <a:pt x="11698" y="4110"/>
                  </a:lnTo>
                  <a:close/>
                  <a:moveTo>
                    <a:pt x="14533" y="4110"/>
                  </a:moveTo>
                  <a:lnTo>
                    <a:pt x="14533" y="5489"/>
                  </a:lnTo>
                  <a:lnTo>
                    <a:pt x="13153" y="5489"/>
                  </a:lnTo>
                  <a:lnTo>
                    <a:pt x="13153" y="4110"/>
                  </a:lnTo>
                  <a:close/>
                  <a:moveTo>
                    <a:pt x="16003" y="4110"/>
                  </a:moveTo>
                  <a:lnTo>
                    <a:pt x="16003" y="5489"/>
                  </a:lnTo>
                  <a:lnTo>
                    <a:pt x="14623" y="5489"/>
                  </a:lnTo>
                  <a:lnTo>
                    <a:pt x="14623" y="4110"/>
                  </a:lnTo>
                  <a:close/>
                  <a:moveTo>
                    <a:pt x="17472" y="4110"/>
                  </a:moveTo>
                  <a:lnTo>
                    <a:pt x="17472" y="5489"/>
                  </a:lnTo>
                  <a:lnTo>
                    <a:pt x="16093" y="5489"/>
                  </a:lnTo>
                  <a:lnTo>
                    <a:pt x="16093" y="4110"/>
                  </a:lnTo>
                  <a:close/>
                  <a:moveTo>
                    <a:pt x="18927" y="4110"/>
                  </a:moveTo>
                  <a:lnTo>
                    <a:pt x="18927" y="5489"/>
                  </a:lnTo>
                  <a:lnTo>
                    <a:pt x="17562" y="5489"/>
                  </a:lnTo>
                  <a:lnTo>
                    <a:pt x="17562" y="4110"/>
                  </a:lnTo>
                  <a:close/>
                  <a:moveTo>
                    <a:pt x="20396" y="4110"/>
                  </a:moveTo>
                  <a:lnTo>
                    <a:pt x="20396" y="5489"/>
                  </a:lnTo>
                  <a:lnTo>
                    <a:pt x="19017" y="5489"/>
                  </a:lnTo>
                  <a:lnTo>
                    <a:pt x="19017" y="4110"/>
                  </a:lnTo>
                  <a:close/>
                  <a:moveTo>
                    <a:pt x="21866" y="4110"/>
                  </a:moveTo>
                  <a:lnTo>
                    <a:pt x="21866" y="5489"/>
                  </a:lnTo>
                  <a:lnTo>
                    <a:pt x="20486" y="5489"/>
                  </a:lnTo>
                  <a:lnTo>
                    <a:pt x="20486" y="4110"/>
                  </a:lnTo>
                  <a:close/>
                  <a:moveTo>
                    <a:pt x="23336" y="4110"/>
                  </a:moveTo>
                  <a:lnTo>
                    <a:pt x="23336" y="5489"/>
                  </a:lnTo>
                  <a:lnTo>
                    <a:pt x="21956" y="5489"/>
                  </a:lnTo>
                  <a:lnTo>
                    <a:pt x="21956" y="4110"/>
                  </a:lnTo>
                  <a:close/>
                  <a:moveTo>
                    <a:pt x="24791" y="4110"/>
                  </a:moveTo>
                  <a:lnTo>
                    <a:pt x="24791" y="5489"/>
                  </a:lnTo>
                  <a:lnTo>
                    <a:pt x="23426" y="5489"/>
                  </a:lnTo>
                  <a:lnTo>
                    <a:pt x="23426" y="4110"/>
                  </a:lnTo>
                  <a:close/>
                  <a:moveTo>
                    <a:pt x="26261" y="4110"/>
                  </a:moveTo>
                  <a:lnTo>
                    <a:pt x="26261" y="5489"/>
                  </a:lnTo>
                  <a:lnTo>
                    <a:pt x="24895" y="5489"/>
                  </a:lnTo>
                  <a:lnTo>
                    <a:pt x="24895" y="4110"/>
                  </a:lnTo>
                  <a:close/>
                  <a:moveTo>
                    <a:pt x="27730" y="4110"/>
                  </a:moveTo>
                  <a:lnTo>
                    <a:pt x="27730" y="5489"/>
                  </a:lnTo>
                  <a:lnTo>
                    <a:pt x="26351" y="5489"/>
                  </a:lnTo>
                  <a:lnTo>
                    <a:pt x="26351" y="4110"/>
                  </a:lnTo>
                  <a:close/>
                  <a:moveTo>
                    <a:pt x="29200" y="4110"/>
                  </a:moveTo>
                  <a:lnTo>
                    <a:pt x="29200" y="5489"/>
                  </a:lnTo>
                  <a:lnTo>
                    <a:pt x="27820" y="5489"/>
                  </a:lnTo>
                  <a:lnTo>
                    <a:pt x="27820" y="4110"/>
                  </a:lnTo>
                  <a:close/>
                  <a:moveTo>
                    <a:pt x="30670" y="4110"/>
                  </a:moveTo>
                  <a:lnTo>
                    <a:pt x="30670" y="5489"/>
                  </a:lnTo>
                  <a:lnTo>
                    <a:pt x="29290" y="5489"/>
                  </a:lnTo>
                  <a:lnTo>
                    <a:pt x="29290" y="4110"/>
                  </a:lnTo>
                  <a:close/>
                  <a:moveTo>
                    <a:pt x="32124" y="4110"/>
                  </a:moveTo>
                  <a:lnTo>
                    <a:pt x="32124" y="5489"/>
                  </a:lnTo>
                  <a:lnTo>
                    <a:pt x="30760" y="5489"/>
                  </a:lnTo>
                  <a:lnTo>
                    <a:pt x="30760" y="4110"/>
                  </a:lnTo>
                  <a:close/>
                  <a:moveTo>
                    <a:pt x="33594" y="4110"/>
                  </a:moveTo>
                  <a:lnTo>
                    <a:pt x="33594" y="5489"/>
                  </a:lnTo>
                  <a:lnTo>
                    <a:pt x="32214" y="5489"/>
                  </a:lnTo>
                  <a:lnTo>
                    <a:pt x="32214" y="4110"/>
                  </a:lnTo>
                  <a:close/>
                  <a:moveTo>
                    <a:pt x="35063" y="4110"/>
                  </a:moveTo>
                  <a:lnTo>
                    <a:pt x="35063" y="5489"/>
                  </a:lnTo>
                  <a:lnTo>
                    <a:pt x="33684" y="5489"/>
                  </a:lnTo>
                  <a:lnTo>
                    <a:pt x="33684" y="4110"/>
                  </a:lnTo>
                  <a:close/>
                  <a:moveTo>
                    <a:pt x="36533" y="4110"/>
                  </a:moveTo>
                  <a:lnTo>
                    <a:pt x="36533" y="5489"/>
                  </a:lnTo>
                  <a:lnTo>
                    <a:pt x="35153" y="5489"/>
                  </a:lnTo>
                  <a:lnTo>
                    <a:pt x="35153" y="4110"/>
                  </a:lnTo>
                  <a:close/>
                  <a:moveTo>
                    <a:pt x="2805" y="5579"/>
                  </a:moveTo>
                  <a:lnTo>
                    <a:pt x="2805" y="6959"/>
                  </a:lnTo>
                  <a:lnTo>
                    <a:pt x="1426" y="6959"/>
                  </a:lnTo>
                  <a:lnTo>
                    <a:pt x="1426" y="5579"/>
                  </a:lnTo>
                  <a:close/>
                  <a:moveTo>
                    <a:pt x="4275" y="5579"/>
                  </a:moveTo>
                  <a:lnTo>
                    <a:pt x="4275" y="6959"/>
                  </a:lnTo>
                  <a:lnTo>
                    <a:pt x="2895" y="6959"/>
                  </a:lnTo>
                  <a:lnTo>
                    <a:pt x="2895" y="5579"/>
                  </a:lnTo>
                  <a:close/>
                  <a:moveTo>
                    <a:pt x="5729" y="5579"/>
                  </a:moveTo>
                  <a:lnTo>
                    <a:pt x="5729" y="6959"/>
                  </a:lnTo>
                  <a:lnTo>
                    <a:pt x="4365" y="6959"/>
                  </a:lnTo>
                  <a:lnTo>
                    <a:pt x="4365" y="5579"/>
                  </a:lnTo>
                  <a:close/>
                  <a:moveTo>
                    <a:pt x="7199" y="5579"/>
                  </a:moveTo>
                  <a:lnTo>
                    <a:pt x="7199" y="6959"/>
                  </a:lnTo>
                  <a:lnTo>
                    <a:pt x="5819" y="6959"/>
                  </a:lnTo>
                  <a:lnTo>
                    <a:pt x="5819" y="5579"/>
                  </a:lnTo>
                  <a:close/>
                  <a:moveTo>
                    <a:pt x="8669" y="5579"/>
                  </a:moveTo>
                  <a:lnTo>
                    <a:pt x="8669" y="6959"/>
                  </a:lnTo>
                  <a:lnTo>
                    <a:pt x="7289" y="6959"/>
                  </a:lnTo>
                  <a:lnTo>
                    <a:pt x="7289" y="5579"/>
                  </a:lnTo>
                  <a:close/>
                  <a:moveTo>
                    <a:pt x="10138" y="5579"/>
                  </a:moveTo>
                  <a:lnTo>
                    <a:pt x="10138" y="6959"/>
                  </a:lnTo>
                  <a:lnTo>
                    <a:pt x="8759" y="6959"/>
                  </a:lnTo>
                  <a:lnTo>
                    <a:pt x="8759" y="5579"/>
                  </a:lnTo>
                  <a:close/>
                  <a:moveTo>
                    <a:pt x="11594" y="5579"/>
                  </a:moveTo>
                  <a:lnTo>
                    <a:pt x="11594" y="6959"/>
                  </a:lnTo>
                  <a:lnTo>
                    <a:pt x="10228" y="6959"/>
                  </a:lnTo>
                  <a:lnTo>
                    <a:pt x="10228" y="5579"/>
                  </a:lnTo>
                  <a:close/>
                  <a:moveTo>
                    <a:pt x="13063" y="5579"/>
                  </a:moveTo>
                  <a:lnTo>
                    <a:pt x="13063" y="6959"/>
                  </a:lnTo>
                  <a:lnTo>
                    <a:pt x="11698" y="6959"/>
                  </a:lnTo>
                  <a:lnTo>
                    <a:pt x="11698" y="5579"/>
                  </a:lnTo>
                  <a:close/>
                  <a:moveTo>
                    <a:pt x="14533" y="5579"/>
                  </a:moveTo>
                  <a:lnTo>
                    <a:pt x="14533" y="6959"/>
                  </a:lnTo>
                  <a:lnTo>
                    <a:pt x="13153" y="6959"/>
                  </a:lnTo>
                  <a:lnTo>
                    <a:pt x="13153" y="5579"/>
                  </a:lnTo>
                  <a:close/>
                  <a:moveTo>
                    <a:pt x="16003" y="5579"/>
                  </a:moveTo>
                  <a:lnTo>
                    <a:pt x="16003" y="6959"/>
                  </a:lnTo>
                  <a:lnTo>
                    <a:pt x="14623" y="6959"/>
                  </a:lnTo>
                  <a:lnTo>
                    <a:pt x="14623" y="5579"/>
                  </a:lnTo>
                  <a:close/>
                  <a:moveTo>
                    <a:pt x="17472" y="5579"/>
                  </a:moveTo>
                  <a:lnTo>
                    <a:pt x="17472" y="6959"/>
                  </a:lnTo>
                  <a:lnTo>
                    <a:pt x="16093" y="6959"/>
                  </a:lnTo>
                  <a:lnTo>
                    <a:pt x="16093" y="5579"/>
                  </a:lnTo>
                  <a:close/>
                  <a:moveTo>
                    <a:pt x="18927" y="5579"/>
                  </a:moveTo>
                  <a:lnTo>
                    <a:pt x="18927" y="6959"/>
                  </a:lnTo>
                  <a:lnTo>
                    <a:pt x="17562" y="6959"/>
                  </a:lnTo>
                  <a:lnTo>
                    <a:pt x="17562" y="5579"/>
                  </a:lnTo>
                  <a:close/>
                  <a:moveTo>
                    <a:pt x="20396" y="5579"/>
                  </a:moveTo>
                  <a:lnTo>
                    <a:pt x="20396" y="6959"/>
                  </a:lnTo>
                  <a:lnTo>
                    <a:pt x="19017" y="6959"/>
                  </a:lnTo>
                  <a:lnTo>
                    <a:pt x="19017" y="5579"/>
                  </a:lnTo>
                  <a:close/>
                  <a:moveTo>
                    <a:pt x="21866" y="5579"/>
                  </a:moveTo>
                  <a:lnTo>
                    <a:pt x="21866" y="6959"/>
                  </a:lnTo>
                  <a:lnTo>
                    <a:pt x="20486" y="6959"/>
                  </a:lnTo>
                  <a:lnTo>
                    <a:pt x="20486" y="5579"/>
                  </a:lnTo>
                  <a:close/>
                  <a:moveTo>
                    <a:pt x="23336" y="5579"/>
                  </a:moveTo>
                  <a:lnTo>
                    <a:pt x="23336" y="6959"/>
                  </a:lnTo>
                  <a:lnTo>
                    <a:pt x="21956" y="6959"/>
                  </a:lnTo>
                  <a:lnTo>
                    <a:pt x="21956" y="5579"/>
                  </a:lnTo>
                  <a:close/>
                  <a:moveTo>
                    <a:pt x="24791" y="5579"/>
                  </a:moveTo>
                  <a:lnTo>
                    <a:pt x="24791" y="6959"/>
                  </a:lnTo>
                  <a:lnTo>
                    <a:pt x="23426" y="6959"/>
                  </a:lnTo>
                  <a:lnTo>
                    <a:pt x="23426" y="5579"/>
                  </a:lnTo>
                  <a:close/>
                  <a:moveTo>
                    <a:pt x="26261" y="5579"/>
                  </a:moveTo>
                  <a:lnTo>
                    <a:pt x="26261" y="6959"/>
                  </a:lnTo>
                  <a:lnTo>
                    <a:pt x="24895" y="6959"/>
                  </a:lnTo>
                  <a:lnTo>
                    <a:pt x="24895" y="5579"/>
                  </a:lnTo>
                  <a:close/>
                  <a:moveTo>
                    <a:pt x="27730" y="5579"/>
                  </a:moveTo>
                  <a:lnTo>
                    <a:pt x="27730" y="6959"/>
                  </a:lnTo>
                  <a:lnTo>
                    <a:pt x="26351" y="6959"/>
                  </a:lnTo>
                  <a:lnTo>
                    <a:pt x="26351" y="5579"/>
                  </a:lnTo>
                  <a:close/>
                  <a:moveTo>
                    <a:pt x="29200" y="5579"/>
                  </a:moveTo>
                  <a:lnTo>
                    <a:pt x="29200" y="6959"/>
                  </a:lnTo>
                  <a:lnTo>
                    <a:pt x="27820" y="6959"/>
                  </a:lnTo>
                  <a:lnTo>
                    <a:pt x="27820" y="5579"/>
                  </a:lnTo>
                  <a:close/>
                  <a:moveTo>
                    <a:pt x="30670" y="5579"/>
                  </a:moveTo>
                  <a:lnTo>
                    <a:pt x="30670" y="6959"/>
                  </a:lnTo>
                  <a:lnTo>
                    <a:pt x="29290" y="6959"/>
                  </a:lnTo>
                  <a:lnTo>
                    <a:pt x="29290" y="5579"/>
                  </a:lnTo>
                  <a:close/>
                  <a:moveTo>
                    <a:pt x="32124" y="5579"/>
                  </a:moveTo>
                  <a:lnTo>
                    <a:pt x="32124" y="6959"/>
                  </a:lnTo>
                  <a:lnTo>
                    <a:pt x="30760" y="6959"/>
                  </a:lnTo>
                  <a:lnTo>
                    <a:pt x="30760" y="5579"/>
                  </a:lnTo>
                  <a:close/>
                  <a:moveTo>
                    <a:pt x="33594" y="5579"/>
                  </a:moveTo>
                  <a:lnTo>
                    <a:pt x="33594" y="6959"/>
                  </a:lnTo>
                  <a:lnTo>
                    <a:pt x="32214" y="6959"/>
                  </a:lnTo>
                  <a:lnTo>
                    <a:pt x="32214" y="5579"/>
                  </a:lnTo>
                  <a:close/>
                  <a:moveTo>
                    <a:pt x="35063" y="5579"/>
                  </a:moveTo>
                  <a:lnTo>
                    <a:pt x="35063" y="6959"/>
                  </a:lnTo>
                  <a:lnTo>
                    <a:pt x="33684" y="6959"/>
                  </a:lnTo>
                  <a:lnTo>
                    <a:pt x="33684" y="5579"/>
                  </a:lnTo>
                  <a:close/>
                  <a:moveTo>
                    <a:pt x="36533" y="5579"/>
                  </a:moveTo>
                  <a:lnTo>
                    <a:pt x="36533" y="6959"/>
                  </a:lnTo>
                  <a:lnTo>
                    <a:pt x="35153" y="6959"/>
                  </a:lnTo>
                  <a:lnTo>
                    <a:pt x="35153" y="5579"/>
                  </a:lnTo>
                  <a:close/>
                  <a:moveTo>
                    <a:pt x="2805" y="7049"/>
                  </a:moveTo>
                  <a:lnTo>
                    <a:pt x="2805" y="8429"/>
                  </a:lnTo>
                  <a:lnTo>
                    <a:pt x="1426" y="8429"/>
                  </a:lnTo>
                  <a:lnTo>
                    <a:pt x="1426" y="7049"/>
                  </a:lnTo>
                  <a:close/>
                  <a:moveTo>
                    <a:pt x="4275" y="7049"/>
                  </a:moveTo>
                  <a:lnTo>
                    <a:pt x="4275" y="8429"/>
                  </a:lnTo>
                  <a:lnTo>
                    <a:pt x="2895" y="8429"/>
                  </a:lnTo>
                  <a:lnTo>
                    <a:pt x="2895" y="7049"/>
                  </a:lnTo>
                  <a:close/>
                  <a:moveTo>
                    <a:pt x="5729" y="7049"/>
                  </a:moveTo>
                  <a:lnTo>
                    <a:pt x="5729" y="8429"/>
                  </a:lnTo>
                  <a:lnTo>
                    <a:pt x="4365" y="8429"/>
                  </a:lnTo>
                  <a:lnTo>
                    <a:pt x="4365" y="7049"/>
                  </a:lnTo>
                  <a:close/>
                  <a:moveTo>
                    <a:pt x="7199" y="7049"/>
                  </a:moveTo>
                  <a:lnTo>
                    <a:pt x="7199" y="8429"/>
                  </a:lnTo>
                  <a:lnTo>
                    <a:pt x="5819" y="8429"/>
                  </a:lnTo>
                  <a:lnTo>
                    <a:pt x="5819" y="7049"/>
                  </a:lnTo>
                  <a:close/>
                  <a:moveTo>
                    <a:pt x="8669" y="7049"/>
                  </a:moveTo>
                  <a:lnTo>
                    <a:pt x="8669" y="8429"/>
                  </a:lnTo>
                  <a:lnTo>
                    <a:pt x="7289" y="8429"/>
                  </a:lnTo>
                  <a:lnTo>
                    <a:pt x="7289" y="7049"/>
                  </a:lnTo>
                  <a:close/>
                  <a:moveTo>
                    <a:pt x="10138" y="7049"/>
                  </a:moveTo>
                  <a:lnTo>
                    <a:pt x="10138" y="8429"/>
                  </a:lnTo>
                  <a:lnTo>
                    <a:pt x="8759" y="8429"/>
                  </a:lnTo>
                  <a:lnTo>
                    <a:pt x="8759" y="7049"/>
                  </a:lnTo>
                  <a:close/>
                  <a:moveTo>
                    <a:pt x="11594" y="7049"/>
                  </a:moveTo>
                  <a:lnTo>
                    <a:pt x="11594" y="8429"/>
                  </a:lnTo>
                  <a:lnTo>
                    <a:pt x="10228" y="8429"/>
                  </a:lnTo>
                  <a:lnTo>
                    <a:pt x="10228" y="7049"/>
                  </a:lnTo>
                  <a:close/>
                  <a:moveTo>
                    <a:pt x="13063" y="7049"/>
                  </a:moveTo>
                  <a:lnTo>
                    <a:pt x="13063" y="8429"/>
                  </a:lnTo>
                  <a:lnTo>
                    <a:pt x="11698" y="8429"/>
                  </a:lnTo>
                  <a:lnTo>
                    <a:pt x="11698" y="7049"/>
                  </a:lnTo>
                  <a:close/>
                  <a:moveTo>
                    <a:pt x="14533" y="7049"/>
                  </a:moveTo>
                  <a:lnTo>
                    <a:pt x="14533" y="8429"/>
                  </a:lnTo>
                  <a:lnTo>
                    <a:pt x="13153" y="8429"/>
                  </a:lnTo>
                  <a:lnTo>
                    <a:pt x="13153" y="7049"/>
                  </a:lnTo>
                  <a:close/>
                  <a:moveTo>
                    <a:pt x="16003" y="7049"/>
                  </a:moveTo>
                  <a:lnTo>
                    <a:pt x="16003" y="8429"/>
                  </a:lnTo>
                  <a:lnTo>
                    <a:pt x="14623" y="8429"/>
                  </a:lnTo>
                  <a:lnTo>
                    <a:pt x="14623" y="7049"/>
                  </a:lnTo>
                  <a:close/>
                  <a:moveTo>
                    <a:pt x="17472" y="7049"/>
                  </a:moveTo>
                  <a:lnTo>
                    <a:pt x="17472" y="8429"/>
                  </a:lnTo>
                  <a:lnTo>
                    <a:pt x="16093" y="8429"/>
                  </a:lnTo>
                  <a:lnTo>
                    <a:pt x="16093" y="7049"/>
                  </a:lnTo>
                  <a:close/>
                  <a:moveTo>
                    <a:pt x="18927" y="7049"/>
                  </a:moveTo>
                  <a:lnTo>
                    <a:pt x="18927" y="8429"/>
                  </a:lnTo>
                  <a:lnTo>
                    <a:pt x="17562" y="8429"/>
                  </a:lnTo>
                  <a:lnTo>
                    <a:pt x="17562" y="7049"/>
                  </a:lnTo>
                  <a:close/>
                  <a:moveTo>
                    <a:pt x="20396" y="7049"/>
                  </a:moveTo>
                  <a:lnTo>
                    <a:pt x="20396" y="8429"/>
                  </a:lnTo>
                  <a:lnTo>
                    <a:pt x="19017" y="8429"/>
                  </a:lnTo>
                  <a:lnTo>
                    <a:pt x="19017" y="7049"/>
                  </a:lnTo>
                  <a:close/>
                  <a:moveTo>
                    <a:pt x="21866" y="7049"/>
                  </a:moveTo>
                  <a:lnTo>
                    <a:pt x="21866" y="8429"/>
                  </a:lnTo>
                  <a:lnTo>
                    <a:pt x="20486" y="8429"/>
                  </a:lnTo>
                  <a:lnTo>
                    <a:pt x="20486" y="7049"/>
                  </a:lnTo>
                  <a:close/>
                  <a:moveTo>
                    <a:pt x="23336" y="7049"/>
                  </a:moveTo>
                  <a:lnTo>
                    <a:pt x="23336" y="8429"/>
                  </a:lnTo>
                  <a:lnTo>
                    <a:pt x="21956" y="8429"/>
                  </a:lnTo>
                  <a:lnTo>
                    <a:pt x="21956" y="7049"/>
                  </a:lnTo>
                  <a:close/>
                  <a:moveTo>
                    <a:pt x="24791" y="7049"/>
                  </a:moveTo>
                  <a:lnTo>
                    <a:pt x="24791" y="8429"/>
                  </a:lnTo>
                  <a:lnTo>
                    <a:pt x="23426" y="8429"/>
                  </a:lnTo>
                  <a:lnTo>
                    <a:pt x="23426" y="7049"/>
                  </a:lnTo>
                  <a:close/>
                  <a:moveTo>
                    <a:pt x="26261" y="7049"/>
                  </a:moveTo>
                  <a:lnTo>
                    <a:pt x="26261" y="8429"/>
                  </a:lnTo>
                  <a:lnTo>
                    <a:pt x="24895" y="8429"/>
                  </a:lnTo>
                  <a:lnTo>
                    <a:pt x="24895" y="7049"/>
                  </a:lnTo>
                  <a:close/>
                  <a:moveTo>
                    <a:pt x="27730" y="7049"/>
                  </a:moveTo>
                  <a:lnTo>
                    <a:pt x="27730" y="8429"/>
                  </a:lnTo>
                  <a:lnTo>
                    <a:pt x="26351" y="8429"/>
                  </a:lnTo>
                  <a:lnTo>
                    <a:pt x="26351" y="7049"/>
                  </a:lnTo>
                  <a:close/>
                  <a:moveTo>
                    <a:pt x="29200" y="7049"/>
                  </a:moveTo>
                  <a:lnTo>
                    <a:pt x="29200" y="8429"/>
                  </a:lnTo>
                  <a:lnTo>
                    <a:pt x="27820" y="8429"/>
                  </a:lnTo>
                  <a:lnTo>
                    <a:pt x="27820" y="7049"/>
                  </a:lnTo>
                  <a:close/>
                  <a:moveTo>
                    <a:pt x="30670" y="7049"/>
                  </a:moveTo>
                  <a:lnTo>
                    <a:pt x="30670" y="8429"/>
                  </a:lnTo>
                  <a:lnTo>
                    <a:pt x="29290" y="8429"/>
                  </a:lnTo>
                  <a:lnTo>
                    <a:pt x="29290" y="7049"/>
                  </a:lnTo>
                  <a:close/>
                  <a:moveTo>
                    <a:pt x="32124" y="7049"/>
                  </a:moveTo>
                  <a:lnTo>
                    <a:pt x="32124" y="8429"/>
                  </a:lnTo>
                  <a:lnTo>
                    <a:pt x="30760" y="8429"/>
                  </a:lnTo>
                  <a:lnTo>
                    <a:pt x="30760" y="7049"/>
                  </a:lnTo>
                  <a:close/>
                  <a:moveTo>
                    <a:pt x="33594" y="7049"/>
                  </a:moveTo>
                  <a:lnTo>
                    <a:pt x="33594" y="8429"/>
                  </a:lnTo>
                  <a:lnTo>
                    <a:pt x="32214" y="8429"/>
                  </a:lnTo>
                  <a:lnTo>
                    <a:pt x="32214" y="7049"/>
                  </a:lnTo>
                  <a:close/>
                  <a:moveTo>
                    <a:pt x="35063" y="7049"/>
                  </a:moveTo>
                  <a:lnTo>
                    <a:pt x="35063" y="8429"/>
                  </a:lnTo>
                  <a:lnTo>
                    <a:pt x="33684" y="8429"/>
                  </a:lnTo>
                  <a:lnTo>
                    <a:pt x="33684" y="7049"/>
                  </a:lnTo>
                  <a:close/>
                  <a:moveTo>
                    <a:pt x="36533" y="7049"/>
                  </a:moveTo>
                  <a:lnTo>
                    <a:pt x="36533" y="8429"/>
                  </a:lnTo>
                  <a:lnTo>
                    <a:pt x="35153" y="8429"/>
                  </a:lnTo>
                  <a:lnTo>
                    <a:pt x="35153" y="7049"/>
                  </a:lnTo>
                  <a:close/>
                  <a:moveTo>
                    <a:pt x="2805" y="8519"/>
                  </a:moveTo>
                  <a:lnTo>
                    <a:pt x="2805" y="9884"/>
                  </a:lnTo>
                  <a:lnTo>
                    <a:pt x="1426" y="9884"/>
                  </a:lnTo>
                  <a:lnTo>
                    <a:pt x="1426" y="8519"/>
                  </a:lnTo>
                  <a:close/>
                  <a:moveTo>
                    <a:pt x="4275" y="8519"/>
                  </a:moveTo>
                  <a:lnTo>
                    <a:pt x="4275" y="9884"/>
                  </a:lnTo>
                  <a:lnTo>
                    <a:pt x="2895" y="9884"/>
                  </a:lnTo>
                  <a:lnTo>
                    <a:pt x="2895" y="8519"/>
                  </a:lnTo>
                  <a:close/>
                  <a:moveTo>
                    <a:pt x="8669" y="8519"/>
                  </a:moveTo>
                  <a:lnTo>
                    <a:pt x="8669" y="9884"/>
                  </a:lnTo>
                  <a:lnTo>
                    <a:pt x="7289" y="9884"/>
                  </a:lnTo>
                  <a:lnTo>
                    <a:pt x="7289" y="8519"/>
                  </a:lnTo>
                  <a:close/>
                  <a:moveTo>
                    <a:pt x="10138" y="8519"/>
                  </a:moveTo>
                  <a:lnTo>
                    <a:pt x="10138" y="9884"/>
                  </a:lnTo>
                  <a:lnTo>
                    <a:pt x="8759" y="9884"/>
                  </a:lnTo>
                  <a:lnTo>
                    <a:pt x="8759" y="8519"/>
                  </a:lnTo>
                  <a:close/>
                  <a:moveTo>
                    <a:pt x="11594" y="8519"/>
                  </a:moveTo>
                  <a:lnTo>
                    <a:pt x="11594" y="9884"/>
                  </a:lnTo>
                  <a:lnTo>
                    <a:pt x="10228" y="9884"/>
                  </a:lnTo>
                  <a:lnTo>
                    <a:pt x="10228" y="8519"/>
                  </a:lnTo>
                  <a:close/>
                  <a:moveTo>
                    <a:pt x="18927" y="8519"/>
                  </a:moveTo>
                  <a:lnTo>
                    <a:pt x="18927" y="9884"/>
                  </a:lnTo>
                  <a:lnTo>
                    <a:pt x="17562" y="9884"/>
                  </a:lnTo>
                  <a:lnTo>
                    <a:pt x="17562" y="8519"/>
                  </a:lnTo>
                  <a:close/>
                  <a:moveTo>
                    <a:pt x="26261" y="8519"/>
                  </a:moveTo>
                  <a:lnTo>
                    <a:pt x="26261" y="9884"/>
                  </a:lnTo>
                  <a:lnTo>
                    <a:pt x="24895" y="9884"/>
                  </a:lnTo>
                  <a:lnTo>
                    <a:pt x="24895" y="8519"/>
                  </a:lnTo>
                  <a:close/>
                  <a:moveTo>
                    <a:pt x="29200" y="8519"/>
                  </a:moveTo>
                  <a:lnTo>
                    <a:pt x="29200" y="9884"/>
                  </a:lnTo>
                  <a:lnTo>
                    <a:pt x="27820" y="9884"/>
                  </a:lnTo>
                  <a:lnTo>
                    <a:pt x="27820" y="8519"/>
                  </a:lnTo>
                  <a:close/>
                  <a:moveTo>
                    <a:pt x="30670" y="8519"/>
                  </a:moveTo>
                  <a:lnTo>
                    <a:pt x="30670" y="9884"/>
                  </a:lnTo>
                  <a:lnTo>
                    <a:pt x="29290" y="9884"/>
                  </a:lnTo>
                  <a:lnTo>
                    <a:pt x="29290" y="8519"/>
                  </a:lnTo>
                  <a:close/>
                  <a:moveTo>
                    <a:pt x="33594" y="8519"/>
                  </a:moveTo>
                  <a:lnTo>
                    <a:pt x="33594" y="9884"/>
                  </a:lnTo>
                  <a:lnTo>
                    <a:pt x="32214" y="9884"/>
                  </a:lnTo>
                  <a:lnTo>
                    <a:pt x="32214" y="8519"/>
                  </a:lnTo>
                  <a:close/>
                  <a:moveTo>
                    <a:pt x="36533" y="8519"/>
                  </a:moveTo>
                  <a:lnTo>
                    <a:pt x="36533" y="9884"/>
                  </a:lnTo>
                  <a:lnTo>
                    <a:pt x="35153" y="9884"/>
                  </a:lnTo>
                  <a:lnTo>
                    <a:pt x="35153" y="8519"/>
                  </a:lnTo>
                  <a:close/>
                  <a:moveTo>
                    <a:pt x="1336" y="0"/>
                  </a:moveTo>
                  <a:lnTo>
                    <a:pt x="1336" y="1096"/>
                  </a:lnTo>
                  <a:lnTo>
                    <a:pt x="0" y="1096"/>
                  </a:lnTo>
                  <a:lnTo>
                    <a:pt x="0" y="1186"/>
                  </a:lnTo>
                  <a:lnTo>
                    <a:pt x="1336" y="1186"/>
                  </a:lnTo>
                  <a:lnTo>
                    <a:pt x="1336" y="2550"/>
                  </a:lnTo>
                  <a:lnTo>
                    <a:pt x="0" y="2550"/>
                  </a:lnTo>
                  <a:lnTo>
                    <a:pt x="0" y="2656"/>
                  </a:lnTo>
                  <a:lnTo>
                    <a:pt x="1336" y="2656"/>
                  </a:lnTo>
                  <a:lnTo>
                    <a:pt x="1336" y="4020"/>
                  </a:lnTo>
                  <a:lnTo>
                    <a:pt x="0" y="4020"/>
                  </a:lnTo>
                  <a:lnTo>
                    <a:pt x="0" y="4110"/>
                  </a:lnTo>
                  <a:lnTo>
                    <a:pt x="1336" y="4110"/>
                  </a:lnTo>
                  <a:lnTo>
                    <a:pt x="1336" y="5489"/>
                  </a:lnTo>
                  <a:lnTo>
                    <a:pt x="0" y="5489"/>
                  </a:lnTo>
                  <a:lnTo>
                    <a:pt x="0" y="5579"/>
                  </a:lnTo>
                  <a:lnTo>
                    <a:pt x="1336" y="5579"/>
                  </a:lnTo>
                  <a:lnTo>
                    <a:pt x="1336" y="6959"/>
                  </a:lnTo>
                  <a:lnTo>
                    <a:pt x="0" y="6959"/>
                  </a:lnTo>
                  <a:lnTo>
                    <a:pt x="0" y="7049"/>
                  </a:lnTo>
                  <a:lnTo>
                    <a:pt x="1336" y="7049"/>
                  </a:lnTo>
                  <a:lnTo>
                    <a:pt x="1336" y="8429"/>
                  </a:lnTo>
                  <a:lnTo>
                    <a:pt x="0" y="8429"/>
                  </a:lnTo>
                  <a:lnTo>
                    <a:pt x="0" y="8519"/>
                  </a:lnTo>
                  <a:lnTo>
                    <a:pt x="1336" y="8519"/>
                  </a:lnTo>
                  <a:lnTo>
                    <a:pt x="1336" y="9884"/>
                  </a:lnTo>
                  <a:lnTo>
                    <a:pt x="0" y="9884"/>
                  </a:lnTo>
                  <a:lnTo>
                    <a:pt x="0" y="9974"/>
                  </a:lnTo>
                  <a:lnTo>
                    <a:pt x="1336" y="9974"/>
                  </a:lnTo>
                  <a:lnTo>
                    <a:pt x="1336" y="10108"/>
                  </a:lnTo>
                  <a:lnTo>
                    <a:pt x="1426" y="10108"/>
                  </a:lnTo>
                  <a:lnTo>
                    <a:pt x="1426" y="9974"/>
                  </a:lnTo>
                  <a:lnTo>
                    <a:pt x="2805" y="9974"/>
                  </a:lnTo>
                  <a:lnTo>
                    <a:pt x="2805" y="10138"/>
                  </a:lnTo>
                  <a:lnTo>
                    <a:pt x="2895" y="10138"/>
                  </a:lnTo>
                  <a:lnTo>
                    <a:pt x="2895" y="9974"/>
                  </a:lnTo>
                  <a:lnTo>
                    <a:pt x="4275" y="9974"/>
                  </a:lnTo>
                  <a:lnTo>
                    <a:pt x="4275" y="10078"/>
                  </a:lnTo>
                  <a:cubicBezTo>
                    <a:pt x="4305" y="10078"/>
                    <a:pt x="4335" y="10078"/>
                    <a:pt x="4365" y="10064"/>
                  </a:cubicBezTo>
                  <a:lnTo>
                    <a:pt x="4365" y="9974"/>
                  </a:lnTo>
                  <a:lnTo>
                    <a:pt x="4589" y="9974"/>
                  </a:lnTo>
                  <a:cubicBezTo>
                    <a:pt x="4649" y="9959"/>
                    <a:pt x="4695" y="9914"/>
                    <a:pt x="4739" y="9884"/>
                  </a:cubicBezTo>
                  <a:lnTo>
                    <a:pt x="4365" y="9884"/>
                  </a:lnTo>
                  <a:lnTo>
                    <a:pt x="4365" y="8519"/>
                  </a:lnTo>
                  <a:lnTo>
                    <a:pt x="5729" y="8519"/>
                  </a:lnTo>
                  <a:lnTo>
                    <a:pt x="5729" y="9629"/>
                  </a:lnTo>
                  <a:cubicBezTo>
                    <a:pt x="5759" y="9644"/>
                    <a:pt x="5805" y="9659"/>
                    <a:pt x="5819" y="9659"/>
                  </a:cubicBezTo>
                  <a:lnTo>
                    <a:pt x="5819" y="8519"/>
                  </a:lnTo>
                  <a:lnTo>
                    <a:pt x="7199" y="8519"/>
                  </a:lnTo>
                  <a:lnTo>
                    <a:pt x="7199" y="9884"/>
                  </a:lnTo>
                  <a:lnTo>
                    <a:pt x="6149" y="9884"/>
                  </a:lnTo>
                  <a:lnTo>
                    <a:pt x="6239" y="9974"/>
                  </a:lnTo>
                  <a:lnTo>
                    <a:pt x="7199" y="9974"/>
                  </a:lnTo>
                  <a:lnTo>
                    <a:pt x="7199" y="10318"/>
                  </a:lnTo>
                  <a:cubicBezTo>
                    <a:pt x="7229" y="10318"/>
                    <a:pt x="7259" y="10304"/>
                    <a:pt x="7289" y="10304"/>
                  </a:cubicBezTo>
                  <a:lnTo>
                    <a:pt x="7289" y="9974"/>
                  </a:lnTo>
                  <a:lnTo>
                    <a:pt x="8054" y="9974"/>
                  </a:lnTo>
                  <a:cubicBezTo>
                    <a:pt x="8144" y="9959"/>
                    <a:pt x="8264" y="9944"/>
                    <a:pt x="8399" y="9944"/>
                  </a:cubicBezTo>
                  <a:cubicBezTo>
                    <a:pt x="8534" y="9944"/>
                    <a:pt x="8654" y="9959"/>
                    <a:pt x="8759" y="9974"/>
                  </a:cubicBezTo>
                  <a:lnTo>
                    <a:pt x="10138" y="9974"/>
                  </a:lnTo>
                  <a:lnTo>
                    <a:pt x="10138" y="10258"/>
                  </a:lnTo>
                  <a:lnTo>
                    <a:pt x="10228" y="10258"/>
                  </a:lnTo>
                  <a:lnTo>
                    <a:pt x="10228" y="9974"/>
                  </a:lnTo>
                  <a:lnTo>
                    <a:pt x="11594" y="9974"/>
                  </a:lnTo>
                  <a:lnTo>
                    <a:pt x="11594" y="10198"/>
                  </a:lnTo>
                  <a:cubicBezTo>
                    <a:pt x="11638" y="10184"/>
                    <a:pt x="11668" y="10168"/>
                    <a:pt x="11698" y="10154"/>
                  </a:cubicBezTo>
                  <a:lnTo>
                    <a:pt x="11698" y="9974"/>
                  </a:lnTo>
                  <a:lnTo>
                    <a:pt x="11938" y="9974"/>
                  </a:lnTo>
                  <a:cubicBezTo>
                    <a:pt x="11968" y="9944"/>
                    <a:pt x="11998" y="9914"/>
                    <a:pt x="12044" y="9884"/>
                  </a:cubicBezTo>
                  <a:lnTo>
                    <a:pt x="11698" y="9884"/>
                  </a:lnTo>
                  <a:lnTo>
                    <a:pt x="11698" y="8519"/>
                  </a:lnTo>
                  <a:lnTo>
                    <a:pt x="13063" y="8519"/>
                  </a:lnTo>
                  <a:lnTo>
                    <a:pt x="13063" y="9689"/>
                  </a:lnTo>
                  <a:lnTo>
                    <a:pt x="13153" y="9734"/>
                  </a:lnTo>
                  <a:lnTo>
                    <a:pt x="13153" y="8519"/>
                  </a:lnTo>
                  <a:lnTo>
                    <a:pt x="14533" y="8519"/>
                  </a:lnTo>
                  <a:lnTo>
                    <a:pt x="14533" y="9884"/>
                  </a:lnTo>
                  <a:lnTo>
                    <a:pt x="13348" y="9884"/>
                  </a:lnTo>
                  <a:cubicBezTo>
                    <a:pt x="13393" y="9914"/>
                    <a:pt x="13423" y="9944"/>
                    <a:pt x="13453" y="9974"/>
                  </a:cubicBezTo>
                  <a:lnTo>
                    <a:pt x="14533" y="9974"/>
                  </a:lnTo>
                  <a:lnTo>
                    <a:pt x="14533" y="10228"/>
                  </a:lnTo>
                  <a:lnTo>
                    <a:pt x="14623" y="10184"/>
                  </a:lnTo>
                  <a:lnTo>
                    <a:pt x="14623" y="9974"/>
                  </a:lnTo>
                  <a:lnTo>
                    <a:pt x="14863" y="9974"/>
                  </a:lnTo>
                  <a:cubicBezTo>
                    <a:pt x="14893" y="9944"/>
                    <a:pt x="14923" y="9914"/>
                    <a:pt x="14967" y="9884"/>
                  </a:cubicBezTo>
                  <a:lnTo>
                    <a:pt x="14623" y="9884"/>
                  </a:lnTo>
                  <a:lnTo>
                    <a:pt x="14623" y="8519"/>
                  </a:lnTo>
                  <a:lnTo>
                    <a:pt x="16003" y="8519"/>
                  </a:lnTo>
                  <a:lnTo>
                    <a:pt x="16003" y="9674"/>
                  </a:lnTo>
                  <a:cubicBezTo>
                    <a:pt x="16033" y="9689"/>
                    <a:pt x="16063" y="9689"/>
                    <a:pt x="16093" y="9704"/>
                  </a:cubicBezTo>
                  <a:lnTo>
                    <a:pt x="16093" y="8519"/>
                  </a:lnTo>
                  <a:lnTo>
                    <a:pt x="17472" y="8519"/>
                  </a:lnTo>
                  <a:lnTo>
                    <a:pt x="17472" y="9884"/>
                  </a:lnTo>
                  <a:lnTo>
                    <a:pt x="16647" y="9884"/>
                  </a:lnTo>
                  <a:cubicBezTo>
                    <a:pt x="16753" y="9914"/>
                    <a:pt x="16873" y="9914"/>
                    <a:pt x="17023" y="9914"/>
                  </a:cubicBezTo>
                  <a:cubicBezTo>
                    <a:pt x="17203" y="9914"/>
                    <a:pt x="17337" y="9944"/>
                    <a:pt x="17442" y="9974"/>
                  </a:cubicBezTo>
                  <a:lnTo>
                    <a:pt x="17472" y="9974"/>
                  </a:lnTo>
                  <a:lnTo>
                    <a:pt x="17472" y="9989"/>
                  </a:lnTo>
                  <a:cubicBezTo>
                    <a:pt x="17502" y="10004"/>
                    <a:pt x="17532" y="10004"/>
                    <a:pt x="17562" y="10019"/>
                  </a:cubicBezTo>
                  <a:lnTo>
                    <a:pt x="17562" y="9974"/>
                  </a:lnTo>
                  <a:lnTo>
                    <a:pt x="18927" y="9974"/>
                  </a:lnTo>
                  <a:lnTo>
                    <a:pt x="18927" y="10198"/>
                  </a:lnTo>
                  <a:cubicBezTo>
                    <a:pt x="18957" y="10184"/>
                    <a:pt x="18987" y="10168"/>
                    <a:pt x="19017" y="10138"/>
                  </a:cubicBezTo>
                  <a:lnTo>
                    <a:pt x="19017" y="9974"/>
                  </a:lnTo>
                  <a:lnTo>
                    <a:pt x="19242" y="9974"/>
                  </a:lnTo>
                  <a:cubicBezTo>
                    <a:pt x="19272" y="9944"/>
                    <a:pt x="19317" y="9914"/>
                    <a:pt x="19362" y="9884"/>
                  </a:cubicBezTo>
                  <a:lnTo>
                    <a:pt x="19017" y="9884"/>
                  </a:lnTo>
                  <a:lnTo>
                    <a:pt x="19017" y="8519"/>
                  </a:lnTo>
                  <a:lnTo>
                    <a:pt x="20396" y="8519"/>
                  </a:lnTo>
                  <a:lnTo>
                    <a:pt x="20396" y="9749"/>
                  </a:lnTo>
                  <a:lnTo>
                    <a:pt x="20486" y="9749"/>
                  </a:lnTo>
                  <a:lnTo>
                    <a:pt x="20486" y="8519"/>
                  </a:lnTo>
                  <a:lnTo>
                    <a:pt x="21866" y="8519"/>
                  </a:lnTo>
                  <a:lnTo>
                    <a:pt x="21866" y="9839"/>
                  </a:lnTo>
                  <a:cubicBezTo>
                    <a:pt x="21896" y="9839"/>
                    <a:pt x="21926" y="9854"/>
                    <a:pt x="21956" y="9869"/>
                  </a:cubicBezTo>
                  <a:lnTo>
                    <a:pt x="21956" y="8519"/>
                  </a:lnTo>
                  <a:lnTo>
                    <a:pt x="23336" y="8519"/>
                  </a:lnTo>
                  <a:lnTo>
                    <a:pt x="23336" y="9884"/>
                  </a:lnTo>
                  <a:lnTo>
                    <a:pt x="22046" y="9884"/>
                  </a:lnTo>
                  <a:cubicBezTo>
                    <a:pt x="22166" y="9929"/>
                    <a:pt x="22286" y="9959"/>
                    <a:pt x="22452" y="9974"/>
                  </a:cubicBezTo>
                  <a:lnTo>
                    <a:pt x="23186" y="9974"/>
                  </a:lnTo>
                  <a:cubicBezTo>
                    <a:pt x="23396" y="9959"/>
                    <a:pt x="23531" y="9914"/>
                    <a:pt x="23711" y="9884"/>
                  </a:cubicBezTo>
                  <a:lnTo>
                    <a:pt x="23426" y="9884"/>
                  </a:lnTo>
                  <a:lnTo>
                    <a:pt x="23426" y="8519"/>
                  </a:lnTo>
                  <a:lnTo>
                    <a:pt x="24791" y="8519"/>
                  </a:lnTo>
                  <a:lnTo>
                    <a:pt x="24791" y="9884"/>
                  </a:lnTo>
                  <a:lnTo>
                    <a:pt x="24566" y="9884"/>
                  </a:lnTo>
                  <a:cubicBezTo>
                    <a:pt x="24701" y="9914"/>
                    <a:pt x="24791" y="9959"/>
                    <a:pt x="24895" y="10004"/>
                  </a:cubicBezTo>
                  <a:lnTo>
                    <a:pt x="24895" y="9974"/>
                  </a:lnTo>
                  <a:lnTo>
                    <a:pt x="26261" y="9974"/>
                  </a:lnTo>
                  <a:lnTo>
                    <a:pt x="26261" y="10064"/>
                  </a:lnTo>
                  <a:lnTo>
                    <a:pt x="26351" y="10019"/>
                  </a:lnTo>
                  <a:lnTo>
                    <a:pt x="26351" y="9974"/>
                  </a:lnTo>
                  <a:lnTo>
                    <a:pt x="26441" y="9974"/>
                  </a:lnTo>
                  <a:cubicBezTo>
                    <a:pt x="26501" y="9944"/>
                    <a:pt x="26575" y="9914"/>
                    <a:pt x="26651" y="9884"/>
                  </a:cubicBezTo>
                  <a:lnTo>
                    <a:pt x="26351" y="9884"/>
                  </a:lnTo>
                  <a:lnTo>
                    <a:pt x="26351" y="8519"/>
                  </a:lnTo>
                  <a:lnTo>
                    <a:pt x="27730" y="8519"/>
                  </a:lnTo>
                  <a:lnTo>
                    <a:pt x="27730" y="9884"/>
                  </a:lnTo>
                  <a:lnTo>
                    <a:pt x="27521" y="9884"/>
                  </a:lnTo>
                  <a:cubicBezTo>
                    <a:pt x="27595" y="9914"/>
                    <a:pt x="27655" y="9944"/>
                    <a:pt x="27715" y="9974"/>
                  </a:cubicBezTo>
                  <a:lnTo>
                    <a:pt x="27730" y="9974"/>
                  </a:lnTo>
                  <a:lnTo>
                    <a:pt x="27730" y="9989"/>
                  </a:lnTo>
                  <a:cubicBezTo>
                    <a:pt x="27760" y="10004"/>
                    <a:pt x="27790" y="10019"/>
                    <a:pt x="27820" y="10048"/>
                  </a:cubicBezTo>
                  <a:lnTo>
                    <a:pt x="27820" y="9974"/>
                  </a:lnTo>
                  <a:lnTo>
                    <a:pt x="29200" y="9974"/>
                  </a:lnTo>
                  <a:lnTo>
                    <a:pt x="29200" y="10168"/>
                  </a:lnTo>
                  <a:cubicBezTo>
                    <a:pt x="29230" y="10154"/>
                    <a:pt x="29260" y="10138"/>
                    <a:pt x="29290" y="10138"/>
                  </a:cubicBezTo>
                  <a:lnTo>
                    <a:pt x="29290" y="9974"/>
                  </a:lnTo>
                  <a:lnTo>
                    <a:pt x="30444" y="9974"/>
                  </a:lnTo>
                  <a:cubicBezTo>
                    <a:pt x="30564" y="9944"/>
                    <a:pt x="30654" y="9899"/>
                    <a:pt x="30760" y="9869"/>
                  </a:cubicBezTo>
                  <a:lnTo>
                    <a:pt x="30760" y="8519"/>
                  </a:lnTo>
                  <a:lnTo>
                    <a:pt x="32124" y="8519"/>
                  </a:lnTo>
                  <a:lnTo>
                    <a:pt x="32124" y="9884"/>
                  </a:lnTo>
                  <a:lnTo>
                    <a:pt x="31930" y="9884"/>
                  </a:lnTo>
                  <a:cubicBezTo>
                    <a:pt x="31990" y="9914"/>
                    <a:pt x="32020" y="9944"/>
                    <a:pt x="32064" y="9974"/>
                  </a:cubicBezTo>
                  <a:lnTo>
                    <a:pt x="32124" y="9974"/>
                  </a:lnTo>
                  <a:lnTo>
                    <a:pt x="32124" y="10034"/>
                  </a:lnTo>
                  <a:cubicBezTo>
                    <a:pt x="32154" y="10048"/>
                    <a:pt x="32184" y="10078"/>
                    <a:pt x="32214" y="10094"/>
                  </a:cubicBezTo>
                  <a:lnTo>
                    <a:pt x="32214" y="9974"/>
                  </a:lnTo>
                  <a:lnTo>
                    <a:pt x="33579" y="9974"/>
                  </a:lnTo>
                  <a:cubicBezTo>
                    <a:pt x="33609" y="9944"/>
                    <a:pt x="33654" y="9914"/>
                    <a:pt x="33684" y="9884"/>
                  </a:cubicBezTo>
                  <a:lnTo>
                    <a:pt x="33684" y="8519"/>
                  </a:lnTo>
                  <a:lnTo>
                    <a:pt x="35063" y="8519"/>
                  </a:lnTo>
                  <a:lnTo>
                    <a:pt x="35063" y="9884"/>
                  </a:lnTo>
                  <a:lnTo>
                    <a:pt x="34943" y="9884"/>
                  </a:lnTo>
                  <a:cubicBezTo>
                    <a:pt x="34973" y="9914"/>
                    <a:pt x="35019" y="9944"/>
                    <a:pt x="35049" y="9974"/>
                  </a:cubicBezTo>
                  <a:lnTo>
                    <a:pt x="35063" y="9974"/>
                  </a:lnTo>
                  <a:lnTo>
                    <a:pt x="35063" y="9989"/>
                  </a:lnTo>
                  <a:cubicBezTo>
                    <a:pt x="35093" y="10019"/>
                    <a:pt x="35123" y="10034"/>
                    <a:pt x="35153" y="10064"/>
                  </a:cubicBezTo>
                  <a:lnTo>
                    <a:pt x="35153" y="9974"/>
                  </a:lnTo>
                  <a:lnTo>
                    <a:pt x="36533" y="9974"/>
                  </a:lnTo>
                  <a:lnTo>
                    <a:pt x="36533" y="10214"/>
                  </a:lnTo>
                  <a:lnTo>
                    <a:pt x="36623" y="10214"/>
                  </a:lnTo>
                  <a:lnTo>
                    <a:pt x="36623" y="9974"/>
                  </a:lnTo>
                  <a:lnTo>
                    <a:pt x="37928" y="9974"/>
                  </a:lnTo>
                  <a:lnTo>
                    <a:pt x="37928" y="9884"/>
                  </a:lnTo>
                  <a:lnTo>
                    <a:pt x="36623" y="9884"/>
                  </a:lnTo>
                  <a:lnTo>
                    <a:pt x="36623" y="8519"/>
                  </a:lnTo>
                  <a:lnTo>
                    <a:pt x="37928" y="8519"/>
                  </a:lnTo>
                  <a:lnTo>
                    <a:pt x="37928" y="8429"/>
                  </a:lnTo>
                  <a:lnTo>
                    <a:pt x="36623" y="8429"/>
                  </a:lnTo>
                  <a:lnTo>
                    <a:pt x="36623" y="7049"/>
                  </a:lnTo>
                  <a:lnTo>
                    <a:pt x="37928" y="7049"/>
                  </a:lnTo>
                  <a:lnTo>
                    <a:pt x="37928" y="6959"/>
                  </a:lnTo>
                  <a:lnTo>
                    <a:pt x="36623" y="6959"/>
                  </a:lnTo>
                  <a:lnTo>
                    <a:pt x="36623" y="5579"/>
                  </a:lnTo>
                  <a:lnTo>
                    <a:pt x="37928" y="5579"/>
                  </a:lnTo>
                  <a:lnTo>
                    <a:pt x="37928" y="5489"/>
                  </a:lnTo>
                  <a:lnTo>
                    <a:pt x="36623" y="5489"/>
                  </a:lnTo>
                  <a:lnTo>
                    <a:pt x="36623" y="4110"/>
                  </a:lnTo>
                  <a:lnTo>
                    <a:pt x="37928" y="4110"/>
                  </a:lnTo>
                  <a:lnTo>
                    <a:pt x="37928" y="4020"/>
                  </a:lnTo>
                  <a:lnTo>
                    <a:pt x="36623" y="4020"/>
                  </a:lnTo>
                  <a:lnTo>
                    <a:pt x="36623" y="2656"/>
                  </a:lnTo>
                  <a:lnTo>
                    <a:pt x="37928" y="2656"/>
                  </a:lnTo>
                  <a:lnTo>
                    <a:pt x="37928" y="2550"/>
                  </a:lnTo>
                  <a:lnTo>
                    <a:pt x="36623" y="2550"/>
                  </a:lnTo>
                  <a:lnTo>
                    <a:pt x="36623" y="1186"/>
                  </a:lnTo>
                  <a:lnTo>
                    <a:pt x="37928" y="1186"/>
                  </a:lnTo>
                  <a:lnTo>
                    <a:pt x="37928" y="1096"/>
                  </a:lnTo>
                  <a:lnTo>
                    <a:pt x="36623" y="1096"/>
                  </a:lnTo>
                  <a:lnTo>
                    <a:pt x="36623" y="0"/>
                  </a:lnTo>
                  <a:lnTo>
                    <a:pt x="36533" y="0"/>
                  </a:lnTo>
                  <a:lnTo>
                    <a:pt x="36533" y="1096"/>
                  </a:lnTo>
                  <a:lnTo>
                    <a:pt x="35153" y="1096"/>
                  </a:lnTo>
                  <a:lnTo>
                    <a:pt x="35153" y="0"/>
                  </a:lnTo>
                  <a:lnTo>
                    <a:pt x="35063" y="0"/>
                  </a:lnTo>
                  <a:lnTo>
                    <a:pt x="35063" y="1096"/>
                  </a:lnTo>
                  <a:lnTo>
                    <a:pt x="33684" y="1096"/>
                  </a:lnTo>
                  <a:lnTo>
                    <a:pt x="33684" y="0"/>
                  </a:lnTo>
                  <a:lnTo>
                    <a:pt x="33594" y="0"/>
                  </a:lnTo>
                  <a:lnTo>
                    <a:pt x="33594" y="1096"/>
                  </a:lnTo>
                  <a:lnTo>
                    <a:pt x="32214" y="1096"/>
                  </a:lnTo>
                  <a:lnTo>
                    <a:pt x="32214" y="0"/>
                  </a:lnTo>
                  <a:lnTo>
                    <a:pt x="32124" y="0"/>
                  </a:lnTo>
                  <a:lnTo>
                    <a:pt x="32124" y="1096"/>
                  </a:lnTo>
                  <a:lnTo>
                    <a:pt x="30760" y="1096"/>
                  </a:lnTo>
                  <a:lnTo>
                    <a:pt x="30760" y="0"/>
                  </a:lnTo>
                  <a:lnTo>
                    <a:pt x="30670" y="0"/>
                  </a:lnTo>
                  <a:lnTo>
                    <a:pt x="30670" y="1096"/>
                  </a:lnTo>
                  <a:lnTo>
                    <a:pt x="29290" y="1096"/>
                  </a:lnTo>
                  <a:lnTo>
                    <a:pt x="29290" y="0"/>
                  </a:lnTo>
                  <a:lnTo>
                    <a:pt x="29200" y="0"/>
                  </a:lnTo>
                  <a:lnTo>
                    <a:pt x="29200" y="1096"/>
                  </a:lnTo>
                  <a:lnTo>
                    <a:pt x="27820" y="1096"/>
                  </a:lnTo>
                  <a:lnTo>
                    <a:pt x="27820" y="0"/>
                  </a:lnTo>
                  <a:lnTo>
                    <a:pt x="27730" y="0"/>
                  </a:lnTo>
                  <a:lnTo>
                    <a:pt x="27730" y="1096"/>
                  </a:lnTo>
                  <a:lnTo>
                    <a:pt x="26351" y="1096"/>
                  </a:lnTo>
                  <a:lnTo>
                    <a:pt x="26351" y="0"/>
                  </a:lnTo>
                  <a:lnTo>
                    <a:pt x="26261" y="0"/>
                  </a:lnTo>
                  <a:lnTo>
                    <a:pt x="26261" y="1096"/>
                  </a:lnTo>
                  <a:lnTo>
                    <a:pt x="24895" y="1096"/>
                  </a:lnTo>
                  <a:lnTo>
                    <a:pt x="24895" y="0"/>
                  </a:lnTo>
                  <a:lnTo>
                    <a:pt x="24791" y="0"/>
                  </a:lnTo>
                  <a:lnTo>
                    <a:pt x="24791" y="1096"/>
                  </a:lnTo>
                  <a:lnTo>
                    <a:pt x="23426" y="1096"/>
                  </a:lnTo>
                  <a:lnTo>
                    <a:pt x="23426" y="0"/>
                  </a:lnTo>
                  <a:lnTo>
                    <a:pt x="23336" y="0"/>
                  </a:lnTo>
                  <a:lnTo>
                    <a:pt x="23336" y="1096"/>
                  </a:lnTo>
                  <a:lnTo>
                    <a:pt x="21956" y="1096"/>
                  </a:lnTo>
                  <a:lnTo>
                    <a:pt x="21956" y="0"/>
                  </a:lnTo>
                  <a:lnTo>
                    <a:pt x="21866" y="0"/>
                  </a:lnTo>
                  <a:lnTo>
                    <a:pt x="21866" y="1096"/>
                  </a:lnTo>
                  <a:lnTo>
                    <a:pt x="20486" y="1096"/>
                  </a:lnTo>
                  <a:lnTo>
                    <a:pt x="20486" y="0"/>
                  </a:lnTo>
                  <a:lnTo>
                    <a:pt x="20396" y="0"/>
                  </a:lnTo>
                  <a:lnTo>
                    <a:pt x="20396" y="1096"/>
                  </a:lnTo>
                  <a:lnTo>
                    <a:pt x="19017" y="1096"/>
                  </a:lnTo>
                  <a:lnTo>
                    <a:pt x="19017" y="0"/>
                  </a:lnTo>
                  <a:lnTo>
                    <a:pt x="18927" y="0"/>
                  </a:lnTo>
                  <a:lnTo>
                    <a:pt x="18927" y="1096"/>
                  </a:lnTo>
                  <a:lnTo>
                    <a:pt x="17562" y="1096"/>
                  </a:lnTo>
                  <a:lnTo>
                    <a:pt x="17562" y="0"/>
                  </a:lnTo>
                  <a:lnTo>
                    <a:pt x="17472" y="0"/>
                  </a:lnTo>
                  <a:lnTo>
                    <a:pt x="17472" y="1096"/>
                  </a:lnTo>
                  <a:lnTo>
                    <a:pt x="16093" y="1096"/>
                  </a:lnTo>
                  <a:lnTo>
                    <a:pt x="16093" y="0"/>
                  </a:lnTo>
                  <a:lnTo>
                    <a:pt x="16003" y="0"/>
                  </a:lnTo>
                  <a:lnTo>
                    <a:pt x="16003" y="1096"/>
                  </a:lnTo>
                  <a:lnTo>
                    <a:pt x="14623" y="1096"/>
                  </a:lnTo>
                  <a:lnTo>
                    <a:pt x="14623" y="0"/>
                  </a:lnTo>
                  <a:lnTo>
                    <a:pt x="14533" y="0"/>
                  </a:lnTo>
                  <a:lnTo>
                    <a:pt x="14533" y="1096"/>
                  </a:lnTo>
                  <a:lnTo>
                    <a:pt x="13153" y="1096"/>
                  </a:lnTo>
                  <a:lnTo>
                    <a:pt x="13153" y="0"/>
                  </a:lnTo>
                  <a:lnTo>
                    <a:pt x="13063" y="0"/>
                  </a:lnTo>
                  <a:lnTo>
                    <a:pt x="13063" y="1096"/>
                  </a:lnTo>
                  <a:lnTo>
                    <a:pt x="11698" y="1096"/>
                  </a:lnTo>
                  <a:lnTo>
                    <a:pt x="11698" y="0"/>
                  </a:lnTo>
                  <a:lnTo>
                    <a:pt x="11594" y="0"/>
                  </a:lnTo>
                  <a:lnTo>
                    <a:pt x="11594" y="1096"/>
                  </a:lnTo>
                  <a:lnTo>
                    <a:pt x="10228" y="1096"/>
                  </a:lnTo>
                  <a:lnTo>
                    <a:pt x="10228" y="0"/>
                  </a:lnTo>
                  <a:lnTo>
                    <a:pt x="10138" y="0"/>
                  </a:lnTo>
                  <a:lnTo>
                    <a:pt x="10138" y="1096"/>
                  </a:lnTo>
                  <a:lnTo>
                    <a:pt x="8759" y="1096"/>
                  </a:lnTo>
                  <a:lnTo>
                    <a:pt x="8759" y="0"/>
                  </a:lnTo>
                  <a:lnTo>
                    <a:pt x="8669" y="0"/>
                  </a:lnTo>
                  <a:lnTo>
                    <a:pt x="8669" y="1096"/>
                  </a:lnTo>
                  <a:lnTo>
                    <a:pt x="7289" y="1096"/>
                  </a:lnTo>
                  <a:lnTo>
                    <a:pt x="7289" y="0"/>
                  </a:lnTo>
                  <a:lnTo>
                    <a:pt x="7199" y="0"/>
                  </a:lnTo>
                  <a:lnTo>
                    <a:pt x="7199" y="1096"/>
                  </a:lnTo>
                  <a:lnTo>
                    <a:pt x="5819" y="1096"/>
                  </a:lnTo>
                  <a:lnTo>
                    <a:pt x="5819" y="0"/>
                  </a:lnTo>
                  <a:lnTo>
                    <a:pt x="5729" y="0"/>
                  </a:lnTo>
                  <a:lnTo>
                    <a:pt x="5729" y="1096"/>
                  </a:lnTo>
                  <a:lnTo>
                    <a:pt x="4365" y="1096"/>
                  </a:lnTo>
                  <a:lnTo>
                    <a:pt x="4365" y="0"/>
                  </a:lnTo>
                  <a:lnTo>
                    <a:pt x="4275" y="0"/>
                  </a:lnTo>
                  <a:lnTo>
                    <a:pt x="4275" y="1096"/>
                  </a:lnTo>
                  <a:lnTo>
                    <a:pt x="2895" y="1096"/>
                  </a:lnTo>
                  <a:lnTo>
                    <a:pt x="2895" y="0"/>
                  </a:lnTo>
                  <a:lnTo>
                    <a:pt x="2805" y="0"/>
                  </a:lnTo>
                  <a:lnTo>
                    <a:pt x="2805" y="1096"/>
                  </a:lnTo>
                  <a:lnTo>
                    <a:pt x="1426" y="1096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ADB0B8">
                <a:alpha val="52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7" name="Google Shape;207;p28"/>
          <p:cNvGrpSpPr/>
          <p:nvPr/>
        </p:nvGrpSpPr>
        <p:grpSpPr>
          <a:xfrm rot="7351028">
            <a:off x="6624303" y="2520855"/>
            <a:ext cx="1406441" cy="2214843"/>
            <a:chOff x="1473375" y="4420725"/>
            <a:chExt cx="463825" cy="730425"/>
          </a:xfrm>
        </p:grpSpPr>
        <p:sp>
          <p:nvSpPr>
            <p:cNvPr id="208" name="Google Shape;208;p28"/>
            <p:cNvSpPr/>
            <p:nvPr/>
          </p:nvSpPr>
          <p:spPr>
            <a:xfrm>
              <a:off x="1473375" y="4420725"/>
              <a:ext cx="463825" cy="730425"/>
            </a:xfrm>
            <a:custGeom>
              <a:avLst/>
              <a:gdLst/>
              <a:ahLst/>
              <a:cxnLst/>
              <a:rect l="l" t="t" r="r" b="b"/>
              <a:pathLst>
                <a:path w="18553" h="29217" extrusionOk="0">
                  <a:moveTo>
                    <a:pt x="9129" y="1"/>
                  </a:moveTo>
                  <a:cubicBezTo>
                    <a:pt x="9106" y="1"/>
                    <a:pt x="9082" y="2"/>
                    <a:pt x="9058" y="3"/>
                  </a:cubicBezTo>
                  <a:cubicBezTo>
                    <a:pt x="8879" y="3"/>
                    <a:pt x="8714" y="49"/>
                    <a:pt x="8534" y="153"/>
                  </a:cubicBezTo>
                  <a:cubicBezTo>
                    <a:pt x="8369" y="259"/>
                    <a:pt x="8204" y="573"/>
                    <a:pt x="8099" y="753"/>
                  </a:cubicBezTo>
                  <a:cubicBezTo>
                    <a:pt x="8054" y="829"/>
                    <a:pt x="8009" y="933"/>
                    <a:pt x="7934" y="979"/>
                  </a:cubicBezTo>
                  <a:cubicBezTo>
                    <a:pt x="7829" y="1053"/>
                    <a:pt x="7679" y="1039"/>
                    <a:pt x="7574" y="1113"/>
                  </a:cubicBezTo>
                  <a:cubicBezTo>
                    <a:pt x="7454" y="1203"/>
                    <a:pt x="7394" y="1339"/>
                    <a:pt x="7319" y="1459"/>
                  </a:cubicBezTo>
                  <a:cubicBezTo>
                    <a:pt x="7214" y="1623"/>
                    <a:pt x="7079" y="1713"/>
                    <a:pt x="6929" y="1803"/>
                  </a:cubicBezTo>
                  <a:cubicBezTo>
                    <a:pt x="6645" y="1953"/>
                    <a:pt x="6329" y="1983"/>
                    <a:pt x="6045" y="2089"/>
                  </a:cubicBezTo>
                  <a:cubicBezTo>
                    <a:pt x="5715" y="2193"/>
                    <a:pt x="5385" y="2269"/>
                    <a:pt x="5085" y="2433"/>
                  </a:cubicBezTo>
                  <a:cubicBezTo>
                    <a:pt x="4755" y="2599"/>
                    <a:pt x="4559" y="2853"/>
                    <a:pt x="4425" y="3198"/>
                  </a:cubicBezTo>
                  <a:cubicBezTo>
                    <a:pt x="4259" y="3558"/>
                    <a:pt x="3989" y="3798"/>
                    <a:pt x="3675" y="4083"/>
                  </a:cubicBezTo>
                  <a:cubicBezTo>
                    <a:pt x="3225" y="4488"/>
                    <a:pt x="2730" y="4862"/>
                    <a:pt x="2220" y="5192"/>
                  </a:cubicBezTo>
                  <a:cubicBezTo>
                    <a:pt x="1950" y="5372"/>
                    <a:pt x="1800" y="5672"/>
                    <a:pt x="1546" y="5852"/>
                  </a:cubicBezTo>
                  <a:cubicBezTo>
                    <a:pt x="1410" y="5972"/>
                    <a:pt x="1246" y="6018"/>
                    <a:pt x="1096" y="6122"/>
                  </a:cubicBezTo>
                  <a:cubicBezTo>
                    <a:pt x="990" y="6212"/>
                    <a:pt x="916" y="6362"/>
                    <a:pt x="840" y="6468"/>
                  </a:cubicBezTo>
                  <a:cubicBezTo>
                    <a:pt x="766" y="6572"/>
                    <a:pt x="616" y="6708"/>
                    <a:pt x="570" y="6812"/>
                  </a:cubicBezTo>
                  <a:cubicBezTo>
                    <a:pt x="526" y="6918"/>
                    <a:pt x="586" y="7022"/>
                    <a:pt x="600" y="7142"/>
                  </a:cubicBezTo>
                  <a:cubicBezTo>
                    <a:pt x="660" y="7368"/>
                    <a:pt x="766" y="7668"/>
                    <a:pt x="766" y="7892"/>
                  </a:cubicBezTo>
                  <a:cubicBezTo>
                    <a:pt x="766" y="8027"/>
                    <a:pt x="690" y="8132"/>
                    <a:pt x="676" y="8267"/>
                  </a:cubicBezTo>
                  <a:cubicBezTo>
                    <a:pt x="676" y="8372"/>
                    <a:pt x="706" y="8462"/>
                    <a:pt x="676" y="8567"/>
                  </a:cubicBezTo>
                  <a:cubicBezTo>
                    <a:pt x="630" y="8717"/>
                    <a:pt x="496" y="8807"/>
                    <a:pt x="450" y="8972"/>
                  </a:cubicBezTo>
                  <a:cubicBezTo>
                    <a:pt x="436" y="9107"/>
                    <a:pt x="436" y="9272"/>
                    <a:pt x="466" y="9392"/>
                  </a:cubicBezTo>
                  <a:cubicBezTo>
                    <a:pt x="480" y="9557"/>
                    <a:pt x="570" y="9722"/>
                    <a:pt x="570" y="9872"/>
                  </a:cubicBezTo>
                  <a:cubicBezTo>
                    <a:pt x="586" y="9991"/>
                    <a:pt x="526" y="10127"/>
                    <a:pt x="526" y="10261"/>
                  </a:cubicBezTo>
                  <a:cubicBezTo>
                    <a:pt x="510" y="10921"/>
                    <a:pt x="526" y="11581"/>
                    <a:pt x="526" y="12257"/>
                  </a:cubicBezTo>
                  <a:cubicBezTo>
                    <a:pt x="526" y="12481"/>
                    <a:pt x="556" y="12721"/>
                    <a:pt x="496" y="12947"/>
                  </a:cubicBezTo>
                  <a:cubicBezTo>
                    <a:pt x="420" y="13186"/>
                    <a:pt x="256" y="13396"/>
                    <a:pt x="136" y="13621"/>
                  </a:cubicBezTo>
                  <a:cubicBezTo>
                    <a:pt x="90" y="13711"/>
                    <a:pt x="0" y="13831"/>
                    <a:pt x="0" y="13936"/>
                  </a:cubicBezTo>
                  <a:cubicBezTo>
                    <a:pt x="166" y="14026"/>
                    <a:pt x="330" y="14101"/>
                    <a:pt x="420" y="14281"/>
                  </a:cubicBezTo>
                  <a:cubicBezTo>
                    <a:pt x="540" y="14536"/>
                    <a:pt x="540" y="14821"/>
                    <a:pt x="750" y="15031"/>
                  </a:cubicBezTo>
                  <a:cubicBezTo>
                    <a:pt x="990" y="15256"/>
                    <a:pt x="1200" y="15286"/>
                    <a:pt x="1230" y="15646"/>
                  </a:cubicBezTo>
                  <a:cubicBezTo>
                    <a:pt x="1246" y="15960"/>
                    <a:pt x="1156" y="16320"/>
                    <a:pt x="1230" y="16606"/>
                  </a:cubicBezTo>
                  <a:cubicBezTo>
                    <a:pt x="1290" y="16830"/>
                    <a:pt x="1486" y="16830"/>
                    <a:pt x="1680" y="16876"/>
                  </a:cubicBezTo>
                  <a:cubicBezTo>
                    <a:pt x="1875" y="16906"/>
                    <a:pt x="2070" y="16996"/>
                    <a:pt x="2265" y="17026"/>
                  </a:cubicBezTo>
                  <a:cubicBezTo>
                    <a:pt x="2475" y="17070"/>
                    <a:pt x="2640" y="17056"/>
                    <a:pt x="2745" y="17250"/>
                  </a:cubicBezTo>
                  <a:cubicBezTo>
                    <a:pt x="2835" y="17446"/>
                    <a:pt x="2880" y="17596"/>
                    <a:pt x="3075" y="17686"/>
                  </a:cubicBezTo>
                  <a:cubicBezTo>
                    <a:pt x="3285" y="17806"/>
                    <a:pt x="3450" y="17836"/>
                    <a:pt x="3690" y="17880"/>
                  </a:cubicBezTo>
                  <a:cubicBezTo>
                    <a:pt x="4125" y="17956"/>
                    <a:pt x="4215" y="18405"/>
                    <a:pt x="4349" y="18750"/>
                  </a:cubicBezTo>
                  <a:cubicBezTo>
                    <a:pt x="4425" y="18960"/>
                    <a:pt x="4529" y="19050"/>
                    <a:pt x="4649" y="19215"/>
                  </a:cubicBezTo>
                  <a:cubicBezTo>
                    <a:pt x="4695" y="19290"/>
                    <a:pt x="4739" y="19380"/>
                    <a:pt x="4769" y="19455"/>
                  </a:cubicBezTo>
                  <a:cubicBezTo>
                    <a:pt x="4785" y="19545"/>
                    <a:pt x="4739" y="19635"/>
                    <a:pt x="4785" y="19725"/>
                  </a:cubicBezTo>
                  <a:cubicBezTo>
                    <a:pt x="4815" y="19815"/>
                    <a:pt x="4965" y="19920"/>
                    <a:pt x="5025" y="19995"/>
                  </a:cubicBezTo>
                  <a:cubicBezTo>
                    <a:pt x="5325" y="20325"/>
                    <a:pt x="5025" y="20729"/>
                    <a:pt x="4845" y="21045"/>
                  </a:cubicBezTo>
                  <a:cubicBezTo>
                    <a:pt x="4665" y="21375"/>
                    <a:pt x="4889" y="21465"/>
                    <a:pt x="4919" y="21765"/>
                  </a:cubicBezTo>
                  <a:cubicBezTo>
                    <a:pt x="4935" y="21915"/>
                    <a:pt x="4889" y="22035"/>
                    <a:pt x="4995" y="22169"/>
                  </a:cubicBezTo>
                  <a:cubicBezTo>
                    <a:pt x="5069" y="22289"/>
                    <a:pt x="5249" y="22365"/>
                    <a:pt x="5385" y="22425"/>
                  </a:cubicBezTo>
                  <a:cubicBezTo>
                    <a:pt x="5655" y="22545"/>
                    <a:pt x="5835" y="22619"/>
                    <a:pt x="5999" y="22845"/>
                  </a:cubicBezTo>
                  <a:cubicBezTo>
                    <a:pt x="6075" y="22965"/>
                    <a:pt x="6149" y="23129"/>
                    <a:pt x="6255" y="23249"/>
                  </a:cubicBezTo>
                  <a:cubicBezTo>
                    <a:pt x="6405" y="23474"/>
                    <a:pt x="6705" y="23504"/>
                    <a:pt x="6929" y="23639"/>
                  </a:cubicBezTo>
                  <a:cubicBezTo>
                    <a:pt x="7079" y="23714"/>
                    <a:pt x="7244" y="23789"/>
                    <a:pt x="7364" y="23879"/>
                  </a:cubicBezTo>
                  <a:cubicBezTo>
                    <a:pt x="7544" y="23669"/>
                    <a:pt x="7829" y="23519"/>
                    <a:pt x="8084" y="23459"/>
                  </a:cubicBezTo>
                  <a:cubicBezTo>
                    <a:pt x="8148" y="23442"/>
                    <a:pt x="8219" y="23438"/>
                    <a:pt x="8292" y="23438"/>
                  </a:cubicBezTo>
                  <a:cubicBezTo>
                    <a:pt x="8349" y="23438"/>
                    <a:pt x="8407" y="23440"/>
                    <a:pt x="8465" y="23440"/>
                  </a:cubicBezTo>
                  <a:cubicBezTo>
                    <a:pt x="8596" y="23440"/>
                    <a:pt x="8722" y="23429"/>
                    <a:pt x="8819" y="23354"/>
                  </a:cubicBezTo>
                  <a:cubicBezTo>
                    <a:pt x="8939" y="23265"/>
                    <a:pt x="8969" y="23129"/>
                    <a:pt x="9088" y="23055"/>
                  </a:cubicBezTo>
                  <a:cubicBezTo>
                    <a:pt x="9194" y="22979"/>
                    <a:pt x="9268" y="22935"/>
                    <a:pt x="9374" y="22845"/>
                  </a:cubicBezTo>
                  <a:cubicBezTo>
                    <a:pt x="9478" y="22739"/>
                    <a:pt x="9554" y="22649"/>
                    <a:pt x="9704" y="22649"/>
                  </a:cubicBezTo>
                  <a:cubicBezTo>
                    <a:pt x="9838" y="22649"/>
                    <a:pt x="9854" y="22709"/>
                    <a:pt x="9974" y="22769"/>
                  </a:cubicBezTo>
                  <a:cubicBezTo>
                    <a:pt x="10124" y="22845"/>
                    <a:pt x="10124" y="22815"/>
                    <a:pt x="10214" y="22965"/>
                  </a:cubicBezTo>
                  <a:cubicBezTo>
                    <a:pt x="10274" y="23039"/>
                    <a:pt x="10304" y="23085"/>
                    <a:pt x="10394" y="23115"/>
                  </a:cubicBezTo>
                  <a:cubicBezTo>
                    <a:pt x="10528" y="23159"/>
                    <a:pt x="10588" y="23085"/>
                    <a:pt x="10634" y="23265"/>
                  </a:cubicBezTo>
                  <a:cubicBezTo>
                    <a:pt x="10648" y="23354"/>
                    <a:pt x="10618" y="23504"/>
                    <a:pt x="10618" y="23594"/>
                  </a:cubicBezTo>
                  <a:cubicBezTo>
                    <a:pt x="10618" y="23774"/>
                    <a:pt x="10678" y="24074"/>
                    <a:pt x="10604" y="24254"/>
                  </a:cubicBezTo>
                  <a:cubicBezTo>
                    <a:pt x="10574" y="24344"/>
                    <a:pt x="10454" y="24419"/>
                    <a:pt x="10394" y="24494"/>
                  </a:cubicBezTo>
                  <a:cubicBezTo>
                    <a:pt x="10318" y="24599"/>
                    <a:pt x="10274" y="24704"/>
                    <a:pt x="10214" y="24809"/>
                  </a:cubicBezTo>
                  <a:cubicBezTo>
                    <a:pt x="10108" y="25034"/>
                    <a:pt x="10244" y="25394"/>
                    <a:pt x="10364" y="25604"/>
                  </a:cubicBezTo>
                  <a:cubicBezTo>
                    <a:pt x="10484" y="25844"/>
                    <a:pt x="10678" y="26008"/>
                    <a:pt x="10858" y="26204"/>
                  </a:cubicBezTo>
                  <a:cubicBezTo>
                    <a:pt x="11128" y="26458"/>
                    <a:pt x="11578" y="26398"/>
                    <a:pt x="11938" y="26504"/>
                  </a:cubicBezTo>
                  <a:cubicBezTo>
                    <a:pt x="12343" y="26624"/>
                    <a:pt x="12463" y="26864"/>
                    <a:pt x="12703" y="27178"/>
                  </a:cubicBezTo>
                  <a:cubicBezTo>
                    <a:pt x="12883" y="27418"/>
                    <a:pt x="13198" y="27734"/>
                    <a:pt x="13513" y="27748"/>
                  </a:cubicBezTo>
                  <a:cubicBezTo>
                    <a:pt x="13694" y="27748"/>
                    <a:pt x="13826" y="27670"/>
                    <a:pt x="13960" y="27670"/>
                  </a:cubicBezTo>
                  <a:cubicBezTo>
                    <a:pt x="14037" y="27670"/>
                    <a:pt x="14115" y="27696"/>
                    <a:pt x="14203" y="27778"/>
                  </a:cubicBezTo>
                  <a:cubicBezTo>
                    <a:pt x="14503" y="28078"/>
                    <a:pt x="14607" y="28468"/>
                    <a:pt x="15043" y="28603"/>
                  </a:cubicBezTo>
                  <a:cubicBezTo>
                    <a:pt x="15127" y="28635"/>
                    <a:pt x="15194" y="28648"/>
                    <a:pt x="15255" y="28648"/>
                  </a:cubicBezTo>
                  <a:cubicBezTo>
                    <a:pt x="15368" y="28648"/>
                    <a:pt x="15460" y="28602"/>
                    <a:pt x="15597" y="28543"/>
                  </a:cubicBezTo>
                  <a:cubicBezTo>
                    <a:pt x="15801" y="28462"/>
                    <a:pt x="15955" y="28344"/>
                    <a:pt x="16182" y="28344"/>
                  </a:cubicBezTo>
                  <a:cubicBezTo>
                    <a:pt x="16206" y="28344"/>
                    <a:pt x="16231" y="28345"/>
                    <a:pt x="16257" y="28348"/>
                  </a:cubicBezTo>
                  <a:cubicBezTo>
                    <a:pt x="16483" y="28378"/>
                    <a:pt x="16693" y="28573"/>
                    <a:pt x="16857" y="28738"/>
                  </a:cubicBezTo>
                  <a:cubicBezTo>
                    <a:pt x="17037" y="28948"/>
                    <a:pt x="17247" y="28933"/>
                    <a:pt x="17487" y="29053"/>
                  </a:cubicBezTo>
                  <a:cubicBezTo>
                    <a:pt x="17562" y="29083"/>
                    <a:pt x="17622" y="29113"/>
                    <a:pt x="17697" y="29143"/>
                  </a:cubicBezTo>
                  <a:cubicBezTo>
                    <a:pt x="17727" y="29158"/>
                    <a:pt x="17712" y="29188"/>
                    <a:pt x="17757" y="29203"/>
                  </a:cubicBezTo>
                  <a:cubicBezTo>
                    <a:pt x="17802" y="29213"/>
                    <a:pt x="17890" y="29217"/>
                    <a:pt x="17988" y="29217"/>
                  </a:cubicBezTo>
                  <a:cubicBezTo>
                    <a:pt x="18182" y="29217"/>
                    <a:pt x="18412" y="29203"/>
                    <a:pt x="18402" y="29203"/>
                  </a:cubicBezTo>
                  <a:cubicBezTo>
                    <a:pt x="18402" y="29203"/>
                    <a:pt x="18417" y="28438"/>
                    <a:pt x="18417" y="27148"/>
                  </a:cubicBezTo>
                  <a:cubicBezTo>
                    <a:pt x="18447" y="20535"/>
                    <a:pt x="18552" y="259"/>
                    <a:pt x="18492" y="169"/>
                  </a:cubicBezTo>
                  <a:cubicBezTo>
                    <a:pt x="18507" y="153"/>
                    <a:pt x="18462" y="79"/>
                    <a:pt x="18492" y="79"/>
                  </a:cubicBezTo>
                  <a:lnTo>
                    <a:pt x="9628" y="79"/>
                  </a:lnTo>
                  <a:cubicBezTo>
                    <a:pt x="9446" y="39"/>
                    <a:pt x="9286" y="1"/>
                    <a:pt x="9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                   </a:t>
              </a:r>
              <a:endParaRPr lang="en-GB"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1476000" y="4420800"/>
              <a:ext cx="423300" cy="722125"/>
            </a:xfrm>
            <a:custGeom>
              <a:avLst/>
              <a:gdLst/>
              <a:ahLst/>
              <a:cxnLst/>
              <a:rect l="l" t="t" r="r" b="b"/>
              <a:pathLst>
                <a:path w="16932" h="28885" extrusionOk="0">
                  <a:moveTo>
                    <a:pt x="10363" y="226"/>
                  </a:moveTo>
                  <a:lnTo>
                    <a:pt x="10363" y="1620"/>
                  </a:lnTo>
                  <a:lnTo>
                    <a:pt x="8834" y="1620"/>
                  </a:lnTo>
                  <a:lnTo>
                    <a:pt x="8834" y="226"/>
                  </a:lnTo>
                  <a:close/>
                  <a:moveTo>
                    <a:pt x="12058" y="226"/>
                  </a:moveTo>
                  <a:lnTo>
                    <a:pt x="12058" y="1620"/>
                  </a:lnTo>
                  <a:lnTo>
                    <a:pt x="10529" y="1620"/>
                  </a:lnTo>
                  <a:lnTo>
                    <a:pt x="10529" y="226"/>
                  </a:lnTo>
                  <a:close/>
                  <a:moveTo>
                    <a:pt x="13753" y="226"/>
                  </a:moveTo>
                  <a:lnTo>
                    <a:pt x="13753" y="1636"/>
                  </a:lnTo>
                  <a:cubicBezTo>
                    <a:pt x="13243" y="1636"/>
                    <a:pt x="12733" y="1636"/>
                    <a:pt x="12223" y="1620"/>
                  </a:cubicBezTo>
                  <a:lnTo>
                    <a:pt x="12223" y="226"/>
                  </a:lnTo>
                  <a:close/>
                  <a:moveTo>
                    <a:pt x="15448" y="226"/>
                  </a:moveTo>
                  <a:lnTo>
                    <a:pt x="15448" y="1650"/>
                  </a:lnTo>
                  <a:cubicBezTo>
                    <a:pt x="14938" y="1650"/>
                    <a:pt x="14428" y="1636"/>
                    <a:pt x="13933" y="1636"/>
                  </a:cubicBezTo>
                  <a:lnTo>
                    <a:pt x="13933" y="226"/>
                  </a:lnTo>
                  <a:close/>
                  <a:moveTo>
                    <a:pt x="16692" y="210"/>
                  </a:moveTo>
                  <a:lnTo>
                    <a:pt x="16692" y="1666"/>
                  </a:lnTo>
                  <a:cubicBezTo>
                    <a:pt x="16332" y="1666"/>
                    <a:pt x="15972" y="1666"/>
                    <a:pt x="15628" y="1650"/>
                  </a:cubicBezTo>
                  <a:lnTo>
                    <a:pt x="15628" y="226"/>
                  </a:lnTo>
                  <a:cubicBezTo>
                    <a:pt x="15972" y="210"/>
                    <a:pt x="16332" y="210"/>
                    <a:pt x="16692" y="210"/>
                  </a:cubicBezTo>
                  <a:close/>
                  <a:moveTo>
                    <a:pt x="15628" y="1846"/>
                  </a:moveTo>
                  <a:cubicBezTo>
                    <a:pt x="15972" y="1860"/>
                    <a:pt x="16332" y="1860"/>
                    <a:pt x="16692" y="1860"/>
                  </a:cubicBezTo>
                  <a:lnTo>
                    <a:pt x="16692" y="3315"/>
                  </a:lnTo>
                  <a:lnTo>
                    <a:pt x="15628" y="3315"/>
                  </a:lnTo>
                  <a:lnTo>
                    <a:pt x="15628" y="1846"/>
                  </a:lnTo>
                  <a:close/>
                  <a:moveTo>
                    <a:pt x="8669" y="1816"/>
                  </a:moveTo>
                  <a:lnTo>
                    <a:pt x="8669" y="3330"/>
                  </a:lnTo>
                  <a:lnTo>
                    <a:pt x="7139" y="3330"/>
                  </a:lnTo>
                  <a:lnTo>
                    <a:pt x="7139" y="1816"/>
                  </a:lnTo>
                  <a:close/>
                  <a:moveTo>
                    <a:pt x="10363" y="1816"/>
                  </a:moveTo>
                  <a:lnTo>
                    <a:pt x="10363" y="3330"/>
                  </a:lnTo>
                  <a:lnTo>
                    <a:pt x="8834" y="3330"/>
                  </a:lnTo>
                  <a:lnTo>
                    <a:pt x="8834" y="1816"/>
                  </a:lnTo>
                  <a:close/>
                  <a:moveTo>
                    <a:pt x="10529" y="1816"/>
                  </a:moveTo>
                  <a:cubicBezTo>
                    <a:pt x="11039" y="1816"/>
                    <a:pt x="11549" y="1816"/>
                    <a:pt x="12058" y="1830"/>
                  </a:cubicBezTo>
                  <a:lnTo>
                    <a:pt x="12058" y="3330"/>
                  </a:lnTo>
                  <a:lnTo>
                    <a:pt x="10529" y="3330"/>
                  </a:lnTo>
                  <a:lnTo>
                    <a:pt x="10529" y="1816"/>
                  </a:lnTo>
                  <a:close/>
                  <a:moveTo>
                    <a:pt x="13753" y="1830"/>
                  </a:moveTo>
                  <a:lnTo>
                    <a:pt x="13753" y="3330"/>
                  </a:lnTo>
                  <a:lnTo>
                    <a:pt x="12223" y="3330"/>
                  </a:lnTo>
                  <a:lnTo>
                    <a:pt x="12223" y="1830"/>
                  </a:lnTo>
                  <a:close/>
                  <a:moveTo>
                    <a:pt x="13933" y="1830"/>
                  </a:moveTo>
                  <a:cubicBezTo>
                    <a:pt x="14428" y="1846"/>
                    <a:pt x="14938" y="1846"/>
                    <a:pt x="15448" y="1846"/>
                  </a:cubicBezTo>
                  <a:lnTo>
                    <a:pt x="15448" y="3315"/>
                  </a:lnTo>
                  <a:cubicBezTo>
                    <a:pt x="14938" y="3330"/>
                    <a:pt x="14428" y="3330"/>
                    <a:pt x="13933" y="3330"/>
                  </a:cubicBezTo>
                  <a:lnTo>
                    <a:pt x="13933" y="1830"/>
                  </a:lnTo>
                  <a:close/>
                  <a:moveTo>
                    <a:pt x="16692" y="3525"/>
                  </a:moveTo>
                  <a:lnTo>
                    <a:pt x="16692" y="5009"/>
                  </a:lnTo>
                  <a:cubicBezTo>
                    <a:pt x="16332" y="5025"/>
                    <a:pt x="15972" y="5025"/>
                    <a:pt x="15628" y="5025"/>
                  </a:cubicBezTo>
                  <a:lnTo>
                    <a:pt x="15628" y="3525"/>
                  </a:lnTo>
                  <a:close/>
                  <a:moveTo>
                    <a:pt x="13753" y="3525"/>
                  </a:moveTo>
                  <a:lnTo>
                    <a:pt x="13753" y="5039"/>
                  </a:lnTo>
                  <a:lnTo>
                    <a:pt x="12223" y="5039"/>
                  </a:lnTo>
                  <a:lnTo>
                    <a:pt x="12223" y="3525"/>
                  </a:lnTo>
                  <a:close/>
                  <a:moveTo>
                    <a:pt x="15448" y="3525"/>
                  </a:moveTo>
                  <a:lnTo>
                    <a:pt x="15448" y="5025"/>
                  </a:lnTo>
                  <a:cubicBezTo>
                    <a:pt x="14938" y="5025"/>
                    <a:pt x="14428" y="5039"/>
                    <a:pt x="13933" y="5039"/>
                  </a:cubicBezTo>
                  <a:lnTo>
                    <a:pt x="13933" y="3525"/>
                  </a:lnTo>
                  <a:close/>
                  <a:moveTo>
                    <a:pt x="6959" y="3525"/>
                  </a:moveTo>
                  <a:lnTo>
                    <a:pt x="6959" y="5055"/>
                  </a:lnTo>
                  <a:lnTo>
                    <a:pt x="5444" y="5055"/>
                  </a:lnTo>
                  <a:lnTo>
                    <a:pt x="5444" y="3525"/>
                  </a:lnTo>
                  <a:close/>
                  <a:moveTo>
                    <a:pt x="8669" y="3525"/>
                  </a:moveTo>
                  <a:lnTo>
                    <a:pt x="8669" y="5055"/>
                  </a:lnTo>
                  <a:lnTo>
                    <a:pt x="7139" y="5055"/>
                  </a:lnTo>
                  <a:lnTo>
                    <a:pt x="7139" y="3525"/>
                  </a:lnTo>
                  <a:close/>
                  <a:moveTo>
                    <a:pt x="10363" y="3525"/>
                  </a:moveTo>
                  <a:lnTo>
                    <a:pt x="10363" y="5055"/>
                  </a:lnTo>
                  <a:lnTo>
                    <a:pt x="8834" y="5055"/>
                  </a:lnTo>
                  <a:lnTo>
                    <a:pt x="8834" y="3525"/>
                  </a:lnTo>
                  <a:close/>
                  <a:moveTo>
                    <a:pt x="12058" y="3525"/>
                  </a:moveTo>
                  <a:lnTo>
                    <a:pt x="12058" y="5039"/>
                  </a:lnTo>
                  <a:cubicBezTo>
                    <a:pt x="11549" y="5055"/>
                    <a:pt x="11039" y="5055"/>
                    <a:pt x="10529" y="5055"/>
                  </a:cubicBezTo>
                  <a:lnTo>
                    <a:pt x="10529" y="3525"/>
                  </a:lnTo>
                  <a:close/>
                  <a:moveTo>
                    <a:pt x="8669" y="5249"/>
                  </a:moveTo>
                  <a:lnTo>
                    <a:pt x="8669" y="6645"/>
                  </a:lnTo>
                  <a:lnTo>
                    <a:pt x="7139" y="6645"/>
                  </a:lnTo>
                  <a:lnTo>
                    <a:pt x="7139" y="5249"/>
                  </a:lnTo>
                  <a:close/>
                  <a:moveTo>
                    <a:pt x="10363" y="5249"/>
                  </a:moveTo>
                  <a:lnTo>
                    <a:pt x="10363" y="6645"/>
                  </a:lnTo>
                  <a:lnTo>
                    <a:pt x="8834" y="6645"/>
                  </a:lnTo>
                  <a:lnTo>
                    <a:pt x="8834" y="5249"/>
                  </a:lnTo>
                  <a:close/>
                  <a:moveTo>
                    <a:pt x="3750" y="5235"/>
                  </a:moveTo>
                  <a:cubicBezTo>
                    <a:pt x="4260" y="5249"/>
                    <a:pt x="4770" y="5249"/>
                    <a:pt x="5264" y="5249"/>
                  </a:cubicBezTo>
                  <a:lnTo>
                    <a:pt x="5264" y="6659"/>
                  </a:lnTo>
                  <a:lnTo>
                    <a:pt x="3750" y="6659"/>
                  </a:lnTo>
                  <a:lnTo>
                    <a:pt x="3750" y="5235"/>
                  </a:lnTo>
                  <a:close/>
                  <a:moveTo>
                    <a:pt x="6959" y="5249"/>
                  </a:moveTo>
                  <a:lnTo>
                    <a:pt x="6959" y="6645"/>
                  </a:lnTo>
                  <a:cubicBezTo>
                    <a:pt x="6464" y="6645"/>
                    <a:pt x="5954" y="6645"/>
                    <a:pt x="5444" y="6659"/>
                  </a:cubicBezTo>
                  <a:lnTo>
                    <a:pt x="5444" y="5249"/>
                  </a:lnTo>
                  <a:close/>
                  <a:moveTo>
                    <a:pt x="12058" y="5249"/>
                  </a:moveTo>
                  <a:lnTo>
                    <a:pt x="12058" y="6659"/>
                  </a:lnTo>
                  <a:cubicBezTo>
                    <a:pt x="11549" y="6659"/>
                    <a:pt x="11039" y="6659"/>
                    <a:pt x="10529" y="6645"/>
                  </a:cubicBezTo>
                  <a:lnTo>
                    <a:pt x="10529" y="5249"/>
                  </a:lnTo>
                  <a:close/>
                  <a:moveTo>
                    <a:pt x="13753" y="5235"/>
                  </a:moveTo>
                  <a:lnTo>
                    <a:pt x="13753" y="6675"/>
                  </a:lnTo>
                  <a:cubicBezTo>
                    <a:pt x="13243" y="6675"/>
                    <a:pt x="12733" y="6659"/>
                    <a:pt x="12223" y="6659"/>
                  </a:cubicBezTo>
                  <a:lnTo>
                    <a:pt x="12223" y="5249"/>
                  </a:lnTo>
                  <a:cubicBezTo>
                    <a:pt x="12733" y="5235"/>
                    <a:pt x="13243" y="5235"/>
                    <a:pt x="13753" y="5235"/>
                  </a:cubicBezTo>
                  <a:close/>
                  <a:moveTo>
                    <a:pt x="15448" y="5219"/>
                  </a:moveTo>
                  <a:lnTo>
                    <a:pt x="15448" y="6689"/>
                  </a:lnTo>
                  <a:cubicBezTo>
                    <a:pt x="14938" y="6689"/>
                    <a:pt x="14428" y="6675"/>
                    <a:pt x="13933" y="6675"/>
                  </a:cubicBezTo>
                  <a:lnTo>
                    <a:pt x="13933" y="5235"/>
                  </a:lnTo>
                  <a:cubicBezTo>
                    <a:pt x="14428" y="5235"/>
                    <a:pt x="14938" y="5235"/>
                    <a:pt x="15448" y="5219"/>
                  </a:cubicBezTo>
                  <a:close/>
                  <a:moveTo>
                    <a:pt x="16692" y="5219"/>
                  </a:moveTo>
                  <a:lnTo>
                    <a:pt x="16692" y="6705"/>
                  </a:lnTo>
                  <a:cubicBezTo>
                    <a:pt x="16332" y="6705"/>
                    <a:pt x="15972" y="6705"/>
                    <a:pt x="15628" y="6689"/>
                  </a:cubicBezTo>
                  <a:lnTo>
                    <a:pt x="15628" y="5219"/>
                  </a:lnTo>
                  <a:close/>
                  <a:moveTo>
                    <a:pt x="6959" y="6855"/>
                  </a:moveTo>
                  <a:lnTo>
                    <a:pt x="6959" y="8369"/>
                  </a:lnTo>
                  <a:lnTo>
                    <a:pt x="5444" y="8369"/>
                  </a:lnTo>
                  <a:lnTo>
                    <a:pt x="5444" y="6855"/>
                  </a:lnTo>
                  <a:close/>
                  <a:moveTo>
                    <a:pt x="8669" y="6839"/>
                  </a:moveTo>
                  <a:lnTo>
                    <a:pt x="8669" y="8369"/>
                  </a:lnTo>
                  <a:lnTo>
                    <a:pt x="7139" y="8369"/>
                  </a:lnTo>
                  <a:lnTo>
                    <a:pt x="7139" y="6839"/>
                  </a:lnTo>
                  <a:close/>
                  <a:moveTo>
                    <a:pt x="8834" y="6839"/>
                  </a:moveTo>
                  <a:cubicBezTo>
                    <a:pt x="9343" y="6839"/>
                    <a:pt x="9853" y="6855"/>
                    <a:pt x="10363" y="6855"/>
                  </a:cubicBezTo>
                  <a:lnTo>
                    <a:pt x="10363" y="8369"/>
                  </a:lnTo>
                  <a:lnTo>
                    <a:pt x="8834" y="8369"/>
                  </a:lnTo>
                  <a:lnTo>
                    <a:pt x="8834" y="6839"/>
                  </a:lnTo>
                  <a:close/>
                  <a:moveTo>
                    <a:pt x="3570" y="6869"/>
                  </a:moveTo>
                  <a:lnTo>
                    <a:pt x="3570" y="8384"/>
                  </a:lnTo>
                  <a:lnTo>
                    <a:pt x="2055" y="8384"/>
                  </a:lnTo>
                  <a:lnTo>
                    <a:pt x="2055" y="6885"/>
                  </a:lnTo>
                  <a:cubicBezTo>
                    <a:pt x="2565" y="6869"/>
                    <a:pt x="3060" y="6869"/>
                    <a:pt x="3570" y="6869"/>
                  </a:cubicBezTo>
                  <a:close/>
                  <a:moveTo>
                    <a:pt x="5264" y="6855"/>
                  </a:moveTo>
                  <a:lnTo>
                    <a:pt x="5264" y="8369"/>
                  </a:lnTo>
                  <a:cubicBezTo>
                    <a:pt x="4770" y="8384"/>
                    <a:pt x="4260" y="8384"/>
                    <a:pt x="3750" y="8384"/>
                  </a:cubicBezTo>
                  <a:lnTo>
                    <a:pt x="3750" y="6869"/>
                  </a:lnTo>
                  <a:cubicBezTo>
                    <a:pt x="4260" y="6855"/>
                    <a:pt x="4770" y="6855"/>
                    <a:pt x="5264" y="6855"/>
                  </a:cubicBezTo>
                  <a:close/>
                  <a:moveTo>
                    <a:pt x="12058" y="6855"/>
                  </a:moveTo>
                  <a:lnTo>
                    <a:pt x="12058" y="8384"/>
                  </a:lnTo>
                  <a:cubicBezTo>
                    <a:pt x="11549" y="8369"/>
                    <a:pt x="11039" y="8369"/>
                    <a:pt x="10529" y="8369"/>
                  </a:cubicBezTo>
                  <a:lnTo>
                    <a:pt x="10529" y="6855"/>
                  </a:lnTo>
                  <a:close/>
                  <a:moveTo>
                    <a:pt x="12223" y="6855"/>
                  </a:moveTo>
                  <a:cubicBezTo>
                    <a:pt x="12733" y="6869"/>
                    <a:pt x="13243" y="6869"/>
                    <a:pt x="13753" y="6869"/>
                  </a:cubicBezTo>
                  <a:lnTo>
                    <a:pt x="13753" y="8384"/>
                  </a:lnTo>
                  <a:lnTo>
                    <a:pt x="12223" y="8384"/>
                  </a:lnTo>
                  <a:lnTo>
                    <a:pt x="12223" y="6855"/>
                  </a:lnTo>
                  <a:close/>
                  <a:moveTo>
                    <a:pt x="13933" y="6869"/>
                  </a:moveTo>
                  <a:cubicBezTo>
                    <a:pt x="14428" y="6885"/>
                    <a:pt x="14938" y="6885"/>
                    <a:pt x="15448" y="6885"/>
                  </a:cubicBezTo>
                  <a:lnTo>
                    <a:pt x="15448" y="8399"/>
                  </a:lnTo>
                  <a:cubicBezTo>
                    <a:pt x="14938" y="8399"/>
                    <a:pt x="14428" y="8384"/>
                    <a:pt x="13933" y="8384"/>
                  </a:cubicBezTo>
                  <a:lnTo>
                    <a:pt x="13933" y="6869"/>
                  </a:lnTo>
                  <a:close/>
                  <a:moveTo>
                    <a:pt x="16692" y="6899"/>
                  </a:moveTo>
                  <a:lnTo>
                    <a:pt x="16692" y="8399"/>
                  </a:lnTo>
                  <a:lnTo>
                    <a:pt x="15628" y="8399"/>
                  </a:lnTo>
                  <a:lnTo>
                    <a:pt x="15628" y="6899"/>
                  </a:lnTo>
                  <a:close/>
                  <a:moveTo>
                    <a:pt x="555" y="8594"/>
                  </a:moveTo>
                  <a:lnTo>
                    <a:pt x="555" y="8601"/>
                  </a:lnTo>
                  <a:lnTo>
                    <a:pt x="555" y="8601"/>
                  </a:lnTo>
                  <a:cubicBezTo>
                    <a:pt x="556" y="8599"/>
                    <a:pt x="557" y="8597"/>
                    <a:pt x="558" y="8594"/>
                  </a:cubicBezTo>
                  <a:close/>
                  <a:moveTo>
                    <a:pt x="3570" y="8579"/>
                  </a:moveTo>
                  <a:lnTo>
                    <a:pt x="3570" y="10094"/>
                  </a:lnTo>
                  <a:lnTo>
                    <a:pt x="2055" y="10094"/>
                  </a:lnTo>
                  <a:lnTo>
                    <a:pt x="2055" y="8594"/>
                  </a:lnTo>
                  <a:cubicBezTo>
                    <a:pt x="2565" y="8579"/>
                    <a:pt x="3060" y="8579"/>
                    <a:pt x="3570" y="8579"/>
                  </a:cubicBezTo>
                  <a:close/>
                  <a:moveTo>
                    <a:pt x="5264" y="8579"/>
                  </a:moveTo>
                  <a:lnTo>
                    <a:pt x="5264" y="10094"/>
                  </a:lnTo>
                  <a:lnTo>
                    <a:pt x="3750" y="10094"/>
                  </a:lnTo>
                  <a:lnTo>
                    <a:pt x="3750" y="8579"/>
                  </a:lnTo>
                  <a:close/>
                  <a:moveTo>
                    <a:pt x="6959" y="8564"/>
                  </a:moveTo>
                  <a:lnTo>
                    <a:pt x="6959" y="10094"/>
                  </a:lnTo>
                  <a:lnTo>
                    <a:pt x="5444" y="10094"/>
                  </a:lnTo>
                  <a:lnTo>
                    <a:pt x="5444" y="8579"/>
                  </a:lnTo>
                  <a:cubicBezTo>
                    <a:pt x="5954" y="8579"/>
                    <a:pt x="6464" y="8564"/>
                    <a:pt x="6959" y="8564"/>
                  </a:cubicBezTo>
                  <a:close/>
                  <a:moveTo>
                    <a:pt x="8669" y="8564"/>
                  </a:moveTo>
                  <a:lnTo>
                    <a:pt x="8669" y="10094"/>
                  </a:lnTo>
                  <a:lnTo>
                    <a:pt x="7139" y="10094"/>
                  </a:lnTo>
                  <a:lnTo>
                    <a:pt x="7139" y="8564"/>
                  </a:lnTo>
                  <a:close/>
                  <a:moveTo>
                    <a:pt x="8834" y="8564"/>
                  </a:moveTo>
                  <a:cubicBezTo>
                    <a:pt x="9343" y="8564"/>
                    <a:pt x="9853" y="8564"/>
                    <a:pt x="10363" y="8579"/>
                  </a:cubicBezTo>
                  <a:lnTo>
                    <a:pt x="10363" y="10094"/>
                  </a:lnTo>
                  <a:lnTo>
                    <a:pt x="8834" y="10094"/>
                  </a:lnTo>
                  <a:lnTo>
                    <a:pt x="8834" y="8564"/>
                  </a:lnTo>
                  <a:close/>
                  <a:moveTo>
                    <a:pt x="12058" y="8579"/>
                  </a:moveTo>
                  <a:lnTo>
                    <a:pt x="12058" y="10094"/>
                  </a:lnTo>
                  <a:lnTo>
                    <a:pt x="10529" y="10094"/>
                  </a:lnTo>
                  <a:lnTo>
                    <a:pt x="10529" y="8579"/>
                  </a:lnTo>
                  <a:close/>
                  <a:moveTo>
                    <a:pt x="13753" y="8579"/>
                  </a:moveTo>
                  <a:lnTo>
                    <a:pt x="13753" y="10094"/>
                  </a:lnTo>
                  <a:lnTo>
                    <a:pt x="12223" y="10094"/>
                  </a:lnTo>
                  <a:lnTo>
                    <a:pt x="12223" y="8579"/>
                  </a:lnTo>
                  <a:close/>
                  <a:moveTo>
                    <a:pt x="13933" y="8579"/>
                  </a:moveTo>
                  <a:cubicBezTo>
                    <a:pt x="14428" y="8594"/>
                    <a:pt x="14938" y="8594"/>
                    <a:pt x="15448" y="8594"/>
                  </a:cubicBezTo>
                  <a:lnTo>
                    <a:pt x="15448" y="10094"/>
                  </a:lnTo>
                  <a:lnTo>
                    <a:pt x="13933" y="10094"/>
                  </a:lnTo>
                  <a:lnTo>
                    <a:pt x="13933" y="8579"/>
                  </a:lnTo>
                  <a:close/>
                  <a:moveTo>
                    <a:pt x="15628" y="8594"/>
                  </a:moveTo>
                  <a:cubicBezTo>
                    <a:pt x="15972" y="8594"/>
                    <a:pt x="16332" y="8594"/>
                    <a:pt x="16692" y="8609"/>
                  </a:cubicBezTo>
                  <a:lnTo>
                    <a:pt x="16692" y="10094"/>
                  </a:lnTo>
                  <a:lnTo>
                    <a:pt x="15628" y="10094"/>
                  </a:lnTo>
                  <a:lnTo>
                    <a:pt x="15628" y="8594"/>
                  </a:lnTo>
                  <a:close/>
                  <a:moveTo>
                    <a:pt x="1875" y="10304"/>
                  </a:moveTo>
                  <a:lnTo>
                    <a:pt x="1875" y="11804"/>
                  </a:lnTo>
                  <a:lnTo>
                    <a:pt x="555" y="11804"/>
                  </a:lnTo>
                  <a:lnTo>
                    <a:pt x="555" y="10304"/>
                  </a:lnTo>
                  <a:close/>
                  <a:moveTo>
                    <a:pt x="13933" y="10288"/>
                  </a:moveTo>
                  <a:cubicBezTo>
                    <a:pt x="14428" y="10304"/>
                    <a:pt x="14938" y="10304"/>
                    <a:pt x="15448" y="10304"/>
                  </a:cubicBezTo>
                  <a:lnTo>
                    <a:pt x="15448" y="11804"/>
                  </a:lnTo>
                  <a:lnTo>
                    <a:pt x="13933" y="11804"/>
                  </a:lnTo>
                  <a:lnTo>
                    <a:pt x="13933" y="10288"/>
                  </a:lnTo>
                  <a:close/>
                  <a:moveTo>
                    <a:pt x="16692" y="10304"/>
                  </a:moveTo>
                  <a:lnTo>
                    <a:pt x="16692" y="11804"/>
                  </a:lnTo>
                  <a:lnTo>
                    <a:pt x="15628" y="11804"/>
                  </a:lnTo>
                  <a:lnTo>
                    <a:pt x="15628" y="10304"/>
                  </a:lnTo>
                  <a:close/>
                  <a:moveTo>
                    <a:pt x="3570" y="10288"/>
                  </a:moveTo>
                  <a:lnTo>
                    <a:pt x="3570" y="11818"/>
                  </a:lnTo>
                  <a:cubicBezTo>
                    <a:pt x="3060" y="11804"/>
                    <a:pt x="2565" y="11804"/>
                    <a:pt x="2055" y="11804"/>
                  </a:cubicBezTo>
                  <a:lnTo>
                    <a:pt x="2055" y="10304"/>
                  </a:lnTo>
                  <a:cubicBezTo>
                    <a:pt x="2565" y="10288"/>
                    <a:pt x="3060" y="10288"/>
                    <a:pt x="3570" y="10288"/>
                  </a:cubicBezTo>
                  <a:close/>
                  <a:moveTo>
                    <a:pt x="5264" y="10288"/>
                  </a:moveTo>
                  <a:lnTo>
                    <a:pt x="5264" y="11818"/>
                  </a:lnTo>
                  <a:lnTo>
                    <a:pt x="3750" y="11818"/>
                  </a:lnTo>
                  <a:lnTo>
                    <a:pt x="3750" y="10288"/>
                  </a:lnTo>
                  <a:close/>
                  <a:moveTo>
                    <a:pt x="6959" y="10288"/>
                  </a:moveTo>
                  <a:lnTo>
                    <a:pt x="6959" y="11818"/>
                  </a:lnTo>
                  <a:lnTo>
                    <a:pt x="5444" y="11818"/>
                  </a:lnTo>
                  <a:lnTo>
                    <a:pt x="5444" y="10288"/>
                  </a:lnTo>
                  <a:close/>
                  <a:moveTo>
                    <a:pt x="8669" y="10288"/>
                  </a:moveTo>
                  <a:lnTo>
                    <a:pt x="8669" y="11818"/>
                  </a:lnTo>
                  <a:lnTo>
                    <a:pt x="7139" y="11818"/>
                  </a:lnTo>
                  <a:lnTo>
                    <a:pt x="7139" y="10288"/>
                  </a:lnTo>
                  <a:close/>
                  <a:moveTo>
                    <a:pt x="10363" y="10288"/>
                  </a:moveTo>
                  <a:lnTo>
                    <a:pt x="10363" y="11818"/>
                  </a:lnTo>
                  <a:lnTo>
                    <a:pt x="8834" y="11818"/>
                  </a:lnTo>
                  <a:lnTo>
                    <a:pt x="8834" y="10288"/>
                  </a:lnTo>
                  <a:close/>
                  <a:moveTo>
                    <a:pt x="12058" y="10288"/>
                  </a:moveTo>
                  <a:lnTo>
                    <a:pt x="12058" y="11818"/>
                  </a:lnTo>
                  <a:lnTo>
                    <a:pt x="10529" y="11818"/>
                  </a:lnTo>
                  <a:lnTo>
                    <a:pt x="10529" y="10288"/>
                  </a:lnTo>
                  <a:close/>
                  <a:moveTo>
                    <a:pt x="13753" y="10288"/>
                  </a:moveTo>
                  <a:lnTo>
                    <a:pt x="13753" y="11804"/>
                  </a:lnTo>
                  <a:cubicBezTo>
                    <a:pt x="13243" y="11818"/>
                    <a:pt x="12733" y="11818"/>
                    <a:pt x="12223" y="11818"/>
                  </a:cubicBezTo>
                  <a:lnTo>
                    <a:pt x="12223" y="10288"/>
                  </a:lnTo>
                  <a:close/>
                  <a:moveTo>
                    <a:pt x="16692" y="11998"/>
                  </a:moveTo>
                  <a:lnTo>
                    <a:pt x="16692" y="13498"/>
                  </a:lnTo>
                  <a:lnTo>
                    <a:pt x="15628" y="13498"/>
                  </a:lnTo>
                  <a:lnTo>
                    <a:pt x="15628" y="11998"/>
                  </a:lnTo>
                  <a:close/>
                  <a:moveTo>
                    <a:pt x="1875" y="11998"/>
                  </a:moveTo>
                  <a:lnTo>
                    <a:pt x="1875" y="13513"/>
                  </a:lnTo>
                  <a:cubicBezTo>
                    <a:pt x="1441" y="13513"/>
                    <a:pt x="1005" y="13498"/>
                    <a:pt x="555" y="13498"/>
                  </a:cubicBezTo>
                  <a:lnTo>
                    <a:pt x="555" y="11998"/>
                  </a:lnTo>
                  <a:close/>
                  <a:moveTo>
                    <a:pt x="15448" y="11998"/>
                  </a:moveTo>
                  <a:lnTo>
                    <a:pt x="15448" y="13513"/>
                  </a:lnTo>
                  <a:lnTo>
                    <a:pt x="13933" y="13513"/>
                  </a:lnTo>
                  <a:lnTo>
                    <a:pt x="13933" y="12014"/>
                  </a:lnTo>
                  <a:cubicBezTo>
                    <a:pt x="14428" y="11998"/>
                    <a:pt x="14938" y="11998"/>
                    <a:pt x="15448" y="11998"/>
                  </a:cubicBezTo>
                  <a:close/>
                  <a:moveTo>
                    <a:pt x="2055" y="11998"/>
                  </a:moveTo>
                  <a:cubicBezTo>
                    <a:pt x="2565" y="12014"/>
                    <a:pt x="3060" y="12014"/>
                    <a:pt x="3570" y="12014"/>
                  </a:cubicBezTo>
                  <a:lnTo>
                    <a:pt x="3570" y="13528"/>
                  </a:lnTo>
                  <a:cubicBezTo>
                    <a:pt x="3060" y="13528"/>
                    <a:pt x="2565" y="13513"/>
                    <a:pt x="2055" y="13513"/>
                  </a:cubicBezTo>
                  <a:lnTo>
                    <a:pt x="2055" y="11998"/>
                  </a:lnTo>
                  <a:close/>
                  <a:moveTo>
                    <a:pt x="13753" y="12014"/>
                  </a:moveTo>
                  <a:lnTo>
                    <a:pt x="13753" y="13528"/>
                  </a:lnTo>
                  <a:lnTo>
                    <a:pt x="12223" y="13528"/>
                  </a:lnTo>
                  <a:lnTo>
                    <a:pt x="12223" y="12014"/>
                  </a:lnTo>
                  <a:close/>
                  <a:moveTo>
                    <a:pt x="5264" y="12014"/>
                  </a:moveTo>
                  <a:lnTo>
                    <a:pt x="5264" y="13543"/>
                  </a:lnTo>
                  <a:cubicBezTo>
                    <a:pt x="4770" y="13528"/>
                    <a:pt x="4260" y="13528"/>
                    <a:pt x="3750" y="13528"/>
                  </a:cubicBezTo>
                  <a:lnTo>
                    <a:pt x="3750" y="12014"/>
                  </a:lnTo>
                  <a:close/>
                  <a:moveTo>
                    <a:pt x="6959" y="12014"/>
                  </a:moveTo>
                  <a:lnTo>
                    <a:pt x="6959" y="13543"/>
                  </a:lnTo>
                  <a:lnTo>
                    <a:pt x="5444" y="13543"/>
                  </a:lnTo>
                  <a:lnTo>
                    <a:pt x="5444" y="12014"/>
                  </a:lnTo>
                  <a:close/>
                  <a:moveTo>
                    <a:pt x="8669" y="12014"/>
                  </a:moveTo>
                  <a:lnTo>
                    <a:pt x="8669" y="13543"/>
                  </a:lnTo>
                  <a:lnTo>
                    <a:pt x="7139" y="13543"/>
                  </a:lnTo>
                  <a:lnTo>
                    <a:pt x="7139" y="12014"/>
                  </a:lnTo>
                  <a:close/>
                  <a:moveTo>
                    <a:pt x="10363" y="12014"/>
                  </a:moveTo>
                  <a:lnTo>
                    <a:pt x="10363" y="13543"/>
                  </a:lnTo>
                  <a:lnTo>
                    <a:pt x="8834" y="13543"/>
                  </a:lnTo>
                  <a:lnTo>
                    <a:pt x="8834" y="12014"/>
                  </a:lnTo>
                  <a:close/>
                  <a:moveTo>
                    <a:pt x="12058" y="12014"/>
                  </a:moveTo>
                  <a:lnTo>
                    <a:pt x="12058" y="13528"/>
                  </a:lnTo>
                  <a:cubicBezTo>
                    <a:pt x="11549" y="13543"/>
                    <a:pt x="11039" y="13543"/>
                    <a:pt x="10529" y="13543"/>
                  </a:cubicBezTo>
                  <a:lnTo>
                    <a:pt x="10529" y="12014"/>
                  </a:lnTo>
                  <a:close/>
                  <a:moveTo>
                    <a:pt x="8669" y="13738"/>
                  </a:moveTo>
                  <a:lnTo>
                    <a:pt x="8669" y="15133"/>
                  </a:lnTo>
                  <a:lnTo>
                    <a:pt x="7139" y="15133"/>
                  </a:lnTo>
                  <a:lnTo>
                    <a:pt x="7139" y="13738"/>
                  </a:lnTo>
                  <a:close/>
                  <a:moveTo>
                    <a:pt x="3750" y="13723"/>
                  </a:moveTo>
                  <a:cubicBezTo>
                    <a:pt x="4260" y="13723"/>
                    <a:pt x="4770" y="13738"/>
                    <a:pt x="5264" y="13738"/>
                  </a:cubicBezTo>
                  <a:lnTo>
                    <a:pt x="5264" y="15147"/>
                  </a:lnTo>
                  <a:lnTo>
                    <a:pt x="3750" y="15147"/>
                  </a:lnTo>
                  <a:lnTo>
                    <a:pt x="3750" y="13723"/>
                  </a:lnTo>
                  <a:close/>
                  <a:moveTo>
                    <a:pt x="6959" y="13738"/>
                  </a:moveTo>
                  <a:lnTo>
                    <a:pt x="6959" y="15133"/>
                  </a:lnTo>
                  <a:cubicBezTo>
                    <a:pt x="6464" y="15133"/>
                    <a:pt x="5954" y="15147"/>
                    <a:pt x="5444" y="15147"/>
                  </a:cubicBezTo>
                  <a:lnTo>
                    <a:pt x="5444" y="13738"/>
                  </a:lnTo>
                  <a:close/>
                  <a:moveTo>
                    <a:pt x="10363" y="13738"/>
                  </a:moveTo>
                  <a:lnTo>
                    <a:pt x="10363" y="15147"/>
                  </a:lnTo>
                  <a:cubicBezTo>
                    <a:pt x="9853" y="15133"/>
                    <a:pt x="9343" y="15133"/>
                    <a:pt x="8834" y="15133"/>
                  </a:cubicBezTo>
                  <a:lnTo>
                    <a:pt x="8834" y="13738"/>
                  </a:lnTo>
                  <a:close/>
                  <a:moveTo>
                    <a:pt x="12058" y="13738"/>
                  </a:moveTo>
                  <a:lnTo>
                    <a:pt x="12058" y="15147"/>
                  </a:lnTo>
                  <a:lnTo>
                    <a:pt x="10529" y="15147"/>
                  </a:lnTo>
                  <a:lnTo>
                    <a:pt x="10529" y="13738"/>
                  </a:lnTo>
                  <a:close/>
                  <a:moveTo>
                    <a:pt x="2055" y="13708"/>
                  </a:moveTo>
                  <a:cubicBezTo>
                    <a:pt x="2565" y="13723"/>
                    <a:pt x="3060" y="13723"/>
                    <a:pt x="3570" y="13723"/>
                  </a:cubicBezTo>
                  <a:lnTo>
                    <a:pt x="3570" y="15147"/>
                  </a:lnTo>
                  <a:cubicBezTo>
                    <a:pt x="3060" y="15163"/>
                    <a:pt x="2565" y="15163"/>
                    <a:pt x="2055" y="15163"/>
                  </a:cubicBezTo>
                  <a:lnTo>
                    <a:pt x="2055" y="13708"/>
                  </a:lnTo>
                  <a:close/>
                  <a:moveTo>
                    <a:pt x="13753" y="13723"/>
                  </a:moveTo>
                  <a:lnTo>
                    <a:pt x="13753" y="15163"/>
                  </a:lnTo>
                  <a:cubicBezTo>
                    <a:pt x="13243" y="15147"/>
                    <a:pt x="12733" y="15147"/>
                    <a:pt x="12223" y="15147"/>
                  </a:cubicBezTo>
                  <a:lnTo>
                    <a:pt x="12223" y="13738"/>
                  </a:lnTo>
                  <a:cubicBezTo>
                    <a:pt x="12733" y="13723"/>
                    <a:pt x="13243" y="13723"/>
                    <a:pt x="13753" y="13723"/>
                  </a:cubicBezTo>
                  <a:close/>
                  <a:moveTo>
                    <a:pt x="15448" y="13708"/>
                  </a:moveTo>
                  <a:lnTo>
                    <a:pt x="15448" y="15177"/>
                  </a:lnTo>
                  <a:cubicBezTo>
                    <a:pt x="14938" y="15163"/>
                    <a:pt x="14428" y="15163"/>
                    <a:pt x="13933" y="15163"/>
                  </a:cubicBezTo>
                  <a:lnTo>
                    <a:pt x="13933" y="13723"/>
                  </a:lnTo>
                  <a:cubicBezTo>
                    <a:pt x="14428" y="13708"/>
                    <a:pt x="14938" y="13708"/>
                    <a:pt x="15448" y="13708"/>
                  </a:cubicBezTo>
                  <a:close/>
                  <a:moveTo>
                    <a:pt x="16692" y="13693"/>
                  </a:moveTo>
                  <a:lnTo>
                    <a:pt x="16692" y="15177"/>
                  </a:lnTo>
                  <a:lnTo>
                    <a:pt x="15628" y="15177"/>
                  </a:lnTo>
                  <a:lnTo>
                    <a:pt x="15628" y="13708"/>
                  </a:lnTo>
                  <a:cubicBezTo>
                    <a:pt x="15972" y="13693"/>
                    <a:pt x="16332" y="13693"/>
                    <a:pt x="16692" y="13693"/>
                  </a:cubicBezTo>
                  <a:close/>
                  <a:moveTo>
                    <a:pt x="6959" y="15343"/>
                  </a:moveTo>
                  <a:lnTo>
                    <a:pt x="6959" y="16857"/>
                  </a:lnTo>
                  <a:lnTo>
                    <a:pt x="5444" y="16857"/>
                  </a:lnTo>
                  <a:lnTo>
                    <a:pt x="5444" y="15343"/>
                  </a:lnTo>
                  <a:close/>
                  <a:moveTo>
                    <a:pt x="8669" y="15343"/>
                  </a:moveTo>
                  <a:lnTo>
                    <a:pt x="8669" y="16857"/>
                  </a:lnTo>
                  <a:lnTo>
                    <a:pt x="7139" y="16857"/>
                  </a:lnTo>
                  <a:lnTo>
                    <a:pt x="7139" y="15343"/>
                  </a:lnTo>
                  <a:close/>
                  <a:moveTo>
                    <a:pt x="10363" y="15343"/>
                  </a:moveTo>
                  <a:lnTo>
                    <a:pt x="10363" y="16857"/>
                  </a:lnTo>
                  <a:lnTo>
                    <a:pt x="8834" y="16857"/>
                  </a:lnTo>
                  <a:lnTo>
                    <a:pt x="8834" y="15343"/>
                  </a:lnTo>
                  <a:close/>
                  <a:moveTo>
                    <a:pt x="3570" y="15357"/>
                  </a:moveTo>
                  <a:lnTo>
                    <a:pt x="3570" y="16873"/>
                  </a:lnTo>
                  <a:lnTo>
                    <a:pt x="2055" y="16873"/>
                  </a:lnTo>
                  <a:lnTo>
                    <a:pt x="2055" y="15357"/>
                  </a:lnTo>
                  <a:close/>
                  <a:moveTo>
                    <a:pt x="5264" y="15343"/>
                  </a:moveTo>
                  <a:lnTo>
                    <a:pt x="5264" y="16857"/>
                  </a:lnTo>
                  <a:cubicBezTo>
                    <a:pt x="4770" y="16873"/>
                    <a:pt x="4260" y="16873"/>
                    <a:pt x="3750" y="16873"/>
                  </a:cubicBezTo>
                  <a:lnTo>
                    <a:pt x="3750" y="15343"/>
                  </a:lnTo>
                  <a:close/>
                  <a:moveTo>
                    <a:pt x="12058" y="15343"/>
                  </a:moveTo>
                  <a:lnTo>
                    <a:pt x="12058" y="16873"/>
                  </a:lnTo>
                  <a:cubicBezTo>
                    <a:pt x="11549" y="16857"/>
                    <a:pt x="11039" y="16857"/>
                    <a:pt x="10529" y="16857"/>
                  </a:cubicBezTo>
                  <a:lnTo>
                    <a:pt x="10529" y="15343"/>
                  </a:lnTo>
                  <a:close/>
                  <a:moveTo>
                    <a:pt x="12223" y="15343"/>
                  </a:moveTo>
                  <a:cubicBezTo>
                    <a:pt x="12733" y="15343"/>
                    <a:pt x="13243" y="15357"/>
                    <a:pt x="13753" y="15357"/>
                  </a:cubicBezTo>
                  <a:lnTo>
                    <a:pt x="13753" y="16873"/>
                  </a:lnTo>
                  <a:lnTo>
                    <a:pt x="12223" y="16873"/>
                  </a:lnTo>
                  <a:lnTo>
                    <a:pt x="12223" y="15343"/>
                  </a:lnTo>
                  <a:close/>
                  <a:moveTo>
                    <a:pt x="13933" y="15357"/>
                  </a:moveTo>
                  <a:cubicBezTo>
                    <a:pt x="14428" y="15357"/>
                    <a:pt x="14938" y="15373"/>
                    <a:pt x="15448" y="15373"/>
                  </a:cubicBezTo>
                  <a:lnTo>
                    <a:pt x="15448" y="16873"/>
                  </a:lnTo>
                  <a:lnTo>
                    <a:pt x="13933" y="16873"/>
                  </a:lnTo>
                  <a:lnTo>
                    <a:pt x="13933" y="15357"/>
                  </a:lnTo>
                  <a:close/>
                  <a:moveTo>
                    <a:pt x="15628" y="15373"/>
                  </a:moveTo>
                  <a:cubicBezTo>
                    <a:pt x="15972" y="15373"/>
                    <a:pt x="16332" y="15373"/>
                    <a:pt x="16692" y="15387"/>
                  </a:cubicBezTo>
                  <a:lnTo>
                    <a:pt x="16692" y="16887"/>
                  </a:lnTo>
                  <a:cubicBezTo>
                    <a:pt x="16332" y="16873"/>
                    <a:pt x="15972" y="16873"/>
                    <a:pt x="15628" y="16873"/>
                  </a:cubicBezTo>
                  <a:lnTo>
                    <a:pt x="15628" y="15373"/>
                  </a:lnTo>
                  <a:close/>
                  <a:moveTo>
                    <a:pt x="6959" y="17067"/>
                  </a:moveTo>
                  <a:lnTo>
                    <a:pt x="6959" y="18582"/>
                  </a:lnTo>
                  <a:lnTo>
                    <a:pt x="5444" y="18582"/>
                  </a:lnTo>
                  <a:lnTo>
                    <a:pt x="5444" y="17067"/>
                  </a:lnTo>
                  <a:close/>
                  <a:moveTo>
                    <a:pt x="8669" y="17067"/>
                  </a:moveTo>
                  <a:lnTo>
                    <a:pt x="8669" y="18582"/>
                  </a:lnTo>
                  <a:lnTo>
                    <a:pt x="7139" y="18582"/>
                  </a:lnTo>
                  <a:lnTo>
                    <a:pt x="7139" y="17067"/>
                  </a:lnTo>
                  <a:close/>
                  <a:moveTo>
                    <a:pt x="10363" y="17067"/>
                  </a:moveTo>
                  <a:lnTo>
                    <a:pt x="10363" y="18582"/>
                  </a:lnTo>
                  <a:lnTo>
                    <a:pt x="8834" y="18582"/>
                  </a:lnTo>
                  <a:lnTo>
                    <a:pt x="8834" y="17067"/>
                  </a:lnTo>
                  <a:close/>
                  <a:moveTo>
                    <a:pt x="12058" y="17067"/>
                  </a:moveTo>
                  <a:lnTo>
                    <a:pt x="12058" y="18582"/>
                  </a:lnTo>
                  <a:lnTo>
                    <a:pt x="10529" y="18582"/>
                  </a:lnTo>
                  <a:lnTo>
                    <a:pt x="10529" y="17067"/>
                  </a:lnTo>
                  <a:close/>
                  <a:moveTo>
                    <a:pt x="13753" y="17067"/>
                  </a:moveTo>
                  <a:lnTo>
                    <a:pt x="13753" y="18582"/>
                  </a:lnTo>
                  <a:lnTo>
                    <a:pt x="12223" y="18582"/>
                  </a:lnTo>
                  <a:lnTo>
                    <a:pt x="12223" y="17067"/>
                  </a:lnTo>
                  <a:close/>
                  <a:moveTo>
                    <a:pt x="15448" y="17067"/>
                  </a:moveTo>
                  <a:lnTo>
                    <a:pt x="15448" y="18582"/>
                  </a:lnTo>
                  <a:lnTo>
                    <a:pt x="13933" y="18582"/>
                  </a:lnTo>
                  <a:lnTo>
                    <a:pt x="13933" y="17067"/>
                  </a:lnTo>
                  <a:close/>
                  <a:moveTo>
                    <a:pt x="15628" y="17067"/>
                  </a:moveTo>
                  <a:cubicBezTo>
                    <a:pt x="15972" y="17083"/>
                    <a:pt x="16332" y="17083"/>
                    <a:pt x="16692" y="17083"/>
                  </a:cubicBezTo>
                  <a:lnTo>
                    <a:pt x="16692" y="18582"/>
                  </a:lnTo>
                  <a:lnTo>
                    <a:pt x="15628" y="18582"/>
                  </a:lnTo>
                  <a:lnTo>
                    <a:pt x="15628" y="17067"/>
                  </a:lnTo>
                  <a:close/>
                  <a:moveTo>
                    <a:pt x="16692" y="18777"/>
                  </a:moveTo>
                  <a:lnTo>
                    <a:pt x="16692" y="20276"/>
                  </a:lnTo>
                  <a:lnTo>
                    <a:pt x="15628" y="20276"/>
                  </a:lnTo>
                  <a:lnTo>
                    <a:pt x="15628" y="18777"/>
                  </a:lnTo>
                  <a:close/>
                  <a:moveTo>
                    <a:pt x="15448" y="18777"/>
                  </a:moveTo>
                  <a:lnTo>
                    <a:pt x="15448" y="20276"/>
                  </a:lnTo>
                  <a:cubicBezTo>
                    <a:pt x="14938" y="20292"/>
                    <a:pt x="14428" y="20292"/>
                    <a:pt x="13933" y="20292"/>
                  </a:cubicBezTo>
                  <a:lnTo>
                    <a:pt x="13933" y="18777"/>
                  </a:lnTo>
                  <a:close/>
                  <a:moveTo>
                    <a:pt x="6959" y="18777"/>
                  </a:moveTo>
                  <a:lnTo>
                    <a:pt x="6959" y="20306"/>
                  </a:lnTo>
                  <a:lnTo>
                    <a:pt x="5444" y="20306"/>
                  </a:lnTo>
                  <a:lnTo>
                    <a:pt x="5444" y="18777"/>
                  </a:lnTo>
                  <a:close/>
                  <a:moveTo>
                    <a:pt x="8669" y="18777"/>
                  </a:moveTo>
                  <a:lnTo>
                    <a:pt x="8669" y="20306"/>
                  </a:lnTo>
                  <a:lnTo>
                    <a:pt x="7139" y="20306"/>
                  </a:lnTo>
                  <a:lnTo>
                    <a:pt x="7139" y="18777"/>
                  </a:lnTo>
                  <a:close/>
                  <a:moveTo>
                    <a:pt x="10363" y="18777"/>
                  </a:moveTo>
                  <a:lnTo>
                    <a:pt x="10363" y="20306"/>
                  </a:lnTo>
                  <a:lnTo>
                    <a:pt x="8834" y="20306"/>
                  </a:lnTo>
                  <a:lnTo>
                    <a:pt x="8834" y="18777"/>
                  </a:lnTo>
                  <a:close/>
                  <a:moveTo>
                    <a:pt x="12058" y="18777"/>
                  </a:moveTo>
                  <a:lnTo>
                    <a:pt x="12058" y="20306"/>
                  </a:lnTo>
                  <a:lnTo>
                    <a:pt x="10529" y="20306"/>
                  </a:lnTo>
                  <a:lnTo>
                    <a:pt x="10529" y="18777"/>
                  </a:lnTo>
                  <a:close/>
                  <a:moveTo>
                    <a:pt x="13753" y="18777"/>
                  </a:moveTo>
                  <a:lnTo>
                    <a:pt x="13753" y="20292"/>
                  </a:lnTo>
                  <a:cubicBezTo>
                    <a:pt x="13243" y="20292"/>
                    <a:pt x="12733" y="20306"/>
                    <a:pt x="12223" y="20306"/>
                  </a:cubicBezTo>
                  <a:lnTo>
                    <a:pt x="12223" y="18777"/>
                  </a:lnTo>
                  <a:close/>
                  <a:moveTo>
                    <a:pt x="6959" y="20502"/>
                  </a:moveTo>
                  <a:lnTo>
                    <a:pt x="6959" y="21912"/>
                  </a:lnTo>
                  <a:lnTo>
                    <a:pt x="5444" y="21912"/>
                  </a:lnTo>
                  <a:lnTo>
                    <a:pt x="5444" y="20502"/>
                  </a:lnTo>
                  <a:close/>
                  <a:moveTo>
                    <a:pt x="8669" y="20502"/>
                  </a:moveTo>
                  <a:lnTo>
                    <a:pt x="8669" y="21912"/>
                  </a:lnTo>
                  <a:lnTo>
                    <a:pt x="7139" y="21912"/>
                  </a:lnTo>
                  <a:lnTo>
                    <a:pt x="7139" y="20502"/>
                  </a:lnTo>
                  <a:close/>
                  <a:moveTo>
                    <a:pt x="10363" y="20502"/>
                  </a:moveTo>
                  <a:lnTo>
                    <a:pt x="10363" y="21912"/>
                  </a:lnTo>
                  <a:lnTo>
                    <a:pt x="8834" y="21912"/>
                  </a:lnTo>
                  <a:lnTo>
                    <a:pt x="8834" y="20502"/>
                  </a:lnTo>
                  <a:close/>
                  <a:moveTo>
                    <a:pt x="12058" y="20502"/>
                  </a:moveTo>
                  <a:lnTo>
                    <a:pt x="12058" y="21912"/>
                  </a:lnTo>
                  <a:lnTo>
                    <a:pt x="10529" y="21912"/>
                  </a:lnTo>
                  <a:lnTo>
                    <a:pt x="10529" y="20502"/>
                  </a:lnTo>
                  <a:close/>
                  <a:moveTo>
                    <a:pt x="13753" y="20486"/>
                  </a:moveTo>
                  <a:lnTo>
                    <a:pt x="13753" y="21926"/>
                  </a:lnTo>
                  <a:cubicBezTo>
                    <a:pt x="13243" y="21926"/>
                    <a:pt x="12733" y="21926"/>
                    <a:pt x="12223" y="21912"/>
                  </a:cubicBezTo>
                  <a:lnTo>
                    <a:pt x="12223" y="20502"/>
                  </a:lnTo>
                  <a:cubicBezTo>
                    <a:pt x="12733" y="20502"/>
                    <a:pt x="13243" y="20502"/>
                    <a:pt x="13753" y="20486"/>
                  </a:cubicBezTo>
                  <a:close/>
                  <a:moveTo>
                    <a:pt x="15448" y="20486"/>
                  </a:moveTo>
                  <a:lnTo>
                    <a:pt x="15448" y="21942"/>
                  </a:lnTo>
                  <a:cubicBezTo>
                    <a:pt x="14938" y="21942"/>
                    <a:pt x="14428" y="21942"/>
                    <a:pt x="13933" y="21926"/>
                  </a:cubicBezTo>
                  <a:lnTo>
                    <a:pt x="13933" y="20486"/>
                  </a:lnTo>
                  <a:close/>
                  <a:moveTo>
                    <a:pt x="16692" y="20472"/>
                  </a:moveTo>
                  <a:lnTo>
                    <a:pt x="16692" y="21972"/>
                  </a:lnTo>
                  <a:cubicBezTo>
                    <a:pt x="16332" y="21956"/>
                    <a:pt x="15972" y="21956"/>
                    <a:pt x="15628" y="21956"/>
                  </a:cubicBezTo>
                  <a:lnTo>
                    <a:pt x="15628" y="20486"/>
                  </a:lnTo>
                  <a:cubicBezTo>
                    <a:pt x="15972" y="20472"/>
                    <a:pt x="16332" y="20472"/>
                    <a:pt x="16692" y="20472"/>
                  </a:cubicBezTo>
                  <a:close/>
                  <a:moveTo>
                    <a:pt x="13753" y="22122"/>
                  </a:moveTo>
                  <a:lnTo>
                    <a:pt x="13753" y="23636"/>
                  </a:lnTo>
                  <a:lnTo>
                    <a:pt x="12223" y="23636"/>
                  </a:lnTo>
                  <a:lnTo>
                    <a:pt x="12223" y="22122"/>
                  </a:lnTo>
                  <a:close/>
                  <a:moveTo>
                    <a:pt x="13933" y="22136"/>
                  </a:moveTo>
                  <a:cubicBezTo>
                    <a:pt x="14428" y="22136"/>
                    <a:pt x="14938" y="22136"/>
                    <a:pt x="15448" y="22152"/>
                  </a:cubicBezTo>
                  <a:lnTo>
                    <a:pt x="15448" y="23651"/>
                  </a:lnTo>
                  <a:cubicBezTo>
                    <a:pt x="14938" y="23651"/>
                    <a:pt x="14428" y="23651"/>
                    <a:pt x="13933" y="23636"/>
                  </a:cubicBezTo>
                  <a:lnTo>
                    <a:pt x="13933" y="22136"/>
                  </a:lnTo>
                  <a:close/>
                  <a:moveTo>
                    <a:pt x="15628" y="22152"/>
                  </a:moveTo>
                  <a:cubicBezTo>
                    <a:pt x="15972" y="22152"/>
                    <a:pt x="16332" y="22152"/>
                    <a:pt x="16692" y="22166"/>
                  </a:cubicBezTo>
                  <a:lnTo>
                    <a:pt x="16692" y="23666"/>
                  </a:lnTo>
                  <a:cubicBezTo>
                    <a:pt x="16332" y="23651"/>
                    <a:pt x="15972" y="23651"/>
                    <a:pt x="15628" y="23651"/>
                  </a:cubicBezTo>
                  <a:lnTo>
                    <a:pt x="15628" y="22152"/>
                  </a:lnTo>
                  <a:close/>
                  <a:moveTo>
                    <a:pt x="12223" y="23831"/>
                  </a:moveTo>
                  <a:cubicBezTo>
                    <a:pt x="12733" y="23831"/>
                    <a:pt x="13243" y="23831"/>
                    <a:pt x="13753" y="23846"/>
                  </a:cubicBezTo>
                  <a:lnTo>
                    <a:pt x="13753" y="25361"/>
                  </a:lnTo>
                  <a:lnTo>
                    <a:pt x="12223" y="25361"/>
                  </a:lnTo>
                  <a:lnTo>
                    <a:pt x="12223" y="23831"/>
                  </a:lnTo>
                  <a:close/>
                  <a:moveTo>
                    <a:pt x="15448" y="23846"/>
                  </a:moveTo>
                  <a:lnTo>
                    <a:pt x="15448" y="25361"/>
                  </a:lnTo>
                  <a:lnTo>
                    <a:pt x="13933" y="25361"/>
                  </a:lnTo>
                  <a:lnTo>
                    <a:pt x="13933" y="23846"/>
                  </a:lnTo>
                  <a:close/>
                  <a:moveTo>
                    <a:pt x="15628" y="23846"/>
                  </a:moveTo>
                  <a:cubicBezTo>
                    <a:pt x="15972" y="23861"/>
                    <a:pt x="16332" y="23861"/>
                    <a:pt x="16692" y="23861"/>
                  </a:cubicBezTo>
                  <a:lnTo>
                    <a:pt x="16692" y="25361"/>
                  </a:lnTo>
                  <a:lnTo>
                    <a:pt x="15628" y="25361"/>
                  </a:lnTo>
                  <a:lnTo>
                    <a:pt x="15628" y="23846"/>
                  </a:lnTo>
                  <a:close/>
                  <a:moveTo>
                    <a:pt x="16692" y="25555"/>
                  </a:moveTo>
                  <a:lnTo>
                    <a:pt x="16692" y="27055"/>
                  </a:lnTo>
                  <a:lnTo>
                    <a:pt x="15628" y="27055"/>
                  </a:lnTo>
                  <a:lnTo>
                    <a:pt x="15628" y="25555"/>
                  </a:lnTo>
                  <a:close/>
                  <a:moveTo>
                    <a:pt x="15448" y="25555"/>
                  </a:moveTo>
                  <a:lnTo>
                    <a:pt x="15448" y="27055"/>
                  </a:lnTo>
                  <a:cubicBezTo>
                    <a:pt x="14938" y="27055"/>
                    <a:pt x="14428" y="27071"/>
                    <a:pt x="13933" y="27071"/>
                  </a:cubicBezTo>
                  <a:lnTo>
                    <a:pt x="13933" y="25555"/>
                  </a:lnTo>
                  <a:close/>
                  <a:moveTo>
                    <a:pt x="8834" y="0"/>
                  </a:moveTo>
                  <a:cubicBezTo>
                    <a:pt x="8699" y="16"/>
                    <a:pt x="8564" y="60"/>
                    <a:pt x="8429" y="150"/>
                  </a:cubicBezTo>
                  <a:cubicBezTo>
                    <a:pt x="8399" y="166"/>
                    <a:pt x="8369" y="196"/>
                    <a:pt x="8339" y="226"/>
                  </a:cubicBezTo>
                  <a:lnTo>
                    <a:pt x="8669" y="226"/>
                  </a:lnTo>
                  <a:lnTo>
                    <a:pt x="8669" y="1620"/>
                  </a:lnTo>
                  <a:lnTo>
                    <a:pt x="7139" y="1620"/>
                  </a:lnTo>
                  <a:lnTo>
                    <a:pt x="7139" y="1546"/>
                  </a:lnTo>
                  <a:cubicBezTo>
                    <a:pt x="7049" y="1650"/>
                    <a:pt x="6944" y="1726"/>
                    <a:pt x="6824" y="1800"/>
                  </a:cubicBezTo>
                  <a:cubicBezTo>
                    <a:pt x="6810" y="1800"/>
                    <a:pt x="6794" y="1816"/>
                    <a:pt x="6780" y="1816"/>
                  </a:cubicBezTo>
                  <a:lnTo>
                    <a:pt x="6959" y="1816"/>
                  </a:lnTo>
                  <a:lnTo>
                    <a:pt x="6959" y="3330"/>
                  </a:lnTo>
                  <a:lnTo>
                    <a:pt x="5444" y="3330"/>
                  </a:lnTo>
                  <a:lnTo>
                    <a:pt x="5444" y="2236"/>
                  </a:lnTo>
                  <a:cubicBezTo>
                    <a:pt x="5384" y="2250"/>
                    <a:pt x="5324" y="2280"/>
                    <a:pt x="5264" y="2296"/>
                  </a:cubicBezTo>
                  <a:lnTo>
                    <a:pt x="5264" y="3330"/>
                  </a:lnTo>
                  <a:lnTo>
                    <a:pt x="4244" y="3330"/>
                  </a:lnTo>
                  <a:cubicBezTo>
                    <a:pt x="4214" y="3390"/>
                    <a:pt x="4170" y="3465"/>
                    <a:pt x="4124" y="3525"/>
                  </a:cubicBezTo>
                  <a:lnTo>
                    <a:pt x="5264" y="3525"/>
                  </a:lnTo>
                  <a:lnTo>
                    <a:pt x="5264" y="5055"/>
                  </a:lnTo>
                  <a:cubicBezTo>
                    <a:pt x="4770" y="5039"/>
                    <a:pt x="4260" y="5039"/>
                    <a:pt x="3750" y="5039"/>
                  </a:cubicBezTo>
                  <a:lnTo>
                    <a:pt x="3750" y="3915"/>
                  </a:lnTo>
                  <a:cubicBezTo>
                    <a:pt x="3690" y="3975"/>
                    <a:pt x="3630" y="4020"/>
                    <a:pt x="3570" y="4080"/>
                  </a:cubicBezTo>
                  <a:lnTo>
                    <a:pt x="3570" y="5039"/>
                  </a:lnTo>
                  <a:lnTo>
                    <a:pt x="2355" y="5039"/>
                  </a:lnTo>
                  <a:cubicBezTo>
                    <a:pt x="2280" y="5085"/>
                    <a:pt x="2190" y="5145"/>
                    <a:pt x="2115" y="5189"/>
                  </a:cubicBezTo>
                  <a:lnTo>
                    <a:pt x="2070" y="5235"/>
                  </a:lnTo>
                  <a:lnTo>
                    <a:pt x="3570" y="5235"/>
                  </a:lnTo>
                  <a:lnTo>
                    <a:pt x="3570" y="6659"/>
                  </a:lnTo>
                  <a:cubicBezTo>
                    <a:pt x="3060" y="6675"/>
                    <a:pt x="2565" y="6675"/>
                    <a:pt x="2055" y="6675"/>
                  </a:cubicBezTo>
                  <a:lnTo>
                    <a:pt x="2055" y="5249"/>
                  </a:lnTo>
                  <a:cubicBezTo>
                    <a:pt x="1995" y="5295"/>
                    <a:pt x="1935" y="5339"/>
                    <a:pt x="1875" y="5399"/>
                  </a:cubicBezTo>
                  <a:lnTo>
                    <a:pt x="1875" y="6689"/>
                  </a:lnTo>
                  <a:cubicBezTo>
                    <a:pt x="1441" y="6689"/>
                    <a:pt x="1005" y="6689"/>
                    <a:pt x="555" y="6705"/>
                  </a:cubicBezTo>
                  <a:lnTo>
                    <a:pt x="555" y="6659"/>
                  </a:lnTo>
                  <a:cubicBezTo>
                    <a:pt x="525" y="6719"/>
                    <a:pt x="481" y="6765"/>
                    <a:pt x="465" y="6809"/>
                  </a:cubicBezTo>
                  <a:cubicBezTo>
                    <a:pt x="421" y="6915"/>
                    <a:pt x="481" y="7019"/>
                    <a:pt x="495" y="7139"/>
                  </a:cubicBezTo>
                  <a:cubicBezTo>
                    <a:pt x="525" y="7215"/>
                    <a:pt x="541" y="7289"/>
                    <a:pt x="555" y="7365"/>
                  </a:cubicBezTo>
                  <a:lnTo>
                    <a:pt x="555" y="6899"/>
                  </a:lnTo>
                  <a:cubicBezTo>
                    <a:pt x="1005" y="6885"/>
                    <a:pt x="1441" y="6885"/>
                    <a:pt x="1875" y="6885"/>
                  </a:cubicBezTo>
                  <a:lnTo>
                    <a:pt x="1875" y="8384"/>
                  </a:lnTo>
                  <a:cubicBezTo>
                    <a:pt x="1441" y="8399"/>
                    <a:pt x="1005" y="8399"/>
                    <a:pt x="585" y="8399"/>
                  </a:cubicBezTo>
                  <a:cubicBezTo>
                    <a:pt x="585" y="8459"/>
                    <a:pt x="585" y="8504"/>
                    <a:pt x="571" y="8564"/>
                  </a:cubicBezTo>
                  <a:cubicBezTo>
                    <a:pt x="567" y="8575"/>
                    <a:pt x="563" y="8585"/>
                    <a:pt x="558" y="8594"/>
                  </a:cubicBezTo>
                  <a:lnTo>
                    <a:pt x="1875" y="8594"/>
                  </a:lnTo>
                  <a:lnTo>
                    <a:pt x="1875" y="10094"/>
                  </a:lnTo>
                  <a:lnTo>
                    <a:pt x="555" y="10094"/>
                  </a:lnTo>
                  <a:lnTo>
                    <a:pt x="555" y="8601"/>
                  </a:lnTo>
                  <a:lnTo>
                    <a:pt x="555" y="8601"/>
                  </a:lnTo>
                  <a:cubicBezTo>
                    <a:pt x="509" y="8701"/>
                    <a:pt x="444" y="8770"/>
                    <a:pt x="391" y="8864"/>
                  </a:cubicBezTo>
                  <a:lnTo>
                    <a:pt x="391" y="9539"/>
                  </a:lnTo>
                  <a:cubicBezTo>
                    <a:pt x="421" y="9659"/>
                    <a:pt x="465" y="9764"/>
                    <a:pt x="465" y="9869"/>
                  </a:cubicBezTo>
                  <a:cubicBezTo>
                    <a:pt x="481" y="9988"/>
                    <a:pt x="421" y="10124"/>
                    <a:pt x="421" y="10258"/>
                  </a:cubicBezTo>
                  <a:cubicBezTo>
                    <a:pt x="405" y="10918"/>
                    <a:pt x="421" y="11578"/>
                    <a:pt x="421" y="12254"/>
                  </a:cubicBezTo>
                  <a:cubicBezTo>
                    <a:pt x="421" y="12478"/>
                    <a:pt x="451" y="12718"/>
                    <a:pt x="391" y="12928"/>
                  </a:cubicBezTo>
                  <a:lnTo>
                    <a:pt x="391" y="13498"/>
                  </a:lnTo>
                  <a:lnTo>
                    <a:pt x="105" y="13498"/>
                  </a:lnTo>
                  <a:cubicBezTo>
                    <a:pt x="75" y="13543"/>
                    <a:pt x="61" y="13573"/>
                    <a:pt x="31" y="13618"/>
                  </a:cubicBezTo>
                  <a:cubicBezTo>
                    <a:pt x="31" y="13648"/>
                    <a:pt x="15" y="13663"/>
                    <a:pt x="1" y="13693"/>
                  </a:cubicBezTo>
                  <a:lnTo>
                    <a:pt x="391" y="13693"/>
                  </a:lnTo>
                  <a:lnTo>
                    <a:pt x="391" y="14488"/>
                  </a:lnTo>
                  <a:cubicBezTo>
                    <a:pt x="435" y="14623"/>
                    <a:pt x="481" y="14773"/>
                    <a:pt x="555" y="14908"/>
                  </a:cubicBezTo>
                  <a:lnTo>
                    <a:pt x="555" y="13693"/>
                  </a:lnTo>
                  <a:cubicBezTo>
                    <a:pt x="1005" y="13708"/>
                    <a:pt x="1441" y="13708"/>
                    <a:pt x="1875" y="13708"/>
                  </a:cubicBezTo>
                  <a:lnTo>
                    <a:pt x="1875" y="15163"/>
                  </a:lnTo>
                  <a:cubicBezTo>
                    <a:pt x="1531" y="15163"/>
                    <a:pt x="1185" y="15177"/>
                    <a:pt x="825" y="15177"/>
                  </a:cubicBezTo>
                  <a:cubicBezTo>
                    <a:pt x="915" y="15237"/>
                    <a:pt x="991" y="15297"/>
                    <a:pt x="1035" y="15373"/>
                  </a:cubicBezTo>
                  <a:cubicBezTo>
                    <a:pt x="1321" y="15373"/>
                    <a:pt x="1591" y="15373"/>
                    <a:pt x="1875" y="15357"/>
                  </a:cubicBezTo>
                  <a:lnTo>
                    <a:pt x="1875" y="16873"/>
                  </a:lnTo>
                  <a:lnTo>
                    <a:pt x="1605" y="16873"/>
                  </a:lnTo>
                  <a:cubicBezTo>
                    <a:pt x="1800" y="16917"/>
                    <a:pt x="1980" y="16993"/>
                    <a:pt x="2160" y="17023"/>
                  </a:cubicBezTo>
                  <a:cubicBezTo>
                    <a:pt x="2265" y="17037"/>
                    <a:pt x="2340" y="17053"/>
                    <a:pt x="2430" y="17067"/>
                  </a:cubicBezTo>
                  <a:lnTo>
                    <a:pt x="3570" y="17067"/>
                  </a:lnTo>
                  <a:lnTo>
                    <a:pt x="3570" y="17877"/>
                  </a:lnTo>
                  <a:lnTo>
                    <a:pt x="3585" y="17877"/>
                  </a:lnTo>
                  <a:cubicBezTo>
                    <a:pt x="3645" y="17877"/>
                    <a:pt x="3705" y="17907"/>
                    <a:pt x="3750" y="17923"/>
                  </a:cubicBezTo>
                  <a:lnTo>
                    <a:pt x="3750" y="17067"/>
                  </a:lnTo>
                  <a:lnTo>
                    <a:pt x="5264" y="17067"/>
                  </a:lnTo>
                  <a:lnTo>
                    <a:pt x="5264" y="18582"/>
                  </a:lnTo>
                  <a:lnTo>
                    <a:pt x="4184" y="18582"/>
                  </a:lnTo>
                  <a:cubicBezTo>
                    <a:pt x="4200" y="18642"/>
                    <a:pt x="4214" y="18702"/>
                    <a:pt x="4244" y="18747"/>
                  </a:cubicBezTo>
                  <a:lnTo>
                    <a:pt x="4244" y="18777"/>
                  </a:lnTo>
                  <a:lnTo>
                    <a:pt x="5264" y="18777"/>
                  </a:lnTo>
                  <a:lnTo>
                    <a:pt x="5264" y="20306"/>
                  </a:lnTo>
                  <a:lnTo>
                    <a:pt x="5040" y="20306"/>
                  </a:lnTo>
                  <a:cubicBezTo>
                    <a:pt x="5040" y="20366"/>
                    <a:pt x="5040" y="20442"/>
                    <a:pt x="5010" y="20502"/>
                  </a:cubicBezTo>
                  <a:lnTo>
                    <a:pt x="5264" y="20502"/>
                  </a:lnTo>
                  <a:lnTo>
                    <a:pt x="5264" y="21912"/>
                  </a:lnTo>
                  <a:lnTo>
                    <a:pt x="4814" y="21912"/>
                  </a:lnTo>
                  <a:cubicBezTo>
                    <a:pt x="4814" y="21986"/>
                    <a:pt x="4814" y="22046"/>
                    <a:pt x="4844" y="22106"/>
                  </a:cubicBezTo>
                  <a:lnTo>
                    <a:pt x="5264" y="22106"/>
                  </a:lnTo>
                  <a:lnTo>
                    <a:pt x="5264" y="22422"/>
                  </a:lnTo>
                  <a:lnTo>
                    <a:pt x="5280" y="22422"/>
                  </a:lnTo>
                  <a:cubicBezTo>
                    <a:pt x="5340" y="22452"/>
                    <a:pt x="5400" y="22466"/>
                    <a:pt x="5444" y="22496"/>
                  </a:cubicBezTo>
                  <a:lnTo>
                    <a:pt x="5444" y="22106"/>
                  </a:lnTo>
                  <a:lnTo>
                    <a:pt x="6959" y="22106"/>
                  </a:lnTo>
                  <a:lnTo>
                    <a:pt x="6959" y="23636"/>
                  </a:lnTo>
                  <a:lnTo>
                    <a:pt x="6824" y="23636"/>
                  </a:lnTo>
                  <a:cubicBezTo>
                    <a:pt x="6944" y="23696"/>
                    <a:pt x="7079" y="23756"/>
                    <a:pt x="7199" y="23831"/>
                  </a:cubicBezTo>
                  <a:lnTo>
                    <a:pt x="7304" y="23831"/>
                  </a:lnTo>
                  <a:cubicBezTo>
                    <a:pt x="7379" y="23756"/>
                    <a:pt x="7469" y="23681"/>
                    <a:pt x="7559" y="23636"/>
                  </a:cubicBezTo>
                  <a:lnTo>
                    <a:pt x="7139" y="23636"/>
                  </a:lnTo>
                  <a:lnTo>
                    <a:pt x="7139" y="22106"/>
                  </a:lnTo>
                  <a:lnTo>
                    <a:pt x="8669" y="22106"/>
                  </a:lnTo>
                  <a:lnTo>
                    <a:pt x="8669" y="23381"/>
                  </a:lnTo>
                  <a:cubicBezTo>
                    <a:pt x="8684" y="23366"/>
                    <a:pt x="8699" y="23351"/>
                    <a:pt x="8714" y="23351"/>
                  </a:cubicBezTo>
                  <a:cubicBezTo>
                    <a:pt x="8774" y="23306"/>
                    <a:pt x="8804" y="23262"/>
                    <a:pt x="8834" y="23202"/>
                  </a:cubicBezTo>
                  <a:lnTo>
                    <a:pt x="8834" y="22106"/>
                  </a:lnTo>
                  <a:lnTo>
                    <a:pt x="10363" y="22106"/>
                  </a:lnTo>
                  <a:lnTo>
                    <a:pt x="10363" y="23126"/>
                  </a:lnTo>
                  <a:cubicBezTo>
                    <a:pt x="10439" y="23142"/>
                    <a:pt x="10483" y="23112"/>
                    <a:pt x="10529" y="23262"/>
                  </a:cubicBezTo>
                  <a:lnTo>
                    <a:pt x="10529" y="22106"/>
                  </a:lnTo>
                  <a:cubicBezTo>
                    <a:pt x="11039" y="22106"/>
                    <a:pt x="11549" y="22106"/>
                    <a:pt x="12058" y="22122"/>
                  </a:cubicBezTo>
                  <a:lnTo>
                    <a:pt x="12058" y="23636"/>
                  </a:lnTo>
                  <a:lnTo>
                    <a:pt x="10529" y="23636"/>
                  </a:lnTo>
                  <a:lnTo>
                    <a:pt x="10529" y="23381"/>
                  </a:lnTo>
                  <a:cubicBezTo>
                    <a:pt x="10529" y="23456"/>
                    <a:pt x="10513" y="23531"/>
                    <a:pt x="10513" y="23591"/>
                  </a:cubicBezTo>
                  <a:cubicBezTo>
                    <a:pt x="10513" y="23666"/>
                    <a:pt x="10529" y="23756"/>
                    <a:pt x="10529" y="23846"/>
                  </a:cubicBezTo>
                  <a:lnTo>
                    <a:pt x="10529" y="23831"/>
                  </a:lnTo>
                  <a:lnTo>
                    <a:pt x="12058" y="23831"/>
                  </a:lnTo>
                  <a:lnTo>
                    <a:pt x="12058" y="25361"/>
                  </a:lnTo>
                  <a:cubicBezTo>
                    <a:pt x="11549" y="25361"/>
                    <a:pt x="11039" y="25345"/>
                    <a:pt x="10529" y="25345"/>
                  </a:cubicBezTo>
                  <a:lnTo>
                    <a:pt x="10529" y="24116"/>
                  </a:lnTo>
                  <a:cubicBezTo>
                    <a:pt x="10529" y="24161"/>
                    <a:pt x="10513" y="24206"/>
                    <a:pt x="10499" y="24251"/>
                  </a:cubicBezTo>
                  <a:cubicBezTo>
                    <a:pt x="10483" y="24311"/>
                    <a:pt x="10423" y="24371"/>
                    <a:pt x="10363" y="24416"/>
                  </a:cubicBezTo>
                  <a:lnTo>
                    <a:pt x="10363" y="25345"/>
                  </a:lnTo>
                  <a:lnTo>
                    <a:pt x="10153" y="25345"/>
                  </a:lnTo>
                  <a:cubicBezTo>
                    <a:pt x="10169" y="25421"/>
                    <a:pt x="10199" y="25495"/>
                    <a:pt x="10229" y="25555"/>
                  </a:cubicBezTo>
                  <a:lnTo>
                    <a:pt x="10363" y="25555"/>
                  </a:lnTo>
                  <a:lnTo>
                    <a:pt x="10363" y="25765"/>
                  </a:lnTo>
                  <a:cubicBezTo>
                    <a:pt x="10409" y="25841"/>
                    <a:pt x="10469" y="25915"/>
                    <a:pt x="10529" y="25975"/>
                  </a:cubicBezTo>
                  <a:lnTo>
                    <a:pt x="10529" y="25555"/>
                  </a:lnTo>
                  <a:lnTo>
                    <a:pt x="12058" y="25555"/>
                  </a:lnTo>
                  <a:lnTo>
                    <a:pt x="12058" y="26591"/>
                  </a:lnTo>
                  <a:cubicBezTo>
                    <a:pt x="12118" y="26635"/>
                    <a:pt x="12178" y="26665"/>
                    <a:pt x="12223" y="26725"/>
                  </a:cubicBezTo>
                  <a:lnTo>
                    <a:pt x="12223" y="25555"/>
                  </a:lnTo>
                  <a:lnTo>
                    <a:pt x="13753" y="25555"/>
                  </a:lnTo>
                  <a:lnTo>
                    <a:pt x="13753" y="27071"/>
                  </a:lnTo>
                  <a:lnTo>
                    <a:pt x="12523" y="27071"/>
                  </a:lnTo>
                  <a:cubicBezTo>
                    <a:pt x="12553" y="27101"/>
                    <a:pt x="12568" y="27145"/>
                    <a:pt x="12598" y="27175"/>
                  </a:cubicBezTo>
                  <a:cubicBezTo>
                    <a:pt x="12628" y="27205"/>
                    <a:pt x="12643" y="27235"/>
                    <a:pt x="12673" y="27265"/>
                  </a:cubicBezTo>
                  <a:lnTo>
                    <a:pt x="13753" y="27265"/>
                  </a:lnTo>
                  <a:lnTo>
                    <a:pt x="13753" y="27685"/>
                  </a:lnTo>
                  <a:cubicBezTo>
                    <a:pt x="13795" y="27675"/>
                    <a:pt x="13837" y="27664"/>
                    <a:pt x="13879" y="27664"/>
                  </a:cubicBezTo>
                  <a:cubicBezTo>
                    <a:pt x="13897" y="27664"/>
                    <a:pt x="13915" y="27666"/>
                    <a:pt x="13933" y="27671"/>
                  </a:cubicBezTo>
                  <a:lnTo>
                    <a:pt x="13933" y="27265"/>
                  </a:lnTo>
                  <a:lnTo>
                    <a:pt x="15448" y="27265"/>
                  </a:lnTo>
                  <a:lnTo>
                    <a:pt x="15448" y="28555"/>
                  </a:lnTo>
                  <a:cubicBezTo>
                    <a:pt x="15462" y="28555"/>
                    <a:pt x="15478" y="28555"/>
                    <a:pt x="15492" y="28540"/>
                  </a:cubicBezTo>
                  <a:cubicBezTo>
                    <a:pt x="15538" y="28525"/>
                    <a:pt x="15582" y="28510"/>
                    <a:pt x="15628" y="28480"/>
                  </a:cubicBezTo>
                  <a:lnTo>
                    <a:pt x="15628" y="27251"/>
                  </a:lnTo>
                  <a:lnTo>
                    <a:pt x="16692" y="27251"/>
                  </a:lnTo>
                  <a:lnTo>
                    <a:pt x="16692" y="28675"/>
                  </a:lnTo>
                  <a:cubicBezTo>
                    <a:pt x="16708" y="28705"/>
                    <a:pt x="16722" y="28720"/>
                    <a:pt x="16752" y="28735"/>
                  </a:cubicBezTo>
                  <a:cubicBezTo>
                    <a:pt x="16812" y="28810"/>
                    <a:pt x="16872" y="28855"/>
                    <a:pt x="16932" y="28885"/>
                  </a:cubicBezTo>
                  <a:lnTo>
                    <a:pt x="16932" y="76"/>
                  </a:lnTo>
                  <a:lnTo>
                    <a:pt x="9523" y="76"/>
                  </a:lnTo>
                  <a:cubicBezTo>
                    <a:pt x="9449" y="60"/>
                    <a:pt x="9389" y="46"/>
                    <a:pt x="9329" y="30"/>
                  </a:cubicBezTo>
                  <a:lnTo>
                    <a:pt x="8834" y="30"/>
                  </a:lnTo>
                  <a:lnTo>
                    <a:pt x="8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1473375" y="4420800"/>
              <a:ext cx="460425" cy="730350"/>
            </a:xfrm>
            <a:custGeom>
              <a:avLst/>
              <a:gdLst/>
              <a:ahLst/>
              <a:cxnLst/>
              <a:rect l="l" t="t" r="r" b="b"/>
              <a:pathLst>
                <a:path w="18417" h="29214" extrusionOk="0">
                  <a:moveTo>
                    <a:pt x="9058" y="0"/>
                  </a:moveTo>
                  <a:cubicBezTo>
                    <a:pt x="8879" y="0"/>
                    <a:pt x="8714" y="46"/>
                    <a:pt x="8534" y="150"/>
                  </a:cubicBezTo>
                  <a:cubicBezTo>
                    <a:pt x="8369" y="256"/>
                    <a:pt x="8204" y="570"/>
                    <a:pt x="8099" y="750"/>
                  </a:cubicBezTo>
                  <a:cubicBezTo>
                    <a:pt x="8054" y="826"/>
                    <a:pt x="8009" y="930"/>
                    <a:pt x="7934" y="976"/>
                  </a:cubicBezTo>
                  <a:cubicBezTo>
                    <a:pt x="7829" y="1050"/>
                    <a:pt x="7679" y="1036"/>
                    <a:pt x="7574" y="1110"/>
                  </a:cubicBezTo>
                  <a:cubicBezTo>
                    <a:pt x="7454" y="1200"/>
                    <a:pt x="7394" y="1336"/>
                    <a:pt x="7319" y="1456"/>
                  </a:cubicBezTo>
                  <a:cubicBezTo>
                    <a:pt x="7214" y="1620"/>
                    <a:pt x="7079" y="1710"/>
                    <a:pt x="6929" y="1800"/>
                  </a:cubicBezTo>
                  <a:cubicBezTo>
                    <a:pt x="6645" y="1950"/>
                    <a:pt x="6329" y="1980"/>
                    <a:pt x="6045" y="2086"/>
                  </a:cubicBezTo>
                  <a:cubicBezTo>
                    <a:pt x="5715" y="2190"/>
                    <a:pt x="5385" y="2266"/>
                    <a:pt x="5085" y="2430"/>
                  </a:cubicBezTo>
                  <a:cubicBezTo>
                    <a:pt x="4755" y="2596"/>
                    <a:pt x="4559" y="2850"/>
                    <a:pt x="4425" y="3195"/>
                  </a:cubicBezTo>
                  <a:cubicBezTo>
                    <a:pt x="4259" y="3555"/>
                    <a:pt x="3989" y="3795"/>
                    <a:pt x="3675" y="4080"/>
                  </a:cubicBezTo>
                  <a:cubicBezTo>
                    <a:pt x="3225" y="4485"/>
                    <a:pt x="2730" y="4859"/>
                    <a:pt x="2220" y="5189"/>
                  </a:cubicBezTo>
                  <a:cubicBezTo>
                    <a:pt x="1950" y="5369"/>
                    <a:pt x="1800" y="5669"/>
                    <a:pt x="1546" y="5849"/>
                  </a:cubicBezTo>
                  <a:cubicBezTo>
                    <a:pt x="1410" y="5969"/>
                    <a:pt x="1246" y="6015"/>
                    <a:pt x="1096" y="6119"/>
                  </a:cubicBezTo>
                  <a:cubicBezTo>
                    <a:pt x="990" y="6209"/>
                    <a:pt x="916" y="6359"/>
                    <a:pt x="840" y="6465"/>
                  </a:cubicBezTo>
                  <a:cubicBezTo>
                    <a:pt x="766" y="6569"/>
                    <a:pt x="616" y="6705"/>
                    <a:pt x="570" y="6809"/>
                  </a:cubicBezTo>
                  <a:cubicBezTo>
                    <a:pt x="526" y="6915"/>
                    <a:pt x="586" y="7019"/>
                    <a:pt x="600" y="7139"/>
                  </a:cubicBezTo>
                  <a:cubicBezTo>
                    <a:pt x="660" y="7365"/>
                    <a:pt x="766" y="7665"/>
                    <a:pt x="766" y="7889"/>
                  </a:cubicBezTo>
                  <a:cubicBezTo>
                    <a:pt x="766" y="8024"/>
                    <a:pt x="690" y="8129"/>
                    <a:pt x="676" y="8264"/>
                  </a:cubicBezTo>
                  <a:cubicBezTo>
                    <a:pt x="676" y="8369"/>
                    <a:pt x="706" y="8459"/>
                    <a:pt x="676" y="8564"/>
                  </a:cubicBezTo>
                  <a:cubicBezTo>
                    <a:pt x="630" y="8714"/>
                    <a:pt x="496" y="8804"/>
                    <a:pt x="450" y="8969"/>
                  </a:cubicBezTo>
                  <a:cubicBezTo>
                    <a:pt x="436" y="9104"/>
                    <a:pt x="436" y="9269"/>
                    <a:pt x="466" y="9389"/>
                  </a:cubicBezTo>
                  <a:cubicBezTo>
                    <a:pt x="480" y="9554"/>
                    <a:pt x="570" y="9719"/>
                    <a:pt x="570" y="9869"/>
                  </a:cubicBezTo>
                  <a:cubicBezTo>
                    <a:pt x="586" y="9988"/>
                    <a:pt x="526" y="10124"/>
                    <a:pt x="526" y="10258"/>
                  </a:cubicBezTo>
                  <a:cubicBezTo>
                    <a:pt x="510" y="10918"/>
                    <a:pt x="526" y="11578"/>
                    <a:pt x="526" y="12254"/>
                  </a:cubicBezTo>
                  <a:cubicBezTo>
                    <a:pt x="526" y="12478"/>
                    <a:pt x="556" y="12718"/>
                    <a:pt x="496" y="12944"/>
                  </a:cubicBezTo>
                  <a:cubicBezTo>
                    <a:pt x="420" y="13183"/>
                    <a:pt x="256" y="13393"/>
                    <a:pt x="136" y="13618"/>
                  </a:cubicBezTo>
                  <a:cubicBezTo>
                    <a:pt x="90" y="13708"/>
                    <a:pt x="0" y="13828"/>
                    <a:pt x="0" y="13933"/>
                  </a:cubicBezTo>
                  <a:cubicBezTo>
                    <a:pt x="166" y="14023"/>
                    <a:pt x="330" y="14098"/>
                    <a:pt x="420" y="14278"/>
                  </a:cubicBezTo>
                  <a:cubicBezTo>
                    <a:pt x="540" y="14533"/>
                    <a:pt x="540" y="14818"/>
                    <a:pt x="750" y="15028"/>
                  </a:cubicBezTo>
                  <a:cubicBezTo>
                    <a:pt x="990" y="15253"/>
                    <a:pt x="1200" y="15283"/>
                    <a:pt x="1230" y="15643"/>
                  </a:cubicBezTo>
                  <a:cubicBezTo>
                    <a:pt x="1246" y="15957"/>
                    <a:pt x="1156" y="16317"/>
                    <a:pt x="1230" y="16603"/>
                  </a:cubicBezTo>
                  <a:cubicBezTo>
                    <a:pt x="1290" y="16827"/>
                    <a:pt x="1486" y="16827"/>
                    <a:pt x="1680" y="16873"/>
                  </a:cubicBezTo>
                  <a:cubicBezTo>
                    <a:pt x="1875" y="16903"/>
                    <a:pt x="2070" y="16993"/>
                    <a:pt x="2265" y="17023"/>
                  </a:cubicBezTo>
                  <a:cubicBezTo>
                    <a:pt x="2475" y="17067"/>
                    <a:pt x="2640" y="17053"/>
                    <a:pt x="2745" y="17247"/>
                  </a:cubicBezTo>
                  <a:cubicBezTo>
                    <a:pt x="2835" y="17443"/>
                    <a:pt x="2880" y="17593"/>
                    <a:pt x="3075" y="17683"/>
                  </a:cubicBezTo>
                  <a:cubicBezTo>
                    <a:pt x="3285" y="17803"/>
                    <a:pt x="3450" y="17833"/>
                    <a:pt x="3690" y="17877"/>
                  </a:cubicBezTo>
                  <a:cubicBezTo>
                    <a:pt x="4125" y="17953"/>
                    <a:pt x="4215" y="18402"/>
                    <a:pt x="4349" y="18747"/>
                  </a:cubicBezTo>
                  <a:cubicBezTo>
                    <a:pt x="4425" y="18957"/>
                    <a:pt x="4529" y="19047"/>
                    <a:pt x="4649" y="19212"/>
                  </a:cubicBezTo>
                  <a:cubicBezTo>
                    <a:pt x="4695" y="19287"/>
                    <a:pt x="4739" y="19377"/>
                    <a:pt x="4769" y="19452"/>
                  </a:cubicBezTo>
                  <a:cubicBezTo>
                    <a:pt x="4785" y="19542"/>
                    <a:pt x="4739" y="19632"/>
                    <a:pt x="4785" y="19722"/>
                  </a:cubicBezTo>
                  <a:cubicBezTo>
                    <a:pt x="4815" y="19812"/>
                    <a:pt x="4965" y="19917"/>
                    <a:pt x="5025" y="19992"/>
                  </a:cubicBezTo>
                  <a:cubicBezTo>
                    <a:pt x="5325" y="20322"/>
                    <a:pt x="5025" y="20726"/>
                    <a:pt x="4845" y="21042"/>
                  </a:cubicBezTo>
                  <a:cubicBezTo>
                    <a:pt x="4665" y="21372"/>
                    <a:pt x="4889" y="21462"/>
                    <a:pt x="4919" y="21762"/>
                  </a:cubicBezTo>
                  <a:cubicBezTo>
                    <a:pt x="4935" y="21912"/>
                    <a:pt x="4889" y="22032"/>
                    <a:pt x="4995" y="22166"/>
                  </a:cubicBezTo>
                  <a:cubicBezTo>
                    <a:pt x="5069" y="22286"/>
                    <a:pt x="5249" y="22362"/>
                    <a:pt x="5385" y="22422"/>
                  </a:cubicBezTo>
                  <a:cubicBezTo>
                    <a:pt x="5655" y="22542"/>
                    <a:pt x="5835" y="22616"/>
                    <a:pt x="5999" y="22842"/>
                  </a:cubicBezTo>
                  <a:cubicBezTo>
                    <a:pt x="6075" y="22962"/>
                    <a:pt x="6149" y="23126"/>
                    <a:pt x="6255" y="23246"/>
                  </a:cubicBezTo>
                  <a:cubicBezTo>
                    <a:pt x="6405" y="23471"/>
                    <a:pt x="6705" y="23501"/>
                    <a:pt x="6929" y="23636"/>
                  </a:cubicBezTo>
                  <a:cubicBezTo>
                    <a:pt x="7079" y="23711"/>
                    <a:pt x="7244" y="23786"/>
                    <a:pt x="7364" y="23876"/>
                  </a:cubicBezTo>
                  <a:cubicBezTo>
                    <a:pt x="7544" y="23666"/>
                    <a:pt x="7829" y="23516"/>
                    <a:pt x="8084" y="23456"/>
                  </a:cubicBezTo>
                  <a:cubicBezTo>
                    <a:pt x="8148" y="23439"/>
                    <a:pt x="8219" y="23435"/>
                    <a:pt x="8292" y="23435"/>
                  </a:cubicBezTo>
                  <a:cubicBezTo>
                    <a:pt x="8349" y="23435"/>
                    <a:pt x="8407" y="23437"/>
                    <a:pt x="8465" y="23437"/>
                  </a:cubicBezTo>
                  <a:cubicBezTo>
                    <a:pt x="8596" y="23437"/>
                    <a:pt x="8722" y="23426"/>
                    <a:pt x="8819" y="23351"/>
                  </a:cubicBezTo>
                  <a:cubicBezTo>
                    <a:pt x="8939" y="23262"/>
                    <a:pt x="8969" y="23126"/>
                    <a:pt x="9088" y="23052"/>
                  </a:cubicBezTo>
                  <a:cubicBezTo>
                    <a:pt x="9194" y="22976"/>
                    <a:pt x="9268" y="22932"/>
                    <a:pt x="9374" y="22842"/>
                  </a:cubicBezTo>
                  <a:cubicBezTo>
                    <a:pt x="9478" y="22736"/>
                    <a:pt x="9554" y="22646"/>
                    <a:pt x="9704" y="22646"/>
                  </a:cubicBezTo>
                  <a:cubicBezTo>
                    <a:pt x="9838" y="22646"/>
                    <a:pt x="9854" y="22706"/>
                    <a:pt x="9974" y="22766"/>
                  </a:cubicBezTo>
                  <a:cubicBezTo>
                    <a:pt x="10124" y="22842"/>
                    <a:pt x="10124" y="22812"/>
                    <a:pt x="10214" y="22962"/>
                  </a:cubicBezTo>
                  <a:cubicBezTo>
                    <a:pt x="10274" y="23036"/>
                    <a:pt x="10304" y="23082"/>
                    <a:pt x="10394" y="23112"/>
                  </a:cubicBezTo>
                  <a:cubicBezTo>
                    <a:pt x="10528" y="23156"/>
                    <a:pt x="10588" y="23082"/>
                    <a:pt x="10634" y="23262"/>
                  </a:cubicBezTo>
                  <a:cubicBezTo>
                    <a:pt x="10648" y="23351"/>
                    <a:pt x="10618" y="23501"/>
                    <a:pt x="10618" y="23591"/>
                  </a:cubicBezTo>
                  <a:cubicBezTo>
                    <a:pt x="10618" y="23771"/>
                    <a:pt x="10678" y="24071"/>
                    <a:pt x="10604" y="24251"/>
                  </a:cubicBezTo>
                  <a:cubicBezTo>
                    <a:pt x="10574" y="24341"/>
                    <a:pt x="10454" y="24416"/>
                    <a:pt x="10394" y="24491"/>
                  </a:cubicBezTo>
                  <a:cubicBezTo>
                    <a:pt x="10318" y="24596"/>
                    <a:pt x="10274" y="24701"/>
                    <a:pt x="10214" y="24806"/>
                  </a:cubicBezTo>
                  <a:cubicBezTo>
                    <a:pt x="10108" y="25031"/>
                    <a:pt x="10244" y="25391"/>
                    <a:pt x="10364" y="25601"/>
                  </a:cubicBezTo>
                  <a:cubicBezTo>
                    <a:pt x="10484" y="25841"/>
                    <a:pt x="10678" y="26005"/>
                    <a:pt x="10858" y="26201"/>
                  </a:cubicBezTo>
                  <a:cubicBezTo>
                    <a:pt x="11128" y="26455"/>
                    <a:pt x="11578" y="26395"/>
                    <a:pt x="11938" y="26501"/>
                  </a:cubicBezTo>
                  <a:cubicBezTo>
                    <a:pt x="12343" y="26621"/>
                    <a:pt x="12463" y="26861"/>
                    <a:pt x="12703" y="27175"/>
                  </a:cubicBezTo>
                  <a:cubicBezTo>
                    <a:pt x="12883" y="27415"/>
                    <a:pt x="13198" y="27731"/>
                    <a:pt x="13513" y="27745"/>
                  </a:cubicBezTo>
                  <a:cubicBezTo>
                    <a:pt x="13694" y="27745"/>
                    <a:pt x="13826" y="27667"/>
                    <a:pt x="13960" y="27667"/>
                  </a:cubicBezTo>
                  <a:cubicBezTo>
                    <a:pt x="14037" y="27667"/>
                    <a:pt x="14115" y="27693"/>
                    <a:pt x="14203" y="27775"/>
                  </a:cubicBezTo>
                  <a:cubicBezTo>
                    <a:pt x="14503" y="28075"/>
                    <a:pt x="14607" y="28465"/>
                    <a:pt x="15043" y="28600"/>
                  </a:cubicBezTo>
                  <a:cubicBezTo>
                    <a:pt x="15127" y="28632"/>
                    <a:pt x="15194" y="28645"/>
                    <a:pt x="15255" y="28645"/>
                  </a:cubicBezTo>
                  <a:cubicBezTo>
                    <a:pt x="15368" y="28645"/>
                    <a:pt x="15460" y="28599"/>
                    <a:pt x="15597" y="28540"/>
                  </a:cubicBezTo>
                  <a:cubicBezTo>
                    <a:pt x="15801" y="28459"/>
                    <a:pt x="15955" y="28341"/>
                    <a:pt x="16182" y="28341"/>
                  </a:cubicBezTo>
                  <a:cubicBezTo>
                    <a:pt x="16206" y="28341"/>
                    <a:pt x="16231" y="28342"/>
                    <a:pt x="16257" y="28345"/>
                  </a:cubicBezTo>
                  <a:cubicBezTo>
                    <a:pt x="16483" y="28375"/>
                    <a:pt x="16693" y="28570"/>
                    <a:pt x="16857" y="28735"/>
                  </a:cubicBezTo>
                  <a:cubicBezTo>
                    <a:pt x="17037" y="28945"/>
                    <a:pt x="17247" y="28930"/>
                    <a:pt x="17487" y="29050"/>
                  </a:cubicBezTo>
                  <a:cubicBezTo>
                    <a:pt x="17562" y="29080"/>
                    <a:pt x="17622" y="29110"/>
                    <a:pt x="17697" y="29140"/>
                  </a:cubicBezTo>
                  <a:cubicBezTo>
                    <a:pt x="17727" y="29155"/>
                    <a:pt x="17712" y="29185"/>
                    <a:pt x="17757" y="29200"/>
                  </a:cubicBezTo>
                  <a:cubicBezTo>
                    <a:pt x="17802" y="29210"/>
                    <a:pt x="17890" y="29214"/>
                    <a:pt x="17988" y="29214"/>
                  </a:cubicBezTo>
                  <a:cubicBezTo>
                    <a:pt x="18182" y="29214"/>
                    <a:pt x="18412" y="29200"/>
                    <a:pt x="18402" y="29200"/>
                  </a:cubicBezTo>
                  <a:cubicBezTo>
                    <a:pt x="18402" y="29200"/>
                    <a:pt x="18417" y="28435"/>
                    <a:pt x="18417" y="27145"/>
                  </a:cubicBezTo>
                  <a:cubicBezTo>
                    <a:pt x="18361" y="27111"/>
                    <a:pt x="18296" y="27099"/>
                    <a:pt x="18225" y="27099"/>
                  </a:cubicBezTo>
                  <a:cubicBezTo>
                    <a:pt x="18144" y="27099"/>
                    <a:pt x="18055" y="27115"/>
                    <a:pt x="17967" y="27131"/>
                  </a:cubicBezTo>
                  <a:cubicBezTo>
                    <a:pt x="17843" y="27152"/>
                    <a:pt x="17709" y="27181"/>
                    <a:pt x="17579" y="27181"/>
                  </a:cubicBezTo>
                  <a:cubicBezTo>
                    <a:pt x="17442" y="27181"/>
                    <a:pt x="17310" y="27149"/>
                    <a:pt x="17202" y="27041"/>
                  </a:cubicBezTo>
                  <a:cubicBezTo>
                    <a:pt x="17097" y="26951"/>
                    <a:pt x="17053" y="26801"/>
                    <a:pt x="16947" y="26695"/>
                  </a:cubicBezTo>
                  <a:cubicBezTo>
                    <a:pt x="16852" y="26574"/>
                    <a:pt x="16696" y="26451"/>
                    <a:pt x="16534" y="26451"/>
                  </a:cubicBezTo>
                  <a:cubicBezTo>
                    <a:pt x="16517" y="26451"/>
                    <a:pt x="16500" y="26452"/>
                    <a:pt x="16483" y="26455"/>
                  </a:cubicBezTo>
                  <a:cubicBezTo>
                    <a:pt x="16357" y="26468"/>
                    <a:pt x="16253" y="26522"/>
                    <a:pt x="16126" y="26522"/>
                  </a:cubicBezTo>
                  <a:cubicBezTo>
                    <a:pt x="16100" y="26522"/>
                    <a:pt x="16074" y="26520"/>
                    <a:pt x="16047" y="26515"/>
                  </a:cubicBezTo>
                  <a:cubicBezTo>
                    <a:pt x="15793" y="26471"/>
                    <a:pt x="15597" y="26291"/>
                    <a:pt x="15417" y="26141"/>
                  </a:cubicBezTo>
                  <a:cubicBezTo>
                    <a:pt x="15237" y="26005"/>
                    <a:pt x="15103" y="25841"/>
                    <a:pt x="14877" y="25735"/>
                  </a:cubicBezTo>
                  <a:cubicBezTo>
                    <a:pt x="14727" y="25661"/>
                    <a:pt x="14593" y="25601"/>
                    <a:pt x="14517" y="25435"/>
                  </a:cubicBezTo>
                  <a:cubicBezTo>
                    <a:pt x="14413" y="25181"/>
                    <a:pt x="14397" y="24791"/>
                    <a:pt x="14203" y="24581"/>
                  </a:cubicBezTo>
                  <a:cubicBezTo>
                    <a:pt x="14053" y="24431"/>
                    <a:pt x="13813" y="24401"/>
                    <a:pt x="13618" y="24326"/>
                  </a:cubicBezTo>
                  <a:cubicBezTo>
                    <a:pt x="13523" y="24294"/>
                    <a:pt x="13330" y="24217"/>
                    <a:pt x="13183" y="24217"/>
                  </a:cubicBezTo>
                  <a:cubicBezTo>
                    <a:pt x="13122" y="24217"/>
                    <a:pt x="13068" y="24231"/>
                    <a:pt x="13033" y="24266"/>
                  </a:cubicBezTo>
                  <a:cubicBezTo>
                    <a:pt x="12943" y="24356"/>
                    <a:pt x="12958" y="24536"/>
                    <a:pt x="12913" y="24626"/>
                  </a:cubicBezTo>
                  <a:cubicBezTo>
                    <a:pt x="12868" y="24716"/>
                    <a:pt x="12778" y="24731"/>
                    <a:pt x="12658" y="24731"/>
                  </a:cubicBezTo>
                  <a:cubicBezTo>
                    <a:pt x="12508" y="24746"/>
                    <a:pt x="12313" y="24716"/>
                    <a:pt x="12208" y="24836"/>
                  </a:cubicBezTo>
                  <a:cubicBezTo>
                    <a:pt x="12118" y="24941"/>
                    <a:pt x="12088" y="25106"/>
                    <a:pt x="12043" y="25226"/>
                  </a:cubicBezTo>
                  <a:cubicBezTo>
                    <a:pt x="11993" y="25391"/>
                    <a:pt x="11909" y="25491"/>
                    <a:pt x="11758" y="25491"/>
                  </a:cubicBezTo>
                  <a:cubicBezTo>
                    <a:pt x="11730" y="25491"/>
                    <a:pt x="11700" y="25488"/>
                    <a:pt x="11668" y="25481"/>
                  </a:cubicBezTo>
                  <a:cubicBezTo>
                    <a:pt x="11474" y="25435"/>
                    <a:pt x="11248" y="25451"/>
                    <a:pt x="11084" y="25361"/>
                  </a:cubicBezTo>
                  <a:cubicBezTo>
                    <a:pt x="10904" y="25286"/>
                    <a:pt x="10738" y="24881"/>
                    <a:pt x="10754" y="24701"/>
                  </a:cubicBezTo>
                  <a:cubicBezTo>
                    <a:pt x="10784" y="24491"/>
                    <a:pt x="11054" y="24371"/>
                    <a:pt x="11204" y="24236"/>
                  </a:cubicBezTo>
                  <a:cubicBezTo>
                    <a:pt x="11324" y="24131"/>
                    <a:pt x="11428" y="24011"/>
                    <a:pt x="11504" y="23876"/>
                  </a:cubicBezTo>
                  <a:cubicBezTo>
                    <a:pt x="11638" y="23636"/>
                    <a:pt x="11848" y="23291"/>
                    <a:pt x="11654" y="23036"/>
                  </a:cubicBezTo>
                  <a:cubicBezTo>
                    <a:pt x="11548" y="22886"/>
                    <a:pt x="11474" y="22902"/>
                    <a:pt x="11548" y="22722"/>
                  </a:cubicBezTo>
                  <a:cubicBezTo>
                    <a:pt x="11594" y="22602"/>
                    <a:pt x="11744" y="22362"/>
                    <a:pt x="11684" y="22226"/>
                  </a:cubicBezTo>
                  <a:cubicBezTo>
                    <a:pt x="11638" y="22136"/>
                    <a:pt x="11458" y="22092"/>
                    <a:pt x="11368" y="22076"/>
                  </a:cubicBezTo>
                  <a:cubicBezTo>
                    <a:pt x="11234" y="22046"/>
                    <a:pt x="11158" y="22032"/>
                    <a:pt x="11038" y="21972"/>
                  </a:cubicBezTo>
                  <a:cubicBezTo>
                    <a:pt x="10948" y="21912"/>
                    <a:pt x="10678" y="21836"/>
                    <a:pt x="10648" y="21746"/>
                  </a:cubicBezTo>
                  <a:cubicBezTo>
                    <a:pt x="10604" y="21642"/>
                    <a:pt x="10784" y="21492"/>
                    <a:pt x="10844" y="21416"/>
                  </a:cubicBezTo>
                  <a:cubicBezTo>
                    <a:pt x="10964" y="21296"/>
                    <a:pt x="10964" y="21312"/>
                    <a:pt x="10874" y="21192"/>
                  </a:cubicBezTo>
                  <a:cubicBezTo>
                    <a:pt x="10828" y="21116"/>
                    <a:pt x="10798" y="21042"/>
                    <a:pt x="10724" y="20982"/>
                  </a:cubicBezTo>
                  <a:cubicBezTo>
                    <a:pt x="10634" y="20906"/>
                    <a:pt x="10514" y="20892"/>
                    <a:pt x="10438" y="20802"/>
                  </a:cubicBezTo>
                  <a:cubicBezTo>
                    <a:pt x="10364" y="20712"/>
                    <a:pt x="10334" y="20592"/>
                    <a:pt x="10244" y="20502"/>
                  </a:cubicBezTo>
                  <a:cubicBezTo>
                    <a:pt x="10107" y="20365"/>
                    <a:pt x="9978" y="20302"/>
                    <a:pt x="9816" y="20302"/>
                  </a:cubicBezTo>
                  <a:cubicBezTo>
                    <a:pt x="9746" y="20302"/>
                    <a:pt x="9670" y="20314"/>
                    <a:pt x="9584" y="20336"/>
                  </a:cubicBezTo>
                  <a:cubicBezTo>
                    <a:pt x="9268" y="20442"/>
                    <a:pt x="8504" y="20532"/>
                    <a:pt x="8534" y="20966"/>
                  </a:cubicBezTo>
                  <a:cubicBezTo>
                    <a:pt x="8534" y="21072"/>
                    <a:pt x="8624" y="21326"/>
                    <a:pt x="8579" y="21416"/>
                  </a:cubicBezTo>
                  <a:cubicBezTo>
                    <a:pt x="8534" y="21492"/>
                    <a:pt x="8369" y="21566"/>
                    <a:pt x="8294" y="21596"/>
                  </a:cubicBezTo>
                  <a:cubicBezTo>
                    <a:pt x="8099" y="21686"/>
                    <a:pt x="7934" y="21716"/>
                    <a:pt x="7799" y="21882"/>
                  </a:cubicBezTo>
                  <a:cubicBezTo>
                    <a:pt x="7679" y="22002"/>
                    <a:pt x="7559" y="22152"/>
                    <a:pt x="7394" y="22166"/>
                  </a:cubicBezTo>
                  <a:cubicBezTo>
                    <a:pt x="7358" y="22172"/>
                    <a:pt x="7308" y="22179"/>
                    <a:pt x="7258" y="22179"/>
                  </a:cubicBezTo>
                  <a:cubicBezTo>
                    <a:pt x="7184" y="22179"/>
                    <a:pt x="7108" y="22166"/>
                    <a:pt x="7064" y="22122"/>
                  </a:cubicBezTo>
                  <a:cubicBezTo>
                    <a:pt x="7004" y="22062"/>
                    <a:pt x="7004" y="21942"/>
                    <a:pt x="6974" y="21866"/>
                  </a:cubicBezTo>
                  <a:cubicBezTo>
                    <a:pt x="6879" y="21866"/>
                    <a:pt x="6821" y="21905"/>
                    <a:pt x="6740" y="21905"/>
                  </a:cubicBezTo>
                  <a:cubicBezTo>
                    <a:pt x="6720" y="21905"/>
                    <a:pt x="6699" y="21902"/>
                    <a:pt x="6675" y="21896"/>
                  </a:cubicBezTo>
                  <a:cubicBezTo>
                    <a:pt x="6599" y="21866"/>
                    <a:pt x="6539" y="21806"/>
                    <a:pt x="6479" y="21762"/>
                  </a:cubicBezTo>
                  <a:cubicBezTo>
                    <a:pt x="6359" y="21626"/>
                    <a:pt x="6315" y="21476"/>
                    <a:pt x="6255" y="21312"/>
                  </a:cubicBezTo>
                  <a:cubicBezTo>
                    <a:pt x="6209" y="21146"/>
                    <a:pt x="6075" y="21056"/>
                    <a:pt x="5999" y="20906"/>
                  </a:cubicBezTo>
                  <a:cubicBezTo>
                    <a:pt x="5909" y="20756"/>
                    <a:pt x="5955" y="20726"/>
                    <a:pt x="5969" y="20576"/>
                  </a:cubicBezTo>
                  <a:cubicBezTo>
                    <a:pt x="5985" y="20426"/>
                    <a:pt x="5955" y="20262"/>
                    <a:pt x="5985" y="20112"/>
                  </a:cubicBezTo>
                  <a:cubicBezTo>
                    <a:pt x="6015" y="19932"/>
                    <a:pt x="6105" y="19767"/>
                    <a:pt x="6179" y="19587"/>
                  </a:cubicBezTo>
                  <a:cubicBezTo>
                    <a:pt x="6225" y="19497"/>
                    <a:pt x="6269" y="19392"/>
                    <a:pt x="6315" y="19302"/>
                  </a:cubicBezTo>
                  <a:cubicBezTo>
                    <a:pt x="6345" y="19272"/>
                    <a:pt x="6389" y="19242"/>
                    <a:pt x="6419" y="19182"/>
                  </a:cubicBezTo>
                  <a:cubicBezTo>
                    <a:pt x="6479" y="19017"/>
                    <a:pt x="6329" y="19002"/>
                    <a:pt x="6225" y="18927"/>
                  </a:cubicBezTo>
                  <a:cubicBezTo>
                    <a:pt x="6075" y="18807"/>
                    <a:pt x="6179" y="18747"/>
                    <a:pt x="6269" y="18597"/>
                  </a:cubicBezTo>
                  <a:cubicBezTo>
                    <a:pt x="6345" y="18462"/>
                    <a:pt x="6449" y="18342"/>
                    <a:pt x="6479" y="18177"/>
                  </a:cubicBezTo>
                  <a:cubicBezTo>
                    <a:pt x="6495" y="18027"/>
                    <a:pt x="6479" y="17787"/>
                    <a:pt x="6345" y="17697"/>
                  </a:cubicBezTo>
                  <a:cubicBezTo>
                    <a:pt x="6209" y="17607"/>
                    <a:pt x="6075" y="17637"/>
                    <a:pt x="5969" y="17487"/>
                  </a:cubicBezTo>
                  <a:cubicBezTo>
                    <a:pt x="5955" y="17443"/>
                    <a:pt x="5939" y="17383"/>
                    <a:pt x="5909" y="17353"/>
                  </a:cubicBezTo>
                  <a:cubicBezTo>
                    <a:pt x="5879" y="17323"/>
                    <a:pt x="5835" y="17307"/>
                    <a:pt x="5819" y="17293"/>
                  </a:cubicBezTo>
                  <a:cubicBezTo>
                    <a:pt x="5715" y="17187"/>
                    <a:pt x="5729" y="17143"/>
                    <a:pt x="5759" y="17007"/>
                  </a:cubicBezTo>
                  <a:cubicBezTo>
                    <a:pt x="5805" y="16813"/>
                    <a:pt x="5819" y="16633"/>
                    <a:pt x="5819" y="16437"/>
                  </a:cubicBezTo>
                  <a:cubicBezTo>
                    <a:pt x="5819" y="16257"/>
                    <a:pt x="5849" y="16047"/>
                    <a:pt x="5775" y="15883"/>
                  </a:cubicBezTo>
                  <a:cubicBezTo>
                    <a:pt x="5669" y="15687"/>
                    <a:pt x="5505" y="15717"/>
                    <a:pt x="5309" y="15657"/>
                  </a:cubicBezTo>
                  <a:cubicBezTo>
                    <a:pt x="5189" y="15627"/>
                    <a:pt x="5069" y="15613"/>
                    <a:pt x="4949" y="15597"/>
                  </a:cubicBezTo>
                  <a:cubicBezTo>
                    <a:pt x="4880" y="15579"/>
                    <a:pt x="4806" y="15569"/>
                    <a:pt x="4732" y="15569"/>
                  </a:cubicBezTo>
                  <a:cubicBezTo>
                    <a:pt x="4567" y="15569"/>
                    <a:pt x="4399" y="15619"/>
                    <a:pt x="4275" y="15733"/>
                  </a:cubicBezTo>
                  <a:cubicBezTo>
                    <a:pt x="4065" y="15913"/>
                    <a:pt x="3945" y="16197"/>
                    <a:pt x="3660" y="16303"/>
                  </a:cubicBezTo>
                  <a:cubicBezTo>
                    <a:pt x="3600" y="16325"/>
                    <a:pt x="3536" y="16340"/>
                    <a:pt x="3474" y="16340"/>
                  </a:cubicBezTo>
                  <a:cubicBezTo>
                    <a:pt x="3412" y="16340"/>
                    <a:pt x="3352" y="16325"/>
                    <a:pt x="3300" y="16287"/>
                  </a:cubicBezTo>
                  <a:cubicBezTo>
                    <a:pt x="3210" y="16213"/>
                    <a:pt x="3195" y="16093"/>
                    <a:pt x="3120" y="16033"/>
                  </a:cubicBezTo>
                  <a:cubicBezTo>
                    <a:pt x="3045" y="15957"/>
                    <a:pt x="2940" y="15987"/>
                    <a:pt x="2865" y="15973"/>
                  </a:cubicBezTo>
                  <a:cubicBezTo>
                    <a:pt x="2805" y="15957"/>
                    <a:pt x="2760" y="15897"/>
                    <a:pt x="2715" y="15867"/>
                  </a:cubicBezTo>
                  <a:cubicBezTo>
                    <a:pt x="2595" y="15763"/>
                    <a:pt x="2580" y="15553"/>
                    <a:pt x="2445" y="15477"/>
                  </a:cubicBezTo>
                  <a:cubicBezTo>
                    <a:pt x="2370" y="15433"/>
                    <a:pt x="2265" y="15433"/>
                    <a:pt x="2190" y="15387"/>
                  </a:cubicBezTo>
                  <a:cubicBezTo>
                    <a:pt x="2115" y="15343"/>
                    <a:pt x="2055" y="15253"/>
                    <a:pt x="2010" y="15177"/>
                  </a:cubicBezTo>
                  <a:cubicBezTo>
                    <a:pt x="1875" y="14938"/>
                    <a:pt x="1980" y="14713"/>
                    <a:pt x="1995" y="14473"/>
                  </a:cubicBezTo>
                  <a:cubicBezTo>
                    <a:pt x="2010" y="14233"/>
                    <a:pt x="2085" y="13993"/>
                    <a:pt x="1950" y="13768"/>
                  </a:cubicBezTo>
                  <a:cubicBezTo>
                    <a:pt x="1875" y="13633"/>
                    <a:pt x="1786" y="13558"/>
                    <a:pt x="1756" y="13408"/>
                  </a:cubicBezTo>
                  <a:cubicBezTo>
                    <a:pt x="1680" y="13078"/>
                    <a:pt x="1756" y="12688"/>
                    <a:pt x="1800" y="12358"/>
                  </a:cubicBezTo>
                  <a:cubicBezTo>
                    <a:pt x="1860" y="11938"/>
                    <a:pt x="1980" y="11488"/>
                    <a:pt x="1950" y="11054"/>
                  </a:cubicBezTo>
                  <a:cubicBezTo>
                    <a:pt x="1935" y="10828"/>
                    <a:pt x="1875" y="10588"/>
                    <a:pt x="1845" y="10378"/>
                  </a:cubicBezTo>
                  <a:cubicBezTo>
                    <a:pt x="1830" y="10228"/>
                    <a:pt x="1845" y="10064"/>
                    <a:pt x="1740" y="9944"/>
                  </a:cubicBezTo>
                  <a:cubicBezTo>
                    <a:pt x="1666" y="9839"/>
                    <a:pt x="1516" y="9809"/>
                    <a:pt x="1440" y="9689"/>
                  </a:cubicBezTo>
                  <a:cubicBezTo>
                    <a:pt x="1380" y="9614"/>
                    <a:pt x="1396" y="9569"/>
                    <a:pt x="1396" y="9479"/>
                  </a:cubicBezTo>
                  <a:cubicBezTo>
                    <a:pt x="1396" y="9299"/>
                    <a:pt x="1426" y="9149"/>
                    <a:pt x="1440" y="8969"/>
                  </a:cubicBezTo>
                  <a:cubicBezTo>
                    <a:pt x="1440" y="8849"/>
                    <a:pt x="1486" y="8789"/>
                    <a:pt x="1530" y="8669"/>
                  </a:cubicBezTo>
                  <a:cubicBezTo>
                    <a:pt x="1606" y="8474"/>
                    <a:pt x="1680" y="8174"/>
                    <a:pt x="1636" y="7949"/>
                  </a:cubicBezTo>
                  <a:cubicBezTo>
                    <a:pt x="1606" y="7829"/>
                    <a:pt x="1576" y="7829"/>
                    <a:pt x="1620" y="7725"/>
                  </a:cubicBezTo>
                  <a:cubicBezTo>
                    <a:pt x="1680" y="7605"/>
                    <a:pt x="1770" y="7499"/>
                    <a:pt x="1845" y="7395"/>
                  </a:cubicBezTo>
                  <a:cubicBezTo>
                    <a:pt x="1935" y="7289"/>
                    <a:pt x="2010" y="7169"/>
                    <a:pt x="2055" y="7035"/>
                  </a:cubicBezTo>
                  <a:cubicBezTo>
                    <a:pt x="2070" y="6975"/>
                    <a:pt x="2085" y="6959"/>
                    <a:pt x="2085" y="6915"/>
                  </a:cubicBezTo>
                  <a:cubicBezTo>
                    <a:pt x="2085" y="6869"/>
                    <a:pt x="1995" y="6795"/>
                    <a:pt x="1995" y="6765"/>
                  </a:cubicBezTo>
                  <a:cubicBezTo>
                    <a:pt x="1995" y="6539"/>
                    <a:pt x="2415" y="6479"/>
                    <a:pt x="2490" y="6269"/>
                  </a:cubicBezTo>
                  <a:cubicBezTo>
                    <a:pt x="2505" y="6195"/>
                    <a:pt x="2505" y="6135"/>
                    <a:pt x="2535" y="6075"/>
                  </a:cubicBezTo>
                  <a:cubicBezTo>
                    <a:pt x="2595" y="5939"/>
                    <a:pt x="2715" y="5849"/>
                    <a:pt x="2805" y="5759"/>
                  </a:cubicBezTo>
                  <a:cubicBezTo>
                    <a:pt x="2970" y="5595"/>
                    <a:pt x="3180" y="5489"/>
                    <a:pt x="3360" y="5355"/>
                  </a:cubicBezTo>
                  <a:cubicBezTo>
                    <a:pt x="3570" y="5189"/>
                    <a:pt x="3810" y="4979"/>
                    <a:pt x="4005" y="4799"/>
                  </a:cubicBezTo>
                  <a:cubicBezTo>
                    <a:pt x="4275" y="4545"/>
                    <a:pt x="4529" y="4290"/>
                    <a:pt x="4815" y="4065"/>
                  </a:cubicBezTo>
                  <a:cubicBezTo>
                    <a:pt x="4949" y="3960"/>
                    <a:pt x="5069" y="3855"/>
                    <a:pt x="5159" y="3705"/>
                  </a:cubicBezTo>
                  <a:cubicBezTo>
                    <a:pt x="5219" y="3615"/>
                    <a:pt x="5235" y="3540"/>
                    <a:pt x="5265" y="3450"/>
                  </a:cubicBezTo>
                  <a:cubicBezTo>
                    <a:pt x="5369" y="3195"/>
                    <a:pt x="5685" y="3060"/>
                    <a:pt x="5925" y="2940"/>
                  </a:cubicBezTo>
                  <a:cubicBezTo>
                    <a:pt x="6149" y="2820"/>
                    <a:pt x="6405" y="2716"/>
                    <a:pt x="6615" y="2580"/>
                  </a:cubicBezTo>
                  <a:cubicBezTo>
                    <a:pt x="6869" y="2430"/>
                    <a:pt x="7109" y="2266"/>
                    <a:pt x="7379" y="2146"/>
                  </a:cubicBezTo>
                  <a:cubicBezTo>
                    <a:pt x="7574" y="2040"/>
                    <a:pt x="7694" y="1906"/>
                    <a:pt x="7874" y="1786"/>
                  </a:cubicBezTo>
                  <a:cubicBezTo>
                    <a:pt x="7994" y="1696"/>
                    <a:pt x="8144" y="1636"/>
                    <a:pt x="8279" y="1546"/>
                  </a:cubicBezTo>
                  <a:cubicBezTo>
                    <a:pt x="8354" y="1500"/>
                    <a:pt x="8504" y="1396"/>
                    <a:pt x="8534" y="1290"/>
                  </a:cubicBezTo>
                  <a:cubicBezTo>
                    <a:pt x="8549" y="1260"/>
                    <a:pt x="8519" y="1216"/>
                    <a:pt x="8534" y="1186"/>
                  </a:cubicBezTo>
                  <a:cubicBezTo>
                    <a:pt x="8549" y="1126"/>
                    <a:pt x="8564" y="1156"/>
                    <a:pt x="8609" y="1126"/>
                  </a:cubicBezTo>
                  <a:cubicBezTo>
                    <a:pt x="8669" y="1080"/>
                    <a:pt x="8744" y="1050"/>
                    <a:pt x="8804" y="990"/>
                  </a:cubicBezTo>
                  <a:cubicBezTo>
                    <a:pt x="8864" y="916"/>
                    <a:pt x="8894" y="780"/>
                    <a:pt x="8939" y="676"/>
                  </a:cubicBezTo>
                  <a:cubicBezTo>
                    <a:pt x="9014" y="496"/>
                    <a:pt x="9134" y="300"/>
                    <a:pt x="9088" y="106"/>
                  </a:cubicBezTo>
                  <a:cubicBezTo>
                    <a:pt x="9074" y="60"/>
                    <a:pt x="9058" y="30"/>
                    <a:pt x="9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1" name="Google Shape;211;p28"/>
          <p:cNvGrpSpPr/>
          <p:nvPr/>
        </p:nvGrpSpPr>
        <p:grpSpPr>
          <a:xfrm>
            <a:off x="2087393" y="308453"/>
            <a:ext cx="4968352" cy="4772439"/>
            <a:chOff x="6087597" y="1624881"/>
            <a:chExt cx="2565900" cy="2464721"/>
          </a:xfrm>
        </p:grpSpPr>
        <p:sp>
          <p:nvSpPr>
            <p:cNvPr id="212" name="Google Shape;212;p28"/>
            <p:cNvSpPr/>
            <p:nvPr/>
          </p:nvSpPr>
          <p:spPr>
            <a:xfrm>
              <a:off x="6087600" y="1624881"/>
              <a:ext cx="2565867" cy="1539942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087600" y="2549660"/>
              <a:ext cx="2565867" cy="1539942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087597" y="2281424"/>
              <a:ext cx="2565900" cy="8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5" name="Google Shape;215;p28"/>
          <p:cNvSpPr txBox="1"/>
          <p:nvPr>
            <p:ph type="ctrTitle"/>
          </p:nvPr>
        </p:nvSpPr>
        <p:spPr>
          <a:xfrm>
            <a:off x="2429950" y="651425"/>
            <a:ext cx="4284000" cy="9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28"/>
          <p:cNvSpPr txBox="1"/>
          <p:nvPr>
            <p:ph type="subTitle" idx="1"/>
          </p:nvPr>
        </p:nvSpPr>
        <p:spPr>
          <a:xfrm>
            <a:off x="2433850" y="1602950"/>
            <a:ext cx="42840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7" name="Google Shape;217;p28"/>
          <p:cNvSpPr txBox="1"/>
          <p:nvPr/>
        </p:nvSpPr>
        <p:spPr>
          <a:xfrm>
            <a:off x="2584150" y="3543825"/>
            <a:ext cx="39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includes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4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GB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5"/>
              </a:rPr>
              <a:t>Freepik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218" name="Google Shape;218;p28"/>
          <p:cNvSpPr/>
          <p:nvPr/>
        </p:nvSpPr>
        <p:spPr>
          <a:xfrm rot="-55862">
            <a:off x="6432576" y="193961"/>
            <a:ext cx="208638" cy="506467"/>
          </a:xfrm>
          <a:custGeom>
            <a:avLst/>
            <a:gdLst/>
            <a:ahLst/>
            <a:cxnLst/>
            <a:rect l="l" t="t" r="r" b="b"/>
            <a:pathLst>
              <a:path w="2910" h="7064" extrusionOk="0">
                <a:moveTo>
                  <a:pt x="1455" y="0"/>
                </a:moveTo>
                <a:cubicBezTo>
                  <a:pt x="645" y="0"/>
                  <a:pt x="1" y="660"/>
                  <a:pt x="1" y="1454"/>
                </a:cubicBezTo>
                <a:lnTo>
                  <a:pt x="1" y="1650"/>
                </a:lnTo>
                <a:lnTo>
                  <a:pt x="330" y="1650"/>
                </a:lnTo>
                <a:lnTo>
                  <a:pt x="330" y="1454"/>
                </a:lnTo>
                <a:cubicBezTo>
                  <a:pt x="330" y="840"/>
                  <a:pt x="825" y="330"/>
                  <a:pt x="1455" y="330"/>
                </a:cubicBezTo>
                <a:cubicBezTo>
                  <a:pt x="2070" y="330"/>
                  <a:pt x="2580" y="840"/>
                  <a:pt x="2580" y="1454"/>
                </a:cubicBezTo>
                <a:lnTo>
                  <a:pt x="2580" y="6149"/>
                </a:lnTo>
                <a:cubicBezTo>
                  <a:pt x="2580" y="6464"/>
                  <a:pt x="2310" y="6733"/>
                  <a:pt x="1995" y="6733"/>
                </a:cubicBezTo>
                <a:lnTo>
                  <a:pt x="1845" y="6733"/>
                </a:lnTo>
                <a:cubicBezTo>
                  <a:pt x="1530" y="6733"/>
                  <a:pt x="1260" y="6464"/>
                  <a:pt x="1260" y="6149"/>
                </a:cubicBezTo>
                <a:lnTo>
                  <a:pt x="1260" y="2114"/>
                </a:lnTo>
                <a:cubicBezTo>
                  <a:pt x="1260" y="2024"/>
                  <a:pt x="1185" y="1950"/>
                  <a:pt x="1095" y="1950"/>
                </a:cubicBezTo>
                <a:cubicBezTo>
                  <a:pt x="1005" y="1950"/>
                  <a:pt x="930" y="2024"/>
                  <a:pt x="930" y="2114"/>
                </a:cubicBezTo>
                <a:lnTo>
                  <a:pt x="930" y="6149"/>
                </a:lnTo>
                <a:cubicBezTo>
                  <a:pt x="930" y="6643"/>
                  <a:pt x="1350" y="7063"/>
                  <a:pt x="1845" y="7063"/>
                </a:cubicBezTo>
                <a:lnTo>
                  <a:pt x="1995" y="7063"/>
                </a:lnTo>
                <a:cubicBezTo>
                  <a:pt x="2490" y="7063"/>
                  <a:pt x="2910" y="6643"/>
                  <a:pt x="2910" y="6149"/>
                </a:cubicBezTo>
                <a:lnTo>
                  <a:pt x="2910" y="1454"/>
                </a:lnTo>
                <a:cubicBezTo>
                  <a:pt x="2910" y="660"/>
                  <a:pt x="2250" y="0"/>
                  <a:pt x="14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6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9"/>
          <p:cNvGrpSpPr/>
          <p:nvPr/>
        </p:nvGrpSpPr>
        <p:grpSpPr>
          <a:xfrm rot="-5400000">
            <a:off x="2534419" y="-1300358"/>
            <a:ext cx="4075162" cy="7742289"/>
            <a:chOff x="6087596" y="1624881"/>
            <a:chExt cx="2565900" cy="4874883"/>
          </a:xfrm>
        </p:grpSpPr>
        <p:sp>
          <p:nvSpPr>
            <p:cNvPr id="222" name="Google Shape;222;p29"/>
            <p:cNvSpPr/>
            <p:nvPr/>
          </p:nvSpPr>
          <p:spPr>
            <a:xfrm>
              <a:off x="6087600" y="1624881"/>
              <a:ext cx="2565867" cy="1539942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087600" y="4959822"/>
              <a:ext cx="2565867" cy="1539942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6087596" y="2422390"/>
              <a:ext cx="2565900" cy="2840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6_2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30"/>
          <p:cNvGrpSpPr/>
          <p:nvPr/>
        </p:nvGrpSpPr>
        <p:grpSpPr>
          <a:xfrm rot="3860868">
            <a:off x="2746140" y="1644385"/>
            <a:ext cx="4981706" cy="1235875"/>
            <a:chOff x="2135875" y="3979125"/>
            <a:chExt cx="1427750" cy="354200"/>
          </a:xfrm>
        </p:grpSpPr>
        <p:sp>
          <p:nvSpPr>
            <p:cNvPr id="228" name="Google Shape;228;p30"/>
            <p:cNvSpPr/>
            <p:nvPr/>
          </p:nvSpPr>
          <p:spPr>
            <a:xfrm>
              <a:off x="2135875" y="3979125"/>
              <a:ext cx="1427750" cy="354200"/>
            </a:xfrm>
            <a:custGeom>
              <a:avLst/>
              <a:gdLst/>
              <a:ahLst/>
              <a:cxnLst/>
              <a:rect l="l" t="t" r="r" b="b"/>
              <a:pathLst>
                <a:path w="57110" h="14168" extrusionOk="0">
                  <a:moveTo>
                    <a:pt x="6509" y="1"/>
                  </a:moveTo>
                  <a:cubicBezTo>
                    <a:pt x="6194" y="1"/>
                    <a:pt x="5894" y="76"/>
                    <a:pt x="5580" y="76"/>
                  </a:cubicBezTo>
                  <a:lnTo>
                    <a:pt x="3930" y="76"/>
                  </a:lnTo>
                  <a:cubicBezTo>
                    <a:pt x="3730" y="76"/>
                    <a:pt x="3517" y="56"/>
                    <a:pt x="3317" y="56"/>
                  </a:cubicBezTo>
                  <a:cubicBezTo>
                    <a:pt x="3217" y="56"/>
                    <a:pt x="3120" y="61"/>
                    <a:pt x="3030" y="76"/>
                  </a:cubicBezTo>
                  <a:cubicBezTo>
                    <a:pt x="2805" y="106"/>
                    <a:pt x="2565" y="211"/>
                    <a:pt x="2340" y="301"/>
                  </a:cubicBezTo>
                  <a:cubicBezTo>
                    <a:pt x="2145" y="376"/>
                    <a:pt x="1980" y="511"/>
                    <a:pt x="1785" y="616"/>
                  </a:cubicBezTo>
                  <a:cubicBezTo>
                    <a:pt x="1620" y="676"/>
                    <a:pt x="1455" y="721"/>
                    <a:pt x="1290" y="781"/>
                  </a:cubicBezTo>
                  <a:cubicBezTo>
                    <a:pt x="1185" y="811"/>
                    <a:pt x="1110" y="871"/>
                    <a:pt x="1020" y="901"/>
                  </a:cubicBezTo>
                  <a:cubicBezTo>
                    <a:pt x="1002" y="908"/>
                    <a:pt x="986" y="910"/>
                    <a:pt x="971" y="910"/>
                  </a:cubicBezTo>
                  <a:cubicBezTo>
                    <a:pt x="957" y="910"/>
                    <a:pt x="944" y="908"/>
                    <a:pt x="932" y="908"/>
                  </a:cubicBezTo>
                  <a:cubicBezTo>
                    <a:pt x="907" y="908"/>
                    <a:pt x="885" y="916"/>
                    <a:pt x="855" y="961"/>
                  </a:cubicBezTo>
                  <a:cubicBezTo>
                    <a:pt x="825" y="946"/>
                    <a:pt x="781" y="931"/>
                    <a:pt x="735" y="901"/>
                  </a:cubicBezTo>
                  <a:cubicBezTo>
                    <a:pt x="735" y="991"/>
                    <a:pt x="705" y="1156"/>
                    <a:pt x="675" y="1321"/>
                  </a:cubicBezTo>
                  <a:cubicBezTo>
                    <a:pt x="631" y="1486"/>
                    <a:pt x="601" y="1651"/>
                    <a:pt x="601" y="1726"/>
                  </a:cubicBezTo>
                  <a:cubicBezTo>
                    <a:pt x="601" y="1936"/>
                    <a:pt x="555" y="2070"/>
                    <a:pt x="511" y="2266"/>
                  </a:cubicBezTo>
                  <a:cubicBezTo>
                    <a:pt x="465" y="2520"/>
                    <a:pt x="465" y="2700"/>
                    <a:pt x="511" y="2956"/>
                  </a:cubicBezTo>
                  <a:cubicBezTo>
                    <a:pt x="585" y="3286"/>
                    <a:pt x="511" y="3630"/>
                    <a:pt x="451" y="3946"/>
                  </a:cubicBezTo>
                  <a:cubicBezTo>
                    <a:pt x="391" y="4230"/>
                    <a:pt x="285" y="4516"/>
                    <a:pt x="315" y="4800"/>
                  </a:cubicBezTo>
                  <a:cubicBezTo>
                    <a:pt x="345" y="5010"/>
                    <a:pt x="465" y="5205"/>
                    <a:pt x="511" y="5415"/>
                  </a:cubicBezTo>
                  <a:cubicBezTo>
                    <a:pt x="615" y="5820"/>
                    <a:pt x="421" y="6195"/>
                    <a:pt x="405" y="6585"/>
                  </a:cubicBezTo>
                  <a:cubicBezTo>
                    <a:pt x="391" y="6720"/>
                    <a:pt x="345" y="6855"/>
                    <a:pt x="301" y="6990"/>
                  </a:cubicBezTo>
                  <a:cubicBezTo>
                    <a:pt x="255" y="7185"/>
                    <a:pt x="301" y="7289"/>
                    <a:pt x="331" y="7485"/>
                  </a:cubicBezTo>
                  <a:cubicBezTo>
                    <a:pt x="345" y="7635"/>
                    <a:pt x="391" y="7799"/>
                    <a:pt x="391" y="7965"/>
                  </a:cubicBezTo>
                  <a:cubicBezTo>
                    <a:pt x="391" y="8295"/>
                    <a:pt x="225" y="8595"/>
                    <a:pt x="181" y="8939"/>
                  </a:cubicBezTo>
                  <a:cubicBezTo>
                    <a:pt x="165" y="9075"/>
                    <a:pt x="151" y="9345"/>
                    <a:pt x="195" y="9479"/>
                  </a:cubicBezTo>
                  <a:cubicBezTo>
                    <a:pt x="271" y="9659"/>
                    <a:pt x="405" y="9719"/>
                    <a:pt x="405" y="9929"/>
                  </a:cubicBezTo>
                  <a:cubicBezTo>
                    <a:pt x="391" y="10184"/>
                    <a:pt x="151" y="10334"/>
                    <a:pt x="121" y="10574"/>
                  </a:cubicBezTo>
                  <a:cubicBezTo>
                    <a:pt x="121" y="10589"/>
                    <a:pt x="105" y="10589"/>
                    <a:pt x="105" y="10604"/>
                  </a:cubicBezTo>
                  <a:cubicBezTo>
                    <a:pt x="105" y="10664"/>
                    <a:pt x="135" y="10739"/>
                    <a:pt x="121" y="10799"/>
                  </a:cubicBezTo>
                  <a:cubicBezTo>
                    <a:pt x="105" y="10874"/>
                    <a:pt x="31" y="10919"/>
                    <a:pt x="1" y="10994"/>
                  </a:cubicBezTo>
                  <a:cubicBezTo>
                    <a:pt x="62" y="11016"/>
                    <a:pt x="157" y="11017"/>
                    <a:pt x="260" y="11017"/>
                  </a:cubicBezTo>
                  <a:cubicBezTo>
                    <a:pt x="275" y="11017"/>
                    <a:pt x="289" y="11017"/>
                    <a:pt x="304" y="11017"/>
                  </a:cubicBezTo>
                  <a:cubicBezTo>
                    <a:pt x="544" y="11017"/>
                    <a:pt x="811" y="11024"/>
                    <a:pt x="811" y="11264"/>
                  </a:cubicBezTo>
                  <a:cubicBezTo>
                    <a:pt x="915" y="11294"/>
                    <a:pt x="1020" y="11309"/>
                    <a:pt x="1125" y="11339"/>
                  </a:cubicBezTo>
                  <a:cubicBezTo>
                    <a:pt x="1155" y="11354"/>
                    <a:pt x="1230" y="11414"/>
                    <a:pt x="1260" y="11414"/>
                  </a:cubicBezTo>
                  <a:cubicBezTo>
                    <a:pt x="1276" y="11416"/>
                    <a:pt x="1292" y="11417"/>
                    <a:pt x="1308" y="11417"/>
                  </a:cubicBezTo>
                  <a:cubicBezTo>
                    <a:pt x="1518" y="11417"/>
                    <a:pt x="1737" y="11241"/>
                    <a:pt x="1905" y="11144"/>
                  </a:cubicBezTo>
                  <a:cubicBezTo>
                    <a:pt x="1949" y="11111"/>
                    <a:pt x="2025" y="11062"/>
                    <a:pt x="2092" y="11062"/>
                  </a:cubicBezTo>
                  <a:cubicBezTo>
                    <a:pt x="2117" y="11062"/>
                    <a:pt x="2140" y="11068"/>
                    <a:pt x="2160" y="11084"/>
                  </a:cubicBezTo>
                  <a:cubicBezTo>
                    <a:pt x="2220" y="11129"/>
                    <a:pt x="2175" y="11174"/>
                    <a:pt x="2190" y="11249"/>
                  </a:cubicBezTo>
                  <a:cubicBezTo>
                    <a:pt x="2254" y="11424"/>
                    <a:pt x="2381" y="11480"/>
                    <a:pt x="2524" y="11480"/>
                  </a:cubicBezTo>
                  <a:cubicBezTo>
                    <a:pt x="2615" y="11480"/>
                    <a:pt x="2712" y="11458"/>
                    <a:pt x="2805" y="11429"/>
                  </a:cubicBezTo>
                  <a:cubicBezTo>
                    <a:pt x="2936" y="11376"/>
                    <a:pt x="3050" y="11352"/>
                    <a:pt x="3161" y="11352"/>
                  </a:cubicBezTo>
                  <a:cubicBezTo>
                    <a:pt x="3303" y="11352"/>
                    <a:pt x="3440" y="11391"/>
                    <a:pt x="3600" y="11459"/>
                  </a:cubicBezTo>
                  <a:cubicBezTo>
                    <a:pt x="4140" y="11654"/>
                    <a:pt x="4740" y="11594"/>
                    <a:pt x="5264" y="11834"/>
                  </a:cubicBezTo>
                  <a:cubicBezTo>
                    <a:pt x="5490" y="11939"/>
                    <a:pt x="5460" y="12044"/>
                    <a:pt x="5444" y="12254"/>
                  </a:cubicBezTo>
                  <a:cubicBezTo>
                    <a:pt x="5430" y="12464"/>
                    <a:pt x="5460" y="12598"/>
                    <a:pt x="5610" y="12734"/>
                  </a:cubicBezTo>
                  <a:cubicBezTo>
                    <a:pt x="5837" y="12926"/>
                    <a:pt x="6113" y="12945"/>
                    <a:pt x="6391" y="12945"/>
                  </a:cubicBezTo>
                  <a:cubicBezTo>
                    <a:pt x="6461" y="12945"/>
                    <a:pt x="6530" y="12944"/>
                    <a:pt x="6599" y="12944"/>
                  </a:cubicBezTo>
                  <a:cubicBezTo>
                    <a:pt x="6917" y="12944"/>
                    <a:pt x="7249" y="12920"/>
                    <a:pt x="7579" y="12920"/>
                  </a:cubicBezTo>
                  <a:cubicBezTo>
                    <a:pt x="7840" y="12920"/>
                    <a:pt x="8101" y="12935"/>
                    <a:pt x="8353" y="12988"/>
                  </a:cubicBezTo>
                  <a:cubicBezTo>
                    <a:pt x="8533" y="13018"/>
                    <a:pt x="8729" y="13064"/>
                    <a:pt x="8909" y="13124"/>
                  </a:cubicBezTo>
                  <a:cubicBezTo>
                    <a:pt x="8983" y="13138"/>
                    <a:pt x="9073" y="13198"/>
                    <a:pt x="9149" y="13214"/>
                  </a:cubicBezTo>
                  <a:cubicBezTo>
                    <a:pt x="9171" y="13218"/>
                    <a:pt x="9192" y="13220"/>
                    <a:pt x="9214" y="13220"/>
                  </a:cubicBezTo>
                  <a:cubicBezTo>
                    <a:pt x="9399" y="13220"/>
                    <a:pt x="9570" y="13084"/>
                    <a:pt x="9754" y="13084"/>
                  </a:cubicBezTo>
                  <a:cubicBezTo>
                    <a:pt x="9782" y="13084"/>
                    <a:pt x="9810" y="13087"/>
                    <a:pt x="9839" y="13094"/>
                  </a:cubicBezTo>
                  <a:cubicBezTo>
                    <a:pt x="10019" y="13124"/>
                    <a:pt x="10003" y="13304"/>
                    <a:pt x="10123" y="13364"/>
                  </a:cubicBezTo>
                  <a:cubicBezTo>
                    <a:pt x="10143" y="13374"/>
                    <a:pt x="10165" y="13378"/>
                    <a:pt x="10189" y="13378"/>
                  </a:cubicBezTo>
                  <a:cubicBezTo>
                    <a:pt x="10345" y="13378"/>
                    <a:pt x="10574" y="13189"/>
                    <a:pt x="10679" y="13124"/>
                  </a:cubicBezTo>
                  <a:cubicBezTo>
                    <a:pt x="10843" y="13018"/>
                    <a:pt x="10993" y="12914"/>
                    <a:pt x="11188" y="12868"/>
                  </a:cubicBezTo>
                  <a:cubicBezTo>
                    <a:pt x="11363" y="12819"/>
                    <a:pt x="11541" y="12796"/>
                    <a:pt x="11720" y="12796"/>
                  </a:cubicBezTo>
                  <a:cubicBezTo>
                    <a:pt x="12295" y="12796"/>
                    <a:pt x="12875" y="13032"/>
                    <a:pt x="13332" y="13364"/>
                  </a:cubicBezTo>
                  <a:cubicBezTo>
                    <a:pt x="13482" y="13468"/>
                    <a:pt x="13648" y="13604"/>
                    <a:pt x="13812" y="13678"/>
                  </a:cubicBezTo>
                  <a:cubicBezTo>
                    <a:pt x="13962" y="13754"/>
                    <a:pt x="14158" y="13754"/>
                    <a:pt x="14322" y="13798"/>
                  </a:cubicBezTo>
                  <a:cubicBezTo>
                    <a:pt x="14577" y="13852"/>
                    <a:pt x="14837" y="13867"/>
                    <a:pt x="15098" y="13867"/>
                  </a:cubicBezTo>
                  <a:cubicBezTo>
                    <a:pt x="15422" y="13867"/>
                    <a:pt x="15746" y="13844"/>
                    <a:pt x="16062" y="13844"/>
                  </a:cubicBezTo>
                  <a:cubicBezTo>
                    <a:pt x="16722" y="13844"/>
                    <a:pt x="17337" y="13978"/>
                    <a:pt x="17982" y="14054"/>
                  </a:cubicBezTo>
                  <a:cubicBezTo>
                    <a:pt x="18117" y="14068"/>
                    <a:pt x="18252" y="14098"/>
                    <a:pt x="18387" y="14144"/>
                  </a:cubicBezTo>
                  <a:cubicBezTo>
                    <a:pt x="18457" y="14161"/>
                    <a:pt x="18521" y="14167"/>
                    <a:pt x="18583" y="14167"/>
                  </a:cubicBezTo>
                  <a:cubicBezTo>
                    <a:pt x="18679" y="14167"/>
                    <a:pt x="18772" y="14152"/>
                    <a:pt x="18881" y="14144"/>
                  </a:cubicBezTo>
                  <a:cubicBezTo>
                    <a:pt x="19181" y="14098"/>
                    <a:pt x="19481" y="14128"/>
                    <a:pt x="19781" y="14068"/>
                  </a:cubicBezTo>
                  <a:cubicBezTo>
                    <a:pt x="19961" y="14038"/>
                    <a:pt x="20127" y="13994"/>
                    <a:pt x="20307" y="13978"/>
                  </a:cubicBezTo>
                  <a:cubicBezTo>
                    <a:pt x="20651" y="13964"/>
                    <a:pt x="20981" y="13964"/>
                    <a:pt x="21327" y="13934"/>
                  </a:cubicBezTo>
                  <a:cubicBezTo>
                    <a:pt x="21512" y="13915"/>
                    <a:pt x="21699" y="13902"/>
                    <a:pt x="21885" y="13902"/>
                  </a:cubicBezTo>
                  <a:cubicBezTo>
                    <a:pt x="22151" y="13902"/>
                    <a:pt x="22414" y="13929"/>
                    <a:pt x="22661" y="14008"/>
                  </a:cubicBezTo>
                  <a:cubicBezTo>
                    <a:pt x="22698" y="14020"/>
                    <a:pt x="22736" y="14025"/>
                    <a:pt x="22772" y="14025"/>
                  </a:cubicBezTo>
                  <a:cubicBezTo>
                    <a:pt x="22926" y="14025"/>
                    <a:pt x="23074" y="13940"/>
                    <a:pt x="23231" y="13904"/>
                  </a:cubicBezTo>
                  <a:cubicBezTo>
                    <a:pt x="23710" y="13784"/>
                    <a:pt x="24100" y="13484"/>
                    <a:pt x="24550" y="13274"/>
                  </a:cubicBezTo>
                  <a:cubicBezTo>
                    <a:pt x="24730" y="13184"/>
                    <a:pt x="24926" y="13124"/>
                    <a:pt x="25106" y="13034"/>
                  </a:cubicBezTo>
                  <a:cubicBezTo>
                    <a:pt x="25240" y="12958"/>
                    <a:pt x="25346" y="12838"/>
                    <a:pt x="25450" y="12718"/>
                  </a:cubicBezTo>
                  <a:cubicBezTo>
                    <a:pt x="25642" y="12513"/>
                    <a:pt x="25818" y="12178"/>
                    <a:pt x="26121" y="12178"/>
                  </a:cubicBezTo>
                  <a:cubicBezTo>
                    <a:pt x="26127" y="12178"/>
                    <a:pt x="26134" y="12178"/>
                    <a:pt x="26140" y="12179"/>
                  </a:cubicBezTo>
                  <a:cubicBezTo>
                    <a:pt x="26320" y="12194"/>
                    <a:pt x="26470" y="12284"/>
                    <a:pt x="26650" y="12314"/>
                  </a:cubicBezTo>
                  <a:cubicBezTo>
                    <a:pt x="26699" y="12323"/>
                    <a:pt x="26747" y="12326"/>
                    <a:pt x="26794" y="12326"/>
                  </a:cubicBezTo>
                  <a:cubicBezTo>
                    <a:pt x="26879" y="12326"/>
                    <a:pt x="26962" y="12317"/>
                    <a:pt x="27043" y="12317"/>
                  </a:cubicBezTo>
                  <a:cubicBezTo>
                    <a:pt x="27140" y="12317"/>
                    <a:pt x="27234" y="12330"/>
                    <a:pt x="27325" y="12388"/>
                  </a:cubicBezTo>
                  <a:cubicBezTo>
                    <a:pt x="27460" y="12478"/>
                    <a:pt x="27565" y="12614"/>
                    <a:pt x="27745" y="12674"/>
                  </a:cubicBezTo>
                  <a:cubicBezTo>
                    <a:pt x="28045" y="12778"/>
                    <a:pt x="28360" y="12808"/>
                    <a:pt x="28675" y="12914"/>
                  </a:cubicBezTo>
                  <a:cubicBezTo>
                    <a:pt x="28945" y="13004"/>
                    <a:pt x="28945" y="13154"/>
                    <a:pt x="28975" y="13394"/>
                  </a:cubicBezTo>
                  <a:cubicBezTo>
                    <a:pt x="29005" y="13604"/>
                    <a:pt x="29275" y="13724"/>
                    <a:pt x="29455" y="13798"/>
                  </a:cubicBezTo>
                  <a:cubicBezTo>
                    <a:pt x="29559" y="13844"/>
                    <a:pt x="29665" y="13904"/>
                    <a:pt x="29769" y="13918"/>
                  </a:cubicBezTo>
                  <a:cubicBezTo>
                    <a:pt x="29785" y="13920"/>
                    <a:pt x="29800" y="13921"/>
                    <a:pt x="29816" y="13921"/>
                  </a:cubicBezTo>
                  <a:cubicBezTo>
                    <a:pt x="29942" y="13921"/>
                    <a:pt x="30083" y="13872"/>
                    <a:pt x="30189" y="13858"/>
                  </a:cubicBezTo>
                  <a:cubicBezTo>
                    <a:pt x="30579" y="13814"/>
                    <a:pt x="30955" y="13754"/>
                    <a:pt x="31329" y="13694"/>
                  </a:cubicBezTo>
                  <a:cubicBezTo>
                    <a:pt x="31734" y="13634"/>
                    <a:pt x="32139" y="13514"/>
                    <a:pt x="32544" y="13454"/>
                  </a:cubicBezTo>
                  <a:cubicBezTo>
                    <a:pt x="32596" y="13447"/>
                    <a:pt x="32646" y="13444"/>
                    <a:pt x="32695" y="13444"/>
                  </a:cubicBezTo>
                  <a:cubicBezTo>
                    <a:pt x="32993" y="13444"/>
                    <a:pt x="33259" y="13558"/>
                    <a:pt x="33504" y="13738"/>
                  </a:cubicBezTo>
                  <a:cubicBezTo>
                    <a:pt x="33629" y="13826"/>
                    <a:pt x="33693" y="13875"/>
                    <a:pt x="33779" y="13875"/>
                  </a:cubicBezTo>
                  <a:cubicBezTo>
                    <a:pt x="33826" y="13875"/>
                    <a:pt x="33879" y="13860"/>
                    <a:pt x="33954" y="13828"/>
                  </a:cubicBezTo>
                  <a:cubicBezTo>
                    <a:pt x="34118" y="13754"/>
                    <a:pt x="34284" y="13694"/>
                    <a:pt x="34448" y="13634"/>
                  </a:cubicBezTo>
                  <a:cubicBezTo>
                    <a:pt x="34778" y="13528"/>
                    <a:pt x="35094" y="13408"/>
                    <a:pt x="35424" y="13304"/>
                  </a:cubicBezTo>
                  <a:cubicBezTo>
                    <a:pt x="35678" y="13214"/>
                    <a:pt x="35904" y="13244"/>
                    <a:pt x="36174" y="13214"/>
                  </a:cubicBezTo>
                  <a:cubicBezTo>
                    <a:pt x="36578" y="13184"/>
                    <a:pt x="36968" y="13154"/>
                    <a:pt x="37373" y="13154"/>
                  </a:cubicBezTo>
                  <a:cubicBezTo>
                    <a:pt x="37628" y="13154"/>
                    <a:pt x="37823" y="13094"/>
                    <a:pt x="38063" y="13018"/>
                  </a:cubicBezTo>
                  <a:cubicBezTo>
                    <a:pt x="38393" y="12944"/>
                    <a:pt x="38738" y="12868"/>
                    <a:pt x="39007" y="12674"/>
                  </a:cubicBezTo>
                  <a:cubicBezTo>
                    <a:pt x="39307" y="12434"/>
                    <a:pt x="39607" y="12284"/>
                    <a:pt x="39997" y="12194"/>
                  </a:cubicBezTo>
                  <a:cubicBezTo>
                    <a:pt x="40114" y="12171"/>
                    <a:pt x="40238" y="12157"/>
                    <a:pt x="40362" y="12157"/>
                  </a:cubicBezTo>
                  <a:cubicBezTo>
                    <a:pt x="40638" y="12157"/>
                    <a:pt x="40916" y="12223"/>
                    <a:pt x="41123" y="12388"/>
                  </a:cubicBezTo>
                  <a:cubicBezTo>
                    <a:pt x="41333" y="12554"/>
                    <a:pt x="41527" y="12674"/>
                    <a:pt x="41783" y="12718"/>
                  </a:cubicBezTo>
                  <a:cubicBezTo>
                    <a:pt x="41849" y="12732"/>
                    <a:pt x="41916" y="12736"/>
                    <a:pt x="41984" y="12736"/>
                  </a:cubicBezTo>
                  <a:cubicBezTo>
                    <a:pt x="42092" y="12736"/>
                    <a:pt x="42201" y="12725"/>
                    <a:pt x="42310" y="12725"/>
                  </a:cubicBezTo>
                  <a:cubicBezTo>
                    <a:pt x="42359" y="12725"/>
                    <a:pt x="42408" y="12727"/>
                    <a:pt x="42457" y="12734"/>
                  </a:cubicBezTo>
                  <a:cubicBezTo>
                    <a:pt x="42712" y="12764"/>
                    <a:pt x="42937" y="12868"/>
                    <a:pt x="43057" y="13078"/>
                  </a:cubicBezTo>
                  <a:cubicBezTo>
                    <a:pt x="43147" y="13246"/>
                    <a:pt x="43182" y="13292"/>
                    <a:pt x="43331" y="13292"/>
                  </a:cubicBezTo>
                  <a:cubicBezTo>
                    <a:pt x="43356" y="13292"/>
                    <a:pt x="43384" y="13291"/>
                    <a:pt x="43417" y="13288"/>
                  </a:cubicBezTo>
                  <a:cubicBezTo>
                    <a:pt x="43692" y="13288"/>
                    <a:pt x="43967" y="13208"/>
                    <a:pt x="44253" y="13208"/>
                  </a:cubicBezTo>
                  <a:cubicBezTo>
                    <a:pt x="44294" y="13208"/>
                    <a:pt x="44335" y="13210"/>
                    <a:pt x="44376" y="13214"/>
                  </a:cubicBezTo>
                  <a:cubicBezTo>
                    <a:pt x="44542" y="13244"/>
                    <a:pt x="44572" y="13348"/>
                    <a:pt x="44706" y="13408"/>
                  </a:cubicBezTo>
                  <a:cubicBezTo>
                    <a:pt x="44749" y="13432"/>
                    <a:pt x="44808" y="13440"/>
                    <a:pt x="44872" y="13440"/>
                  </a:cubicBezTo>
                  <a:cubicBezTo>
                    <a:pt x="44967" y="13440"/>
                    <a:pt x="45070" y="13424"/>
                    <a:pt x="45142" y="13424"/>
                  </a:cubicBezTo>
                  <a:lnTo>
                    <a:pt x="45592" y="13424"/>
                  </a:lnTo>
                  <a:cubicBezTo>
                    <a:pt x="45756" y="13438"/>
                    <a:pt x="45816" y="13498"/>
                    <a:pt x="45936" y="13604"/>
                  </a:cubicBezTo>
                  <a:cubicBezTo>
                    <a:pt x="46072" y="13708"/>
                    <a:pt x="46206" y="13708"/>
                    <a:pt x="46386" y="13738"/>
                  </a:cubicBezTo>
                  <a:cubicBezTo>
                    <a:pt x="46656" y="13798"/>
                    <a:pt x="46942" y="13738"/>
                    <a:pt x="47211" y="13814"/>
                  </a:cubicBezTo>
                  <a:cubicBezTo>
                    <a:pt x="47376" y="13858"/>
                    <a:pt x="47541" y="13948"/>
                    <a:pt x="47706" y="13978"/>
                  </a:cubicBezTo>
                  <a:cubicBezTo>
                    <a:pt x="47735" y="13983"/>
                    <a:pt x="47766" y="13985"/>
                    <a:pt x="47797" y="13985"/>
                  </a:cubicBezTo>
                  <a:cubicBezTo>
                    <a:pt x="48047" y="13985"/>
                    <a:pt x="48334" y="13835"/>
                    <a:pt x="48561" y="13768"/>
                  </a:cubicBezTo>
                  <a:cubicBezTo>
                    <a:pt x="48831" y="13694"/>
                    <a:pt x="49085" y="13574"/>
                    <a:pt x="49355" y="13558"/>
                  </a:cubicBezTo>
                  <a:cubicBezTo>
                    <a:pt x="49595" y="13558"/>
                    <a:pt x="49791" y="13574"/>
                    <a:pt x="50015" y="13648"/>
                  </a:cubicBezTo>
                  <a:cubicBezTo>
                    <a:pt x="50151" y="13694"/>
                    <a:pt x="50255" y="13798"/>
                    <a:pt x="50391" y="13844"/>
                  </a:cubicBezTo>
                  <a:cubicBezTo>
                    <a:pt x="50417" y="13850"/>
                    <a:pt x="50442" y="13852"/>
                    <a:pt x="50468" y="13852"/>
                  </a:cubicBezTo>
                  <a:cubicBezTo>
                    <a:pt x="50576" y="13852"/>
                    <a:pt x="50684" y="13808"/>
                    <a:pt x="50781" y="13784"/>
                  </a:cubicBezTo>
                  <a:cubicBezTo>
                    <a:pt x="50931" y="13738"/>
                    <a:pt x="51081" y="13648"/>
                    <a:pt x="51215" y="13574"/>
                  </a:cubicBezTo>
                  <a:cubicBezTo>
                    <a:pt x="51621" y="13318"/>
                    <a:pt x="51935" y="12974"/>
                    <a:pt x="52445" y="12944"/>
                  </a:cubicBezTo>
                  <a:cubicBezTo>
                    <a:pt x="52468" y="12942"/>
                    <a:pt x="52491" y="12942"/>
                    <a:pt x="52514" y="12942"/>
                  </a:cubicBezTo>
                  <a:cubicBezTo>
                    <a:pt x="52952" y="12942"/>
                    <a:pt x="53353" y="13200"/>
                    <a:pt x="53780" y="13228"/>
                  </a:cubicBezTo>
                  <a:cubicBezTo>
                    <a:pt x="53837" y="13231"/>
                    <a:pt x="53892" y="13232"/>
                    <a:pt x="53947" y="13232"/>
                  </a:cubicBezTo>
                  <a:cubicBezTo>
                    <a:pt x="54213" y="13232"/>
                    <a:pt x="54464" y="13201"/>
                    <a:pt x="54724" y="13138"/>
                  </a:cubicBezTo>
                  <a:cubicBezTo>
                    <a:pt x="54849" y="13102"/>
                    <a:pt x="54932" y="13023"/>
                    <a:pt x="55051" y="13023"/>
                  </a:cubicBezTo>
                  <a:cubicBezTo>
                    <a:pt x="55075" y="13023"/>
                    <a:pt x="55102" y="13026"/>
                    <a:pt x="55130" y="13034"/>
                  </a:cubicBezTo>
                  <a:cubicBezTo>
                    <a:pt x="55234" y="13064"/>
                    <a:pt x="55294" y="13154"/>
                    <a:pt x="55414" y="13154"/>
                  </a:cubicBezTo>
                  <a:cubicBezTo>
                    <a:pt x="55421" y="13154"/>
                    <a:pt x="55428" y="13154"/>
                    <a:pt x="55435" y="13154"/>
                  </a:cubicBezTo>
                  <a:cubicBezTo>
                    <a:pt x="55685" y="13154"/>
                    <a:pt x="55912" y="12936"/>
                    <a:pt x="56159" y="12936"/>
                  </a:cubicBezTo>
                  <a:cubicBezTo>
                    <a:pt x="56185" y="12936"/>
                    <a:pt x="56212" y="12938"/>
                    <a:pt x="56240" y="12944"/>
                  </a:cubicBezTo>
                  <a:cubicBezTo>
                    <a:pt x="56420" y="12974"/>
                    <a:pt x="56660" y="13138"/>
                    <a:pt x="56810" y="13228"/>
                  </a:cubicBezTo>
                  <a:cubicBezTo>
                    <a:pt x="56900" y="13274"/>
                    <a:pt x="56974" y="13408"/>
                    <a:pt x="57080" y="13424"/>
                  </a:cubicBezTo>
                  <a:lnTo>
                    <a:pt x="57080" y="976"/>
                  </a:lnTo>
                  <a:lnTo>
                    <a:pt x="57080" y="916"/>
                  </a:lnTo>
                  <a:cubicBezTo>
                    <a:pt x="57064" y="811"/>
                    <a:pt x="57050" y="661"/>
                    <a:pt x="57094" y="571"/>
                  </a:cubicBezTo>
                  <a:cubicBezTo>
                    <a:pt x="57110" y="556"/>
                    <a:pt x="57004" y="556"/>
                    <a:pt x="57004" y="556"/>
                  </a:cubicBezTo>
                  <a:cubicBezTo>
                    <a:pt x="56904" y="556"/>
                    <a:pt x="56791" y="543"/>
                    <a:pt x="56682" y="543"/>
                  </a:cubicBezTo>
                  <a:cubicBezTo>
                    <a:pt x="56627" y="543"/>
                    <a:pt x="56574" y="546"/>
                    <a:pt x="56524" y="556"/>
                  </a:cubicBezTo>
                  <a:cubicBezTo>
                    <a:pt x="56254" y="586"/>
                    <a:pt x="55834" y="676"/>
                    <a:pt x="55624" y="826"/>
                  </a:cubicBezTo>
                  <a:cubicBezTo>
                    <a:pt x="55534" y="886"/>
                    <a:pt x="55504" y="991"/>
                    <a:pt x="55414" y="1036"/>
                  </a:cubicBezTo>
                  <a:cubicBezTo>
                    <a:pt x="55369" y="1056"/>
                    <a:pt x="55301" y="1063"/>
                    <a:pt x="55226" y="1063"/>
                  </a:cubicBezTo>
                  <a:cubicBezTo>
                    <a:pt x="55075" y="1063"/>
                    <a:pt x="54894" y="1036"/>
                    <a:pt x="54814" y="1036"/>
                  </a:cubicBezTo>
                  <a:cubicBezTo>
                    <a:pt x="54732" y="1036"/>
                    <a:pt x="54650" y="1032"/>
                    <a:pt x="54569" y="1032"/>
                  </a:cubicBezTo>
                  <a:cubicBezTo>
                    <a:pt x="54427" y="1032"/>
                    <a:pt x="54288" y="1044"/>
                    <a:pt x="54155" y="1111"/>
                  </a:cubicBezTo>
                  <a:cubicBezTo>
                    <a:pt x="54050" y="1156"/>
                    <a:pt x="54020" y="1261"/>
                    <a:pt x="53945" y="1306"/>
                  </a:cubicBezTo>
                  <a:cubicBezTo>
                    <a:pt x="53918" y="1322"/>
                    <a:pt x="53888" y="1327"/>
                    <a:pt x="53856" y="1327"/>
                  </a:cubicBezTo>
                  <a:cubicBezTo>
                    <a:pt x="53811" y="1327"/>
                    <a:pt x="53763" y="1318"/>
                    <a:pt x="53716" y="1318"/>
                  </a:cubicBezTo>
                  <a:cubicBezTo>
                    <a:pt x="53702" y="1318"/>
                    <a:pt x="53688" y="1318"/>
                    <a:pt x="53675" y="1321"/>
                  </a:cubicBezTo>
                  <a:cubicBezTo>
                    <a:pt x="53555" y="1321"/>
                    <a:pt x="53465" y="1351"/>
                    <a:pt x="53345" y="1366"/>
                  </a:cubicBezTo>
                  <a:cubicBezTo>
                    <a:pt x="53150" y="1411"/>
                    <a:pt x="52940" y="1381"/>
                    <a:pt x="52745" y="1411"/>
                  </a:cubicBezTo>
                  <a:cubicBezTo>
                    <a:pt x="52625" y="1441"/>
                    <a:pt x="52505" y="1486"/>
                    <a:pt x="52370" y="1516"/>
                  </a:cubicBezTo>
                  <a:cubicBezTo>
                    <a:pt x="52025" y="1576"/>
                    <a:pt x="51651" y="1591"/>
                    <a:pt x="51305" y="1591"/>
                  </a:cubicBezTo>
                  <a:cubicBezTo>
                    <a:pt x="51210" y="1591"/>
                    <a:pt x="51111" y="1587"/>
                    <a:pt x="51010" y="1587"/>
                  </a:cubicBezTo>
                  <a:cubicBezTo>
                    <a:pt x="50905" y="1587"/>
                    <a:pt x="50798" y="1591"/>
                    <a:pt x="50691" y="1606"/>
                  </a:cubicBezTo>
                  <a:cubicBezTo>
                    <a:pt x="50451" y="1651"/>
                    <a:pt x="50195" y="1711"/>
                    <a:pt x="50075" y="1950"/>
                  </a:cubicBezTo>
                  <a:cubicBezTo>
                    <a:pt x="50061" y="2010"/>
                    <a:pt x="50015" y="2160"/>
                    <a:pt x="49955" y="2206"/>
                  </a:cubicBezTo>
                  <a:cubicBezTo>
                    <a:pt x="49852" y="2292"/>
                    <a:pt x="49684" y="2304"/>
                    <a:pt x="49517" y="2304"/>
                  </a:cubicBezTo>
                  <a:cubicBezTo>
                    <a:pt x="49455" y="2304"/>
                    <a:pt x="49395" y="2302"/>
                    <a:pt x="49337" y="2302"/>
                  </a:cubicBezTo>
                  <a:cubicBezTo>
                    <a:pt x="49279" y="2302"/>
                    <a:pt x="49224" y="2304"/>
                    <a:pt x="49175" y="2310"/>
                  </a:cubicBezTo>
                  <a:cubicBezTo>
                    <a:pt x="48835" y="2365"/>
                    <a:pt x="48531" y="2494"/>
                    <a:pt x="48184" y="2494"/>
                  </a:cubicBezTo>
                  <a:cubicBezTo>
                    <a:pt x="48150" y="2494"/>
                    <a:pt x="48116" y="2493"/>
                    <a:pt x="48081" y="2490"/>
                  </a:cubicBezTo>
                  <a:cubicBezTo>
                    <a:pt x="47871" y="2476"/>
                    <a:pt x="47646" y="2400"/>
                    <a:pt x="47421" y="2370"/>
                  </a:cubicBezTo>
                  <a:cubicBezTo>
                    <a:pt x="47272" y="2347"/>
                    <a:pt x="47119" y="2339"/>
                    <a:pt x="46964" y="2339"/>
                  </a:cubicBezTo>
                  <a:cubicBezTo>
                    <a:pt x="46730" y="2339"/>
                    <a:pt x="46493" y="2356"/>
                    <a:pt x="46266" y="2356"/>
                  </a:cubicBezTo>
                  <a:cubicBezTo>
                    <a:pt x="45816" y="2356"/>
                    <a:pt x="45472" y="2386"/>
                    <a:pt x="45036" y="2506"/>
                  </a:cubicBezTo>
                  <a:cubicBezTo>
                    <a:pt x="44646" y="2610"/>
                    <a:pt x="44046" y="2760"/>
                    <a:pt x="43747" y="3046"/>
                  </a:cubicBezTo>
                  <a:cubicBezTo>
                    <a:pt x="43462" y="3316"/>
                    <a:pt x="43222" y="3346"/>
                    <a:pt x="42817" y="3376"/>
                  </a:cubicBezTo>
                  <a:cubicBezTo>
                    <a:pt x="42502" y="3406"/>
                    <a:pt x="42172" y="3420"/>
                    <a:pt x="41857" y="3466"/>
                  </a:cubicBezTo>
                  <a:cubicBezTo>
                    <a:pt x="41317" y="3540"/>
                    <a:pt x="40837" y="3690"/>
                    <a:pt x="40343" y="3886"/>
                  </a:cubicBezTo>
                  <a:cubicBezTo>
                    <a:pt x="40133" y="3960"/>
                    <a:pt x="39907" y="4036"/>
                    <a:pt x="39697" y="4066"/>
                  </a:cubicBezTo>
                  <a:cubicBezTo>
                    <a:pt x="39614" y="4082"/>
                    <a:pt x="39528" y="4088"/>
                    <a:pt x="39440" y="4088"/>
                  </a:cubicBezTo>
                  <a:cubicBezTo>
                    <a:pt x="39196" y="4088"/>
                    <a:pt x="38940" y="4038"/>
                    <a:pt x="38708" y="4006"/>
                  </a:cubicBezTo>
                  <a:cubicBezTo>
                    <a:pt x="38357" y="3952"/>
                    <a:pt x="38001" y="3941"/>
                    <a:pt x="37645" y="3941"/>
                  </a:cubicBezTo>
                  <a:cubicBezTo>
                    <a:pt x="37409" y="3941"/>
                    <a:pt x="37172" y="3946"/>
                    <a:pt x="36938" y="3946"/>
                  </a:cubicBezTo>
                  <a:cubicBezTo>
                    <a:pt x="36444" y="3946"/>
                    <a:pt x="36008" y="4080"/>
                    <a:pt x="35558" y="4290"/>
                  </a:cubicBezTo>
                  <a:cubicBezTo>
                    <a:pt x="35336" y="4408"/>
                    <a:pt x="35080" y="4571"/>
                    <a:pt x="34809" y="4571"/>
                  </a:cubicBezTo>
                  <a:cubicBezTo>
                    <a:pt x="34769" y="4571"/>
                    <a:pt x="34729" y="4568"/>
                    <a:pt x="34688" y="4560"/>
                  </a:cubicBezTo>
                  <a:cubicBezTo>
                    <a:pt x="34614" y="4546"/>
                    <a:pt x="34538" y="4500"/>
                    <a:pt x="34464" y="4486"/>
                  </a:cubicBezTo>
                  <a:cubicBezTo>
                    <a:pt x="34238" y="4426"/>
                    <a:pt x="34014" y="4426"/>
                    <a:pt x="33804" y="4426"/>
                  </a:cubicBezTo>
                  <a:cubicBezTo>
                    <a:pt x="33249" y="4440"/>
                    <a:pt x="32769" y="4620"/>
                    <a:pt x="32229" y="4696"/>
                  </a:cubicBezTo>
                  <a:cubicBezTo>
                    <a:pt x="32128" y="4712"/>
                    <a:pt x="32028" y="4719"/>
                    <a:pt x="31929" y="4719"/>
                  </a:cubicBezTo>
                  <a:cubicBezTo>
                    <a:pt x="31569" y="4719"/>
                    <a:pt x="31217" y="4627"/>
                    <a:pt x="30865" y="4546"/>
                  </a:cubicBezTo>
                  <a:cubicBezTo>
                    <a:pt x="30775" y="4530"/>
                    <a:pt x="30775" y="4500"/>
                    <a:pt x="30669" y="4500"/>
                  </a:cubicBezTo>
                  <a:cubicBezTo>
                    <a:pt x="30579" y="4500"/>
                    <a:pt x="30475" y="4530"/>
                    <a:pt x="30385" y="4546"/>
                  </a:cubicBezTo>
                  <a:cubicBezTo>
                    <a:pt x="30087" y="4614"/>
                    <a:pt x="29780" y="4736"/>
                    <a:pt x="29478" y="4736"/>
                  </a:cubicBezTo>
                  <a:cubicBezTo>
                    <a:pt x="29385" y="4736"/>
                    <a:pt x="29292" y="4724"/>
                    <a:pt x="29199" y="4696"/>
                  </a:cubicBezTo>
                  <a:cubicBezTo>
                    <a:pt x="29079" y="4666"/>
                    <a:pt x="28989" y="4576"/>
                    <a:pt x="28899" y="4516"/>
                  </a:cubicBezTo>
                  <a:cubicBezTo>
                    <a:pt x="28689" y="4380"/>
                    <a:pt x="28465" y="4306"/>
                    <a:pt x="28240" y="4230"/>
                  </a:cubicBezTo>
                  <a:cubicBezTo>
                    <a:pt x="28000" y="4140"/>
                    <a:pt x="27715" y="4066"/>
                    <a:pt x="27535" y="3870"/>
                  </a:cubicBezTo>
                  <a:cubicBezTo>
                    <a:pt x="27460" y="3796"/>
                    <a:pt x="27415" y="3660"/>
                    <a:pt x="27325" y="3600"/>
                  </a:cubicBezTo>
                  <a:cubicBezTo>
                    <a:pt x="27160" y="3480"/>
                    <a:pt x="26830" y="3450"/>
                    <a:pt x="26635" y="3406"/>
                  </a:cubicBezTo>
                  <a:cubicBezTo>
                    <a:pt x="26216" y="3300"/>
                    <a:pt x="25780" y="3196"/>
                    <a:pt x="25360" y="3120"/>
                  </a:cubicBezTo>
                  <a:cubicBezTo>
                    <a:pt x="25240" y="3090"/>
                    <a:pt x="25210" y="3136"/>
                    <a:pt x="25106" y="3046"/>
                  </a:cubicBezTo>
                  <a:cubicBezTo>
                    <a:pt x="25000" y="2956"/>
                    <a:pt x="24956" y="2806"/>
                    <a:pt x="24836" y="2716"/>
                  </a:cubicBezTo>
                  <a:cubicBezTo>
                    <a:pt x="24761" y="2648"/>
                    <a:pt x="24697" y="2633"/>
                    <a:pt x="24629" y="2633"/>
                  </a:cubicBezTo>
                  <a:cubicBezTo>
                    <a:pt x="24576" y="2633"/>
                    <a:pt x="24520" y="2643"/>
                    <a:pt x="24454" y="2643"/>
                  </a:cubicBezTo>
                  <a:cubicBezTo>
                    <a:pt x="24437" y="2643"/>
                    <a:pt x="24419" y="2642"/>
                    <a:pt x="24400" y="2640"/>
                  </a:cubicBezTo>
                  <a:cubicBezTo>
                    <a:pt x="23960" y="2603"/>
                    <a:pt x="23519" y="2407"/>
                    <a:pt x="23069" y="2407"/>
                  </a:cubicBezTo>
                  <a:cubicBezTo>
                    <a:pt x="22983" y="2407"/>
                    <a:pt x="22897" y="2414"/>
                    <a:pt x="22811" y="2430"/>
                  </a:cubicBezTo>
                  <a:cubicBezTo>
                    <a:pt x="22706" y="2446"/>
                    <a:pt x="22646" y="2520"/>
                    <a:pt x="22541" y="2550"/>
                  </a:cubicBezTo>
                  <a:cubicBezTo>
                    <a:pt x="22511" y="2558"/>
                    <a:pt x="22477" y="2558"/>
                    <a:pt x="22443" y="2558"/>
                  </a:cubicBezTo>
                  <a:cubicBezTo>
                    <a:pt x="22410" y="2558"/>
                    <a:pt x="22376" y="2558"/>
                    <a:pt x="22346" y="2566"/>
                  </a:cubicBezTo>
                  <a:cubicBezTo>
                    <a:pt x="22241" y="2596"/>
                    <a:pt x="22106" y="2670"/>
                    <a:pt x="22016" y="2700"/>
                  </a:cubicBezTo>
                  <a:cubicBezTo>
                    <a:pt x="21776" y="2776"/>
                    <a:pt x="21536" y="2806"/>
                    <a:pt x="21297" y="2866"/>
                  </a:cubicBezTo>
                  <a:cubicBezTo>
                    <a:pt x="20891" y="3000"/>
                    <a:pt x="20607" y="3120"/>
                    <a:pt x="20187" y="3120"/>
                  </a:cubicBezTo>
                  <a:cubicBezTo>
                    <a:pt x="19871" y="3120"/>
                    <a:pt x="19587" y="3120"/>
                    <a:pt x="19301" y="2986"/>
                  </a:cubicBezTo>
                  <a:cubicBezTo>
                    <a:pt x="18867" y="2776"/>
                    <a:pt x="18447" y="2626"/>
                    <a:pt x="18117" y="2280"/>
                  </a:cubicBezTo>
                  <a:cubicBezTo>
                    <a:pt x="17907" y="2070"/>
                    <a:pt x="17667" y="1891"/>
                    <a:pt x="17427" y="1741"/>
                  </a:cubicBezTo>
                  <a:cubicBezTo>
                    <a:pt x="17292" y="1651"/>
                    <a:pt x="17127" y="1591"/>
                    <a:pt x="17007" y="1516"/>
                  </a:cubicBezTo>
                  <a:cubicBezTo>
                    <a:pt x="16917" y="1456"/>
                    <a:pt x="16902" y="1396"/>
                    <a:pt x="16797" y="1381"/>
                  </a:cubicBezTo>
                  <a:cubicBezTo>
                    <a:pt x="16784" y="1379"/>
                    <a:pt x="16771" y="1379"/>
                    <a:pt x="16758" y="1379"/>
                  </a:cubicBezTo>
                  <a:cubicBezTo>
                    <a:pt x="16619" y="1379"/>
                    <a:pt x="16470" y="1442"/>
                    <a:pt x="16347" y="1456"/>
                  </a:cubicBezTo>
                  <a:cubicBezTo>
                    <a:pt x="16278" y="1460"/>
                    <a:pt x="16207" y="1465"/>
                    <a:pt x="16137" y="1465"/>
                  </a:cubicBezTo>
                  <a:cubicBezTo>
                    <a:pt x="15962" y="1465"/>
                    <a:pt x="15794" y="1439"/>
                    <a:pt x="15688" y="1321"/>
                  </a:cubicBezTo>
                  <a:cubicBezTo>
                    <a:pt x="15598" y="1216"/>
                    <a:pt x="15642" y="1186"/>
                    <a:pt x="15478" y="1186"/>
                  </a:cubicBezTo>
                  <a:cubicBezTo>
                    <a:pt x="15102" y="1156"/>
                    <a:pt x="14728" y="1111"/>
                    <a:pt x="14368" y="1021"/>
                  </a:cubicBezTo>
                  <a:cubicBezTo>
                    <a:pt x="14249" y="994"/>
                    <a:pt x="14131" y="977"/>
                    <a:pt x="14013" y="977"/>
                  </a:cubicBezTo>
                  <a:cubicBezTo>
                    <a:pt x="13863" y="977"/>
                    <a:pt x="13716" y="1005"/>
                    <a:pt x="13572" y="1081"/>
                  </a:cubicBezTo>
                  <a:cubicBezTo>
                    <a:pt x="13468" y="1141"/>
                    <a:pt x="13392" y="1216"/>
                    <a:pt x="13288" y="1261"/>
                  </a:cubicBezTo>
                  <a:cubicBezTo>
                    <a:pt x="12973" y="1396"/>
                    <a:pt x="12523" y="1276"/>
                    <a:pt x="12208" y="1501"/>
                  </a:cubicBezTo>
                  <a:cubicBezTo>
                    <a:pt x="12163" y="1546"/>
                    <a:pt x="12148" y="1606"/>
                    <a:pt x="12088" y="1651"/>
                  </a:cubicBezTo>
                  <a:cubicBezTo>
                    <a:pt x="12073" y="1666"/>
                    <a:pt x="11998" y="1666"/>
                    <a:pt x="11968" y="1681"/>
                  </a:cubicBezTo>
                  <a:cubicBezTo>
                    <a:pt x="11856" y="1721"/>
                    <a:pt x="11738" y="1728"/>
                    <a:pt x="11613" y="1728"/>
                  </a:cubicBezTo>
                  <a:cubicBezTo>
                    <a:pt x="11553" y="1728"/>
                    <a:pt x="11491" y="1726"/>
                    <a:pt x="11428" y="1726"/>
                  </a:cubicBezTo>
                  <a:cubicBezTo>
                    <a:pt x="11404" y="1728"/>
                    <a:pt x="11382" y="1729"/>
                    <a:pt x="11360" y="1729"/>
                  </a:cubicBezTo>
                  <a:cubicBezTo>
                    <a:pt x="11219" y="1729"/>
                    <a:pt x="11121" y="1692"/>
                    <a:pt x="10979" y="1666"/>
                  </a:cubicBezTo>
                  <a:cubicBezTo>
                    <a:pt x="10929" y="1651"/>
                    <a:pt x="10870" y="1646"/>
                    <a:pt x="10809" y="1646"/>
                  </a:cubicBezTo>
                  <a:cubicBezTo>
                    <a:pt x="10687" y="1646"/>
                    <a:pt x="10553" y="1666"/>
                    <a:pt x="10453" y="1666"/>
                  </a:cubicBezTo>
                  <a:cubicBezTo>
                    <a:pt x="10243" y="1666"/>
                    <a:pt x="9929" y="1666"/>
                    <a:pt x="9733" y="1576"/>
                  </a:cubicBezTo>
                  <a:cubicBezTo>
                    <a:pt x="9629" y="1531"/>
                    <a:pt x="9539" y="1426"/>
                    <a:pt x="9463" y="1351"/>
                  </a:cubicBezTo>
                  <a:cubicBezTo>
                    <a:pt x="9253" y="1186"/>
                    <a:pt x="8983" y="1141"/>
                    <a:pt x="8773" y="991"/>
                  </a:cubicBezTo>
                  <a:cubicBezTo>
                    <a:pt x="8563" y="841"/>
                    <a:pt x="8399" y="721"/>
                    <a:pt x="8173" y="691"/>
                  </a:cubicBezTo>
                  <a:cubicBezTo>
                    <a:pt x="7814" y="661"/>
                    <a:pt x="7619" y="361"/>
                    <a:pt x="7319" y="211"/>
                  </a:cubicBezTo>
                  <a:cubicBezTo>
                    <a:pt x="7049" y="76"/>
                    <a:pt x="6794" y="1"/>
                    <a:pt x="6509" y="1"/>
                  </a:cubicBezTo>
                  <a:close/>
                </a:path>
              </a:pathLst>
            </a:custGeom>
            <a:solidFill>
              <a:srgbClr val="CF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174475" y="3979525"/>
              <a:ext cx="1350150" cy="353800"/>
            </a:xfrm>
            <a:custGeom>
              <a:avLst/>
              <a:gdLst/>
              <a:ahLst/>
              <a:cxnLst/>
              <a:rect l="l" t="t" r="r" b="b"/>
              <a:pathLst>
                <a:path w="54006" h="14152" extrusionOk="0">
                  <a:moveTo>
                    <a:pt x="1606" y="645"/>
                  </a:moveTo>
                  <a:lnTo>
                    <a:pt x="1606" y="1920"/>
                  </a:lnTo>
                  <a:lnTo>
                    <a:pt x="241" y="1920"/>
                  </a:lnTo>
                  <a:lnTo>
                    <a:pt x="241" y="645"/>
                  </a:lnTo>
                  <a:close/>
                  <a:moveTo>
                    <a:pt x="3120" y="645"/>
                  </a:moveTo>
                  <a:lnTo>
                    <a:pt x="3120" y="1920"/>
                  </a:lnTo>
                  <a:lnTo>
                    <a:pt x="1756" y="1920"/>
                  </a:lnTo>
                  <a:lnTo>
                    <a:pt x="1756" y="645"/>
                  </a:lnTo>
                  <a:close/>
                  <a:moveTo>
                    <a:pt x="4650" y="645"/>
                  </a:moveTo>
                  <a:lnTo>
                    <a:pt x="4650" y="1920"/>
                  </a:lnTo>
                  <a:lnTo>
                    <a:pt x="3286" y="1920"/>
                  </a:lnTo>
                  <a:lnTo>
                    <a:pt x="3286" y="645"/>
                  </a:lnTo>
                  <a:close/>
                  <a:moveTo>
                    <a:pt x="6165" y="645"/>
                  </a:moveTo>
                  <a:lnTo>
                    <a:pt x="6165" y="1920"/>
                  </a:lnTo>
                  <a:lnTo>
                    <a:pt x="4800" y="1920"/>
                  </a:lnTo>
                  <a:lnTo>
                    <a:pt x="4800" y="645"/>
                  </a:lnTo>
                  <a:close/>
                  <a:moveTo>
                    <a:pt x="1606" y="2130"/>
                  </a:moveTo>
                  <a:lnTo>
                    <a:pt x="1606" y="3450"/>
                  </a:lnTo>
                  <a:lnTo>
                    <a:pt x="241" y="3450"/>
                  </a:lnTo>
                  <a:lnTo>
                    <a:pt x="241" y="2130"/>
                  </a:lnTo>
                  <a:close/>
                  <a:moveTo>
                    <a:pt x="3120" y="2130"/>
                  </a:moveTo>
                  <a:lnTo>
                    <a:pt x="3120" y="3450"/>
                  </a:lnTo>
                  <a:lnTo>
                    <a:pt x="1756" y="3450"/>
                  </a:lnTo>
                  <a:lnTo>
                    <a:pt x="1756" y="2130"/>
                  </a:lnTo>
                  <a:close/>
                  <a:moveTo>
                    <a:pt x="4650" y="2130"/>
                  </a:moveTo>
                  <a:lnTo>
                    <a:pt x="4650" y="3450"/>
                  </a:lnTo>
                  <a:lnTo>
                    <a:pt x="3286" y="3450"/>
                  </a:lnTo>
                  <a:lnTo>
                    <a:pt x="3286" y="2130"/>
                  </a:lnTo>
                  <a:close/>
                  <a:moveTo>
                    <a:pt x="6165" y="2130"/>
                  </a:moveTo>
                  <a:lnTo>
                    <a:pt x="6165" y="3450"/>
                  </a:lnTo>
                  <a:lnTo>
                    <a:pt x="4800" y="3450"/>
                  </a:lnTo>
                  <a:lnTo>
                    <a:pt x="4800" y="2130"/>
                  </a:lnTo>
                  <a:close/>
                  <a:moveTo>
                    <a:pt x="7679" y="2130"/>
                  </a:moveTo>
                  <a:lnTo>
                    <a:pt x="7679" y="3450"/>
                  </a:lnTo>
                  <a:lnTo>
                    <a:pt x="6315" y="3450"/>
                  </a:lnTo>
                  <a:lnTo>
                    <a:pt x="6315" y="2130"/>
                  </a:lnTo>
                  <a:close/>
                  <a:moveTo>
                    <a:pt x="9209" y="2130"/>
                  </a:moveTo>
                  <a:lnTo>
                    <a:pt x="9209" y="3450"/>
                  </a:lnTo>
                  <a:lnTo>
                    <a:pt x="7845" y="3450"/>
                  </a:lnTo>
                  <a:lnTo>
                    <a:pt x="7845" y="2130"/>
                  </a:lnTo>
                  <a:close/>
                  <a:moveTo>
                    <a:pt x="10724" y="2130"/>
                  </a:moveTo>
                  <a:lnTo>
                    <a:pt x="10724" y="3450"/>
                  </a:lnTo>
                  <a:lnTo>
                    <a:pt x="9359" y="3450"/>
                  </a:lnTo>
                  <a:lnTo>
                    <a:pt x="9359" y="2130"/>
                  </a:lnTo>
                  <a:close/>
                  <a:moveTo>
                    <a:pt x="12254" y="2130"/>
                  </a:moveTo>
                  <a:lnTo>
                    <a:pt x="12254" y="3450"/>
                  </a:lnTo>
                  <a:lnTo>
                    <a:pt x="10889" y="3450"/>
                  </a:lnTo>
                  <a:lnTo>
                    <a:pt x="10889" y="2130"/>
                  </a:lnTo>
                  <a:close/>
                  <a:moveTo>
                    <a:pt x="13768" y="2130"/>
                  </a:moveTo>
                  <a:lnTo>
                    <a:pt x="13768" y="3450"/>
                  </a:lnTo>
                  <a:lnTo>
                    <a:pt x="12404" y="3450"/>
                  </a:lnTo>
                  <a:lnTo>
                    <a:pt x="12404" y="2130"/>
                  </a:lnTo>
                  <a:close/>
                  <a:moveTo>
                    <a:pt x="15283" y="2130"/>
                  </a:moveTo>
                  <a:lnTo>
                    <a:pt x="15283" y="3450"/>
                  </a:lnTo>
                  <a:lnTo>
                    <a:pt x="13918" y="3450"/>
                  </a:lnTo>
                  <a:lnTo>
                    <a:pt x="13918" y="2130"/>
                  </a:lnTo>
                  <a:close/>
                  <a:moveTo>
                    <a:pt x="50991" y="2130"/>
                  </a:moveTo>
                  <a:lnTo>
                    <a:pt x="50991" y="3450"/>
                  </a:lnTo>
                  <a:lnTo>
                    <a:pt x="49701" y="3450"/>
                  </a:lnTo>
                  <a:lnTo>
                    <a:pt x="49701" y="2130"/>
                  </a:lnTo>
                  <a:close/>
                  <a:moveTo>
                    <a:pt x="52446" y="2130"/>
                  </a:moveTo>
                  <a:lnTo>
                    <a:pt x="52446" y="3450"/>
                  </a:lnTo>
                  <a:lnTo>
                    <a:pt x="51141" y="3450"/>
                  </a:lnTo>
                  <a:lnTo>
                    <a:pt x="51141" y="2130"/>
                  </a:lnTo>
                  <a:close/>
                  <a:moveTo>
                    <a:pt x="53766" y="2130"/>
                  </a:moveTo>
                  <a:lnTo>
                    <a:pt x="53766" y="3450"/>
                  </a:lnTo>
                  <a:lnTo>
                    <a:pt x="52596" y="3450"/>
                  </a:lnTo>
                  <a:lnTo>
                    <a:pt x="52596" y="2130"/>
                  </a:lnTo>
                  <a:close/>
                  <a:moveTo>
                    <a:pt x="1606" y="3644"/>
                  </a:moveTo>
                  <a:lnTo>
                    <a:pt x="1606" y="4964"/>
                  </a:lnTo>
                  <a:lnTo>
                    <a:pt x="241" y="4964"/>
                  </a:lnTo>
                  <a:lnTo>
                    <a:pt x="241" y="3644"/>
                  </a:lnTo>
                  <a:close/>
                  <a:moveTo>
                    <a:pt x="3120" y="3644"/>
                  </a:moveTo>
                  <a:lnTo>
                    <a:pt x="3120" y="4964"/>
                  </a:lnTo>
                  <a:lnTo>
                    <a:pt x="1756" y="4964"/>
                  </a:lnTo>
                  <a:lnTo>
                    <a:pt x="1756" y="3644"/>
                  </a:lnTo>
                  <a:close/>
                  <a:moveTo>
                    <a:pt x="4650" y="3644"/>
                  </a:moveTo>
                  <a:lnTo>
                    <a:pt x="4650" y="4964"/>
                  </a:lnTo>
                  <a:lnTo>
                    <a:pt x="3286" y="4964"/>
                  </a:lnTo>
                  <a:lnTo>
                    <a:pt x="3286" y="3644"/>
                  </a:lnTo>
                  <a:close/>
                  <a:moveTo>
                    <a:pt x="6165" y="3644"/>
                  </a:moveTo>
                  <a:lnTo>
                    <a:pt x="6165" y="4964"/>
                  </a:lnTo>
                  <a:lnTo>
                    <a:pt x="4800" y="4964"/>
                  </a:lnTo>
                  <a:lnTo>
                    <a:pt x="4800" y="3644"/>
                  </a:lnTo>
                  <a:close/>
                  <a:moveTo>
                    <a:pt x="7679" y="3644"/>
                  </a:moveTo>
                  <a:lnTo>
                    <a:pt x="7679" y="4964"/>
                  </a:lnTo>
                  <a:lnTo>
                    <a:pt x="6315" y="4964"/>
                  </a:lnTo>
                  <a:lnTo>
                    <a:pt x="6315" y="3644"/>
                  </a:lnTo>
                  <a:close/>
                  <a:moveTo>
                    <a:pt x="9209" y="3644"/>
                  </a:moveTo>
                  <a:lnTo>
                    <a:pt x="9209" y="4964"/>
                  </a:lnTo>
                  <a:lnTo>
                    <a:pt x="7845" y="4964"/>
                  </a:lnTo>
                  <a:lnTo>
                    <a:pt x="7845" y="3644"/>
                  </a:lnTo>
                  <a:close/>
                  <a:moveTo>
                    <a:pt x="10724" y="3644"/>
                  </a:moveTo>
                  <a:lnTo>
                    <a:pt x="10724" y="4964"/>
                  </a:lnTo>
                  <a:lnTo>
                    <a:pt x="9359" y="4964"/>
                  </a:lnTo>
                  <a:lnTo>
                    <a:pt x="9359" y="3644"/>
                  </a:lnTo>
                  <a:close/>
                  <a:moveTo>
                    <a:pt x="12254" y="3644"/>
                  </a:moveTo>
                  <a:lnTo>
                    <a:pt x="12254" y="4964"/>
                  </a:lnTo>
                  <a:lnTo>
                    <a:pt x="10889" y="4964"/>
                  </a:lnTo>
                  <a:lnTo>
                    <a:pt x="10889" y="3644"/>
                  </a:lnTo>
                  <a:close/>
                  <a:moveTo>
                    <a:pt x="13768" y="3644"/>
                  </a:moveTo>
                  <a:lnTo>
                    <a:pt x="13768" y="4964"/>
                  </a:lnTo>
                  <a:lnTo>
                    <a:pt x="12404" y="4964"/>
                  </a:lnTo>
                  <a:lnTo>
                    <a:pt x="12404" y="3644"/>
                  </a:lnTo>
                  <a:close/>
                  <a:moveTo>
                    <a:pt x="15283" y="3644"/>
                  </a:moveTo>
                  <a:lnTo>
                    <a:pt x="15283" y="4964"/>
                  </a:lnTo>
                  <a:lnTo>
                    <a:pt x="13918" y="4964"/>
                  </a:lnTo>
                  <a:lnTo>
                    <a:pt x="13918" y="3644"/>
                  </a:lnTo>
                  <a:close/>
                  <a:moveTo>
                    <a:pt x="16813" y="3644"/>
                  </a:moveTo>
                  <a:lnTo>
                    <a:pt x="16813" y="4964"/>
                  </a:lnTo>
                  <a:lnTo>
                    <a:pt x="15448" y="4964"/>
                  </a:lnTo>
                  <a:lnTo>
                    <a:pt x="15448" y="3644"/>
                  </a:lnTo>
                  <a:close/>
                  <a:moveTo>
                    <a:pt x="18327" y="3644"/>
                  </a:moveTo>
                  <a:lnTo>
                    <a:pt x="18327" y="4964"/>
                  </a:lnTo>
                  <a:lnTo>
                    <a:pt x="16963" y="4964"/>
                  </a:lnTo>
                  <a:lnTo>
                    <a:pt x="16963" y="3644"/>
                  </a:lnTo>
                  <a:close/>
                  <a:moveTo>
                    <a:pt x="19843" y="3644"/>
                  </a:moveTo>
                  <a:lnTo>
                    <a:pt x="19843" y="4964"/>
                  </a:lnTo>
                  <a:lnTo>
                    <a:pt x="18477" y="4964"/>
                  </a:lnTo>
                  <a:lnTo>
                    <a:pt x="18477" y="3644"/>
                  </a:lnTo>
                  <a:close/>
                  <a:moveTo>
                    <a:pt x="21357" y="3644"/>
                  </a:moveTo>
                  <a:lnTo>
                    <a:pt x="21357" y="4964"/>
                  </a:lnTo>
                  <a:lnTo>
                    <a:pt x="19992" y="4964"/>
                  </a:lnTo>
                  <a:lnTo>
                    <a:pt x="19992" y="3644"/>
                  </a:lnTo>
                  <a:close/>
                  <a:moveTo>
                    <a:pt x="22886" y="3644"/>
                  </a:moveTo>
                  <a:lnTo>
                    <a:pt x="22886" y="4964"/>
                  </a:lnTo>
                  <a:lnTo>
                    <a:pt x="21522" y="4964"/>
                  </a:lnTo>
                  <a:lnTo>
                    <a:pt x="21522" y="3644"/>
                  </a:lnTo>
                  <a:close/>
                  <a:moveTo>
                    <a:pt x="24402" y="3644"/>
                  </a:moveTo>
                  <a:lnTo>
                    <a:pt x="24402" y="4964"/>
                  </a:lnTo>
                  <a:lnTo>
                    <a:pt x="23036" y="4964"/>
                  </a:lnTo>
                  <a:lnTo>
                    <a:pt x="23036" y="3644"/>
                  </a:lnTo>
                  <a:close/>
                  <a:moveTo>
                    <a:pt x="25736" y="3644"/>
                  </a:moveTo>
                  <a:lnTo>
                    <a:pt x="25736" y="4964"/>
                  </a:lnTo>
                  <a:lnTo>
                    <a:pt x="24566" y="4964"/>
                  </a:lnTo>
                  <a:lnTo>
                    <a:pt x="24566" y="3644"/>
                  </a:lnTo>
                  <a:close/>
                  <a:moveTo>
                    <a:pt x="42278" y="3644"/>
                  </a:moveTo>
                  <a:lnTo>
                    <a:pt x="42278" y="4964"/>
                  </a:lnTo>
                  <a:lnTo>
                    <a:pt x="40913" y="4964"/>
                  </a:lnTo>
                  <a:lnTo>
                    <a:pt x="40913" y="3644"/>
                  </a:lnTo>
                  <a:close/>
                  <a:moveTo>
                    <a:pt x="43732" y="3644"/>
                  </a:moveTo>
                  <a:lnTo>
                    <a:pt x="43732" y="4964"/>
                  </a:lnTo>
                  <a:lnTo>
                    <a:pt x="42442" y="4964"/>
                  </a:lnTo>
                  <a:lnTo>
                    <a:pt x="42442" y="3644"/>
                  </a:lnTo>
                  <a:close/>
                  <a:moveTo>
                    <a:pt x="45188" y="3644"/>
                  </a:moveTo>
                  <a:lnTo>
                    <a:pt x="45188" y="4964"/>
                  </a:lnTo>
                  <a:lnTo>
                    <a:pt x="43882" y="4964"/>
                  </a:lnTo>
                  <a:lnTo>
                    <a:pt x="43882" y="3644"/>
                  </a:lnTo>
                  <a:close/>
                  <a:moveTo>
                    <a:pt x="46642" y="3644"/>
                  </a:moveTo>
                  <a:lnTo>
                    <a:pt x="46642" y="4964"/>
                  </a:lnTo>
                  <a:lnTo>
                    <a:pt x="45338" y="4964"/>
                  </a:lnTo>
                  <a:lnTo>
                    <a:pt x="45338" y="3644"/>
                  </a:lnTo>
                  <a:close/>
                  <a:moveTo>
                    <a:pt x="48081" y="3644"/>
                  </a:moveTo>
                  <a:lnTo>
                    <a:pt x="48081" y="4964"/>
                  </a:lnTo>
                  <a:lnTo>
                    <a:pt x="46792" y="4964"/>
                  </a:lnTo>
                  <a:lnTo>
                    <a:pt x="46792" y="3644"/>
                  </a:lnTo>
                  <a:close/>
                  <a:moveTo>
                    <a:pt x="49537" y="3644"/>
                  </a:moveTo>
                  <a:lnTo>
                    <a:pt x="49537" y="4964"/>
                  </a:lnTo>
                  <a:lnTo>
                    <a:pt x="48247" y="4964"/>
                  </a:lnTo>
                  <a:lnTo>
                    <a:pt x="48247" y="3644"/>
                  </a:lnTo>
                  <a:close/>
                  <a:moveTo>
                    <a:pt x="50991" y="3644"/>
                  </a:moveTo>
                  <a:lnTo>
                    <a:pt x="50991" y="4964"/>
                  </a:lnTo>
                  <a:lnTo>
                    <a:pt x="49701" y="4964"/>
                  </a:lnTo>
                  <a:lnTo>
                    <a:pt x="49701" y="3644"/>
                  </a:lnTo>
                  <a:close/>
                  <a:moveTo>
                    <a:pt x="52446" y="3644"/>
                  </a:moveTo>
                  <a:lnTo>
                    <a:pt x="52446" y="4964"/>
                  </a:lnTo>
                  <a:lnTo>
                    <a:pt x="51141" y="4964"/>
                  </a:lnTo>
                  <a:lnTo>
                    <a:pt x="51141" y="3644"/>
                  </a:lnTo>
                  <a:close/>
                  <a:moveTo>
                    <a:pt x="53766" y="3644"/>
                  </a:moveTo>
                  <a:lnTo>
                    <a:pt x="53766" y="4964"/>
                  </a:lnTo>
                  <a:lnTo>
                    <a:pt x="52596" y="4964"/>
                  </a:lnTo>
                  <a:lnTo>
                    <a:pt x="52596" y="3644"/>
                  </a:lnTo>
                  <a:close/>
                  <a:moveTo>
                    <a:pt x="1606" y="5159"/>
                  </a:moveTo>
                  <a:lnTo>
                    <a:pt x="1606" y="6479"/>
                  </a:lnTo>
                  <a:lnTo>
                    <a:pt x="241" y="6479"/>
                  </a:lnTo>
                  <a:lnTo>
                    <a:pt x="241" y="5159"/>
                  </a:lnTo>
                  <a:close/>
                  <a:moveTo>
                    <a:pt x="3120" y="5159"/>
                  </a:moveTo>
                  <a:lnTo>
                    <a:pt x="3120" y="6479"/>
                  </a:lnTo>
                  <a:lnTo>
                    <a:pt x="1756" y="6479"/>
                  </a:lnTo>
                  <a:lnTo>
                    <a:pt x="1756" y="5159"/>
                  </a:lnTo>
                  <a:close/>
                  <a:moveTo>
                    <a:pt x="4650" y="5159"/>
                  </a:moveTo>
                  <a:lnTo>
                    <a:pt x="4650" y="6479"/>
                  </a:lnTo>
                  <a:lnTo>
                    <a:pt x="3286" y="6479"/>
                  </a:lnTo>
                  <a:lnTo>
                    <a:pt x="3286" y="5159"/>
                  </a:lnTo>
                  <a:close/>
                  <a:moveTo>
                    <a:pt x="6165" y="5159"/>
                  </a:moveTo>
                  <a:lnTo>
                    <a:pt x="6165" y="6479"/>
                  </a:lnTo>
                  <a:lnTo>
                    <a:pt x="4800" y="6479"/>
                  </a:lnTo>
                  <a:lnTo>
                    <a:pt x="4800" y="5159"/>
                  </a:lnTo>
                  <a:close/>
                  <a:moveTo>
                    <a:pt x="7679" y="5159"/>
                  </a:moveTo>
                  <a:lnTo>
                    <a:pt x="7679" y="6479"/>
                  </a:lnTo>
                  <a:lnTo>
                    <a:pt x="6315" y="6479"/>
                  </a:lnTo>
                  <a:lnTo>
                    <a:pt x="6315" y="5159"/>
                  </a:lnTo>
                  <a:close/>
                  <a:moveTo>
                    <a:pt x="9209" y="5159"/>
                  </a:moveTo>
                  <a:lnTo>
                    <a:pt x="9209" y="6479"/>
                  </a:lnTo>
                  <a:lnTo>
                    <a:pt x="7845" y="6479"/>
                  </a:lnTo>
                  <a:lnTo>
                    <a:pt x="7845" y="5159"/>
                  </a:lnTo>
                  <a:close/>
                  <a:moveTo>
                    <a:pt x="10724" y="5159"/>
                  </a:moveTo>
                  <a:lnTo>
                    <a:pt x="10724" y="6479"/>
                  </a:lnTo>
                  <a:lnTo>
                    <a:pt x="9359" y="6479"/>
                  </a:lnTo>
                  <a:lnTo>
                    <a:pt x="9359" y="5159"/>
                  </a:lnTo>
                  <a:close/>
                  <a:moveTo>
                    <a:pt x="12254" y="5159"/>
                  </a:moveTo>
                  <a:lnTo>
                    <a:pt x="12254" y="6479"/>
                  </a:lnTo>
                  <a:lnTo>
                    <a:pt x="10889" y="6479"/>
                  </a:lnTo>
                  <a:lnTo>
                    <a:pt x="10889" y="5159"/>
                  </a:lnTo>
                  <a:close/>
                  <a:moveTo>
                    <a:pt x="13768" y="5159"/>
                  </a:moveTo>
                  <a:lnTo>
                    <a:pt x="13768" y="6479"/>
                  </a:lnTo>
                  <a:lnTo>
                    <a:pt x="12404" y="6479"/>
                  </a:lnTo>
                  <a:lnTo>
                    <a:pt x="12404" y="5159"/>
                  </a:lnTo>
                  <a:close/>
                  <a:moveTo>
                    <a:pt x="15283" y="5159"/>
                  </a:moveTo>
                  <a:lnTo>
                    <a:pt x="15283" y="6479"/>
                  </a:lnTo>
                  <a:lnTo>
                    <a:pt x="13918" y="6479"/>
                  </a:lnTo>
                  <a:lnTo>
                    <a:pt x="13918" y="5159"/>
                  </a:lnTo>
                  <a:close/>
                  <a:moveTo>
                    <a:pt x="16813" y="5159"/>
                  </a:moveTo>
                  <a:lnTo>
                    <a:pt x="16813" y="6479"/>
                  </a:lnTo>
                  <a:lnTo>
                    <a:pt x="15448" y="6479"/>
                  </a:lnTo>
                  <a:lnTo>
                    <a:pt x="15448" y="5159"/>
                  </a:lnTo>
                  <a:close/>
                  <a:moveTo>
                    <a:pt x="18327" y="5159"/>
                  </a:moveTo>
                  <a:lnTo>
                    <a:pt x="18327" y="6479"/>
                  </a:lnTo>
                  <a:lnTo>
                    <a:pt x="16963" y="6479"/>
                  </a:lnTo>
                  <a:lnTo>
                    <a:pt x="16963" y="5159"/>
                  </a:lnTo>
                  <a:close/>
                  <a:moveTo>
                    <a:pt x="19843" y="5159"/>
                  </a:moveTo>
                  <a:lnTo>
                    <a:pt x="19843" y="6479"/>
                  </a:lnTo>
                  <a:lnTo>
                    <a:pt x="18477" y="6479"/>
                  </a:lnTo>
                  <a:lnTo>
                    <a:pt x="18477" y="5159"/>
                  </a:lnTo>
                  <a:close/>
                  <a:moveTo>
                    <a:pt x="21357" y="5159"/>
                  </a:moveTo>
                  <a:lnTo>
                    <a:pt x="21357" y="6479"/>
                  </a:lnTo>
                  <a:lnTo>
                    <a:pt x="19992" y="6479"/>
                  </a:lnTo>
                  <a:lnTo>
                    <a:pt x="19992" y="5159"/>
                  </a:lnTo>
                  <a:close/>
                  <a:moveTo>
                    <a:pt x="22886" y="5159"/>
                  </a:moveTo>
                  <a:lnTo>
                    <a:pt x="22886" y="6479"/>
                  </a:lnTo>
                  <a:lnTo>
                    <a:pt x="21522" y="6479"/>
                  </a:lnTo>
                  <a:lnTo>
                    <a:pt x="21522" y="5159"/>
                  </a:lnTo>
                  <a:close/>
                  <a:moveTo>
                    <a:pt x="24402" y="5159"/>
                  </a:moveTo>
                  <a:lnTo>
                    <a:pt x="24402" y="6479"/>
                  </a:lnTo>
                  <a:lnTo>
                    <a:pt x="23036" y="6479"/>
                  </a:lnTo>
                  <a:lnTo>
                    <a:pt x="23036" y="5159"/>
                  </a:lnTo>
                  <a:close/>
                  <a:moveTo>
                    <a:pt x="25736" y="5159"/>
                  </a:moveTo>
                  <a:lnTo>
                    <a:pt x="25736" y="6479"/>
                  </a:lnTo>
                  <a:lnTo>
                    <a:pt x="24566" y="6479"/>
                  </a:lnTo>
                  <a:lnTo>
                    <a:pt x="24566" y="5159"/>
                  </a:lnTo>
                  <a:close/>
                  <a:moveTo>
                    <a:pt x="27265" y="5159"/>
                  </a:moveTo>
                  <a:lnTo>
                    <a:pt x="27265" y="6479"/>
                  </a:lnTo>
                  <a:lnTo>
                    <a:pt x="25901" y="6479"/>
                  </a:lnTo>
                  <a:lnTo>
                    <a:pt x="25901" y="5159"/>
                  </a:lnTo>
                  <a:close/>
                  <a:moveTo>
                    <a:pt x="28781" y="5159"/>
                  </a:moveTo>
                  <a:lnTo>
                    <a:pt x="28781" y="6479"/>
                  </a:lnTo>
                  <a:lnTo>
                    <a:pt x="27415" y="6479"/>
                  </a:lnTo>
                  <a:lnTo>
                    <a:pt x="27415" y="5159"/>
                  </a:lnTo>
                  <a:close/>
                  <a:moveTo>
                    <a:pt x="30115" y="5159"/>
                  </a:moveTo>
                  <a:lnTo>
                    <a:pt x="30115" y="6479"/>
                  </a:lnTo>
                  <a:lnTo>
                    <a:pt x="28931" y="6479"/>
                  </a:lnTo>
                  <a:lnTo>
                    <a:pt x="28931" y="5159"/>
                  </a:lnTo>
                  <a:close/>
                  <a:moveTo>
                    <a:pt x="31630" y="5159"/>
                  </a:moveTo>
                  <a:lnTo>
                    <a:pt x="31630" y="6479"/>
                  </a:lnTo>
                  <a:lnTo>
                    <a:pt x="30265" y="6479"/>
                  </a:lnTo>
                  <a:lnTo>
                    <a:pt x="30265" y="5159"/>
                  </a:lnTo>
                  <a:close/>
                  <a:moveTo>
                    <a:pt x="33160" y="5159"/>
                  </a:moveTo>
                  <a:lnTo>
                    <a:pt x="33160" y="6479"/>
                  </a:lnTo>
                  <a:lnTo>
                    <a:pt x="31795" y="6479"/>
                  </a:lnTo>
                  <a:lnTo>
                    <a:pt x="31795" y="5159"/>
                  </a:lnTo>
                  <a:close/>
                  <a:moveTo>
                    <a:pt x="34674" y="5159"/>
                  </a:moveTo>
                  <a:lnTo>
                    <a:pt x="34674" y="6479"/>
                  </a:lnTo>
                  <a:lnTo>
                    <a:pt x="33310" y="6479"/>
                  </a:lnTo>
                  <a:lnTo>
                    <a:pt x="33310" y="5159"/>
                  </a:lnTo>
                  <a:close/>
                  <a:moveTo>
                    <a:pt x="36204" y="5159"/>
                  </a:moveTo>
                  <a:lnTo>
                    <a:pt x="36204" y="6479"/>
                  </a:lnTo>
                  <a:lnTo>
                    <a:pt x="34840" y="6479"/>
                  </a:lnTo>
                  <a:lnTo>
                    <a:pt x="34840" y="5159"/>
                  </a:lnTo>
                  <a:close/>
                  <a:moveTo>
                    <a:pt x="37719" y="5159"/>
                  </a:moveTo>
                  <a:lnTo>
                    <a:pt x="37719" y="6479"/>
                  </a:lnTo>
                  <a:lnTo>
                    <a:pt x="36354" y="6479"/>
                  </a:lnTo>
                  <a:lnTo>
                    <a:pt x="36354" y="5159"/>
                  </a:lnTo>
                  <a:close/>
                  <a:moveTo>
                    <a:pt x="39233" y="5159"/>
                  </a:moveTo>
                  <a:lnTo>
                    <a:pt x="39233" y="6479"/>
                  </a:lnTo>
                  <a:lnTo>
                    <a:pt x="37869" y="6479"/>
                  </a:lnTo>
                  <a:lnTo>
                    <a:pt x="37869" y="5159"/>
                  </a:lnTo>
                  <a:close/>
                  <a:moveTo>
                    <a:pt x="40763" y="5159"/>
                  </a:moveTo>
                  <a:lnTo>
                    <a:pt x="40763" y="6479"/>
                  </a:lnTo>
                  <a:lnTo>
                    <a:pt x="39399" y="6479"/>
                  </a:lnTo>
                  <a:lnTo>
                    <a:pt x="39399" y="5159"/>
                  </a:lnTo>
                  <a:close/>
                  <a:moveTo>
                    <a:pt x="42278" y="5159"/>
                  </a:moveTo>
                  <a:lnTo>
                    <a:pt x="42278" y="6479"/>
                  </a:lnTo>
                  <a:lnTo>
                    <a:pt x="40913" y="6479"/>
                  </a:lnTo>
                  <a:lnTo>
                    <a:pt x="40913" y="5159"/>
                  </a:lnTo>
                  <a:close/>
                  <a:moveTo>
                    <a:pt x="43732" y="5159"/>
                  </a:moveTo>
                  <a:lnTo>
                    <a:pt x="43732" y="6479"/>
                  </a:lnTo>
                  <a:lnTo>
                    <a:pt x="42442" y="6479"/>
                  </a:lnTo>
                  <a:lnTo>
                    <a:pt x="42442" y="5159"/>
                  </a:lnTo>
                  <a:close/>
                  <a:moveTo>
                    <a:pt x="45188" y="5159"/>
                  </a:moveTo>
                  <a:lnTo>
                    <a:pt x="45188" y="6479"/>
                  </a:lnTo>
                  <a:lnTo>
                    <a:pt x="43882" y="6479"/>
                  </a:lnTo>
                  <a:lnTo>
                    <a:pt x="43882" y="5159"/>
                  </a:lnTo>
                  <a:close/>
                  <a:moveTo>
                    <a:pt x="46642" y="5159"/>
                  </a:moveTo>
                  <a:lnTo>
                    <a:pt x="46642" y="6479"/>
                  </a:lnTo>
                  <a:lnTo>
                    <a:pt x="45338" y="6479"/>
                  </a:lnTo>
                  <a:lnTo>
                    <a:pt x="45338" y="5159"/>
                  </a:lnTo>
                  <a:close/>
                  <a:moveTo>
                    <a:pt x="48081" y="5159"/>
                  </a:moveTo>
                  <a:lnTo>
                    <a:pt x="48081" y="6479"/>
                  </a:lnTo>
                  <a:lnTo>
                    <a:pt x="46792" y="6479"/>
                  </a:lnTo>
                  <a:lnTo>
                    <a:pt x="46792" y="5159"/>
                  </a:lnTo>
                  <a:close/>
                  <a:moveTo>
                    <a:pt x="49537" y="5159"/>
                  </a:moveTo>
                  <a:lnTo>
                    <a:pt x="49537" y="6479"/>
                  </a:lnTo>
                  <a:lnTo>
                    <a:pt x="48247" y="6479"/>
                  </a:lnTo>
                  <a:lnTo>
                    <a:pt x="48247" y="5159"/>
                  </a:lnTo>
                  <a:close/>
                  <a:moveTo>
                    <a:pt x="50991" y="5159"/>
                  </a:moveTo>
                  <a:lnTo>
                    <a:pt x="50991" y="6479"/>
                  </a:lnTo>
                  <a:lnTo>
                    <a:pt x="49701" y="6479"/>
                  </a:lnTo>
                  <a:lnTo>
                    <a:pt x="49701" y="5159"/>
                  </a:lnTo>
                  <a:close/>
                  <a:moveTo>
                    <a:pt x="52446" y="5159"/>
                  </a:moveTo>
                  <a:lnTo>
                    <a:pt x="52446" y="6479"/>
                  </a:lnTo>
                  <a:lnTo>
                    <a:pt x="51141" y="6479"/>
                  </a:lnTo>
                  <a:lnTo>
                    <a:pt x="51141" y="5159"/>
                  </a:lnTo>
                  <a:close/>
                  <a:moveTo>
                    <a:pt x="53766" y="5159"/>
                  </a:moveTo>
                  <a:lnTo>
                    <a:pt x="53766" y="6479"/>
                  </a:lnTo>
                  <a:lnTo>
                    <a:pt x="52596" y="6479"/>
                  </a:lnTo>
                  <a:lnTo>
                    <a:pt x="52596" y="5159"/>
                  </a:lnTo>
                  <a:close/>
                  <a:moveTo>
                    <a:pt x="1606" y="6689"/>
                  </a:moveTo>
                  <a:lnTo>
                    <a:pt x="1606" y="8009"/>
                  </a:lnTo>
                  <a:lnTo>
                    <a:pt x="241" y="8009"/>
                  </a:lnTo>
                  <a:lnTo>
                    <a:pt x="241" y="6689"/>
                  </a:lnTo>
                  <a:close/>
                  <a:moveTo>
                    <a:pt x="3120" y="6689"/>
                  </a:moveTo>
                  <a:lnTo>
                    <a:pt x="3120" y="8009"/>
                  </a:lnTo>
                  <a:lnTo>
                    <a:pt x="1756" y="8009"/>
                  </a:lnTo>
                  <a:lnTo>
                    <a:pt x="1756" y="6689"/>
                  </a:lnTo>
                  <a:close/>
                  <a:moveTo>
                    <a:pt x="4650" y="6689"/>
                  </a:moveTo>
                  <a:lnTo>
                    <a:pt x="4650" y="8009"/>
                  </a:lnTo>
                  <a:lnTo>
                    <a:pt x="3286" y="8009"/>
                  </a:lnTo>
                  <a:lnTo>
                    <a:pt x="3286" y="6689"/>
                  </a:lnTo>
                  <a:close/>
                  <a:moveTo>
                    <a:pt x="6165" y="6689"/>
                  </a:moveTo>
                  <a:lnTo>
                    <a:pt x="6165" y="8009"/>
                  </a:lnTo>
                  <a:lnTo>
                    <a:pt x="4800" y="8009"/>
                  </a:lnTo>
                  <a:lnTo>
                    <a:pt x="4800" y="6689"/>
                  </a:lnTo>
                  <a:close/>
                  <a:moveTo>
                    <a:pt x="7679" y="6689"/>
                  </a:moveTo>
                  <a:lnTo>
                    <a:pt x="7679" y="8009"/>
                  </a:lnTo>
                  <a:lnTo>
                    <a:pt x="6315" y="8009"/>
                  </a:lnTo>
                  <a:lnTo>
                    <a:pt x="6315" y="6689"/>
                  </a:lnTo>
                  <a:close/>
                  <a:moveTo>
                    <a:pt x="9209" y="6689"/>
                  </a:moveTo>
                  <a:lnTo>
                    <a:pt x="9209" y="8009"/>
                  </a:lnTo>
                  <a:lnTo>
                    <a:pt x="7845" y="8009"/>
                  </a:lnTo>
                  <a:lnTo>
                    <a:pt x="7845" y="6689"/>
                  </a:lnTo>
                  <a:close/>
                  <a:moveTo>
                    <a:pt x="10724" y="6689"/>
                  </a:moveTo>
                  <a:lnTo>
                    <a:pt x="10724" y="8009"/>
                  </a:lnTo>
                  <a:lnTo>
                    <a:pt x="9359" y="8009"/>
                  </a:lnTo>
                  <a:lnTo>
                    <a:pt x="9359" y="6689"/>
                  </a:lnTo>
                  <a:close/>
                  <a:moveTo>
                    <a:pt x="12254" y="6689"/>
                  </a:moveTo>
                  <a:lnTo>
                    <a:pt x="12254" y="8009"/>
                  </a:lnTo>
                  <a:lnTo>
                    <a:pt x="10889" y="8009"/>
                  </a:lnTo>
                  <a:lnTo>
                    <a:pt x="10889" y="6689"/>
                  </a:lnTo>
                  <a:close/>
                  <a:moveTo>
                    <a:pt x="13768" y="6689"/>
                  </a:moveTo>
                  <a:lnTo>
                    <a:pt x="13768" y="8009"/>
                  </a:lnTo>
                  <a:lnTo>
                    <a:pt x="12404" y="8009"/>
                  </a:lnTo>
                  <a:lnTo>
                    <a:pt x="12404" y="6689"/>
                  </a:lnTo>
                  <a:close/>
                  <a:moveTo>
                    <a:pt x="15283" y="6689"/>
                  </a:moveTo>
                  <a:lnTo>
                    <a:pt x="15283" y="8009"/>
                  </a:lnTo>
                  <a:lnTo>
                    <a:pt x="13918" y="8009"/>
                  </a:lnTo>
                  <a:lnTo>
                    <a:pt x="13918" y="6689"/>
                  </a:lnTo>
                  <a:close/>
                  <a:moveTo>
                    <a:pt x="16813" y="6689"/>
                  </a:moveTo>
                  <a:lnTo>
                    <a:pt x="16813" y="8009"/>
                  </a:lnTo>
                  <a:lnTo>
                    <a:pt x="15448" y="8009"/>
                  </a:lnTo>
                  <a:lnTo>
                    <a:pt x="15448" y="6689"/>
                  </a:lnTo>
                  <a:close/>
                  <a:moveTo>
                    <a:pt x="18327" y="6689"/>
                  </a:moveTo>
                  <a:lnTo>
                    <a:pt x="18327" y="8009"/>
                  </a:lnTo>
                  <a:lnTo>
                    <a:pt x="16963" y="8009"/>
                  </a:lnTo>
                  <a:lnTo>
                    <a:pt x="16963" y="6689"/>
                  </a:lnTo>
                  <a:close/>
                  <a:moveTo>
                    <a:pt x="19843" y="6689"/>
                  </a:moveTo>
                  <a:lnTo>
                    <a:pt x="19843" y="8009"/>
                  </a:lnTo>
                  <a:lnTo>
                    <a:pt x="18477" y="8009"/>
                  </a:lnTo>
                  <a:lnTo>
                    <a:pt x="18477" y="6689"/>
                  </a:lnTo>
                  <a:close/>
                  <a:moveTo>
                    <a:pt x="21357" y="6689"/>
                  </a:moveTo>
                  <a:lnTo>
                    <a:pt x="21357" y="8009"/>
                  </a:lnTo>
                  <a:lnTo>
                    <a:pt x="19992" y="8009"/>
                  </a:lnTo>
                  <a:lnTo>
                    <a:pt x="19992" y="6689"/>
                  </a:lnTo>
                  <a:close/>
                  <a:moveTo>
                    <a:pt x="22886" y="6689"/>
                  </a:moveTo>
                  <a:lnTo>
                    <a:pt x="22886" y="8009"/>
                  </a:lnTo>
                  <a:lnTo>
                    <a:pt x="21522" y="8009"/>
                  </a:lnTo>
                  <a:lnTo>
                    <a:pt x="21522" y="6689"/>
                  </a:lnTo>
                  <a:close/>
                  <a:moveTo>
                    <a:pt x="24402" y="6689"/>
                  </a:moveTo>
                  <a:lnTo>
                    <a:pt x="24402" y="8009"/>
                  </a:lnTo>
                  <a:lnTo>
                    <a:pt x="23036" y="8009"/>
                  </a:lnTo>
                  <a:lnTo>
                    <a:pt x="23036" y="6689"/>
                  </a:lnTo>
                  <a:close/>
                  <a:moveTo>
                    <a:pt x="25736" y="6689"/>
                  </a:moveTo>
                  <a:lnTo>
                    <a:pt x="25736" y="8009"/>
                  </a:lnTo>
                  <a:lnTo>
                    <a:pt x="24566" y="8009"/>
                  </a:lnTo>
                  <a:lnTo>
                    <a:pt x="24566" y="6689"/>
                  </a:lnTo>
                  <a:close/>
                  <a:moveTo>
                    <a:pt x="27265" y="6689"/>
                  </a:moveTo>
                  <a:lnTo>
                    <a:pt x="27265" y="8009"/>
                  </a:lnTo>
                  <a:lnTo>
                    <a:pt x="25901" y="8009"/>
                  </a:lnTo>
                  <a:lnTo>
                    <a:pt x="25901" y="6689"/>
                  </a:lnTo>
                  <a:close/>
                  <a:moveTo>
                    <a:pt x="28781" y="6689"/>
                  </a:moveTo>
                  <a:lnTo>
                    <a:pt x="28781" y="8009"/>
                  </a:lnTo>
                  <a:lnTo>
                    <a:pt x="27415" y="8009"/>
                  </a:lnTo>
                  <a:lnTo>
                    <a:pt x="27415" y="6689"/>
                  </a:lnTo>
                  <a:close/>
                  <a:moveTo>
                    <a:pt x="30115" y="6689"/>
                  </a:moveTo>
                  <a:lnTo>
                    <a:pt x="30115" y="8009"/>
                  </a:lnTo>
                  <a:lnTo>
                    <a:pt x="28931" y="8009"/>
                  </a:lnTo>
                  <a:lnTo>
                    <a:pt x="28931" y="6689"/>
                  </a:lnTo>
                  <a:close/>
                  <a:moveTo>
                    <a:pt x="31630" y="6689"/>
                  </a:moveTo>
                  <a:lnTo>
                    <a:pt x="31630" y="8009"/>
                  </a:lnTo>
                  <a:lnTo>
                    <a:pt x="30265" y="8009"/>
                  </a:lnTo>
                  <a:lnTo>
                    <a:pt x="30265" y="6689"/>
                  </a:lnTo>
                  <a:close/>
                  <a:moveTo>
                    <a:pt x="33160" y="6689"/>
                  </a:moveTo>
                  <a:lnTo>
                    <a:pt x="33160" y="8009"/>
                  </a:lnTo>
                  <a:lnTo>
                    <a:pt x="31795" y="8009"/>
                  </a:lnTo>
                  <a:lnTo>
                    <a:pt x="31795" y="6689"/>
                  </a:lnTo>
                  <a:close/>
                  <a:moveTo>
                    <a:pt x="34674" y="6689"/>
                  </a:moveTo>
                  <a:lnTo>
                    <a:pt x="34674" y="8009"/>
                  </a:lnTo>
                  <a:lnTo>
                    <a:pt x="33310" y="8009"/>
                  </a:lnTo>
                  <a:lnTo>
                    <a:pt x="33310" y="6689"/>
                  </a:lnTo>
                  <a:close/>
                  <a:moveTo>
                    <a:pt x="36204" y="6689"/>
                  </a:moveTo>
                  <a:lnTo>
                    <a:pt x="36204" y="8009"/>
                  </a:lnTo>
                  <a:lnTo>
                    <a:pt x="34840" y="8009"/>
                  </a:lnTo>
                  <a:lnTo>
                    <a:pt x="34840" y="6689"/>
                  </a:lnTo>
                  <a:close/>
                  <a:moveTo>
                    <a:pt x="37719" y="6689"/>
                  </a:moveTo>
                  <a:lnTo>
                    <a:pt x="37719" y="8009"/>
                  </a:lnTo>
                  <a:lnTo>
                    <a:pt x="36354" y="8009"/>
                  </a:lnTo>
                  <a:lnTo>
                    <a:pt x="36354" y="6689"/>
                  </a:lnTo>
                  <a:close/>
                  <a:moveTo>
                    <a:pt x="39233" y="6689"/>
                  </a:moveTo>
                  <a:lnTo>
                    <a:pt x="39233" y="8009"/>
                  </a:lnTo>
                  <a:lnTo>
                    <a:pt x="37869" y="8009"/>
                  </a:lnTo>
                  <a:lnTo>
                    <a:pt x="37869" y="6689"/>
                  </a:lnTo>
                  <a:close/>
                  <a:moveTo>
                    <a:pt x="40763" y="6689"/>
                  </a:moveTo>
                  <a:lnTo>
                    <a:pt x="40763" y="8009"/>
                  </a:lnTo>
                  <a:lnTo>
                    <a:pt x="39399" y="8009"/>
                  </a:lnTo>
                  <a:lnTo>
                    <a:pt x="39399" y="6689"/>
                  </a:lnTo>
                  <a:close/>
                  <a:moveTo>
                    <a:pt x="42278" y="6689"/>
                  </a:moveTo>
                  <a:lnTo>
                    <a:pt x="42278" y="8009"/>
                  </a:lnTo>
                  <a:lnTo>
                    <a:pt x="40913" y="8009"/>
                  </a:lnTo>
                  <a:lnTo>
                    <a:pt x="40913" y="6689"/>
                  </a:lnTo>
                  <a:close/>
                  <a:moveTo>
                    <a:pt x="43732" y="6689"/>
                  </a:moveTo>
                  <a:lnTo>
                    <a:pt x="43732" y="8009"/>
                  </a:lnTo>
                  <a:lnTo>
                    <a:pt x="42442" y="8009"/>
                  </a:lnTo>
                  <a:lnTo>
                    <a:pt x="42442" y="6689"/>
                  </a:lnTo>
                  <a:close/>
                  <a:moveTo>
                    <a:pt x="45188" y="6689"/>
                  </a:moveTo>
                  <a:lnTo>
                    <a:pt x="45188" y="8009"/>
                  </a:lnTo>
                  <a:lnTo>
                    <a:pt x="43882" y="8009"/>
                  </a:lnTo>
                  <a:lnTo>
                    <a:pt x="43882" y="6689"/>
                  </a:lnTo>
                  <a:close/>
                  <a:moveTo>
                    <a:pt x="46642" y="6689"/>
                  </a:moveTo>
                  <a:lnTo>
                    <a:pt x="46642" y="8009"/>
                  </a:lnTo>
                  <a:lnTo>
                    <a:pt x="45338" y="8009"/>
                  </a:lnTo>
                  <a:lnTo>
                    <a:pt x="45338" y="6689"/>
                  </a:lnTo>
                  <a:close/>
                  <a:moveTo>
                    <a:pt x="48081" y="6689"/>
                  </a:moveTo>
                  <a:lnTo>
                    <a:pt x="48081" y="8009"/>
                  </a:lnTo>
                  <a:lnTo>
                    <a:pt x="46792" y="8009"/>
                  </a:lnTo>
                  <a:lnTo>
                    <a:pt x="46792" y="6689"/>
                  </a:lnTo>
                  <a:close/>
                  <a:moveTo>
                    <a:pt x="49537" y="6689"/>
                  </a:moveTo>
                  <a:lnTo>
                    <a:pt x="49537" y="8009"/>
                  </a:lnTo>
                  <a:lnTo>
                    <a:pt x="48247" y="8009"/>
                  </a:lnTo>
                  <a:lnTo>
                    <a:pt x="48247" y="6689"/>
                  </a:lnTo>
                  <a:close/>
                  <a:moveTo>
                    <a:pt x="50991" y="6689"/>
                  </a:moveTo>
                  <a:lnTo>
                    <a:pt x="50991" y="8009"/>
                  </a:lnTo>
                  <a:lnTo>
                    <a:pt x="49701" y="8009"/>
                  </a:lnTo>
                  <a:lnTo>
                    <a:pt x="49701" y="6689"/>
                  </a:lnTo>
                  <a:close/>
                  <a:moveTo>
                    <a:pt x="52446" y="6689"/>
                  </a:moveTo>
                  <a:lnTo>
                    <a:pt x="52446" y="8009"/>
                  </a:lnTo>
                  <a:lnTo>
                    <a:pt x="51141" y="8009"/>
                  </a:lnTo>
                  <a:lnTo>
                    <a:pt x="51141" y="6689"/>
                  </a:lnTo>
                  <a:close/>
                  <a:moveTo>
                    <a:pt x="53766" y="6689"/>
                  </a:moveTo>
                  <a:lnTo>
                    <a:pt x="53766" y="8009"/>
                  </a:lnTo>
                  <a:lnTo>
                    <a:pt x="52596" y="8009"/>
                  </a:lnTo>
                  <a:lnTo>
                    <a:pt x="52596" y="6689"/>
                  </a:lnTo>
                  <a:close/>
                  <a:moveTo>
                    <a:pt x="1606" y="8203"/>
                  </a:moveTo>
                  <a:lnTo>
                    <a:pt x="1606" y="9523"/>
                  </a:lnTo>
                  <a:lnTo>
                    <a:pt x="241" y="9523"/>
                  </a:lnTo>
                  <a:lnTo>
                    <a:pt x="241" y="8203"/>
                  </a:lnTo>
                  <a:close/>
                  <a:moveTo>
                    <a:pt x="3120" y="8203"/>
                  </a:moveTo>
                  <a:lnTo>
                    <a:pt x="3120" y="9523"/>
                  </a:lnTo>
                  <a:lnTo>
                    <a:pt x="1756" y="9523"/>
                  </a:lnTo>
                  <a:lnTo>
                    <a:pt x="1756" y="8203"/>
                  </a:lnTo>
                  <a:close/>
                  <a:moveTo>
                    <a:pt x="4650" y="8203"/>
                  </a:moveTo>
                  <a:lnTo>
                    <a:pt x="4650" y="9523"/>
                  </a:lnTo>
                  <a:lnTo>
                    <a:pt x="3286" y="9523"/>
                  </a:lnTo>
                  <a:lnTo>
                    <a:pt x="3286" y="8203"/>
                  </a:lnTo>
                  <a:close/>
                  <a:moveTo>
                    <a:pt x="6165" y="8203"/>
                  </a:moveTo>
                  <a:lnTo>
                    <a:pt x="6165" y="9523"/>
                  </a:lnTo>
                  <a:lnTo>
                    <a:pt x="4800" y="9523"/>
                  </a:lnTo>
                  <a:lnTo>
                    <a:pt x="4800" y="8203"/>
                  </a:lnTo>
                  <a:close/>
                  <a:moveTo>
                    <a:pt x="7679" y="8203"/>
                  </a:moveTo>
                  <a:lnTo>
                    <a:pt x="7679" y="9523"/>
                  </a:lnTo>
                  <a:lnTo>
                    <a:pt x="6315" y="9523"/>
                  </a:lnTo>
                  <a:lnTo>
                    <a:pt x="6315" y="8203"/>
                  </a:lnTo>
                  <a:close/>
                  <a:moveTo>
                    <a:pt x="9209" y="8203"/>
                  </a:moveTo>
                  <a:lnTo>
                    <a:pt x="9209" y="9523"/>
                  </a:lnTo>
                  <a:lnTo>
                    <a:pt x="7845" y="9523"/>
                  </a:lnTo>
                  <a:lnTo>
                    <a:pt x="7845" y="8203"/>
                  </a:lnTo>
                  <a:close/>
                  <a:moveTo>
                    <a:pt x="10724" y="8203"/>
                  </a:moveTo>
                  <a:lnTo>
                    <a:pt x="10724" y="9523"/>
                  </a:lnTo>
                  <a:lnTo>
                    <a:pt x="9359" y="9523"/>
                  </a:lnTo>
                  <a:lnTo>
                    <a:pt x="9359" y="8203"/>
                  </a:lnTo>
                  <a:close/>
                  <a:moveTo>
                    <a:pt x="12254" y="8203"/>
                  </a:moveTo>
                  <a:lnTo>
                    <a:pt x="12254" y="9523"/>
                  </a:lnTo>
                  <a:lnTo>
                    <a:pt x="10889" y="9523"/>
                  </a:lnTo>
                  <a:lnTo>
                    <a:pt x="10889" y="8203"/>
                  </a:lnTo>
                  <a:close/>
                  <a:moveTo>
                    <a:pt x="13768" y="8203"/>
                  </a:moveTo>
                  <a:lnTo>
                    <a:pt x="13768" y="9523"/>
                  </a:lnTo>
                  <a:lnTo>
                    <a:pt x="12404" y="9523"/>
                  </a:lnTo>
                  <a:lnTo>
                    <a:pt x="12404" y="8203"/>
                  </a:lnTo>
                  <a:close/>
                  <a:moveTo>
                    <a:pt x="15283" y="8203"/>
                  </a:moveTo>
                  <a:lnTo>
                    <a:pt x="15283" y="9523"/>
                  </a:lnTo>
                  <a:lnTo>
                    <a:pt x="13918" y="9523"/>
                  </a:lnTo>
                  <a:lnTo>
                    <a:pt x="13918" y="8203"/>
                  </a:lnTo>
                  <a:close/>
                  <a:moveTo>
                    <a:pt x="16813" y="8203"/>
                  </a:moveTo>
                  <a:lnTo>
                    <a:pt x="16813" y="9523"/>
                  </a:lnTo>
                  <a:lnTo>
                    <a:pt x="15448" y="9523"/>
                  </a:lnTo>
                  <a:lnTo>
                    <a:pt x="15448" y="8203"/>
                  </a:lnTo>
                  <a:close/>
                  <a:moveTo>
                    <a:pt x="18327" y="8203"/>
                  </a:moveTo>
                  <a:lnTo>
                    <a:pt x="18327" y="9523"/>
                  </a:lnTo>
                  <a:lnTo>
                    <a:pt x="16963" y="9523"/>
                  </a:lnTo>
                  <a:lnTo>
                    <a:pt x="16963" y="8203"/>
                  </a:lnTo>
                  <a:close/>
                  <a:moveTo>
                    <a:pt x="19843" y="8203"/>
                  </a:moveTo>
                  <a:lnTo>
                    <a:pt x="19843" y="9523"/>
                  </a:lnTo>
                  <a:lnTo>
                    <a:pt x="18477" y="9523"/>
                  </a:lnTo>
                  <a:lnTo>
                    <a:pt x="18477" y="8203"/>
                  </a:lnTo>
                  <a:close/>
                  <a:moveTo>
                    <a:pt x="21357" y="8203"/>
                  </a:moveTo>
                  <a:lnTo>
                    <a:pt x="21357" y="9523"/>
                  </a:lnTo>
                  <a:lnTo>
                    <a:pt x="19992" y="9523"/>
                  </a:lnTo>
                  <a:lnTo>
                    <a:pt x="19992" y="8203"/>
                  </a:lnTo>
                  <a:close/>
                  <a:moveTo>
                    <a:pt x="22886" y="8203"/>
                  </a:moveTo>
                  <a:lnTo>
                    <a:pt x="22886" y="9523"/>
                  </a:lnTo>
                  <a:lnTo>
                    <a:pt x="21522" y="9523"/>
                  </a:lnTo>
                  <a:lnTo>
                    <a:pt x="21522" y="8203"/>
                  </a:lnTo>
                  <a:close/>
                  <a:moveTo>
                    <a:pt x="24402" y="8203"/>
                  </a:moveTo>
                  <a:lnTo>
                    <a:pt x="24402" y="9523"/>
                  </a:lnTo>
                  <a:lnTo>
                    <a:pt x="23036" y="9523"/>
                  </a:lnTo>
                  <a:lnTo>
                    <a:pt x="23036" y="8203"/>
                  </a:lnTo>
                  <a:close/>
                  <a:moveTo>
                    <a:pt x="25736" y="8203"/>
                  </a:moveTo>
                  <a:lnTo>
                    <a:pt x="25736" y="9523"/>
                  </a:lnTo>
                  <a:lnTo>
                    <a:pt x="24566" y="9523"/>
                  </a:lnTo>
                  <a:lnTo>
                    <a:pt x="24566" y="8203"/>
                  </a:lnTo>
                  <a:close/>
                  <a:moveTo>
                    <a:pt x="27265" y="8203"/>
                  </a:moveTo>
                  <a:lnTo>
                    <a:pt x="27265" y="9523"/>
                  </a:lnTo>
                  <a:lnTo>
                    <a:pt x="25901" y="9523"/>
                  </a:lnTo>
                  <a:lnTo>
                    <a:pt x="25901" y="8203"/>
                  </a:lnTo>
                  <a:close/>
                  <a:moveTo>
                    <a:pt x="28781" y="8203"/>
                  </a:moveTo>
                  <a:lnTo>
                    <a:pt x="28781" y="9523"/>
                  </a:lnTo>
                  <a:lnTo>
                    <a:pt x="27415" y="9523"/>
                  </a:lnTo>
                  <a:lnTo>
                    <a:pt x="27415" y="8203"/>
                  </a:lnTo>
                  <a:close/>
                  <a:moveTo>
                    <a:pt x="30115" y="8203"/>
                  </a:moveTo>
                  <a:lnTo>
                    <a:pt x="30115" y="9523"/>
                  </a:lnTo>
                  <a:lnTo>
                    <a:pt x="28931" y="9523"/>
                  </a:lnTo>
                  <a:lnTo>
                    <a:pt x="28931" y="8203"/>
                  </a:lnTo>
                  <a:close/>
                  <a:moveTo>
                    <a:pt x="31630" y="8203"/>
                  </a:moveTo>
                  <a:lnTo>
                    <a:pt x="31630" y="9523"/>
                  </a:lnTo>
                  <a:lnTo>
                    <a:pt x="30265" y="9523"/>
                  </a:lnTo>
                  <a:lnTo>
                    <a:pt x="30265" y="8203"/>
                  </a:lnTo>
                  <a:close/>
                  <a:moveTo>
                    <a:pt x="33160" y="8203"/>
                  </a:moveTo>
                  <a:lnTo>
                    <a:pt x="33160" y="9523"/>
                  </a:lnTo>
                  <a:lnTo>
                    <a:pt x="31795" y="9523"/>
                  </a:lnTo>
                  <a:lnTo>
                    <a:pt x="31795" y="8203"/>
                  </a:lnTo>
                  <a:close/>
                  <a:moveTo>
                    <a:pt x="34674" y="8203"/>
                  </a:moveTo>
                  <a:lnTo>
                    <a:pt x="34674" y="9523"/>
                  </a:lnTo>
                  <a:lnTo>
                    <a:pt x="33310" y="9523"/>
                  </a:lnTo>
                  <a:lnTo>
                    <a:pt x="33310" y="8203"/>
                  </a:lnTo>
                  <a:close/>
                  <a:moveTo>
                    <a:pt x="36204" y="8203"/>
                  </a:moveTo>
                  <a:lnTo>
                    <a:pt x="36204" y="9523"/>
                  </a:lnTo>
                  <a:lnTo>
                    <a:pt x="34840" y="9523"/>
                  </a:lnTo>
                  <a:lnTo>
                    <a:pt x="34840" y="8203"/>
                  </a:lnTo>
                  <a:close/>
                  <a:moveTo>
                    <a:pt x="37719" y="8203"/>
                  </a:moveTo>
                  <a:lnTo>
                    <a:pt x="37719" y="9523"/>
                  </a:lnTo>
                  <a:lnTo>
                    <a:pt x="36354" y="9523"/>
                  </a:lnTo>
                  <a:lnTo>
                    <a:pt x="36354" y="8203"/>
                  </a:lnTo>
                  <a:close/>
                  <a:moveTo>
                    <a:pt x="39233" y="8203"/>
                  </a:moveTo>
                  <a:lnTo>
                    <a:pt x="39233" y="9523"/>
                  </a:lnTo>
                  <a:lnTo>
                    <a:pt x="37869" y="9523"/>
                  </a:lnTo>
                  <a:lnTo>
                    <a:pt x="37869" y="8203"/>
                  </a:lnTo>
                  <a:close/>
                  <a:moveTo>
                    <a:pt x="40763" y="8203"/>
                  </a:moveTo>
                  <a:lnTo>
                    <a:pt x="40763" y="9523"/>
                  </a:lnTo>
                  <a:lnTo>
                    <a:pt x="39399" y="9523"/>
                  </a:lnTo>
                  <a:lnTo>
                    <a:pt x="39399" y="8203"/>
                  </a:lnTo>
                  <a:close/>
                  <a:moveTo>
                    <a:pt x="42278" y="8203"/>
                  </a:moveTo>
                  <a:lnTo>
                    <a:pt x="42278" y="9523"/>
                  </a:lnTo>
                  <a:lnTo>
                    <a:pt x="40913" y="9523"/>
                  </a:lnTo>
                  <a:lnTo>
                    <a:pt x="40913" y="8203"/>
                  </a:lnTo>
                  <a:close/>
                  <a:moveTo>
                    <a:pt x="43732" y="8203"/>
                  </a:moveTo>
                  <a:lnTo>
                    <a:pt x="43732" y="9523"/>
                  </a:lnTo>
                  <a:lnTo>
                    <a:pt x="42442" y="9523"/>
                  </a:lnTo>
                  <a:lnTo>
                    <a:pt x="42442" y="8203"/>
                  </a:lnTo>
                  <a:close/>
                  <a:moveTo>
                    <a:pt x="45188" y="8203"/>
                  </a:moveTo>
                  <a:lnTo>
                    <a:pt x="45188" y="9523"/>
                  </a:lnTo>
                  <a:lnTo>
                    <a:pt x="43882" y="9523"/>
                  </a:lnTo>
                  <a:lnTo>
                    <a:pt x="43882" y="8203"/>
                  </a:lnTo>
                  <a:close/>
                  <a:moveTo>
                    <a:pt x="46642" y="8203"/>
                  </a:moveTo>
                  <a:lnTo>
                    <a:pt x="46642" y="9523"/>
                  </a:lnTo>
                  <a:lnTo>
                    <a:pt x="45338" y="9523"/>
                  </a:lnTo>
                  <a:lnTo>
                    <a:pt x="45338" y="8203"/>
                  </a:lnTo>
                  <a:close/>
                  <a:moveTo>
                    <a:pt x="48081" y="8203"/>
                  </a:moveTo>
                  <a:lnTo>
                    <a:pt x="48081" y="9523"/>
                  </a:lnTo>
                  <a:lnTo>
                    <a:pt x="46792" y="9523"/>
                  </a:lnTo>
                  <a:lnTo>
                    <a:pt x="46792" y="8203"/>
                  </a:lnTo>
                  <a:close/>
                  <a:moveTo>
                    <a:pt x="49537" y="8203"/>
                  </a:moveTo>
                  <a:lnTo>
                    <a:pt x="49537" y="9523"/>
                  </a:lnTo>
                  <a:lnTo>
                    <a:pt x="48247" y="9523"/>
                  </a:lnTo>
                  <a:lnTo>
                    <a:pt x="48247" y="8203"/>
                  </a:lnTo>
                  <a:close/>
                  <a:moveTo>
                    <a:pt x="50991" y="8203"/>
                  </a:moveTo>
                  <a:lnTo>
                    <a:pt x="50991" y="9523"/>
                  </a:lnTo>
                  <a:lnTo>
                    <a:pt x="49701" y="9523"/>
                  </a:lnTo>
                  <a:lnTo>
                    <a:pt x="49701" y="8203"/>
                  </a:lnTo>
                  <a:close/>
                  <a:moveTo>
                    <a:pt x="52446" y="8203"/>
                  </a:moveTo>
                  <a:lnTo>
                    <a:pt x="52446" y="9523"/>
                  </a:lnTo>
                  <a:lnTo>
                    <a:pt x="51141" y="9523"/>
                  </a:lnTo>
                  <a:lnTo>
                    <a:pt x="51141" y="8203"/>
                  </a:lnTo>
                  <a:close/>
                  <a:moveTo>
                    <a:pt x="53766" y="8203"/>
                  </a:moveTo>
                  <a:lnTo>
                    <a:pt x="53766" y="9523"/>
                  </a:lnTo>
                  <a:lnTo>
                    <a:pt x="52596" y="9523"/>
                  </a:lnTo>
                  <a:lnTo>
                    <a:pt x="52596" y="8203"/>
                  </a:lnTo>
                  <a:close/>
                  <a:moveTo>
                    <a:pt x="3120" y="9719"/>
                  </a:moveTo>
                  <a:lnTo>
                    <a:pt x="3120" y="11038"/>
                  </a:lnTo>
                  <a:lnTo>
                    <a:pt x="1756" y="11038"/>
                  </a:lnTo>
                  <a:lnTo>
                    <a:pt x="1756" y="9719"/>
                  </a:lnTo>
                  <a:close/>
                  <a:moveTo>
                    <a:pt x="4650" y="9719"/>
                  </a:moveTo>
                  <a:lnTo>
                    <a:pt x="4650" y="11038"/>
                  </a:lnTo>
                  <a:lnTo>
                    <a:pt x="3286" y="11038"/>
                  </a:lnTo>
                  <a:lnTo>
                    <a:pt x="3286" y="9719"/>
                  </a:lnTo>
                  <a:close/>
                  <a:moveTo>
                    <a:pt x="6165" y="9719"/>
                  </a:moveTo>
                  <a:lnTo>
                    <a:pt x="6165" y="11038"/>
                  </a:lnTo>
                  <a:lnTo>
                    <a:pt x="4800" y="11038"/>
                  </a:lnTo>
                  <a:lnTo>
                    <a:pt x="4800" y="9719"/>
                  </a:lnTo>
                  <a:close/>
                  <a:moveTo>
                    <a:pt x="7679" y="9719"/>
                  </a:moveTo>
                  <a:lnTo>
                    <a:pt x="7679" y="11038"/>
                  </a:lnTo>
                  <a:lnTo>
                    <a:pt x="6315" y="11038"/>
                  </a:lnTo>
                  <a:lnTo>
                    <a:pt x="6315" y="9719"/>
                  </a:lnTo>
                  <a:close/>
                  <a:moveTo>
                    <a:pt x="9209" y="9719"/>
                  </a:moveTo>
                  <a:lnTo>
                    <a:pt x="9209" y="11038"/>
                  </a:lnTo>
                  <a:lnTo>
                    <a:pt x="7845" y="11038"/>
                  </a:lnTo>
                  <a:lnTo>
                    <a:pt x="7845" y="9719"/>
                  </a:lnTo>
                  <a:close/>
                  <a:moveTo>
                    <a:pt x="10724" y="9719"/>
                  </a:moveTo>
                  <a:lnTo>
                    <a:pt x="10724" y="11038"/>
                  </a:lnTo>
                  <a:lnTo>
                    <a:pt x="9359" y="11038"/>
                  </a:lnTo>
                  <a:lnTo>
                    <a:pt x="9359" y="9719"/>
                  </a:lnTo>
                  <a:close/>
                  <a:moveTo>
                    <a:pt x="12254" y="9719"/>
                  </a:moveTo>
                  <a:lnTo>
                    <a:pt x="12254" y="11038"/>
                  </a:lnTo>
                  <a:lnTo>
                    <a:pt x="10889" y="11038"/>
                  </a:lnTo>
                  <a:lnTo>
                    <a:pt x="10889" y="9719"/>
                  </a:lnTo>
                  <a:close/>
                  <a:moveTo>
                    <a:pt x="13768" y="9719"/>
                  </a:moveTo>
                  <a:lnTo>
                    <a:pt x="13768" y="11038"/>
                  </a:lnTo>
                  <a:lnTo>
                    <a:pt x="12404" y="11038"/>
                  </a:lnTo>
                  <a:lnTo>
                    <a:pt x="12404" y="9719"/>
                  </a:lnTo>
                  <a:close/>
                  <a:moveTo>
                    <a:pt x="15283" y="9719"/>
                  </a:moveTo>
                  <a:lnTo>
                    <a:pt x="15283" y="11038"/>
                  </a:lnTo>
                  <a:lnTo>
                    <a:pt x="13918" y="11038"/>
                  </a:lnTo>
                  <a:lnTo>
                    <a:pt x="13918" y="9719"/>
                  </a:lnTo>
                  <a:close/>
                  <a:moveTo>
                    <a:pt x="16813" y="9719"/>
                  </a:moveTo>
                  <a:lnTo>
                    <a:pt x="16813" y="11038"/>
                  </a:lnTo>
                  <a:lnTo>
                    <a:pt x="15448" y="11038"/>
                  </a:lnTo>
                  <a:lnTo>
                    <a:pt x="15448" y="9719"/>
                  </a:lnTo>
                  <a:close/>
                  <a:moveTo>
                    <a:pt x="18327" y="9719"/>
                  </a:moveTo>
                  <a:lnTo>
                    <a:pt x="18327" y="11038"/>
                  </a:lnTo>
                  <a:lnTo>
                    <a:pt x="16963" y="11038"/>
                  </a:lnTo>
                  <a:lnTo>
                    <a:pt x="16963" y="9719"/>
                  </a:lnTo>
                  <a:close/>
                  <a:moveTo>
                    <a:pt x="19843" y="9719"/>
                  </a:moveTo>
                  <a:lnTo>
                    <a:pt x="19843" y="11038"/>
                  </a:lnTo>
                  <a:lnTo>
                    <a:pt x="18477" y="11038"/>
                  </a:lnTo>
                  <a:lnTo>
                    <a:pt x="18477" y="9719"/>
                  </a:lnTo>
                  <a:close/>
                  <a:moveTo>
                    <a:pt x="21357" y="9719"/>
                  </a:moveTo>
                  <a:lnTo>
                    <a:pt x="21357" y="11038"/>
                  </a:lnTo>
                  <a:lnTo>
                    <a:pt x="19992" y="11038"/>
                  </a:lnTo>
                  <a:lnTo>
                    <a:pt x="19992" y="9719"/>
                  </a:lnTo>
                  <a:close/>
                  <a:moveTo>
                    <a:pt x="22886" y="9719"/>
                  </a:moveTo>
                  <a:lnTo>
                    <a:pt x="22886" y="11038"/>
                  </a:lnTo>
                  <a:lnTo>
                    <a:pt x="21522" y="11038"/>
                  </a:lnTo>
                  <a:lnTo>
                    <a:pt x="21522" y="9719"/>
                  </a:lnTo>
                  <a:close/>
                  <a:moveTo>
                    <a:pt x="24402" y="9719"/>
                  </a:moveTo>
                  <a:lnTo>
                    <a:pt x="24402" y="11038"/>
                  </a:lnTo>
                  <a:lnTo>
                    <a:pt x="23036" y="11038"/>
                  </a:lnTo>
                  <a:lnTo>
                    <a:pt x="23036" y="9719"/>
                  </a:lnTo>
                  <a:close/>
                  <a:moveTo>
                    <a:pt x="25736" y="9719"/>
                  </a:moveTo>
                  <a:lnTo>
                    <a:pt x="25736" y="11038"/>
                  </a:lnTo>
                  <a:lnTo>
                    <a:pt x="24566" y="11038"/>
                  </a:lnTo>
                  <a:lnTo>
                    <a:pt x="24566" y="9719"/>
                  </a:lnTo>
                  <a:close/>
                  <a:moveTo>
                    <a:pt x="27265" y="9719"/>
                  </a:moveTo>
                  <a:lnTo>
                    <a:pt x="27265" y="11038"/>
                  </a:lnTo>
                  <a:lnTo>
                    <a:pt x="25901" y="11038"/>
                  </a:lnTo>
                  <a:lnTo>
                    <a:pt x="25901" y="9719"/>
                  </a:lnTo>
                  <a:close/>
                  <a:moveTo>
                    <a:pt x="28781" y="9719"/>
                  </a:moveTo>
                  <a:lnTo>
                    <a:pt x="28781" y="11038"/>
                  </a:lnTo>
                  <a:lnTo>
                    <a:pt x="27415" y="11038"/>
                  </a:lnTo>
                  <a:lnTo>
                    <a:pt x="27415" y="9719"/>
                  </a:lnTo>
                  <a:close/>
                  <a:moveTo>
                    <a:pt x="30115" y="9719"/>
                  </a:moveTo>
                  <a:lnTo>
                    <a:pt x="30115" y="11038"/>
                  </a:lnTo>
                  <a:lnTo>
                    <a:pt x="28931" y="11038"/>
                  </a:lnTo>
                  <a:lnTo>
                    <a:pt x="28931" y="9719"/>
                  </a:lnTo>
                  <a:close/>
                  <a:moveTo>
                    <a:pt x="31630" y="9719"/>
                  </a:moveTo>
                  <a:lnTo>
                    <a:pt x="31630" y="11038"/>
                  </a:lnTo>
                  <a:lnTo>
                    <a:pt x="30265" y="11038"/>
                  </a:lnTo>
                  <a:lnTo>
                    <a:pt x="30265" y="9719"/>
                  </a:lnTo>
                  <a:close/>
                  <a:moveTo>
                    <a:pt x="33160" y="9719"/>
                  </a:moveTo>
                  <a:lnTo>
                    <a:pt x="33160" y="11038"/>
                  </a:lnTo>
                  <a:lnTo>
                    <a:pt x="31795" y="11038"/>
                  </a:lnTo>
                  <a:lnTo>
                    <a:pt x="31795" y="9719"/>
                  </a:lnTo>
                  <a:close/>
                  <a:moveTo>
                    <a:pt x="34674" y="9719"/>
                  </a:moveTo>
                  <a:lnTo>
                    <a:pt x="34674" y="11038"/>
                  </a:lnTo>
                  <a:lnTo>
                    <a:pt x="33310" y="11038"/>
                  </a:lnTo>
                  <a:lnTo>
                    <a:pt x="33310" y="9719"/>
                  </a:lnTo>
                  <a:close/>
                  <a:moveTo>
                    <a:pt x="36204" y="9719"/>
                  </a:moveTo>
                  <a:lnTo>
                    <a:pt x="36204" y="11038"/>
                  </a:lnTo>
                  <a:lnTo>
                    <a:pt x="34840" y="11038"/>
                  </a:lnTo>
                  <a:lnTo>
                    <a:pt x="34840" y="9719"/>
                  </a:lnTo>
                  <a:close/>
                  <a:moveTo>
                    <a:pt x="37719" y="9719"/>
                  </a:moveTo>
                  <a:lnTo>
                    <a:pt x="37719" y="11038"/>
                  </a:lnTo>
                  <a:lnTo>
                    <a:pt x="36354" y="11038"/>
                  </a:lnTo>
                  <a:lnTo>
                    <a:pt x="36354" y="9719"/>
                  </a:lnTo>
                  <a:close/>
                  <a:moveTo>
                    <a:pt x="39233" y="9719"/>
                  </a:moveTo>
                  <a:lnTo>
                    <a:pt x="39233" y="11038"/>
                  </a:lnTo>
                  <a:lnTo>
                    <a:pt x="37869" y="11038"/>
                  </a:lnTo>
                  <a:lnTo>
                    <a:pt x="37869" y="9719"/>
                  </a:lnTo>
                  <a:close/>
                  <a:moveTo>
                    <a:pt x="40763" y="9719"/>
                  </a:moveTo>
                  <a:lnTo>
                    <a:pt x="40763" y="11038"/>
                  </a:lnTo>
                  <a:lnTo>
                    <a:pt x="39399" y="11038"/>
                  </a:lnTo>
                  <a:lnTo>
                    <a:pt x="39399" y="9719"/>
                  </a:lnTo>
                  <a:close/>
                  <a:moveTo>
                    <a:pt x="42278" y="9719"/>
                  </a:moveTo>
                  <a:lnTo>
                    <a:pt x="42278" y="11038"/>
                  </a:lnTo>
                  <a:lnTo>
                    <a:pt x="40913" y="11038"/>
                  </a:lnTo>
                  <a:lnTo>
                    <a:pt x="40913" y="9719"/>
                  </a:lnTo>
                  <a:close/>
                  <a:moveTo>
                    <a:pt x="43732" y="9719"/>
                  </a:moveTo>
                  <a:lnTo>
                    <a:pt x="43732" y="11038"/>
                  </a:lnTo>
                  <a:lnTo>
                    <a:pt x="42442" y="11038"/>
                  </a:lnTo>
                  <a:lnTo>
                    <a:pt x="42442" y="9719"/>
                  </a:lnTo>
                  <a:close/>
                  <a:moveTo>
                    <a:pt x="45188" y="9719"/>
                  </a:moveTo>
                  <a:lnTo>
                    <a:pt x="45188" y="11038"/>
                  </a:lnTo>
                  <a:lnTo>
                    <a:pt x="43882" y="11038"/>
                  </a:lnTo>
                  <a:lnTo>
                    <a:pt x="43882" y="9719"/>
                  </a:lnTo>
                  <a:close/>
                  <a:moveTo>
                    <a:pt x="46642" y="9719"/>
                  </a:moveTo>
                  <a:lnTo>
                    <a:pt x="46642" y="11038"/>
                  </a:lnTo>
                  <a:lnTo>
                    <a:pt x="45338" y="11038"/>
                  </a:lnTo>
                  <a:lnTo>
                    <a:pt x="45338" y="9719"/>
                  </a:lnTo>
                  <a:close/>
                  <a:moveTo>
                    <a:pt x="48081" y="9719"/>
                  </a:moveTo>
                  <a:lnTo>
                    <a:pt x="48081" y="11038"/>
                  </a:lnTo>
                  <a:lnTo>
                    <a:pt x="46792" y="11038"/>
                  </a:lnTo>
                  <a:lnTo>
                    <a:pt x="46792" y="9719"/>
                  </a:lnTo>
                  <a:close/>
                  <a:moveTo>
                    <a:pt x="49537" y="9719"/>
                  </a:moveTo>
                  <a:lnTo>
                    <a:pt x="49537" y="11038"/>
                  </a:lnTo>
                  <a:lnTo>
                    <a:pt x="48247" y="11038"/>
                  </a:lnTo>
                  <a:lnTo>
                    <a:pt x="48247" y="9719"/>
                  </a:lnTo>
                  <a:close/>
                  <a:moveTo>
                    <a:pt x="50991" y="9719"/>
                  </a:moveTo>
                  <a:lnTo>
                    <a:pt x="50991" y="11038"/>
                  </a:lnTo>
                  <a:lnTo>
                    <a:pt x="49701" y="11038"/>
                  </a:lnTo>
                  <a:lnTo>
                    <a:pt x="49701" y="9719"/>
                  </a:lnTo>
                  <a:close/>
                  <a:moveTo>
                    <a:pt x="52446" y="9719"/>
                  </a:moveTo>
                  <a:lnTo>
                    <a:pt x="52446" y="11038"/>
                  </a:lnTo>
                  <a:lnTo>
                    <a:pt x="51141" y="11038"/>
                  </a:lnTo>
                  <a:lnTo>
                    <a:pt x="51141" y="9719"/>
                  </a:lnTo>
                  <a:close/>
                  <a:moveTo>
                    <a:pt x="53766" y="9719"/>
                  </a:moveTo>
                  <a:lnTo>
                    <a:pt x="53766" y="11038"/>
                  </a:lnTo>
                  <a:lnTo>
                    <a:pt x="52596" y="11038"/>
                  </a:lnTo>
                  <a:lnTo>
                    <a:pt x="52596" y="9719"/>
                  </a:lnTo>
                  <a:close/>
                  <a:moveTo>
                    <a:pt x="6165" y="11248"/>
                  </a:moveTo>
                  <a:lnTo>
                    <a:pt x="6165" y="12568"/>
                  </a:lnTo>
                  <a:lnTo>
                    <a:pt x="4800" y="12568"/>
                  </a:lnTo>
                  <a:lnTo>
                    <a:pt x="4800" y="11248"/>
                  </a:lnTo>
                  <a:close/>
                  <a:moveTo>
                    <a:pt x="7679" y="11248"/>
                  </a:moveTo>
                  <a:lnTo>
                    <a:pt x="7679" y="12568"/>
                  </a:lnTo>
                  <a:lnTo>
                    <a:pt x="6315" y="12568"/>
                  </a:lnTo>
                  <a:lnTo>
                    <a:pt x="6315" y="11248"/>
                  </a:lnTo>
                  <a:close/>
                  <a:moveTo>
                    <a:pt x="9209" y="11248"/>
                  </a:moveTo>
                  <a:lnTo>
                    <a:pt x="9209" y="12568"/>
                  </a:lnTo>
                  <a:lnTo>
                    <a:pt x="7845" y="12568"/>
                  </a:lnTo>
                  <a:lnTo>
                    <a:pt x="7845" y="11248"/>
                  </a:lnTo>
                  <a:close/>
                  <a:moveTo>
                    <a:pt x="10724" y="11248"/>
                  </a:moveTo>
                  <a:lnTo>
                    <a:pt x="10724" y="12568"/>
                  </a:lnTo>
                  <a:lnTo>
                    <a:pt x="9359" y="12568"/>
                  </a:lnTo>
                  <a:lnTo>
                    <a:pt x="9359" y="11248"/>
                  </a:lnTo>
                  <a:close/>
                  <a:moveTo>
                    <a:pt x="12254" y="11248"/>
                  </a:moveTo>
                  <a:lnTo>
                    <a:pt x="12254" y="12568"/>
                  </a:lnTo>
                  <a:lnTo>
                    <a:pt x="10889" y="12568"/>
                  </a:lnTo>
                  <a:lnTo>
                    <a:pt x="10889" y="11248"/>
                  </a:lnTo>
                  <a:close/>
                  <a:moveTo>
                    <a:pt x="13768" y="11248"/>
                  </a:moveTo>
                  <a:lnTo>
                    <a:pt x="13768" y="12568"/>
                  </a:lnTo>
                  <a:lnTo>
                    <a:pt x="12404" y="12568"/>
                  </a:lnTo>
                  <a:lnTo>
                    <a:pt x="12404" y="11248"/>
                  </a:lnTo>
                  <a:close/>
                  <a:moveTo>
                    <a:pt x="15283" y="11248"/>
                  </a:moveTo>
                  <a:lnTo>
                    <a:pt x="15283" y="12568"/>
                  </a:lnTo>
                  <a:lnTo>
                    <a:pt x="13918" y="12568"/>
                  </a:lnTo>
                  <a:lnTo>
                    <a:pt x="13918" y="11248"/>
                  </a:lnTo>
                  <a:close/>
                  <a:moveTo>
                    <a:pt x="16813" y="11248"/>
                  </a:moveTo>
                  <a:lnTo>
                    <a:pt x="16813" y="12568"/>
                  </a:lnTo>
                  <a:lnTo>
                    <a:pt x="15448" y="12568"/>
                  </a:lnTo>
                  <a:lnTo>
                    <a:pt x="15448" y="11248"/>
                  </a:lnTo>
                  <a:close/>
                  <a:moveTo>
                    <a:pt x="18327" y="11248"/>
                  </a:moveTo>
                  <a:lnTo>
                    <a:pt x="18327" y="12568"/>
                  </a:lnTo>
                  <a:lnTo>
                    <a:pt x="16963" y="12568"/>
                  </a:lnTo>
                  <a:lnTo>
                    <a:pt x="16963" y="11248"/>
                  </a:lnTo>
                  <a:close/>
                  <a:moveTo>
                    <a:pt x="19843" y="11248"/>
                  </a:moveTo>
                  <a:lnTo>
                    <a:pt x="19843" y="12568"/>
                  </a:lnTo>
                  <a:lnTo>
                    <a:pt x="18477" y="12568"/>
                  </a:lnTo>
                  <a:lnTo>
                    <a:pt x="18477" y="11248"/>
                  </a:lnTo>
                  <a:close/>
                  <a:moveTo>
                    <a:pt x="21357" y="11248"/>
                  </a:moveTo>
                  <a:lnTo>
                    <a:pt x="21357" y="12568"/>
                  </a:lnTo>
                  <a:lnTo>
                    <a:pt x="19992" y="12568"/>
                  </a:lnTo>
                  <a:lnTo>
                    <a:pt x="19992" y="11248"/>
                  </a:lnTo>
                  <a:close/>
                  <a:moveTo>
                    <a:pt x="22886" y="11248"/>
                  </a:moveTo>
                  <a:lnTo>
                    <a:pt x="22886" y="12568"/>
                  </a:lnTo>
                  <a:lnTo>
                    <a:pt x="21522" y="12568"/>
                  </a:lnTo>
                  <a:lnTo>
                    <a:pt x="21522" y="11248"/>
                  </a:lnTo>
                  <a:close/>
                  <a:moveTo>
                    <a:pt x="28781" y="11248"/>
                  </a:moveTo>
                  <a:lnTo>
                    <a:pt x="28781" y="12568"/>
                  </a:lnTo>
                  <a:lnTo>
                    <a:pt x="27415" y="12568"/>
                  </a:lnTo>
                  <a:lnTo>
                    <a:pt x="27415" y="11248"/>
                  </a:lnTo>
                  <a:close/>
                  <a:moveTo>
                    <a:pt x="30115" y="11248"/>
                  </a:moveTo>
                  <a:lnTo>
                    <a:pt x="30115" y="12568"/>
                  </a:lnTo>
                  <a:lnTo>
                    <a:pt x="28931" y="12568"/>
                  </a:lnTo>
                  <a:lnTo>
                    <a:pt x="28931" y="11248"/>
                  </a:lnTo>
                  <a:close/>
                  <a:moveTo>
                    <a:pt x="31630" y="11248"/>
                  </a:moveTo>
                  <a:lnTo>
                    <a:pt x="31630" y="12568"/>
                  </a:lnTo>
                  <a:lnTo>
                    <a:pt x="30265" y="12568"/>
                  </a:lnTo>
                  <a:lnTo>
                    <a:pt x="30265" y="11248"/>
                  </a:lnTo>
                  <a:close/>
                  <a:moveTo>
                    <a:pt x="33160" y="11248"/>
                  </a:moveTo>
                  <a:lnTo>
                    <a:pt x="33160" y="12568"/>
                  </a:lnTo>
                  <a:lnTo>
                    <a:pt x="31795" y="12568"/>
                  </a:lnTo>
                  <a:lnTo>
                    <a:pt x="31795" y="11248"/>
                  </a:lnTo>
                  <a:close/>
                  <a:moveTo>
                    <a:pt x="34674" y="11248"/>
                  </a:moveTo>
                  <a:lnTo>
                    <a:pt x="34674" y="12568"/>
                  </a:lnTo>
                  <a:lnTo>
                    <a:pt x="33310" y="12568"/>
                  </a:lnTo>
                  <a:lnTo>
                    <a:pt x="33310" y="11248"/>
                  </a:lnTo>
                  <a:close/>
                  <a:moveTo>
                    <a:pt x="36204" y="11248"/>
                  </a:moveTo>
                  <a:lnTo>
                    <a:pt x="36204" y="12568"/>
                  </a:lnTo>
                  <a:lnTo>
                    <a:pt x="34840" y="12568"/>
                  </a:lnTo>
                  <a:lnTo>
                    <a:pt x="34840" y="11248"/>
                  </a:lnTo>
                  <a:close/>
                  <a:moveTo>
                    <a:pt x="42278" y="11248"/>
                  </a:moveTo>
                  <a:lnTo>
                    <a:pt x="42278" y="12568"/>
                  </a:lnTo>
                  <a:lnTo>
                    <a:pt x="40913" y="12568"/>
                  </a:lnTo>
                  <a:lnTo>
                    <a:pt x="40913" y="11248"/>
                  </a:lnTo>
                  <a:close/>
                  <a:moveTo>
                    <a:pt x="43732" y="11248"/>
                  </a:moveTo>
                  <a:lnTo>
                    <a:pt x="43732" y="12568"/>
                  </a:lnTo>
                  <a:lnTo>
                    <a:pt x="42442" y="12568"/>
                  </a:lnTo>
                  <a:lnTo>
                    <a:pt x="42442" y="11248"/>
                  </a:lnTo>
                  <a:close/>
                  <a:moveTo>
                    <a:pt x="45188" y="11248"/>
                  </a:moveTo>
                  <a:lnTo>
                    <a:pt x="45188" y="12568"/>
                  </a:lnTo>
                  <a:lnTo>
                    <a:pt x="43882" y="12568"/>
                  </a:lnTo>
                  <a:lnTo>
                    <a:pt x="43882" y="11248"/>
                  </a:lnTo>
                  <a:close/>
                  <a:moveTo>
                    <a:pt x="46642" y="11248"/>
                  </a:moveTo>
                  <a:lnTo>
                    <a:pt x="46642" y="12568"/>
                  </a:lnTo>
                  <a:lnTo>
                    <a:pt x="45338" y="12568"/>
                  </a:lnTo>
                  <a:lnTo>
                    <a:pt x="45338" y="11248"/>
                  </a:lnTo>
                  <a:close/>
                  <a:moveTo>
                    <a:pt x="48081" y="11248"/>
                  </a:moveTo>
                  <a:lnTo>
                    <a:pt x="48081" y="12568"/>
                  </a:lnTo>
                  <a:lnTo>
                    <a:pt x="46792" y="12568"/>
                  </a:lnTo>
                  <a:lnTo>
                    <a:pt x="46792" y="11248"/>
                  </a:lnTo>
                  <a:close/>
                  <a:moveTo>
                    <a:pt x="49537" y="11248"/>
                  </a:moveTo>
                  <a:lnTo>
                    <a:pt x="49537" y="12568"/>
                  </a:lnTo>
                  <a:lnTo>
                    <a:pt x="48247" y="12568"/>
                  </a:lnTo>
                  <a:lnTo>
                    <a:pt x="48247" y="11248"/>
                  </a:lnTo>
                  <a:close/>
                  <a:moveTo>
                    <a:pt x="50991" y="11248"/>
                  </a:moveTo>
                  <a:lnTo>
                    <a:pt x="50991" y="12568"/>
                  </a:lnTo>
                  <a:lnTo>
                    <a:pt x="49701" y="12568"/>
                  </a:lnTo>
                  <a:lnTo>
                    <a:pt x="49701" y="11248"/>
                  </a:lnTo>
                  <a:close/>
                  <a:moveTo>
                    <a:pt x="52446" y="11248"/>
                  </a:moveTo>
                  <a:lnTo>
                    <a:pt x="52446" y="12568"/>
                  </a:lnTo>
                  <a:lnTo>
                    <a:pt x="51141" y="12568"/>
                  </a:lnTo>
                  <a:lnTo>
                    <a:pt x="51141" y="11248"/>
                  </a:lnTo>
                  <a:close/>
                  <a:moveTo>
                    <a:pt x="53766" y="11248"/>
                  </a:moveTo>
                  <a:lnTo>
                    <a:pt x="53766" y="12568"/>
                  </a:lnTo>
                  <a:lnTo>
                    <a:pt x="52596" y="12568"/>
                  </a:lnTo>
                  <a:lnTo>
                    <a:pt x="52596" y="11248"/>
                  </a:lnTo>
                  <a:close/>
                  <a:moveTo>
                    <a:pt x="4650" y="0"/>
                  </a:moveTo>
                  <a:lnTo>
                    <a:pt x="4650" y="450"/>
                  </a:lnTo>
                  <a:lnTo>
                    <a:pt x="3286" y="450"/>
                  </a:lnTo>
                  <a:lnTo>
                    <a:pt x="3286" y="60"/>
                  </a:lnTo>
                  <a:lnTo>
                    <a:pt x="3120" y="60"/>
                  </a:lnTo>
                  <a:lnTo>
                    <a:pt x="3120" y="450"/>
                  </a:lnTo>
                  <a:lnTo>
                    <a:pt x="1756" y="450"/>
                  </a:lnTo>
                  <a:lnTo>
                    <a:pt x="1756" y="30"/>
                  </a:lnTo>
                  <a:cubicBezTo>
                    <a:pt x="1710" y="30"/>
                    <a:pt x="1666" y="45"/>
                    <a:pt x="1606" y="45"/>
                  </a:cubicBezTo>
                  <a:lnTo>
                    <a:pt x="1606" y="450"/>
                  </a:lnTo>
                  <a:lnTo>
                    <a:pt x="496" y="450"/>
                  </a:lnTo>
                  <a:cubicBezTo>
                    <a:pt x="406" y="495"/>
                    <a:pt x="331" y="555"/>
                    <a:pt x="241" y="600"/>
                  </a:cubicBezTo>
                  <a:cubicBezTo>
                    <a:pt x="166" y="630"/>
                    <a:pt x="76" y="660"/>
                    <a:pt x="1" y="690"/>
                  </a:cubicBezTo>
                  <a:lnTo>
                    <a:pt x="1" y="11338"/>
                  </a:lnTo>
                  <a:cubicBezTo>
                    <a:pt x="121" y="11278"/>
                    <a:pt x="256" y="11188"/>
                    <a:pt x="361" y="11128"/>
                  </a:cubicBezTo>
                  <a:cubicBezTo>
                    <a:pt x="406" y="11098"/>
                    <a:pt x="481" y="11053"/>
                    <a:pt x="541" y="11038"/>
                  </a:cubicBezTo>
                  <a:lnTo>
                    <a:pt x="241" y="11038"/>
                  </a:lnTo>
                  <a:lnTo>
                    <a:pt x="241" y="9719"/>
                  </a:lnTo>
                  <a:lnTo>
                    <a:pt x="1606" y="9719"/>
                  </a:lnTo>
                  <a:lnTo>
                    <a:pt x="1606" y="11038"/>
                  </a:lnTo>
                  <a:lnTo>
                    <a:pt x="556" y="11038"/>
                  </a:lnTo>
                  <a:cubicBezTo>
                    <a:pt x="571" y="11038"/>
                    <a:pt x="601" y="11053"/>
                    <a:pt x="616" y="11068"/>
                  </a:cubicBezTo>
                  <a:cubicBezTo>
                    <a:pt x="676" y="11113"/>
                    <a:pt x="631" y="11158"/>
                    <a:pt x="646" y="11233"/>
                  </a:cubicBezTo>
                  <a:cubicBezTo>
                    <a:pt x="646" y="11233"/>
                    <a:pt x="661" y="11233"/>
                    <a:pt x="661" y="11248"/>
                  </a:cubicBezTo>
                  <a:lnTo>
                    <a:pt x="1606" y="11248"/>
                  </a:lnTo>
                  <a:lnTo>
                    <a:pt x="1606" y="11338"/>
                  </a:lnTo>
                  <a:cubicBezTo>
                    <a:pt x="1666" y="11338"/>
                    <a:pt x="1710" y="11338"/>
                    <a:pt x="1756" y="11353"/>
                  </a:cubicBezTo>
                  <a:lnTo>
                    <a:pt x="1756" y="11248"/>
                  </a:lnTo>
                  <a:lnTo>
                    <a:pt x="3120" y="11248"/>
                  </a:lnTo>
                  <a:lnTo>
                    <a:pt x="3120" y="11653"/>
                  </a:lnTo>
                  <a:cubicBezTo>
                    <a:pt x="3180" y="11653"/>
                    <a:pt x="3226" y="11668"/>
                    <a:pt x="3286" y="11683"/>
                  </a:cubicBezTo>
                  <a:lnTo>
                    <a:pt x="3286" y="11248"/>
                  </a:lnTo>
                  <a:lnTo>
                    <a:pt x="4650" y="11248"/>
                  </a:lnTo>
                  <a:lnTo>
                    <a:pt x="4650" y="12568"/>
                  </a:lnTo>
                  <a:lnTo>
                    <a:pt x="3946" y="12568"/>
                  </a:lnTo>
                  <a:cubicBezTo>
                    <a:pt x="3976" y="12612"/>
                    <a:pt x="4006" y="12672"/>
                    <a:pt x="4066" y="12718"/>
                  </a:cubicBezTo>
                  <a:cubicBezTo>
                    <a:pt x="4096" y="12732"/>
                    <a:pt x="4110" y="12748"/>
                    <a:pt x="4126" y="12762"/>
                  </a:cubicBezTo>
                  <a:lnTo>
                    <a:pt x="4650" y="12762"/>
                  </a:lnTo>
                  <a:lnTo>
                    <a:pt x="4650" y="12928"/>
                  </a:lnTo>
                  <a:lnTo>
                    <a:pt x="4800" y="12928"/>
                  </a:lnTo>
                  <a:lnTo>
                    <a:pt x="4800" y="12762"/>
                  </a:lnTo>
                  <a:lnTo>
                    <a:pt x="6165" y="12762"/>
                  </a:lnTo>
                  <a:lnTo>
                    <a:pt x="6165" y="12912"/>
                  </a:lnTo>
                  <a:lnTo>
                    <a:pt x="6315" y="12912"/>
                  </a:lnTo>
                  <a:lnTo>
                    <a:pt x="6315" y="12762"/>
                  </a:lnTo>
                  <a:lnTo>
                    <a:pt x="7679" y="12762"/>
                  </a:lnTo>
                  <a:lnTo>
                    <a:pt x="7679" y="13212"/>
                  </a:lnTo>
                  <a:cubicBezTo>
                    <a:pt x="7739" y="13198"/>
                    <a:pt x="7785" y="13198"/>
                    <a:pt x="7845" y="13168"/>
                  </a:cubicBezTo>
                  <a:lnTo>
                    <a:pt x="7845" y="12762"/>
                  </a:lnTo>
                  <a:lnTo>
                    <a:pt x="9209" y="12762"/>
                  </a:lnTo>
                  <a:lnTo>
                    <a:pt x="9209" y="13062"/>
                  </a:lnTo>
                  <a:cubicBezTo>
                    <a:pt x="9255" y="13032"/>
                    <a:pt x="9315" y="13002"/>
                    <a:pt x="9359" y="12972"/>
                  </a:cubicBezTo>
                  <a:lnTo>
                    <a:pt x="9359" y="12762"/>
                  </a:lnTo>
                  <a:lnTo>
                    <a:pt x="10724" y="12762"/>
                  </a:lnTo>
                  <a:lnTo>
                    <a:pt x="10724" y="12852"/>
                  </a:lnTo>
                  <a:cubicBezTo>
                    <a:pt x="10784" y="12868"/>
                    <a:pt x="10829" y="12882"/>
                    <a:pt x="10889" y="12898"/>
                  </a:cubicBezTo>
                  <a:lnTo>
                    <a:pt x="10889" y="12762"/>
                  </a:lnTo>
                  <a:lnTo>
                    <a:pt x="12254" y="12762"/>
                  </a:lnTo>
                  <a:lnTo>
                    <a:pt x="12254" y="13648"/>
                  </a:lnTo>
                  <a:lnTo>
                    <a:pt x="12268" y="13662"/>
                  </a:lnTo>
                  <a:lnTo>
                    <a:pt x="12404" y="13708"/>
                  </a:lnTo>
                  <a:lnTo>
                    <a:pt x="12404" y="12762"/>
                  </a:lnTo>
                  <a:lnTo>
                    <a:pt x="13768" y="12762"/>
                  </a:lnTo>
                  <a:lnTo>
                    <a:pt x="13768" y="13842"/>
                  </a:lnTo>
                  <a:lnTo>
                    <a:pt x="13918" y="13842"/>
                  </a:lnTo>
                  <a:lnTo>
                    <a:pt x="13918" y="12762"/>
                  </a:lnTo>
                  <a:lnTo>
                    <a:pt x="15283" y="12762"/>
                  </a:lnTo>
                  <a:lnTo>
                    <a:pt x="15283" y="13872"/>
                  </a:lnTo>
                  <a:cubicBezTo>
                    <a:pt x="15343" y="13888"/>
                    <a:pt x="15388" y="13888"/>
                    <a:pt x="15448" y="13902"/>
                  </a:cubicBezTo>
                  <a:lnTo>
                    <a:pt x="15448" y="12762"/>
                  </a:lnTo>
                  <a:lnTo>
                    <a:pt x="16813" y="12762"/>
                  </a:lnTo>
                  <a:lnTo>
                    <a:pt x="16813" y="14082"/>
                  </a:lnTo>
                  <a:lnTo>
                    <a:pt x="16693" y="14082"/>
                  </a:lnTo>
                  <a:cubicBezTo>
                    <a:pt x="16738" y="14098"/>
                    <a:pt x="16797" y="14112"/>
                    <a:pt x="16843" y="14128"/>
                  </a:cubicBezTo>
                  <a:cubicBezTo>
                    <a:pt x="16913" y="14145"/>
                    <a:pt x="16977" y="14151"/>
                    <a:pt x="17039" y="14151"/>
                  </a:cubicBezTo>
                  <a:cubicBezTo>
                    <a:pt x="17135" y="14151"/>
                    <a:pt x="17228" y="14136"/>
                    <a:pt x="17337" y="14128"/>
                  </a:cubicBezTo>
                  <a:cubicBezTo>
                    <a:pt x="17563" y="14098"/>
                    <a:pt x="17773" y="14098"/>
                    <a:pt x="17983" y="14082"/>
                  </a:cubicBezTo>
                  <a:lnTo>
                    <a:pt x="16963" y="14082"/>
                  </a:lnTo>
                  <a:lnTo>
                    <a:pt x="16963" y="12762"/>
                  </a:lnTo>
                  <a:lnTo>
                    <a:pt x="18327" y="12762"/>
                  </a:lnTo>
                  <a:lnTo>
                    <a:pt x="18327" y="14038"/>
                  </a:lnTo>
                  <a:cubicBezTo>
                    <a:pt x="18373" y="14022"/>
                    <a:pt x="18433" y="14008"/>
                    <a:pt x="18477" y="14008"/>
                  </a:cubicBezTo>
                  <a:lnTo>
                    <a:pt x="18477" y="12762"/>
                  </a:lnTo>
                  <a:lnTo>
                    <a:pt x="19843" y="12762"/>
                  </a:lnTo>
                  <a:lnTo>
                    <a:pt x="19843" y="13902"/>
                  </a:lnTo>
                  <a:cubicBezTo>
                    <a:pt x="19902" y="13902"/>
                    <a:pt x="19947" y="13902"/>
                    <a:pt x="19992" y="13888"/>
                  </a:cubicBezTo>
                  <a:lnTo>
                    <a:pt x="19992" y="12762"/>
                  </a:lnTo>
                  <a:lnTo>
                    <a:pt x="21357" y="12762"/>
                  </a:lnTo>
                  <a:lnTo>
                    <a:pt x="21357" y="13992"/>
                  </a:lnTo>
                  <a:cubicBezTo>
                    <a:pt x="21417" y="13978"/>
                    <a:pt x="21462" y="13948"/>
                    <a:pt x="21522" y="13932"/>
                  </a:cubicBezTo>
                  <a:lnTo>
                    <a:pt x="21522" y="12762"/>
                  </a:lnTo>
                  <a:lnTo>
                    <a:pt x="22886" y="12762"/>
                  </a:lnTo>
                  <a:lnTo>
                    <a:pt x="22886" y="13318"/>
                  </a:lnTo>
                  <a:cubicBezTo>
                    <a:pt x="22932" y="13302"/>
                    <a:pt x="22962" y="13272"/>
                    <a:pt x="23006" y="13258"/>
                  </a:cubicBezTo>
                  <a:cubicBezTo>
                    <a:pt x="23022" y="13258"/>
                    <a:pt x="23022" y="13242"/>
                    <a:pt x="23036" y="13242"/>
                  </a:cubicBezTo>
                  <a:lnTo>
                    <a:pt x="23036" y="12762"/>
                  </a:lnTo>
                  <a:lnTo>
                    <a:pt x="23846" y="12762"/>
                  </a:lnTo>
                  <a:lnTo>
                    <a:pt x="23906" y="12702"/>
                  </a:lnTo>
                  <a:cubicBezTo>
                    <a:pt x="23936" y="12658"/>
                    <a:pt x="23982" y="12612"/>
                    <a:pt x="24026" y="12568"/>
                  </a:cubicBezTo>
                  <a:lnTo>
                    <a:pt x="23036" y="12568"/>
                  </a:lnTo>
                  <a:lnTo>
                    <a:pt x="23036" y="11248"/>
                  </a:lnTo>
                  <a:lnTo>
                    <a:pt x="24402" y="11248"/>
                  </a:lnTo>
                  <a:lnTo>
                    <a:pt x="24402" y="12192"/>
                  </a:lnTo>
                  <a:cubicBezTo>
                    <a:pt x="24446" y="12178"/>
                    <a:pt x="24506" y="12163"/>
                    <a:pt x="24566" y="12163"/>
                  </a:cubicBezTo>
                  <a:lnTo>
                    <a:pt x="24566" y="11248"/>
                  </a:lnTo>
                  <a:lnTo>
                    <a:pt x="25736" y="11248"/>
                  </a:lnTo>
                  <a:lnTo>
                    <a:pt x="25736" y="12358"/>
                  </a:lnTo>
                  <a:cubicBezTo>
                    <a:pt x="25751" y="12358"/>
                    <a:pt x="25766" y="12372"/>
                    <a:pt x="25781" y="12372"/>
                  </a:cubicBezTo>
                  <a:cubicBezTo>
                    <a:pt x="25811" y="12402"/>
                    <a:pt x="25856" y="12432"/>
                    <a:pt x="25901" y="12462"/>
                  </a:cubicBezTo>
                  <a:lnTo>
                    <a:pt x="25901" y="11248"/>
                  </a:lnTo>
                  <a:lnTo>
                    <a:pt x="27265" y="11248"/>
                  </a:lnTo>
                  <a:lnTo>
                    <a:pt x="27265" y="12568"/>
                  </a:lnTo>
                  <a:lnTo>
                    <a:pt x="26036" y="12568"/>
                  </a:lnTo>
                  <a:cubicBezTo>
                    <a:pt x="26081" y="12598"/>
                    <a:pt x="26126" y="12628"/>
                    <a:pt x="26201" y="12658"/>
                  </a:cubicBezTo>
                  <a:cubicBezTo>
                    <a:pt x="26321" y="12702"/>
                    <a:pt x="26471" y="12732"/>
                    <a:pt x="26606" y="12762"/>
                  </a:cubicBezTo>
                  <a:lnTo>
                    <a:pt x="27265" y="12762"/>
                  </a:lnTo>
                  <a:lnTo>
                    <a:pt x="27265" y="12958"/>
                  </a:lnTo>
                  <a:cubicBezTo>
                    <a:pt x="27371" y="13018"/>
                    <a:pt x="27401" y="13122"/>
                    <a:pt x="27415" y="13242"/>
                  </a:cubicBezTo>
                  <a:lnTo>
                    <a:pt x="27415" y="12762"/>
                  </a:lnTo>
                  <a:lnTo>
                    <a:pt x="28781" y="12762"/>
                  </a:lnTo>
                  <a:lnTo>
                    <a:pt x="28781" y="13828"/>
                  </a:lnTo>
                  <a:cubicBezTo>
                    <a:pt x="28825" y="13812"/>
                    <a:pt x="28885" y="13812"/>
                    <a:pt x="28931" y="13798"/>
                  </a:cubicBezTo>
                  <a:lnTo>
                    <a:pt x="28931" y="12762"/>
                  </a:lnTo>
                  <a:lnTo>
                    <a:pt x="30115" y="12762"/>
                  </a:lnTo>
                  <a:lnTo>
                    <a:pt x="30115" y="13618"/>
                  </a:lnTo>
                  <a:cubicBezTo>
                    <a:pt x="30160" y="13618"/>
                    <a:pt x="30220" y="13602"/>
                    <a:pt x="30265" y="13588"/>
                  </a:cubicBezTo>
                  <a:lnTo>
                    <a:pt x="30265" y="12762"/>
                  </a:lnTo>
                  <a:lnTo>
                    <a:pt x="31630" y="12762"/>
                  </a:lnTo>
                  <a:lnTo>
                    <a:pt x="31630" y="13528"/>
                  </a:lnTo>
                  <a:cubicBezTo>
                    <a:pt x="31690" y="13558"/>
                    <a:pt x="31735" y="13588"/>
                    <a:pt x="31795" y="13618"/>
                  </a:cubicBezTo>
                  <a:lnTo>
                    <a:pt x="31795" y="12762"/>
                  </a:lnTo>
                  <a:lnTo>
                    <a:pt x="33160" y="12762"/>
                  </a:lnTo>
                  <a:lnTo>
                    <a:pt x="33160" y="13542"/>
                  </a:lnTo>
                  <a:cubicBezTo>
                    <a:pt x="33204" y="13528"/>
                    <a:pt x="33264" y="13498"/>
                    <a:pt x="33310" y="13482"/>
                  </a:cubicBezTo>
                  <a:lnTo>
                    <a:pt x="33310" y="12762"/>
                  </a:lnTo>
                  <a:lnTo>
                    <a:pt x="34674" y="12762"/>
                  </a:lnTo>
                  <a:lnTo>
                    <a:pt x="34674" y="13198"/>
                  </a:lnTo>
                  <a:cubicBezTo>
                    <a:pt x="34734" y="13198"/>
                    <a:pt x="34780" y="13182"/>
                    <a:pt x="34840" y="13182"/>
                  </a:cubicBezTo>
                  <a:lnTo>
                    <a:pt x="34840" y="12762"/>
                  </a:lnTo>
                  <a:lnTo>
                    <a:pt x="36204" y="12762"/>
                  </a:lnTo>
                  <a:lnTo>
                    <a:pt x="36204" y="13092"/>
                  </a:lnTo>
                  <a:cubicBezTo>
                    <a:pt x="36249" y="13078"/>
                    <a:pt x="36294" y="13062"/>
                    <a:pt x="36354" y="13048"/>
                  </a:cubicBezTo>
                  <a:lnTo>
                    <a:pt x="36354" y="12762"/>
                  </a:lnTo>
                  <a:lnTo>
                    <a:pt x="37299" y="12762"/>
                  </a:lnTo>
                  <a:cubicBezTo>
                    <a:pt x="37359" y="12732"/>
                    <a:pt x="37403" y="12702"/>
                    <a:pt x="37463" y="12658"/>
                  </a:cubicBezTo>
                  <a:cubicBezTo>
                    <a:pt x="37509" y="12628"/>
                    <a:pt x="37553" y="12598"/>
                    <a:pt x="37583" y="12568"/>
                  </a:cubicBezTo>
                  <a:lnTo>
                    <a:pt x="36354" y="12568"/>
                  </a:lnTo>
                  <a:lnTo>
                    <a:pt x="36354" y="11248"/>
                  </a:lnTo>
                  <a:lnTo>
                    <a:pt x="37719" y="11248"/>
                  </a:lnTo>
                  <a:lnTo>
                    <a:pt x="37719" y="12478"/>
                  </a:lnTo>
                  <a:cubicBezTo>
                    <a:pt x="37763" y="12448"/>
                    <a:pt x="37823" y="12418"/>
                    <a:pt x="37869" y="12388"/>
                  </a:cubicBezTo>
                  <a:lnTo>
                    <a:pt x="37869" y="11248"/>
                  </a:lnTo>
                  <a:lnTo>
                    <a:pt x="39233" y="11248"/>
                  </a:lnTo>
                  <a:lnTo>
                    <a:pt x="39233" y="12192"/>
                  </a:lnTo>
                  <a:cubicBezTo>
                    <a:pt x="39293" y="12208"/>
                    <a:pt x="39339" y="12238"/>
                    <a:pt x="39399" y="12252"/>
                  </a:cubicBezTo>
                  <a:lnTo>
                    <a:pt x="39399" y="11248"/>
                  </a:lnTo>
                  <a:lnTo>
                    <a:pt x="40763" y="11248"/>
                  </a:lnTo>
                  <a:lnTo>
                    <a:pt x="40763" y="12568"/>
                  </a:lnTo>
                  <a:lnTo>
                    <a:pt x="39849" y="12568"/>
                  </a:lnTo>
                  <a:cubicBezTo>
                    <a:pt x="39969" y="12628"/>
                    <a:pt x="40089" y="12672"/>
                    <a:pt x="40239" y="12702"/>
                  </a:cubicBezTo>
                  <a:cubicBezTo>
                    <a:pt x="40305" y="12716"/>
                    <a:pt x="40372" y="12720"/>
                    <a:pt x="40440" y="12720"/>
                  </a:cubicBezTo>
                  <a:cubicBezTo>
                    <a:pt x="40548" y="12720"/>
                    <a:pt x="40657" y="12709"/>
                    <a:pt x="40766" y="12709"/>
                  </a:cubicBezTo>
                  <a:cubicBezTo>
                    <a:pt x="40815" y="12709"/>
                    <a:pt x="40864" y="12711"/>
                    <a:pt x="40913" y="12718"/>
                  </a:cubicBezTo>
                  <a:cubicBezTo>
                    <a:pt x="40988" y="12732"/>
                    <a:pt x="41063" y="12748"/>
                    <a:pt x="41123" y="12762"/>
                  </a:cubicBezTo>
                  <a:lnTo>
                    <a:pt x="42278" y="12762"/>
                  </a:lnTo>
                  <a:lnTo>
                    <a:pt x="42278" y="13228"/>
                  </a:lnTo>
                  <a:cubicBezTo>
                    <a:pt x="42338" y="13228"/>
                    <a:pt x="42383" y="13212"/>
                    <a:pt x="42442" y="13212"/>
                  </a:cubicBezTo>
                  <a:lnTo>
                    <a:pt x="42442" y="12762"/>
                  </a:lnTo>
                  <a:lnTo>
                    <a:pt x="43732" y="12762"/>
                  </a:lnTo>
                  <a:lnTo>
                    <a:pt x="43732" y="13408"/>
                  </a:lnTo>
                  <a:lnTo>
                    <a:pt x="43882" y="13408"/>
                  </a:lnTo>
                  <a:lnTo>
                    <a:pt x="43882" y="12762"/>
                  </a:lnTo>
                  <a:lnTo>
                    <a:pt x="45188" y="12762"/>
                  </a:lnTo>
                  <a:lnTo>
                    <a:pt x="45188" y="13752"/>
                  </a:lnTo>
                  <a:lnTo>
                    <a:pt x="45338" y="13752"/>
                  </a:lnTo>
                  <a:lnTo>
                    <a:pt x="45338" y="12762"/>
                  </a:lnTo>
                  <a:lnTo>
                    <a:pt x="46642" y="12762"/>
                  </a:lnTo>
                  <a:lnTo>
                    <a:pt x="46642" y="13888"/>
                  </a:lnTo>
                  <a:cubicBezTo>
                    <a:pt x="46687" y="13872"/>
                    <a:pt x="46747" y="13858"/>
                    <a:pt x="46792" y="13828"/>
                  </a:cubicBezTo>
                  <a:lnTo>
                    <a:pt x="46792" y="12762"/>
                  </a:lnTo>
                  <a:lnTo>
                    <a:pt x="48081" y="12762"/>
                  </a:lnTo>
                  <a:lnTo>
                    <a:pt x="48081" y="13558"/>
                  </a:lnTo>
                  <a:cubicBezTo>
                    <a:pt x="48141" y="13558"/>
                    <a:pt x="48187" y="13558"/>
                    <a:pt x="48247" y="13572"/>
                  </a:cubicBezTo>
                  <a:lnTo>
                    <a:pt x="48247" y="12762"/>
                  </a:lnTo>
                  <a:lnTo>
                    <a:pt x="49537" y="12762"/>
                  </a:lnTo>
                  <a:lnTo>
                    <a:pt x="49537" y="13632"/>
                  </a:lnTo>
                  <a:cubicBezTo>
                    <a:pt x="49581" y="13602"/>
                    <a:pt x="49641" y="13572"/>
                    <a:pt x="49671" y="13558"/>
                  </a:cubicBezTo>
                  <a:cubicBezTo>
                    <a:pt x="49687" y="13542"/>
                    <a:pt x="49687" y="13542"/>
                    <a:pt x="49701" y="13542"/>
                  </a:cubicBezTo>
                  <a:lnTo>
                    <a:pt x="49701" y="12762"/>
                  </a:lnTo>
                  <a:lnTo>
                    <a:pt x="50991" y="12762"/>
                  </a:lnTo>
                  <a:lnTo>
                    <a:pt x="50991" y="12928"/>
                  </a:lnTo>
                  <a:cubicBezTo>
                    <a:pt x="51051" y="12928"/>
                    <a:pt x="51096" y="12928"/>
                    <a:pt x="51141" y="12942"/>
                  </a:cubicBezTo>
                  <a:lnTo>
                    <a:pt x="51141" y="12762"/>
                  </a:lnTo>
                  <a:lnTo>
                    <a:pt x="52446" y="12762"/>
                  </a:lnTo>
                  <a:lnTo>
                    <a:pt x="52446" y="13212"/>
                  </a:lnTo>
                  <a:lnTo>
                    <a:pt x="52596" y="13212"/>
                  </a:lnTo>
                  <a:lnTo>
                    <a:pt x="52596" y="12762"/>
                  </a:lnTo>
                  <a:lnTo>
                    <a:pt x="53766" y="12762"/>
                  </a:lnTo>
                  <a:lnTo>
                    <a:pt x="53766" y="13108"/>
                  </a:lnTo>
                  <a:cubicBezTo>
                    <a:pt x="53796" y="13122"/>
                    <a:pt x="53826" y="13138"/>
                    <a:pt x="53870" y="13138"/>
                  </a:cubicBezTo>
                  <a:cubicBezTo>
                    <a:pt x="53916" y="13138"/>
                    <a:pt x="53960" y="13138"/>
                    <a:pt x="54006" y="13122"/>
                  </a:cubicBezTo>
                  <a:lnTo>
                    <a:pt x="54006" y="885"/>
                  </a:lnTo>
                  <a:cubicBezTo>
                    <a:pt x="53960" y="930"/>
                    <a:pt x="53930" y="990"/>
                    <a:pt x="53870" y="1020"/>
                  </a:cubicBezTo>
                  <a:cubicBezTo>
                    <a:pt x="53840" y="1020"/>
                    <a:pt x="53796" y="1035"/>
                    <a:pt x="53766" y="1035"/>
                  </a:cubicBezTo>
                  <a:lnTo>
                    <a:pt x="53766" y="1920"/>
                  </a:lnTo>
                  <a:lnTo>
                    <a:pt x="52596" y="1920"/>
                  </a:lnTo>
                  <a:lnTo>
                    <a:pt x="52596" y="1095"/>
                  </a:lnTo>
                  <a:cubicBezTo>
                    <a:pt x="52521" y="1140"/>
                    <a:pt x="52491" y="1200"/>
                    <a:pt x="52446" y="1260"/>
                  </a:cubicBezTo>
                  <a:lnTo>
                    <a:pt x="52446" y="1920"/>
                  </a:lnTo>
                  <a:lnTo>
                    <a:pt x="51141" y="1920"/>
                  </a:lnTo>
                  <a:lnTo>
                    <a:pt x="51141" y="1410"/>
                  </a:lnTo>
                  <a:cubicBezTo>
                    <a:pt x="51096" y="1425"/>
                    <a:pt x="51036" y="1440"/>
                    <a:pt x="50991" y="1455"/>
                  </a:cubicBezTo>
                  <a:lnTo>
                    <a:pt x="50991" y="1920"/>
                  </a:lnTo>
                  <a:lnTo>
                    <a:pt x="49701" y="1920"/>
                  </a:lnTo>
                  <a:lnTo>
                    <a:pt x="49701" y="1575"/>
                  </a:lnTo>
                  <a:lnTo>
                    <a:pt x="49537" y="1575"/>
                  </a:lnTo>
                  <a:lnTo>
                    <a:pt x="49537" y="1920"/>
                  </a:lnTo>
                  <a:lnTo>
                    <a:pt x="48547" y="1920"/>
                  </a:lnTo>
                  <a:cubicBezTo>
                    <a:pt x="48547" y="1934"/>
                    <a:pt x="48531" y="1934"/>
                    <a:pt x="48531" y="1934"/>
                  </a:cubicBezTo>
                  <a:cubicBezTo>
                    <a:pt x="48517" y="1980"/>
                    <a:pt x="48501" y="2054"/>
                    <a:pt x="48471" y="2130"/>
                  </a:cubicBezTo>
                  <a:lnTo>
                    <a:pt x="49537" y="2130"/>
                  </a:lnTo>
                  <a:lnTo>
                    <a:pt x="49537" y="3450"/>
                  </a:lnTo>
                  <a:lnTo>
                    <a:pt x="48247" y="3450"/>
                  </a:lnTo>
                  <a:lnTo>
                    <a:pt x="48247" y="2264"/>
                  </a:lnTo>
                  <a:cubicBezTo>
                    <a:pt x="48201" y="2280"/>
                    <a:pt x="48141" y="2280"/>
                    <a:pt x="48081" y="2280"/>
                  </a:cubicBezTo>
                  <a:lnTo>
                    <a:pt x="48081" y="3450"/>
                  </a:lnTo>
                  <a:lnTo>
                    <a:pt x="46792" y="3450"/>
                  </a:lnTo>
                  <a:lnTo>
                    <a:pt x="46792" y="2474"/>
                  </a:lnTo>
                  <a:lnTo>
                    <a:pt x="46642" y="2474"/>
                  </a:lnTo>
                  <a:lnTo>
                    <a:pt x="46642" y="3450"/>
                  </a:lnTo>
                  <a:lnTo>
                    <a:pt x="45338" y="3450"/>
                  </a:lnTo>
                  <a:lnTo>
                    <a:pt x="45338" y="2324"/>
                  </a:lnTo>
                  <a:lnTo>
                    <a:pt x="45188" y="2324"/>
                  </a:lnTo>
                  <a:lnTo>
                    <a:pt x="45188" y="3450"/>
                  </a:lnTo>
                  <a:lnTo>
                    <a:pt x="43882" y="3450"/>
                  </a:lnTo>
                  <a:lnTo>
                    <a:pt x="43882" y="2400"/>
                  </a:lnTo>
                  <a:cubicBezTo>
                    <a:pt x="43838" y="2414"/>
                    <a:pt x="43792" y="2430"/>
                    <a:pt x="43732" y="2430"/>
                  </a:cubicBezTo>
                  <a:lnTo>
                    <a:pt x="43732" y="3450"/>
                  </a:lnTo>
                  <a:lnTo>
                    <a:pt x="42442" y="3450"/>
                  </a:lnTo>
                  <a:lnTo>
                    <a:pt x="42442" y="2864"/>
                  </a:lnTo>
                  <a:cubicBezTo>
                    <a:pt x="42383" y="2894"/>
                    <a:pt x="42323" y="2924"/>
                    <a:pt x="42278" y="2970"/>
                  </a:cubicBezTo>
                  <a:lnTo>
                    <a:pt x="42278" y="3450"/>
                  </a:lnTo>
                  <a:lnTo>
                    <a:pt x="40913" y="3450"/>
                  </a:lnTo>
                  <a:lnTo>
                    <a:pt x="40913" y="3390"/>
                  </a:lnTo>
                  <a:cubicBezTo>
                    <a:pt x="40868" y="3390"/>
                    <a:pt x="40808" y="3390"/>
                    <a:pt x="40763" y="3404"/>
                  </a:cubicBezTo>
                  <a:lnTo>
                    <a:pt x="40763" y="3450"/>
                  </a:lnTo>
                  <a:lnTo>
                    <a:pt x="40283" y="3450"/>
                  </a:lnTo>
                  <a:cubicBezTo>
                    <a:pt x="39983" y="3494"/>
                    <a:pt x="39699" y="3554"/>
                    <a:pt x="39429" y="3644"/>
                  </a:cubicBezTo>
                  <a:lnTo>
                    <a:pt x="40763" y="3644"/>
                  </a:lnTo>
                  <a:lnTo>
                    <a:pt x="40763" y="4964"/>
                  </a:lnTo>
                  <a:lnTo>
                    <a:pt x="39399" y="4964"/>
                  </a:lnTo>
                  <a:lnTo>
                    <a:pt x="39399" y="3660"/>
                  </a:lnTo>
                  <a:cubicBezTo>
                    <a:pt x="39339" y="3674"/>
                    <a:pt x="39293" y="3690"/>
                    <a:pt x="39233" y="3704"/>
                  </a:cubicBezTo>
                  <a:lnTo>
                    <a:pt x="39233" y="4964"/>
                  </a:lnTo>
                  <a:lnTo>
                    <a:pt x="37869" y="4964"/>
                  </a:lnTo>
                  <a:lnTo>
                    <a:pt x="37869" y="4080"/>
                  </a:lnTo>
                  <a:cubicBezTo>
                    <a:pt x="37823" y="4064"/>
                    <a:pt x="37763" y="4064"/>
                    <a:pt x="37719" y="4064"/>
                  </a:cubicBezTo>
                  <a:lnTo>
                    <a:pt x="37719" y="4964"/>
                  </a:lnTo>
                  <a:lnTo>
                    <a:pt x="36354" y="4964"/>
                  </a:lnTo>
                  <a:lnTo>
                    <a:pt x="36354" y="3930"/>
                  </a:lnTo>
                  <a:lnTo>
                    <a:pt x="36204" y="3930"/>
                  </a:lnTo>
                  <a:lnTo>
                    <a:pt x="36204" y="4964"/>
                  </a:lnTo>
                  <a:lnTo>
                    <a:pt x="34840" y="4964"/>
                  </a:lnTo>
                  <a:lnTo>
                    <a:pt x="34840" y="3990"/>
                  </a:lnTo>
                  <a:cubicBezTo>
                    <a:pt x="34780" y="3990"/>
                    <a:pt x="34734" y="4004"/>
                    <a:pt x="34674" y="4020"/>
                  </a:cubicBezTo>
                  <a:lnTo>
                    <a:pt x="34674" y="4964"/>
                  </a:lnTo>
                  <a:lnTo>
                    <a:pt x="33310" y="4964"/>
                  </a:lnTo>
                  <a:lnTo>
                    <a:pt x="33310" y="4560"/>
                  </a:lnTo>
                  <a:cubicBezTo>
                    <a:pt x="33264" y="4560"/>
                    <a:pt x="33204" y="4560"/>
                    <a:pt x="33160" y="4544"/>
                  </a:cubicBezTo>
                  <a:lnTo>
                    <a:pt x="33160" y="4964"/>
                  </a:lnTo>
                  <a:lnTo>
                    <a:pt x="31795" y="4964"/>
                  </a:lnTo>
                  <a:lnTo>
                    <a:pt x="31795" y="4454"/>
                  </a:lnTo>
                  <a:cubicBezTo>
                    <a:pt x="31735" y="4470"/>
                    <a:pt x="31690" y="4470"/>
                    <a:pt x="31630" y="4484"/>
                  </a:cubicBezTo>
                  <a:lnTo>
                    <a:pt x="31630" y="4964"/>
                  </a:lnTo>
                  <a:lnTo>
                    <a:pt x="30265" y="4964"/>
                  </a:lnTo>
                  <a:lnTo>
                    <a:pt x="30265" y="4694"/>
                  </a:lnTo>
                  <a:lnTo>
                    <a:pt x="30115" y="4694"/>
                  </a:lnTo>
                  <a:lnTo>
                    <a:pt x="30115" y="4964"/>
                  </a:lnTo>
                  <a:lnTo>
                    <a:pt x="28931" y="4964"/>
                  </a:lnTo>
                  <a:lnTo>
                    <a:pt x="28931" y="4514"/>
                  </a:lnTo>
                  <a:cubicBezTo>
                    <a:pt x="28901" y="4514"/>
                    <a:pt x="28871" y="4530"/>
                    <a:pt x="28841" y="4530"/>
                  </a:cubicBezTo>
                  <a:cubicBezTo>
                    <a:pt x="28825" y="4544"/>
                    <a:pt x="28795" y="4544"/>
                    <a:pt x="28781" y="4544"/>
                  </a:cubicBezTo>
                  <a:lnTo>
                    <a:pt x="28781" y="4964"/>
                  </a:lnTo>
                  <a:lnTo>
                    <a:pt x="27415" y="4964"/>
                  </a:lnTo>
                  <a:lnTo>
                    <a:pt x="27415" y="4544"/>
                  </a:lnTo>
                  <a:cubicBezTo>
                    <a:pt x="27401" y="4530"/>
                    <a:pt x="27371" y="4514"/>
                    <a:pt x="27355" y="4500"/>
                  </a:cubicBezTo>
                  <a:lnTo>
                    <a:pt x="27265" y="4454"/>
                  </a:lnTo>
                  <a:lnTo>
                    <a:pt x="27265" y="4964"/>
                  </a:lnTo>
                  <a:lnTo>
                    <a:pt x="25901" y="4964"/>
                  </a:lnTo>
                  <a:lnTo>
                    <a:pt x="25901" y="3720"/>
                  </a:lnTo>
                  <a:cubicBezTo>
                    <a:pt x="25856" y="3660"/>
                    <a:pt x="25826" y="3614"/>
                    <a:pt x="25781" y="3584"/>
                  </a:cubicBezTo>
                  <a:cubicBezTo>
                    <a:pt x="25676" y="3510"/>
                    <a:pt x="25526" y="3480"/>
                    <a:pt x="25376" y="3450"/>
                  </a:cubicBezTo>
                  <a:lnTo>
                    <a:pt x="24566" y="3450"/>
                  </a:lnTo>
                  <a:lnTo>
                    <a:pt x="24566" y="3270"/>
                  </a:lnTo>
                  <a:cubicBezTo>
                    <a:pt x="24506" y="3254"/>
                    <a:pt x="24462" y="3240"/>
                    <a:pt x="24402" y="3224"/>
                  </a:cubicBezTo>
                  <a:lnTo>
                    <a:pt x="24402" y="3450"/>
                  </a:lnTo>
                  <a:lnTo>
                    <a:pt x="23036" y="3450"/>
                  </a:lnTo>
                  <a:lnTo>
                    <a:pt x="23036" y="2624"/>
                  </a:lnTo>
                  <a:lnTo>
                    <a:pt x="22886" y="2624"/>
                  </a:lnTo>
                  <a:lnTo>
                    <a:pt x="22886" y="3450"/>
                  </a:lnTo>
                  <a:lnTo>
                    <a:pt x="21522" y="3450"/>
                  </a:lnTo>
                  <a:lnTo>
                    <a:pt x="21522" y="2384"/>
                  </a:lnTo>
                  <a:cubicBezTo>
                    <a:pt x="21462" y="2384"/>
                    <a:pt x="21417" y="2400"/>
                    <a:pt x="21357" y="2400"/>
                  </a:cubicBezTo>
                  <a:lnTo>
                    <a:pt x="21357" y="3450"/>
                  </a:lnTo>
                  <a:lnTo>
                    <a:pt x="19992" y="3450"/>
                  </a:lnTo>
                  <a:lnTo>
                    <a:pt x="19992" y="2790"/>
                  </a:lnTo>
                  <a:cubicBezTo>
                    <a:pt x="19947" y="2804"/>
                    <a:pt x="19902" y="2820"/>
                    <a:pt x="19843" y="2834"/>
                  </a:cubicBezTo>
                  <a:lnTo>
                    <a:pt x="19843" y="3450"/>
                  </a:lnTo>
                  <a:lnTo>
                    <a:pt x="18477" y="3450"/>
                  </a:lnTo>
                  <a:lnTo>
                    <a:pt x="18477" y="3104"/>
                  </a:lnTo>
                  <a:cubicBezTo>
                    <a:pt x="18433" y="3104"/>
                    <a:pt x="18373" y="3104"/>
                    <a:pt x="18327" y="3090"/>
                  </a:cubicBezTo>
                  <a:lnTo>
                    <a:pt x="18327" y="3450"/>
                  </a:lnTo>
                  <a:lnTo>
                    <a:pt x="16963" y="3450"/>
                  </a:lnTo>
                  <a:lnTo>
                    <a:pt x="16963" y="2580"/>
                  </a:lnTo>
                  <a:cubicBezTo>
                    <a:pt x="16903" y="2550"/>
                    <a:pt x="16857" y="2504"/>
                    <a:pt x="16813" y="2474"/>
                  </a:cubicBezTo>
                  <a:lnTo>
                    <a:pt x="16813" y="3450"/>
                  </a:lnTo>
                  <a:lnTo>
                    <a:pt x="15448" y="3450"/>
                  </a:lnTo>
                  <a:lnTo>
                    <a:pt x="15448" y="2130"/>
                  </a:lnTo>
                  <a:lnTo>
                    <a:pt x="16423" y="2130"/>
                  </a:lnTo>
                  <a:cubicBezTo>
                    <a:pt x="16333" y="2054"/>
                    <a:pt x="16258" y="1994"/>
                    <a:pt x="16183" y="1920"/>
                  </a:cubicBezTo>
                  <a:lnTo>
                    <a:pt x="15448" y="1920"/>
                  </a:lnTo>
                  <a:lnTo>
                    <a:pt x="15448" y="1485"/>
                  </a:lnTo>
                  <a:cubicBezTo>
                    <a:pt x="15388" y="1440"/>
                    <a:pt x="15358" y="1395"/>
                    <a:pt x="15283" y="1365"/>
                  </a:cubicBezTo>
                  <a:lnTo>
                    <a:pt x="15283" y="1920"/>
                  </a:lnTo>
                  <a:lnTo>
                    <a:pt x="13918" y="1920"/>
                  </a:lnTo>
                  <a:lnTo>
                    <a:pt x="13918" y="1155"/>
                  </a:lnTo>
                  <a:lnTo>
                    <a:pt x="13768" y="1155"/>
                  </a:lnTo>
                  <a:lnTo>
                    <a:pt x="13768" y="1920"/>
                  </a:lnTo>
                  <a:lnTo>
                    <a:pt x="12404" y="1920"/>
                  </a:lnTo>
                  <a:lnTo>
                    <a:pt x="12404" y="960"/>
                  </a:lnTo>
                  <a:cubicBezTo>
                    <a:pt x="12344" y="960"/>
                    <a:pt x="12298" y="975"/>
                    <a:pt x="12254" y="990"/>
                  </a:cubicBezTo>
                  <a:lnTo>
                    <a:pt x="12254" y="1920"/>
                  </a:lnTo>
                  <a:lnTo>
                    <a:pt x="10889" y="1920"/>
                  </a:lnTo>
                  <a:lnTo>
                    <a:pt x="10889" y="1380"/>
                  </a:lnTo>
                  <a:cubicBezTo>
                    <a:pt x="10829" y="1395"/>
                    <a:pt x="10769" y="1425"/>
                    <a:pt x="10724" y="1455"/>
                  </a:cubicBezTo>
                  <a:lnTo>
                    <a:pt x="10724" y="1920"/>
                  </a:lnTo>
                  <a:lnTo>
                    <a:pt x="9359" y="1920"/>
                  </a:lnTo>
                  <a:lnTo>
                    <a:pt x="9359" y="1635"/>
                  </a:lnTo>
                  <a:lnTo>
                    <a:pt x="9209" y="1635"/>
                  </a:lnTo>
                  <a:lnTo>
                    <a:pt x="9209" y="1920"/>
                  </a:lnTo>
                  <a:lnTo>
                    <a:pt x="7845" y="1920"/>
                  </a:lnTo>
                  <a:lnTo>
                    <a:pt x="7845" y="1275"/>
                  </a:lnTo>
                  <a:cubicBezTo>
                    <a:pt x="7799" y="1245"/>
                    <a:pt x="7739" y="1230"/>
                    <a:pt x="7679" y="1200"/>
                  </a:cubicBezTo>
                  <a:lnTo>
                    <a:pt x="7679" y="1920"/>
                  </a:lnTo>
                  <a:lnTo>
                    <a:pt x="6315" y="1920"/>
                  </a:lnTo>
                  <a:lnTo>
                    <a:pt x="6315" y="645"/>
                  </a:lnTo>
                  <a:lnTo>
                    <a:pt x="6465" y="645"/>
                  </a:lnTo>
                  <a:cubicBezTo>
                    <a:pt x="6345" y="600"/>
                    <a:pt x="6240" y="525"/>
                    <a:pt x="6135" y="450"/>
                  </a:cubicBezTo>
                  <a:lnTo>
                    <a:pt x="4800" y="450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135875" y="4223975"/>
              <a:ext cx="1427000" cy="109350"/>
            </a:xfrm>
            <a:custGeom>
              <a:avLst/>
              <a:gdLst/>
              <a:ahLst/>
              <a:cxnLst/>
              <a:rect l="l" t="t" r="r" b="b"/>
              <a:pathLst>
                <a:path w="57080" h="4374" extrusionOk="0">
                  <a:moveTo>
                    <a:pt x="4770" y="1"/>
                  </a:moveTo>
                  <a:cubicBezTo>
                    <a:pt x="4754" y="1"/>
                    <a:pt x="4724" y="31"/>
                    <a:pt x="4710" y="31"/>
                  </a:cubicBezTo>
                  <a:cubicBezTo>
                    <a:pt x="4650" y="45"/>
                    <a:pt x="4590" y="45"/>
                    <a:pt x="4530" y="61"/>
                  </a:cubicBezTo>
                  <a:cubicBezTo>
                    <a:pt x="4424" y="61"/>
                    <a:pt x="4334" y="105"/>
                    <a:pt x="4274" y="181"/>
                  </a:cubicBezTo>
                  <a:cubicBezTo>
                    <a:pt x="4230" y="241"/>
                    <a:pt x="4200" y="315"/>
                    <a:pt x="4154" y="360"/>
                  </a:cubicBezTo>
                  <a:cubicBezTo>
                    <a:pt x="4064" y="450"/>
                    <a:pt x="3870" y="465"/>
                    <a:pt x="3750" y="465"/>
                  </a:cubicBezTo>
                  <a:cubicBezTo>
                    <a:pt x="3674" y="465"/>
                    <a:pt x="3600" y="420"/>
                    <a:pt x="3510" y="405"/>
                  </a:cubicBezTo>
                  <a:lnTo>
                    <a:pt x="3360" y="405"/>
                  </a:lnTo>
                  <a:cubicBezTo>
                    <a:pt x="3254" y="390"/>
                    <a:pt x="3120" y="360"/>
                    <a:pt x="3060" y="271"/>
                  </a:cubicBezTo>
                  <a:cubicBezTo>
                    <a:pt x="2970" y="165"/>
                    <a:pt x="2925" y="121"/>
                    <a:pt x="2805" y="61"/>
                  </a:cubicBezTo>
                  <a:cubicBezTo>
                    <a:pt x="2760" y="35"/>
                    <a:pt x="2724" y="26"/>
                    <a:pt x="2689" y="26"/>
                  </a:cubicBezTo>
                  <a:cubicBezTo>
                    <a:pt x="2641" y="26"/>
                    <a:pt x="2596" y="43"/>
                    <a:pt x="2535" y="61"/>
                  </a:cubicBezTo>
                  <a:cubicBezTo>
                    <a:pt x="2430" y="75"/>
                    <a:pt x="2340" y="105"/>
                    <a:pt x="2250" y="135"/>
                  </a:cubicBezTo>
                  <a:cubicBezTo>
                    <a:pt x="2145" y="195"/>
                    <a:pt x="2055" y="271"/>
                    <a:pt x="1950" y="331"/>
                  </a:cubicBezTo>
                  <a:cubicBezTo>
                    <a:pt x="1860" y="390"/>
                    <a:pt x="1755" y="435"/>
                    <a:pt x="1650" y="480"/>
                  </a:cubicBezTo>
                  <a:cubicBezTo>
                    <a:pt x="1590" y="510"/>
                    <a:pt x="1545" y="540"/>
                    <a:pt x="1470" y="570"/>
                  </a:cubicBezTo>
                  <a:cubicBezTo>
                    <a:pt x="1410" y="600"/>
                    <a:pt x="1350" y="630"/>
                    <a:pt x="1275" y="660"/>
                  </a:cubicBezTo>
                  <a:cubicBezTo>
                    <a:pt x="1200" y="705"/>
                    <a:pt x="1110" y="720"/>
                    <a:pt x="1020" y="750"/>
                  </a:cubicBezTo>
                  <a:cubicBezTo>
                    <a:pt x="973" y="771"/>
                    <a:pt x="940" y="779"/>
                    <a:pt x="911" y="779"/>
                  </a:cubicBezTo>
                  <a:cubicBezTo>
                    <a:pt x="875" y="779"/>
                    <a:pt x="844" y="767"/>
                    <a:pt x="795" y="750"/>
                  </a:cubicBezTo>
                  <a:cubicBezTo>
                    <a:pt x="705" y="720"/>
                    <a:pt x="615" y="705"/>
                    <a:pt x="511" y="690"/>
                  </a:cubicBezTo>
                  <a:cubicBezTo>
                    <a:pt x="474" y="678"/>
                    <a:pt x="457" y="656"/>
                    <a:pt x="406" y="656"/>
                  </a:cubicBezTo>
                  <a:cubicBezTo>
                    <a:pt x="393" y="656"/>
                    <a:pt x="378" y="657"/>
                    <a:pt x="361" y="660"/>
                  </a:cubicBezTo>
                  <a:lnTo>
                    <a:pt x="271" y="705"/>
                  </a:lnTo>
                  <a:cubicBezTo>
                    <a:pt x="211" y="735"/>
                    <a:pt x="165" y="765"/>
                    <a:pt x="121" y="780"/>
                  </a:cubicBezTo>
                  <a:cubicBezTo>
                    <a:pt x="121" y="795"/>
                    <a:pt x="105" y="795"/>
                    <a:pt x="105" y="810"/>
                  </a:cubicBezTo>
                  <a:cubicBezTo>
                    <a:pt x="105" y="870"/>
                    <a:pt x="135" y="945"/>
                    <a:pt x="121" y="1005"/>
                  </a:cubicBezTo>
                  <a:cubicBezTo>
                    <a:pt x="105" y="1080"/>
                    <a:pt x="31" y="1125"/>
                    <a:pt x="1" y="1200"/>
                  </a:cubicBezTo>
                  <a:cubicBezTo>
                    <a:pt x="62" y="1222"/>
                    <a:pt x="157" y="1223"/>
                    <a:pt x="260" y="1223"/>
                  </a:cubicBezTo>
                  <a:cubicBezTo>
                    <a:pt x="275" y="1223"/>
                    <a:pt x="289" y="1223"/>
                    <a:pt x="304" y="1223"/>
                  </a:cubicBezTo>
                  <a:cubicBezTo>
                    <a:pt x="544" y="1223"/>
                    <a:pt x="811" y="1230"/>
                    <a:pt x="811" y="1470"/>
                  </a:cubicBezTo>
                  <a:cubicBezTo>
                    <a:pt x="915" y="1500"/>
                    <a:pt x="1020" y="1515"/>
                    <a:pt x="1125" y="1545"/>
                  </a:cubicBezTo>
                  <a:cubicBezTo>
                    <a:pt x="1155" y="1560"/>
                    <a:pt x="1230" y="1620"/>
                    <a:pt x="1260" y="1620"/>
                  </a:cubicBezTo>
                  <a:cubicBezTo>
                    <a:pt x="1276" y="1622"/>
                    <a:pt x="1292" y="1623"/>
                    <a:pt x="1308" y="1623"/>
                  </a:cubicBezTo>
                  <a:cubicBezTo>
                    <a:pt x="1518" y="1623"/>
                    <a:pt x="1737" y="1447"/>
                    <a:pt x="1905" y="1350"/>
                  </a:cubicBezTo>
                  <a:cubicBezTo>
                    <a:pt x="1949" y="1317"/>
                    <a:pt x="2025" y="1268"/>
                    <a:pt x="2092" y="1268"/>
                  </a:cubicBezTo>
                  <a:cubicBezTo>
                    <a:pt x="2117" y="1268"/>
                    <a:pt x="2140" y="1274"/>
                    <a:pt x="2160" y="1290"/>
                  </a:cubicBezTo>
                  <a:cubicBezTo>
                    <a:pt x="2220" y="1335"/>
                    <a:pt x="2175" y="1380"/>
                    <a:pt x="2190" y="1455"/>
                  </a:cubicBezTo>
                  <a:cubicBezTo>
                    <a:pt x="2254" y="1630"/>
                    <a:pt x="2381" y="1686"/>
                    <a:pt x="2524" y="1686"/>
                  </a:cubicBezTo>
                  <a:cubicBezTo>
                    <a:pt x="2615" y="1686"/>
                    <a:pt x="2712" y="1664"/>
                    <a:pt x="2805" y="1635"/>
                  </a:cubicBezTo>
                  <a:cubicBezTo>
                    <a:pt x="2936" y="1582"/>
                    <a:pt x="3050" y="1558"/>
                    <a:pt x="3161" y="1558"/>
                  </a:cubicBezTo>
                  <a:cubicBezTo>
                    <a:pt x="3303" y="1558"/>
                    <a:pt x="3440" y="1597"/>
                    <a:pt x="3600" y="1665"/>
                  </a:cubicBezTo>
                  <a:cubicBezTo>
                    <a:pt x="4140" y="1860"/>
                    <a:pt x="4740" y="1800"/>
                    <a:pt x="5264" y="2040"/>
                  </a:cubicBezTo>
                  <a:cubicBezTo>
                    <a:pt x="5490" y="2145"/>
                    <a:pt x="5460" y="2250"/>
                    <a:pt x="5444" y="2460"/>
                  </a:cubicBezTo>
                  <a:cubicBezTo>
                    <a:pt x="5430" y="2670"/>
                    <a:pt x="5460" y="2804"/>
                    <a:pt x="5610" y="2940"/>
                  </a:cubicBezTo>
                  <a:cubicBezTo>
                    <a:pt x="5837" y="3132"/>
                    <a:pt x="6113" y="3151"/>
                    <a:pt x="6391" y="3151"/>
                  </a:cubicBezTo>
                  <a:cubicBezTo>
                    <a:pt x="6461" y="3151"/>
                    <a:pt x="6530" y="3150"/>
                    <a:pt x="6599" y="3150"/>
                  </a:cubicBezTo>
                  <a:cubicBezTo>
                    <a:pt x="6917" y="3150"/>
                    <a:pt x="7249" y="3126"/>
                    <a:pt x="7579" y="3126"/>
                  </a:cubicBezTo>
                  <a:cubicBezTo>
                    <a:pt x="7840" y="3126"/>
                    <a:pt x="8101" y="3141"/>
                    <a:pt x="8353" y="3194"/>
                  </a:cubicBezTo>
                  <a:cubicBezTo>
                    <a:pt x="8533" y="3224"/>
                    <a:pt x="8729" y="3270"/>
                    <a:pt x="8909" y="3330"/>
                  </a:cubicBezTo>
                  <a:cubicBezTo>
                    <a:pt x="8983" y="3344"/>
                    <a:pt x="9073" y="3404"/>
                    <a:pt x="9149" y="3420"/>
                  </a:cubicBezTo>
                  <a:cubicBezTo>
                    <a:pt x="9171" y="3424"/>
                    <a:pt x="9192" y="3426"/>
                    <a:pt x="9214" y="3426"/>
                  </a:cubicBezTo>
                  <a:cubicBezTo>
                    <a:pt x="9399" y="3426"/>
                    <a:pt x="9570" y="3290"/>
                    <a:pt x="9754" y="3290"/>
                  </a:cubicBezTo>
                  <a:cubicBezTo>
                    <a:pt x="9782" y="3290"/>
                    <a:pt x="9810" y="3293"/>
                    <a:pt x="9839" y="3300"/>
                  </a:cubicBezTo>
                  <a:cubicBezTo>
                    <a:pt x="10019" y="3330"/>
                    <a:pt x="10003" y="3510"/>
                    <a:pt x="10123" y="3570"/>
                  </a:cubicBezTo>
                  <a:cubicBezTo>
                    <a:pt x="10143" y="3580"/>
                    <a:pt x="10165" y="3584"/>
                    <a:pt x="10189" y="3584"/>
                  </a:cubicBezTo>
                  <a:cubicBezTo>
                    <a:pt x="10345" y="3584"/>
                    <a:pt x="10574" y="3395"/>
                    <a:pt x="10679" y="3330"/>
                  </a:cubicBezTo>
                  <a:cubicBezTo>
                    <a:pt x="10843" y="3224"/>
                    <a:pt x="10993" y="3120"/>
                    <a:pt x="11188" y="3074"/>
                  </a:cubicBezTo>
                  <a:cubicBezTo>
                    <a:pt x="11363" y="3025"/>
                    <a:pt x="11541" y="3002"/>
                    <a:pt x="11720" y="3002"/>
                  </a:cubicBezTo>
                  <a:cubicBezTo>
                    <a:pt x="12295" y="3002"/>
                    <a:pt x="12875" y="3238"/>
                    <a:pt x="13332" y="3570"/>
                  </a:cubicBezTo>
                  <a:cubicBezTo>
                    <a:pt x="13482" y="3674"/>
                    <a:pt x="13648" y="3810"/>
                    <a:pt x="13812" y="3884"/>
                  </a:cubicBezTo>
                  <a:cubicBezTo>
                    <a:pt x="13962" y="3960"/>
                    <a:pt x="14158" y="3960"/>
                    <a:pt x="14322" y="4004"/>
                  </a:cubicBezTo>
                  <a:cubicBezTo>
                    <a:pt x="14577" y="4058"/>
                    <a:pt x="14837" y="4073"/>
                    <a:pt x="15098" y="4073"/>
                  </a:cubicBezTo>
                  <a:cubicBezTo>
                    <a:pt x="15422" y="4073"/>
                    <a:pt x="15746" y="4050"/>
                    <a:pt x="16062" y="4050"/>
                  </a:cubicBezTo>
                  <a:cubicBezTo>
                    <a:pt x="16722" y="4050"/>
                    <a:pt x="17337" y="4184"/>
                    <a:pt x="17982" y="4260"/>
                  </a:cubicBezTo>
                  <a:cubicBezTo>
                    <a:pt x="18117" y="4274"/>
                    <a:pt x="18252" y="4304"/>
                    <a:pt x="18387" y="4350"/>
                  </a:cubicBezTo>
                  <a:cubicBezTo>
                    <a:pt x="18457" y="4367"/>
                    <a:pt x="18521" y="4373"/>
                    <a:pt x="18583" y="4373"/>
                  </a:cubicBezTo>
                  <a:cubicBezTo>
                    <a:pt x="18679" y="4373"/>
                    <a:pt x="18772" y="4358"/>
                    <a:pt x="18881" y="4350"/>
                  </a:cubicBezTo>
                  <a:cubicBezTo>
                    <a:pt x="19181" y="4304"/>
                    <a:pt x="19481" y="4334"/>
                    <a:pt x="19781" y="4274"/>
                  </a:cubicBezTo>
                  <a:cubicBezTo>
                    <a:pt x="19961" y="4244"/>
                    <a:pt x="20127" y="4200"/>
                    <a:pt x="20307" y="4184"/>
                  </a:cubicBezTo>
                  <a:cubicBezTo>
                    <a:pt x="20651" y="4170"/>
                    <a:pt x="20981" y="4170"/>
                    <a:pt x="21327" y="4140"/>
                  </a:cubicBezTo>
                  <a:cubicBezTo>
                    <a:pt x="21512" y="4121"/>
                    <a:pt x="21699" y="4108"/>
                    <a:pt x="21885" y="4108"/>
                  </a:cubicBezTo>
                  <a:cubicBezTo>
                    <a:pt x="22151" y="4108"/>
                    <a:pt x="22414" y="4135"/>
                    <a:pt x="22661" y="4214"/>
                  </a:cubicBezTo>
                  <a:cubicBezTo>
                    <a:pt x="22698" y="4226"/>
                    <a:pt x="22736" y="4231"/>
                    <a:pt x="22772" y="4231"/>
                  </a:cubicBezTo>
                  <a:cubicBezTo>
                    <a:pt x="22926" y="4231"/>
                    <a:pt x="23074" y="4146"/>
                    <a:pt x="23231" y="4110"/>
                  </a:cubicBezTo>
                  <a:cubicBezTo>
                    <a:pt x="23710" y="3990"/>
                    <a:pt x="24100" y="3690"/>
                    <a:pt x="24550" y="3480"/>
                  </a:cubicBezTo>
                  <a:cubicBezTo>
                    <a:pt x="24730" y="3390"/>
                    <a:pt x="24926" y="3330"/>
                    <a:pt x="25106" y="3240"/>
                  </a:cubicBezTo>
                  <a:cubicBezTo>
                    <a:pt x="25240" y="3164"/>
                    <a:pt x="25346" y="3044"/>
                    <a:pt x="25450" y="2924"/>
                  </a:cubicBezTo>
                  <a:cubicBezTo>
                    <a:pt x="25642" y="2719"/>
                    <a:pt x="25818" y="2384"/>
                    <a:pt x="26121" y="2384"/>
                  </a:cubicBezTo>
                  <a:cubicBezTo>
                    <a:pt x="26127" y="2384"/>
                    <a:pt x="26134" y="2384"/>
                    <a:pt x="26140" y="2385"/>
                  </a:cubicBezTo>
                  <a:cubicBezTo>
                    <a:pt x="26320" y="2400"/>
                    <a:pt x="26470" y="2490"/>
                    <a:pt x="26650" y="2520"/>
                  </a:cubicBezTo>
                  <a:cubicBezTo>
                    <a:pt x="26699" y="2529"/>
                    <a:pt x="26747" y="2532"/>
                    <a:pt x="26794" y="2532"/>
                  </a:cubicBezTo>
                  <a:cubicBezTo>
                    <a:pt x="26879" y="2532"/>
                    <a:pt x="26962" y="2523"/>
                    <a:pt x="27043" y="2523"/>
                  </a:cubicBezTo>
                  <a:cubicBezTo>
                    <a:pt x="27140" y="2523"/>
                    <a:pt x="27234" y="2536"/>
                    <a:pt x="27325" y="2594"/>
                  </a:cubicBezTo>
                  <a:cubicBezTo>
                    <a:pt x="27460" y="2684"/>
                    <a:pt x="27565" y="2820"/>
                    <a:pt x="27745" y="2880"/>
                  </a:cubicBezTo>
                  <a:cubicBezTo>
                    <a:pt x="28045" y="2984"/>
                    <a:pt x="28360" y="3014"/>
                    <a:pt x="28675" y="3120"/>
                  </a:cubicBezTo>
                  <a:cubicBezTo>
                    <a:pt x="28945" y="3210"/>
                    <a:pt x="28945" y="3360"/>
                    <a:pt x="28975" y="3600"/>
                  </a:cubicBezTo>
                  <a:cubicBezTo>
                    <a:pt x="29005" y="3810"/>
                    <a:pt x="29275" y="3930"/>
                    <a:pt x="29455" y="4004"/>
                  </a:cubicBezTo>
                  <a:cubicBezTo>
                    <a:pt x="29559" y="4050"/>
                    <a:pt x="29665" y="4110"/>
                    <a:pt x="29769" y="4124"/>
                  </a:cubicBezTo>
                  <a:cubicBezTo>
                    <a:pt x="29785" y="4126"/>
                    <a:pt x="29800" y="4127"/>
                    <a:pt x="29816" y="4127"/>
                  </a:cubicBezTo>
                  <a:cubicBezTo>
                    <a:pt x="29942" y="4127"/>
                    <a:pt x="30083" y="4078"/>
                    <a:pt x="30189" y="4064"/>
                  </a:cubicBezTo>
                  <a:cubicBezTo>
                    <a:pt x="30579" y="4020"/>
                    <a:pt x="30955" y="3960"/>
                    <a:pt x="31329" y="3900"/>
                  </a:cubicBezTo>
                  <a:cubicBezTo>
                    <a:pt x="31734" y="3840"/>
                    <a:pt x="32139" y="3720"/>
                    <a:pt x="32544" y="3660"/>
                  </a:cubicBezTo>
                  <a:cubicBezTo>
                    <a:pt x="32596" y="3653"/>
                    <a:pt x="32646" y="3650"/>
                    <a:pt x="32695" y="3650"/>
                  </a:cubicBezTo>
                  <a:cubicBezTo>
                    <a:pt x="32993" y="3650"/>
                    <a:pt x="33259" y="3764"/>
                    <a:pt x="33504" y="3944"/>
                  </a:cubicBezTo>
                  <a:cubicBezTo>
                    <a:pt x="33629" y="4032"/>
                    <a:pt x="33693" y="4081"/>
                    <a:pt x="33779" y="4081"/>
                  </a:cubicBezTo>
                  <a:cubicBezTo>
                    <a:pt x="33826" y="4081"/>
                    <a:pt x="33879" y="4066"/>
                    <a:pt x="33954" y="4034"/>
                  </a:cubicBezTo>
                  <a:cubicBezTo>
                    <a:pt x="34118" y="3960"/>
                    <a:pt x="34284" y="3900"/>
                    <a:pt x="34448" y="3840"/>
                  </a:cubicBezTo>
                  <a:cubicBezTo>
                    <a:pt x="34778" y="3734"/>
                    <a:pt x="35094" y="3614"/>
                    <a:pt x="35424" y="3510"/>
                  </a:cubicBezTo>
                  <a:cubicBezTo>
                    <a:pt x="35678" y="3420"/>
                    <a:pt x="35904" y="3450"/>
                    <a:pt x="36174" y="3420"/>
                  </a:cubicBezTo>
                  <a:cubicBezTo>
                    <a:pt x="36578" y="3390"/>
                    <a:pt x="36968" y="3360"/>
                    <a:pt x="37373" y="3360"/>
                  </a:cubicBezTo>
                  <a:cubicBezTo>
                    <a:pt x="37628" y="3360"/>
                    <a:pt x="37823" y="3300"/>
                    <a:pt x="38063" y="3224"/>
                  </a:cubicBezTo>
                  <a:cubicBezTo>
                    <a:pt x="38393" y="3150"/>
                    <a:pt x="38738" y="3074"/>
                    <a:pt x="39007" y="2880"/>
                  </a:cubicBezTo>
                  <a:cubicBezTo>
                    <a:pt x="39307" y="2640"/>
                    <a:pt x="39607" y="2490"/>
                    <a:pt x="39997" y="2400"/>
                  </a:cubicBezTo>
                  <a:cubicBezTo>
                    <a:pt x="40114" y="2377"/>
                    <a:pt x="40238" y="2363"/>
                    <a:pt x="40362" y="2363"/>
                  </a:cubicBezTo>
                  <a:cubicBezTo>
                    <a:pt x="40638" y="2363"/>
                    <a:pt x="40916" y="2429"/>
                    <a:pt x="41123" y="2594"/>
                  </a:cubicBezTo>
                  <a:cubicBezTo>
                    <a:pt x="41333" y="2760"/>
                    <a:pt x="41527" y="2880"/>
                    <a:pt x="41783" y="2924"/>
                  </a:cubicBezTo>
                  <a:cubicBezTo>
                    <a:pt x="41849" y="2938"/>
                    <a:pt x="41916" y="2942"/>
                    <a:pt x="41984" y="2942"/>
                  </a:cubicBezTo>
                  <a:cubicBezTo>
                    <a:pt x="42092" y="2942"/>
                    <a:pt x="42201" y="2931"/>
                    <a:pt x="42310" y="2931"/>
                  </a:cubicBezTo>
                  <a:cubicBezTo>
                    <a:pt x="42359" y="2931"/>
                    <a:pt x="42408" y="2933"/>
                    <a:pt x="42457" y="2940"/>
                  </a:cubicBezTo>
                  <a:cubicBezTo>
                    <a:pt x="42712" y="2970"/>
                    <a:pt x="42937" y="3074"/>
                    <a:pt x="43057" y="3284"/>
                  </a:cubicBezTo>
                  <a:cubicBezTo>
                    <a:pt x="43147" y="3452"/>
                    <a:pt x="43182" y="3498"/>
                    <a:pt x="43331" y="3498"/>
                  </a:cubicBezTo>
                  <a:cubicBezTo>
                    <a:pt x="43356" y="3498"/>
                    <a:pt x="43384" y="3497"/>
                    <a:pt x="43417" y="3494"/>
                  </a:cubicBezTo>
                  <a:cubicBezTo>
                    <a:pt x="43692" y="3494"/>
                    <a:pt x="43967" y="3414"/>
                    <a:pt x="44253" y="3414"/>
                  </a:cubicBezTo>
                  <a:cubicBezTo>
                    <a:pt x="44294" y="3414"/>
                    <a:pt x="44335" y="3416"/>
                    <a:pt x="44376" y="3420"/>
                  </a:cubicBezTo>
                  <a:cubicBezTo>
                    <a:pt x="44542" y="3450"/>
                    <a:pt x="44572" y="3554"/>
                    <a:pt x="44706" y="3614"/>
                  </a:cubicBezTo>
                  <a:cubicBezTo>
                    <a:pt x="44749" y="3638"/>
                    <a:pt x="44808" y="3646"/>
                    <a:pt x="44872" y="3646"/>
                  </a:cubicBezTo>
                  <a:cubicBezTo>
                    <a:pt x="44967" y="3646"/>
                    <a:pt x="45070" y="3630"/>
                    <a:pt x="45142" y="3630"/>
                  </a:cubicBezTo>
                  <a:lnTo>
                    <a:pt x="45592" y="3630"/>
                  </a:lnTo>
                  <a:cubicBezTo>
                    <a:pt x="45756" y="3644"/>
                    <a:pt x="45816" y="3704"/>
                    <a:pt x="45936" y="3810"/>
                  </a:cubicBezTo>
                  <a:cubicBezTo>
                    <a:pt x="46072" y="3914"/>
                    <a:pt x="46206" y="3914"/>
                    <a:pt x="46386" y="3944"/>
                  </a:cubicBezTo>
                  <a:cubicBezTo>
                    <a:pt x="46656" y="4004"/>
                    <a:pt x="46942" y="3944"/>
                    <a:pt x="47211" y="4020"/>
                  </a:cubicBezTo>
                  <a:cubicBezTo>
                    <a:pt x="47376" y="4064"/>
                    <a:pt x="47541" y="4154"/>
                    <a:pt x="47706" y="4184"/>
                  </a:cubicBezTo>
                  <a:cubicBezTo>
                    <a:pt x="47735" y="4189"/>
                    <a:pt x="47766" y="4191"/>
                    <a:pt x="47797" y="4191"/>
                  </a:cubicBezTo>
                  <a:cubicBezTo>
                    <a:pt x="48047" y="4191"/>
                    <a:pt x="48334" y="4041"/>
                    <a:pt x="48561" y="3974"/>
                  </a:cubicBezTo>
                  <a:cubicBezTo>
                    <a:pt x="48831" y="3900"/>
                    <a:pt x="49085" y="3780"/>
                    <a:pt x="49355" y="3764"/>
                  </a:cubicBezTo>
                  <a:cubicBezTo>
                    <a:pt x="49595" y="3764"/>
                    <a:pt x="49791" y="3780"/>
                    <a:pt x="50015" y="3854"/>
                  </a:cubicBezTo>
                  <a:cubicBezTo>
                    <a:pt x="50151" y="3900"/>
                    <a:pt x="50255" y="4004"/>
                    <a:pt x="50391" y="4050"/>
                  </a:cubicBezTo>
                  <a:cubicBezTo>
                    <a:pt x="50417" y="4056"/>
                    <a:pt x="50442" y="4058"/>
                    <a:pt x="50468" y="4058"/>
                  </a:cubicBezTo>
                  <a:cubicBezTo>
                    <a:pt x="50576" y="4058"/>
                    <a:pt x="50684" y="4014"/>
                    <a:pt x="50781" y="3990"/>
                  </a:cubicBezTo>
                  <a:cubicBezTo>
                    <a:pt x="50931" y="3944"/>
                    <a:pt x="51081" y="3854"/>
                    <a:pt x="51215" y="3780"/>
                  </a:cubicBezTo>
                  <a:cubicBezTo>
                    <a:pt x="51621" y="3524"/>
                    <a:pt x="51935" y="3180"/>
                    <a:pt x="52445" y="3150"/>
                  </a:cubicBezTo>
                  <a:cubicBezTo>
                    <a:pt x="52468" y="3148"/>
                    <a:pt x="52491" y="3148"/>
                    <a:pt x="52514" y="3148"/>
                  </a:cubicBezTo>
                  <a:cubicBezTo>
                    <a:pt x="52952" y="3148"/>
                    <a:pt x="53353" y="3406"/>
                    <a:pt x="53780" y="3434"/>
                  </a:cubicBezTo>
                  <a:cubicBezTo>
                    <a:pt x="53837" y="3437"/>
                    <a:pt x="53892" y="3438"/>
                    <a:pt x="53947" y="3438"/>
                  </a:cubicBezTo>
                  <a:cubicBezTo>
                    <a:pt x="54213" y="3438"/>
                    <a:pt x="54464" y="3407"/>
                    <a:pt x="54724" y="3344"/>
                  </a:cubicBezTo>
                  <a:cubicBezTo>
                    <a:pt x="54849" y="3308"/>
                    <a:pt x="54932" y="3229"/>
                    <a:pt x="55051" y="3229"/>
                  </a:cubicBezTo>
                  <a:cubicBezTo>
                    <a:pt x="55075" y="3229"/>
                    <a:pt x="55102" y="3232"/>
                    <a:pt x="55130" y="3240"/>
                  </a:cubicBezTo>
                  <a:cubicBezTo>
                    <a:pt x="55234" y="3270"/>
                    <a:pt x="55294" y="3360"/>
                    <a:pt x="55414" y="3360"/>
                  </a:cubicBezTo>
                  <a:cubicBezTo>
                    <a:pt x="55421" y="3360"/>
                    <a:pt x="55428" y="3360"/>
                    <a:pt x="55435" y="3360"/>
                  </a:cubicBezTo>
                  <a:cubicBezTo>
                    <a:pt x="55685" y="3360"/>
                    <a:pt x="55912" y="3142"/>
                    <a:pt x="56159" y="3142"/>
                  </a:cubicBezTo>
                  <a:cubicBezTo>
                    <a:pt x="56185" y="3142"/>
                    <a:pt x="56212" y="3144"/>
                    <a:pt x="56240" y="3150"/>
                  </a:cubicBezTo>
                  <a:cubicBezTo>
                    <a:pt x="56420" y="3180"/>
                    <a:pt x="56660" y="3344"/>
                    <a:pt x="56810" y="3434"/>
                  </a:cubicBezTo>
                  <a:cubicBezTo>
                    <a:pt x="56900" y="3480"/>
                    <a:pt x="56974" y="3614"/>
                    <a:pt x="57080" y="3630"/>
                  </a:cubicBezTo>
                  <a:lnTo>
                    <a:pt x="57080" y="2400"/>
                  </a:lnTo>
                  <a:cubicBezTo>
                    <a:pt x="56998" y="2387"/>
                    <a:pt x="56920" y="2382"/>
                    <a:pt x="56843" y="2382"/>
                  </a:cubicBezTo>
                  <a:cubicBezTo>
                    <a:pt x="56648" y="2382"/>
                    <a:pt x="56463" y="2417"/>
                    <a:pt x="56270" y="2460"/>
                  </a:cubicBezTo>
                  <a:cubicBezTo>
                    <a:pt x="56030" y="2520"/>
                    <a:pt x="55804" y="2564"/>
                    <a:pt x="55564" y="2594"/>
                  </a:cubicBezTo>
                  <a:cubicBezTo>
                    <a:pt x="55250" y="2640"/>
                    <a:pt x="55010" y="2864"/>
                    <a:pt x="54710" y="2940"/>
                  </a:cubicBezTo>
                  <a:cubicBezTo>
                    <a:pt x="54571" y="2975"/>
                    <a:pt x="54402" y="2999"/>
                    <a:pt x="54235" y="2999"/>
                  </a:cubicBezTo>
                  <a:cubicBezTo>
                    <a:pt x="54113" y="2999"/>
                    <a:pt x="53992" y="2986"/>
                    <a:pt x="53885" y="2954"/>
                  </a:cubicBezTo>
                  <a:cubicBezTo>
                    <a:pt x="53780" y="2924"/>
                    <a:pt x="53690" y="2864"/>
                    <a:pt x="53570" y="2850"/>
                  </a:cubicBezTo>
                  <a:cubicBezTo>
                    <a:pt x="53405" y="2834"/>
                    <a:pt x="53255" y="2834"/>
                    <a:pt x="53075" y="2804"/>
                  </a:cubicBezTo>
                  <a:cubicBezTo>
                    <a:pt x="52925" y="2774"/>
                    <a:pt x="52835" y="2640"/>
                    <a:pt x="52685" y="2640"/>
                  </a:cubicBezTo>
                  <a:cubicBezTo>
                    <a:pt x="52674" y="2639"/>
                    <a:pt x="52662" y="2639"/>
                    <a:pt x="52651" y="2639"/>
                  </a:cubicBezTo>
                  <a:cubicBezTo>
                    <a:pt x="52351" y="2639"/>
                    <a:pt x="52089" y="2835"/>
                    <a:pt x="51785" y="2864"/>
                  </a:cubicBezTo>
                  <a:cubicBezTo>
                    <a:pt x="51681" y="2864"/>
                    <a:pt x="51621" y="2820"/>
                    <a:pt x="51515" y="2804"/>
                  </a:cubicBezTo>
                  <a:cubicBezTo>
                    <a:pt x="51381" y="2804"/>
                    <a:pt x="51395" y="2700"/>
                    <a:pt x="51305" y="2610"/>
                  </a:cubicBezTo>
                  <a:cubicBezTo>
                    <a:pt x="51185" y="2460"/>
                    <a:pt x="50825" y="2460"/>
                    <a:pt x="50661" y="2430"/>
                  </a:cubicBezTo>
                  <a:cubicBezTo>
                    <a:pt x="50585" y="2430"/>
                    <a:pt x="50495" y="2414"/>
                    <a:pt x="50421" y="2385"/>
                  </a:cubicBezTo>
                  <a:cubicBezTo>
                    <a:pt x="50375" y="2355"/>
                    <a:pt x="50345" y="2325"/>
                    <a:pt x="50301" y="2310"/>
                  </a:cubicBezTo>
                  <a:cubicBezTo>
                    <a:pt x="50241" y="2280"/>
                    <a:pt x="50165" y="2265"/>
                    <a:pt x="50105" y="2235"/>
                  </a:cubicBezTo>
                  <a:cubicBezTo>
                    <a:pt x="50031" y="2205"/>
                    <a:pt x="50001" y="2205"/>
                    <a:pt x="49925" y="2205"/>
                  </a:cubicBezTo>
                  <a:cubicBezTo>
                    <a:pt x="49855" y="2205"/>
                    <a:pt x="49758" y="2191"/>
                    <a:pt x="49664" y="2191"/>
                  </a:cubicBezTo>
                  <a:cubicBezTo>
                    <a:pt x="49558" y="2191"/>
                    <a:pt x="49456" y="2208"/>
                    <a:pt x="49401" y="2280"/>
                  </a:cubicBezTo>
                  <a:cubicBezTo>
                    <a:pt x="49371" y="2325"/>
                    <a:pt x="49371" y="2385"/>
                    <a:pt x="49341" y="2430"/>
                  </a:cubicBezTo>
                  <a:cubicBezTo>
                    <a:pt x="49295" y="2474"/>
                    <a:pt x="49295" y="2444"/>
                    <a:pt x="49235" y="2474"/>
                  </a:cubicBezTo>
                  <a:cubicBezTo>
                    <a:pt x="49026" y="2564"/>
                    <a:pt x="48771" y="2640"/>
                    <a:pt x="48546" y="2670"/>
                  </a:cubicBezTo>
                  <a:cubicBezTo>
                    <a:pt x="48513" y="2675"/>
                    <a:pt x="48478" y="2677"/>
                    <a:pt x="48442" y="2677"/>
                  </a:cubicBezTo>
                  <a:cubicBezTo>
                    <a:pt x="48369" y="2677"/>
                    <a:pt x="48290" y="2670"/>
                    <a:pt x="48212" y="2670"/>
                  </a:cubicBezTo>
                  <a:cubicBezTo>
                    <a:pt x="48096" y="2670"/>
                    <a:pt x="47984" y="2685"/>
                    <a:pt x="47901" y="2760"/>
                  </a:cubicBezTo>
                  <a:cubicBezTo>
                    <a:pt x="47826" y="2820"/>
                    <a:pt x="47826" y="2910"/>
                    <a:pt x="47766" y="2970"/>
                  </a:cubicBezTo>
                  <a:cubicBezTo>
                    <a:pt x="47691" y="3044"/>
                    <a:pt x="47481" y="3090"/>
                    <a:pt x="47376" y="3104"/>
                  </a:cubicBezTo>
                  <a:cubicBezTo>
                    <a:pt x="47357" y="3108"/>
                    <a:pt x="47339" y="3110"/>
                    <a:pt x="47322" y="3110"/>
                  </a:cubicBezTo>
                  <a:cubicBezTo>
                    <a:pt x="47270" y="3110"/>
                    <a:pt x="47222" y="3093"/>
                    <a:pt x="47166" y="3060"/>
                  </a:cubicBezTo>
                  <a:cubicBezTo>
                    <a:pt x="47031" y="3000"/>
                    <a:pt x="46896" y="2940"/>
                    <a:pt x="46732" y="2940"/>
                  </a:cubicBezTo>
                  <a:cubicBezTo>
                    <a:pt x="46687" y="2940"/>
                    <a:pt x="46647" y="2943"/>
                    <a:pt x="46606" y="2943"/>
                  </a:cubicBezTo>
                  <a:cubicBezTo>
                    <a:pt x="46564" y="2943"/>
                    <a:pt x="46522" y="2940"/>
                    <a:pt x="46476" y="2924"/>
                  </a:cubicBezTo>
                  <a:cubicBezTo>
                    <a:pt x="46312" y="2894"/>
                    <a:pt x="46132" y="2834"/>
                    <a:pt x="45966" y="2774"/>
                  </a:cubicBezTo>
                  <a:cubicBezTo>
                    <a:pt x="45930" y="2761"/>
                    <a:pt x="45899" y="2756"/>
                    <a:pt x="45870" y="2756"/>
                  </a:cubicBezTo>
                  <a:cubicBezTo>
                    <a:pt x="45804" y="2756"/>
                    <a:pt x="45750" y="2784"/>
                    <a:pt x="45666" y="2804"/>
                  </a:cubicBezTo>
                  <a:cubicBezTo>
                    <a:pt x="45583" y="2837"/>
                    <a:pt x="45500" y="2855"/>
                    <a:pt x="45419" y="2855"/>
                  </a:cubicBezTo>
                  <a:cubicBezTo>
                    <a:pt x="45310" y="2855"/>
                    <a:pt x="45206" y="2822"/>
                    <a:pt x="45112" y="2744"/>
                  </a:cubicBezTo>
                  <a:cubicBezTo>
                    <a:pt x="45052" y="2700"/>
                    <a:pt x="44976" y="2580"/>
                    <a:pt x="44902" y="2564"/>
                  </a:cubicBezTo>
                  <a:cubicBezTo>
                    <a:pt x="44873" y="2550"/>
                    <a:pt x="44839" y="2546"/>
                    <a:pt x="44808" y="2546"/>
                  </a:cubicBezTo>
                  <a:cubicBezTo>
                    <a:pt x="44775" y="2546"/>
                    <a:pt x="44745" y="2550"/>
                    <a:pt x="44722" y="2550"/>
                  </a:cubicBezTo>
                  <a:cubicBezTo>
                    <a:pt x="44572" y="2550"/>
                    <a:pt x="44482" y="2594"/>
                    <a:pt x="44332" y="2624"/>
                  </a:cubicBezTo>
                  <a:cubicBezTo>
                    <a:pt x="44171" y="2674"/>
                    <a:pt x="43969" y="2775"/>
                    <a:pt x="43794" y="2775"/>
                  </a:cubicBezTo>
                  <a:cubicBezTo>
                    <a:pt x="43757" y="2775"/>
                    <a:pt x="43721" y="2770"/>
                    <a:pt x="43687" y="2760"/>
                  </a:cubicBezTo>
                  <a:cubicBezTo>
                    <a:pt x="43552" y="2730"/>
                    <a:pt x="43387" y="2610"/>
                    <a:pt x="43267" y="2520"/>
                  </a:cubicBezTo>
                  <a:cubicBezTo>
                    <a:pt x="43132" y="2414"/>
                    <a:pt x="43057" y="2385"/>
                    <a:pt x="42877" y="2385"/>
                  </a:cubicBezTo>
                  <a:cubicBezTo>
                    <a:pt x="42757" y="2385"/>
                    <a:pt x="42667" y="2385"/>
                    <a:pt x="42562" y="2414"/>
                  </a:cubicBezTo>
                  <a:cubicBezTo>
                    <a:pt x="42487" y="2426"/>
                    <a:pt x="42375" y="2436"/>
                    <a:pt x="42279" y="2436"/>
                  </a:cubicBezTo>
                  <a:cubicBezTo>
                    <a:pt x="42239" y="2436"/>
                    <a:pt x="42203" y="2434"/>
                    <a:pt x="42172" y="2430"/>
                  </a:cubicBezTo>
                  <a:cubicBezTo>
                    <a:pt x="42127" y="2414"/>
                    <a:pt x="42097" y="2385"/>
                    <a:pt x="42052" y="2385"/>
                  </a:cubicBezTo>
                  <a:cubicBezTo>
                    <a:pt x="42030" y="2377"/>
                    <a:pt x="42007" y="2377"/>
                    <a:pt x="41987" y="2377"/>
                  </a:cubicBezTo>
                  <a:cubicBezTo>
                    <a:pt x="41966" y="2377"/>
                    <a:pt x="41947" y="2377"/>
                    <a:pt x="41932" y="2370"/>
                  </a:cubicBezTo>
                  <a:cubicBezTo>
                    <a:pt x="41902" y="2190"/>
                    <a:pt x="41827" y="2220"/>
                    <a:pt x="41663" y="2205"/>
                  </a:cubicBezTo>
                  <a:cubicBezTo>
                    <a:pt x="41497" y="2205"/>
                    <a:pt x="41347" y="2115"/>
                    <a:pt x="41183" y="2085"/>
                  </a:cubicBezTo>
                  <a:cubicBezTo>
                    <a:pt x="41170" y="2081"/>
                    <a:pt x="41156" y="2080"/>
                    <a:pt x="41141" y="2080"/>
                  </a:cubicBezTo>
                  <a:cubicBezTo>
                    <a:pt x="41114" y="2080"/>
                    <a:pt x="41085" y="2084"/>
                    <a:pt x="41054" y="2084"/>
                  </a:cubicBezTo>
                  <a:cubicBezTo>
                    <a:pt x="41028" y="2084"/>
                    <a:pt x="41000" y="2081"/>
                    <a:pt x="40973" y="2070"/>
                  </a:cubicBezTo>
                  <a:cubicBezTo>
                    <a:pt x="40973" y="2040"/>
                    <a:pt x="40957" y="2025"/>
                    <a:pt x="40927" y="2010"/>
                  </a:cubicBezTo>
                  <a:cubicBezTo>
                    <a:pt x="40897" y="1980"/>
                    <a:pt x="40867" y="1980"/>
                    <a:pt x="40837" y="1965"/>
                  </a:cubicBezTo>
                  <a:cubicBezTo>
                    <a:pt x="40763" y="1920"/>
                    <a:pt x="40763" y="1965"/>
                    <a:pt x="40747" y="1860"/>
                  </a:cubicBezTo>
                  <a:cubicBezTo>
                    <a:pt x="40747" y="1800"/>
                    <a:pt x="40777" y="1785"/>
                    <a:pt x="40793" y="1740"/>
                  </a:cubicBezTo>
                  <a:cubicBezTo>
                    <a:pt x="40783" y="1737"/>
                    <a:pt x="40771" y="1736"/>
                    <a:pt x="40759" y="1736"/>
                  </a:cubicBezTo>
                  <a:cubicBezTo>
                    <a:pt x="40727" y="1736"/>
                    <a:pt x="40690" y="1744"/>
                    <a:pt x="40658" y="1744"/>
                  </a:cubicBezTo>
                  <a:cubicBezTo>
                    <a:pt x="40647" y="1744"/>
                    <a:pt x="40636" y="1743"/>
                    <a:pt x="40627" y="1740"/>
                  </a:cubicBezTo>
                  <a:cubicBezTo>
                    <a:pt x="40567" y="1710"/>
                    <a:pt x="40597" y="1680"/>
                    <a:pt x="40537" y="1635"/>
                  </a:cubicBezTo>
                  <a:cubicBezTo>
                    <a:pt x="40499" y="1602"/>
                    <a:pt x="40440" y="1589"/>
                    <a:pt x="40375" y="1589"/>
                  </a:cubicBezTo>
                  <a:cubicBezTo>
                    <a:pt x="40263" y="1589"/>
                    <a:pt x="40133" y="1627"/>
                    <a:pt x="40057" y="1665"/>
                  </a:cubicBezTo>
                  <a:cubicBezTo>
                    <a:pt x="39817" y="1770"/>
                    <a:pt x="39577" y="1905"/>
                    <a:pt x="39337" y="2025"/>
                  </a:cubicBezTo>
                  <a:cubicBezTo>
                    <a:pt x="39157" y="2115"/>
                    <a:pt x="38947" y="2160"/>
                    <a:pt x="38768" y="2280"/>
                  </a:cubicBezTo>
                  <a:cubicBezTo>
                    <a:pt x="38693" y="2340"/>
                    <a:pt x="38618" y="2414"/>
                    <a:pt x="38558" y="2460"/>
                  </a:cubicBezTo>
                  <a:cubicBezTo>
                    <a:pt x="38438" y="2564"/>
                    <a:pt x="38243" y="2654"/>
                    <a:pt x="38093" y="2700"/>
                  </a:cubicBezTo>
                  <a:cubicBezTo>
                    <a:pt x="38066" y="2707"/>
                    <a:pt x="38036" y="2711"/>
                    <a:pt x="38008" y="2711"/>
                  </a:cubicBezTo>
                  <a:cubicBezTo>
                    <a:pt x="37912" y="2711"/>
                    <a:pt x="37823" y="2669"/>
                    <a:pt x="37823" y="2564"/>
                  </a:cubicBezTo>
                  <a:cubicBezTo>
                    <a:pt x="37748" y="2594"/>
                    <a:pt x="37718" y="2580"/>
                    <a:pt x="37628" y="2594"/>
                  </a:cubicBezTo>
                  <a:cubicBezTo>
                    <a:pt x="37598" y="2610"/>
                    <a:pt x="37568" y="2640"/>
                    <a:pt x="37523" y="2640"/>
                  </a:cubicBezTo>
                  <a:cubicBezTo>
                    <a:pt x="37493" y="2640"/>
                    <a:pt x="37448" y="2610"/>
                    <a:pt x="37418" y="2594"/>
                  </a:cubicBezTo>
                  <a:cubicBezTo>
                    <a:pt x="37268" y="2550"/>
                    <a:pt x="37148" y="2504"/>
                    <a:pt x="37013" y="2430"/>
                  </a:cubicBezTo>
                  <a:cubicBezTo>
                    <a:pt x="36923" y="2385"/>
                    <a:pt x="36893" y="2370"/>
                    <a:pt x="36833" y="2295"/>
                  </a:cubicBezTo>
                  <a:cubicBezTo>
                    <a:pt x="36773" y="2235"/>
                    <a:pt x="36668" y="2115"/>
                    <a:pt x="36578" y="2085"/>
                  </a:cubicBezTo>
                  <a:cubicBezTo>
                    <a:pt x="36556" y="2077"/>
                    <a:pt x="36528" y="2075"/>
                    <a:pt x="36496" y="2075"/>
                  </a:cubicBezTo>
                  <a:cubicBezTo>
                    <a:pt x="36395" y="2075"/>
                    <a:pt x="36257" y="2104"/>
                    <a:pt x="36188" y="2115"/>
                  </a:cubicBezTo>
                  <a:cubicBezTo>
                    <a:pt x="36128" y="2130"/>
                    <a:pt x="36068" y="2175"/>
                    <a:pt x="36008" y="2205"/>
                  </a:cubicBezTo>
                  <a:cubicBezTo>
                    <a:pt x="35904" y="2250"/>
                    <a:pt x="35814" y="2310"/>
                    <a:pt x="35694" y="2355"/>
                  </a:cubicBezTo>
                  <a:cubicBezTo>
                    <a:pt x="35544" y="2430"/>
                    <a:pt x="35334" y="2550"/>
                    <a:pt x="35378" y="2744"/>
                  </a:cubicBezTo>
                  <a:cubicBezTo>
                    <a:pt x="35394" y="2790"/>
                    <a:pt x="35454" y="2834"/>
                    <a:pt x="35424" y="2910"/>
                  </a:cubicBezTo>
                  <a:cubicBezTo>
                    <a:pt x="35378" y="2984"/>
                    <a:pt x="35258" y="3014"/>
                    <a:pt x="35198" y="3060"/>
                  </a:cubicBezTo>
                  <a:cubicBezTo>
                    <a:pt x="35078" y="3134"/>
                    <a:pt x="34928" y="3224"/>
                    <a:pt x="34778" y="3284"/>
                  </a:cubicBezTo>
                  <a:cubicBezTo>
                    <a:pt x="34614" y="3344"/>
                    <a:pt x="34464" y="3390"/>
                    <a:pt x="34298" y="3434"/>
                  </a:cubicBezTo>
                  <a:cubicBezTo>
                    <a:pt x="34254" y="3450"/>
                    <a:pt x="34194" y="3464"/>
                    <a:pt x="34134" y="3464"/>
                  </a:cubicBezTo>
                  <a:cubicBezTo>
                    <a:pt x="34028" y="3434"/>
                    <a:pt x="33968" y="3374"/>
                    <a:pt x="33864" y="3374"/>
                  </a:cubicBezTo>
                  <a:cubicBezTo>
                    <a:pt x="33809" y="3370"/>
                    <a:pt x="33752" y="3368"/>
                    <a:pt x="33695" y="3368"/>
                  </a:cubicBezTo>
                  <a:cubicBezTo>
                    <a:pt x="33580" y="3368"/>
                    <a:pt x="33464" y="3374"/>
                    <a:pt x="33354" y="3374"/>
                  </a:cubicBezTo>
                  <a:cubicBezTo>
                    <a:pt x="33294" y="3374"/>
                    <a:pt x="33249" y="3374"/>
                    <a:pt x="33204" y="3344"/>
                  </a:cubicBezTo>
                  <a:cubicBezTo>
                    <a:pt x="33129" y="3300"/>
                    <a:pt x="33114" y="3180"/>
                    <a:pt x="33069" y="3104"/>
                  </a:cubicBezTo>
                  <a:cubicBezTo>
                    <a:pt x="32994" y="2970"/>
                    <a:pt x="32934" y="2910"/>
                    <a:pt x="32769" y="2894"/>
                  </a:cubicBezTo>
                  <a:cubicBezTo>
                    <a:pt x="32664" y="2894"/>
                    <a:pt x="32574" y="2850"/>
                    <a:pt x="32469" y="2850"/>
                  </a:cubicBezTo>
                  <a:cubicBezTo>
                    <a:pt x="32349" y="2850"/>
                    <a:pt x="32334" y="2910"/>
                    <a:pt x="32244" y="2954"/>
                  </a:cubicBezTo>
                  <a:cubicBezTo>
                    <a:pt x="32203" y="2982"/>
                    <a:pt x="32154" y="2990"/>
                    <a:pt x="32102" y="2990"/>
                  </a:cubicBezTo>
                  <a:cubicBezTo>
                    <a:pt x="32028" y="2990"/>
                    <a:pt x="31949" y="2974"/>
                    <a:pt x="31879" y="2974"/>
                  </a:cubicBezTo>
                  <a:cubicBezTo>
                    <a:pt x="31836" y="2974"/>
                    <a:pt x="31797" y="2980"/>
                    <a:pt x="31764" y="3000"/>
                  </a:cubicBezTo>
                  <a:cubicBezTo>
                    <a:pt x="31689" y="3060"/>
                    <a:pt x="31689" y="3104"/>
                    <a:pt x="31585" y="3150"/>
                  </a:cubicBezTo>
                  <a:cubicBezTo>
                    <a:pt x="31525" y="3164"/>
                    <a:pt x="31435" y="3180"/>
                    <a:pt x="31375" y="3194"/>
                  </a:cubicBezTo>
                  <a:cubicBezTo>
                    <a:pt x="31324" y="3203"/>
                    <a:pt x="31262" y="3209"/>
                    <a:pt x="31198" y="3209"/>
                  </a:cubicBezTo>
                  <a:cubicBezTo>
                    <a:pt x="31033" y="3209"/>
                    <a:pt x="30850" y="3170"/>
                    <a:pt x="30775" y="3030"/>
                  </a:cubicBezTo>
                  <a:cubicBezTo>
                    <a:pt x="30729" y="2940"/>
                    <a:pt x="30805" y="2880"/>
                    <a:pt x="30805" y="2804"/>
                  </a:cubicBezTo>
                  <a:cubicBezTo>
                    <a:pt x="30819" y="2700"/>
                    <a:pt x="30759" y="2684"/>
                    <a:pt x="30685" y="2624"/>
                  </a:cubicBezTo>
                  <a:cubicBezTo>
                    <a:pt x="30505" y="2504"/>
                    <a:pt x="30355" y="2414"/>
                    <a:pt x="30279" y="2205"/>
                  </a:cubicBezTo>
                  <a:cubicBezTo>
                    <a:pt x="30265" y="2145"/>
                    <a:pt x="30249" y="2085"/>
                    <a:pt x="30219" y="2025"/>
                  </a:cubicBezTo>
                  <a:cubicBezTo>
                    <a:pt x="30159" y="1935"/>
                    <a:pt x="30055" y="1905"/>
                    <a:pt x="29979" y="1845"/>
                  </a:cubicBezTo>
                  <a:cubicBezTo>
                    <a:pt x="29725" y="1665"/>
                    <a:pt x="29365" y="1635"/>
                    <a:pt x="29065" y="1605"/>
                  </a:cubicBezTo>
                  <a:cubicBezTo>
                    <a:pt x="29048" y="1603"/>
                    <a:pt x="29031" y="1602"/>
                    <a:pt x="29015" y="1602"/>
                  </a:cubicBezTo>
                  <a:cubicBezTo>
                    <a:pt x="28877" y="1602"/>
                    <a:pt x="28779" y="1653"/>
                    <a:pt x="28645" y="1680"/>
                  </a:cubicBezTo>
                  <a:cubicBezTo>
                    <a:pt x="28432" y="1738"/>
                    <a:pt x="28194" y="1771"/>
                    <a:pt x="27963" y="1771"/>
                  </a:cubicBezTo>
                  <a:cubicBezTo>
                    <a:pt x="27837" y="1771"/>
                    <a:pt x="27712" y="1761"/>
                    <a:pt x="27595" y="1740"/>
                  </a:cubicBezTo>
                  <a:cubicBezTo>
                    <a:pt x="27535" y="1725"/>
                    <a:pt x="27505" y="1755"/>
                    <a:pt x="27460" y="1680"/>
                  </a:cubicBezTo>
                  <a:cubicBezTo>
                    <a:pt x="27400" y="1620"/>
                    <a:pt x="27385" y="1530"/>
                    <a:pt x="27310" y="1470"/>
                  </a:cubicBezTo>
                  <a:cubicBezTo>
                    <a:pt x="27220" y="1395"/>
                    <a:pt x="27100" y="1320"/>
                    <a:pt x="26980" y="1320"/>
                  </a:cubicBezTo>
                  <a:cubicBezTo>
                    <a:pt x="26830" y="1335"/>
                    <a:pt x="26680" y="1395"/>
                    <a:pt x="26545" y="1425"/>
                  </a:cubicBezTo>
                  <a:cubicBezTo>
                    <a:pt x="26366" y="1470"/>
                    <a:pt x="26156" y="1515"/>
                    <a:pt x="25990" y="1605"/>
                  </a:cubicBezTo>
                  <a:cubicBezTo>
                    <a:pt x="25900" y="1650"/>
                    <a:pt x="25856" y="1740"/>
                    <a:pt x="25780" y="1815"/>
                  </a:cubicBezTo>
                  <a:cubicBezTo>
                    <a:pt x="25676" y="1935"/>
                    <a:pt x="25526" y="2055"/>
                    <a:pt x="25450" y="2220"/>
                  </a:cubicBezTo>
                  <a:cubicBezTo>
                    <a:pt x="25406" y="2280"/>
                    <a:pt x="25406" y="2355"/>
                    <a:pt x="25390" y="2430"/>
                  </a:cubicBezTo>
                  <a:cubicBezTo>
                    <a:pt x="25346" y="2610"/>
                    <a:pt x="25150" y="2730"/>
                    <a:pt x="25000" y="2804"/>
                  </a:cubicBezTo>
                  <a:cubicBezTo>
                    <a:pt x="24790" y="2924"/>
                    <a:pt x="24640" y="3090"/>
                    <a:pt x="24416" y="3180"/>
                  </a:cubicBezTo>
                  <a:cubicBezTo>
                    <a:pt x="24190" y="3270"/>
                    <a:pt x="23966" y="3300"/>
                    <a:pt x="23726" y="3344"/>
                  </a:cubicBezTo>
                  <a:cubicBezTo>
                    <a:pt x="23500" y="3404"/>
                    <a:pt x="23261" y="3524"/>
                    <a:pt x="23021" y="3540"/>
                  </a:cubicBezTo>
                  <a:cubicBezTo>
                    <a:pt x="22856" y="3540"/>
                    <a:pt x="22676" y="3494"/>
                    <a:pt x="22511" y="3494"/>
                  </a:cubicBezTo>
                  <a:lnTo>
                    <a:pt x="22046" y="3494"/>
                  </a:lnTo>
                  <a:cubicBezTo>
                    <a:pt x="21731" y="3510"/>
                    <a:pt x="21416" y="3584"/>
                    <a:pt x="21087" y="3584"/>
                  </a:cubicBezTo>
                  <a:cubicBezTo>
                    <a:pt x="20831" y="3584"/>
                    <a:pt x="20577" y="3584"/>
                    <a:pt x="20321" y="3614"/>
                  </a:cubicBezTo>
                  <a:cubicBezTo>
                    <a:pt x="20097" y="3644"/>
                    <a:pt x="19887" y="3690"/>
                    <a:pt x="19677" y="3764"/>
                  </a:cubicBezTo>
                  <a:cubicBezTo>
                    <a:pt x="19571" y="3810"/>
                    <a:pt x="19481" y="3854"/>
                    <a:pt x="19361" y="3884"/>
                  </a:cubicBezTo>
                  <a:cubicBezTo>
                    <a:pt x="19259" y="3904"/>
                    <a:pt x="19151" y="3912"/>
                    <a:pt x="19040" y="3912"/>
                  </a:cubicBezTo>
                  <a:cubicBezTo>
                    <a:pt x="18810" y="3912"/>
                    <a:pt x="18570" y="3875"/>
                    <a:pt x="18357" y="3824"/>
                  </a:cubicBezTo>
                  <a:cubicBezTo>
                    <a:pt x="18207" y="3794"/>
                    <a:pt x="18102" y="3734"/>
                    <a:pt x="17982" y="3674"/>
                  </a:cubicBezTo>
                  <a:cubicBezTo>
                    <a:pt x="17909" y="3635"/>
                    <a:pt x="17831" y="3621"/>
                    <a:pt x="17752" y="3621"/>
                  </a:cubicBezTo>
                  <a:cubicBezTo>
                    <a:pt x="17651" y="3621"/>
                    <a:pt x="17549" y="3643"/>
                    <a:pt x="17457" y="3660"/>
                  </a:cubicBezTo>
                  <a:cubicBezTo>
                    <a:pt x="17224" y="3691"/>
                    <a:pt x="16991" y="3768"/>
                    <a:pt x="16763" y="3768"/>
                  </a:cubicBezTo>
                  <a:cubicBezTo>
                    <a:pt x="16668" y="3768"/>
                    <a:pt x="16574" y="3755"/>
                    <a:pt x="16482" y="3720"/>
                  </a:cubicBezTo>
                  <a:cubicBezTo>
                    <a:pt x="16287" y="3644"/>
                    <a:pt x="16092" y="3510"/>
                    <a:pt x="15898" y="3434"/>
                  </a:cubicBezTo>
                  <a:cubicBezTo>
                    <a:pt x="15858" y="3408"/>
                    <a:pt x="15797" y="3372"/>
                    <a:pt x="15742" y="3372"/>
                  </a:cubicBezTo>
                  <a:cubicBezTo>
                    <a:pt x="15734" y="3372"/>
                    <a:pt x="15726" y="3372"/>
                    <a:pt x="15718" y="3374"/>
                  </a:cubicBezTo>
                  <a:cubicBezTo>
                    <a:pt x="15658" y="3374"/>
                    <a:pt x="15612" y="3464"/>
                    <a:pt x="15538" y="3494"/>
                  </a:cubicBezTo>
                  <a:cubicBezTo>
                    <a:pt x="15492" y="3510"/>
                    <a:pt x="15434" y="3513"/>
                    <a:pt x="15375" y="3513"/>
                  </a:cubicBezTo>
                  <a:cubicBezTo>
                    <a:pt x="15317" y="3513"/>
                    <a:pt x="15259" y="3510"/>
                    <a:pt x="15208" y="3510"/>
                  </a:cubicBezTo>
                  <a:cubicBezTo>
                    <a:pt x="15058" y="3494"/>
                    <a:pt x="14922" y="3510"/>
                    <a:pt x="14802" y="3404"/>
                  </a:cubicBezTo>
                  <a:cubicBezTo>
                    <a:pt x="14562" y="3224"/>
                    <a:pt x="14278" y="3134"/>
                    <a:pt x="14022" y="3000"/>
                  </a:cubicBezTo>
                  <a:cubicBezTo>
                    <a:pt x="13842" y="2910"/>
                    <a:pt x="13798" y="2804"/>
                    <a:pt x="13722" y="2624"/>
                  </a:cubicBezTo>
                  <a:cubicBezTo>
                    <a:pt x="13678" y="2520"/>
                    <a:pt x="13618" y="2414"/>
                    <a:pt x="13528" y="2340"/>
                  </a:cubicBezTo>
                  <a:cubicBezTo>
                    <a:pt x="13438" y="2280"/>
                    <a:pt x="13332" y="2235"/>
                    <a:pt x="13242" y="2160"/>
                  </a:cubicBezTo>
                  <a:cubicBezTo>
                    <a:pt x="13138" y="2070"/>
                    <a:pt x="13078" y="1950"/>
                    <a:pt x="12943" y="1890"/>
                  </a:cubicBezTo>
                  <a:cubicBezTo>
                    <a:pt x="12838" y="1830"/>
                    <a:pt x="12778" y="1770"/>
                    <a:pt x="12688" y="1680"/>
                  </a:cubicBezTo>
                  <a:cubicBezTo>
                    <a:pt x="12598" y="1575"/>
                    <a:pt x="12538" y="1545"/>
                    <a:pt x="12388" y="1530"/>
                  </a:cubicBezTo>
                  <a:cubicBezTo>
                    <a:pt x="12334" y="1523"/>
                    <a:pt x="12286" y="1519"/>
                    <a:pt x="12241" y="1519"/>
                  </a:cubicBezTo>
                  <a:cubicBezTo>
                    <a:pt x="12113" y="1519"/>
                    <a:pt x="12015" y="1550"/>
                    <a:pt x="11893" y="1605"/>
                  </a:cubicBezTo>
                  <a:cubicBezTo>
                    <a:pt x="11623" y="1725"/>
                    <a:pt x="11308" y="1770"/>
                    <a:pt x="11023" y="1860"/>
                  </a:cubicBezTo>
                  <a:cubicBezTo>
                    <a:pt x="10783" y="1935"/>
                    <a:pt x="10559" y="2160"/>
                    <a:pt x="10349" y="2295"/>
                  </a:cubicBezTo>
                  <a:cubicBezTo>
                    <a:pt x="10319" y="2325"/>
                    <a:pt x="10229" y="2400"/>
                    <a:pt x="10183" y="2400"/>
                  </a:cubicBezTo>
                  <a:cubicBezTo>
                    <a:pt x="10174" y="2404"/>
                    <a:pt x="10167" y="2406"/>
                    <a:pt x="10159" y="2406"/>
                  </a:cubicBezTo>
                  <a:cubicBezTo>
                    <a:pt x="10141" y="2406"/>
                    <a:pt x="10121" y="2396"/>
                    <a:pt x="10079" y="2385"/>
                  </a:cubicBezTo>
                  <a:cubicBezTo>
                    <a:pt x="10068" y="2383"/>
                    <a:pt x="10058" y="2382"/>
                    <a:pt x="10048" y="2382"/>
                  </a:cubicBezTo>
                  <a:cubicBezTo>
                    <a:pt x="9958" y="2382"/>
                    <a:pt x="9894" y="2438"/>
                    <a:pt x="9853" y="2504"/>
                  </a:cubicBezTo>
                  <a:cubicBezTo>
                    <a:pt x="9763" y="2640"/>
                    <a:pt x="9703" y="2640"/>
                    <a:pt x="9539" y="2640"/>
                  </a:cubicBezTo>
                  <a:cubicBezTo>
                    <a:pt x="9389" y="2640"/>
                    <a:pt x="9179" y="2594"/>
                    <a:pt x="9029" y="2534"/>
                  </a:cubicBezTo>
                  <a:cubicBezTo>
                    <a:pt x="8896" y="2473"/>
                    <a:pt x="8784" y="2419"/>
                    <a:pt x="8660" y="2419"/>
                  </a:cubicBezTo>
                  <a:cubicBezTo>
                    <a:pt x="8602" y="2419"/>
                    <a:pt x="8541" y="2431"/>
                    <a:pt x="8473" y="2460"/>
                  </a:cubicBezTo>
                  <a:cubicBezTo>
                    <a:pt x="8323" y="2534"/>
                    <a:pt x="8189" y="2594"/>
                    <a:pt x="8039" y="2654"/>
                  </a:cubicBezTo>
                  <a:cubicBezTo>
                    <a:pt x="7955" y="2697"/>
                    <a:pt x="7884" y="2709"/>
                    <a:pt x="7812" y="2709"/>
                  </a:cubicBezTo>
                  <a:cubicBezTo>
                    <a:pt x="7730" y="2709"/>
                    <a:pt x="7648" y="2693"/>
                    <a:pt x="7544" y="2684"/>
                  </a:cubicBezTo>
                  <a:cubicBezTo>
                    <a:pt x="7525" y="2681"/>
                    <a:pt x="7506" y="2680"/>
                    <a:pt x="7487" y="2680"/>
                  </a:cubicBezTo>
                  <a:cubicBezTo>
                    <a:pt x="7432" y="2680"/>
                    <a:pt x="7375" y="2689"/>
                    <a:pt x="7320" y="2689"/>
                  </a:cubicBezTo>
                  <a:cubicBezTo>
                    <a:pt x="7299" y="2689"/>
                    <a:pt x="7279" y="2688"/>
                    <a:pt x="7259" y="2684"/>
                  </a:cubicBezTo>
                  <a:cubicBezTo>
                    <a:pt x="7169" y="2670"/>
                    <a:pt x="7124" y="2594"/>
                    <a:pt x="7019" y="2550"/>
                  </a:cubicBezTo>
                  <a:cubicBezTo>
                    <a:pt x="6929" y="2520"/>
                    <a:pt x="6749" y="2520"/>
                    <a:pt x="6674" y="2460"/>
                  </a:cubicBezTo>
                  <a:cubicBezTo>
                    <a:pt x="6644" y="2444"/>
                    <a:pt x="6644" y="2400"/>
                    <a:pt x="6614" y="2385"/>
                  </a:cubicBezTo>
                  <a:cubicBezTo>
                    <a:pt x="6599" y="2355"/>
                    <a:pt x="6554" y="2355"/>
                    <a:pt x="6539" y="2325"/>
                  </a:cubicBezTo>
                  <a:cubicBezTo>
                    <a:pt x="6479" y="2295"/>
                    <a:pt x="6449" y="2250"/>
                    <a:pt x="6404" y="2220"/>
                  </a:cubicBezTo>
                  <a:cubicBezTo>
                    <a:pt x="6314" y="2145"/>
                    <a:pt x="6314" y="2115"/>
                    <a:pt x="6299" y="2010"/>
                  </a:cubicBezTo>
                  <a:cubicBezTo>
                    <a:pt x="6269" y="1890"/>
                    <a:pt x="6254" y="1740"/>
                    <a:pt x="6284" y="1605"/>
                  </a:cubicBezTo>
                  <a:cubicBezTo>
                    <a:pt x="6314" y="1470"/>
                    <a:pt x="6314" y="1410"/>
                    <a:pt x="6284" y="1275"/>
                  </a:cubicBezTo>
                  <a:cubicBezTo>
                    <a:pt x="6239" y="1170"/>
                    <a:pt x="6209" y="1065"/>
                    <a:pt x="6164" y="960"/>
                  </a:cubicBezTo>
                  <a:cubicBezTo>
                    <a:pt x="6104" y="840"/>
                    <a:pt x="6089" y="720"/>
                    <a:pt x="6030" y="600"/>
                  </a:cubicBezTo>
                  <a:cubicBezTo>
                    <a:pt x="5984" y="525"/>
                    <a:pt x="5954" y="465"/>
                    <a:pt x="5864" y="435"/>
                  </a:cubicBezTo>
                  <a:cubicBezTo>
                    <a:pt x="5790" y="435"/>
                    <a:pt x="5700" y="450"/>
                    <a:pt x="5624" y="450"/>
                  </a:cubicBezTo>
                  <a:cubicBezTo>
                    <a:pt x="5550" y="435"/>
                    <a:pt x="5474" y="405"/>
                    <a:pt x="5400" y="405"/>
                  </a:cubicBezTo>
                  <a:cubicBezTo>
                    <a:pt x="5385" y="401"/>
                    <a:pt x="5371" y="401"/>
                    <a:pt x="5357" y="401"/>
                  </a:cubicBezTo>
                  <a:cubicBezTo>
                    <a:pt x="5341" y="401"/>
                    <a:pt x="5326" y="402"/>
                    <a:pt x="5311" y="402"/>
                  </a:cubicBezTo>
                  <a:cubicBezTo>
                    <a:pt x="5283" y="402"/>
                    <a:pt x="5257" y="398"/>
                    <a:pt x="5234" y="375"/>
                  </a:cubicBezTo>
                  <a:cubicBezTo>
                    <a:pt x="5204" y="345"/>
                    <a:pt x="5204" y="301"/>
                    <a:pt x="5190" y="285"/>
                  </a:cubicBezTo>
                  <a:cubicBezTo>
                    <a:pt x="5160" y="255"/>
                    <a:pt x="5144" y="255"/>
                    <a:pt x="5114" y="225"/>
                  </a:cubicBezTo>
                  <a:cubicBezTo>
                    <a:pt x="5084" y="211"/>
                    <a:pt x="5054" y="181"/>
                    <a:pt x="5024" y="165"/>
                  </a:cubicBezTo>
                  <a:cubicBezTo>
                    <a:pt x="4980" y="135"/>
                    <a:pt x="4950" y="151"/>
                    <a:pt x="4890" y="135"/>
                  </a:cubicBezTo>
                  <a:cubicBezTo>
                    <a:pt x="4844" y="121"/>
                    <a:pt x="4844" y="75"/>
                    <a:pt x="4814" y="61"/>
                  </a:cubicBezTo>
                  <a:cubicBezTo>
                    <a:pt x="4784" y="31"/>
                    <a:pt x="4844" y="31"/>
                    <a:pt x="47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152725" y="3979125"/>
              <a:ext cx="1410900" cy="143250"/>
            </a:xfrm>
            <a:custGeom>
              <a:avLst/>
              <a:gdLst/>
              <a:ahLst/>
              <a:cxnLst/>
              <a:rect l="l" t="t" r="r" b="b"/>
              <a:pathLst>
                <a:path w="56436" h="5730" extrusionOk="0">
                  <a:moveTo>
                    <a:pt x="5835" y="1"/>
                  </a:moveTo>
                  <a:cubicBezTo>
                    <a:pt x="5520" y="1"/>
                    <a:pt x="5220" y="76"/>
                    <a:pt x="4906" y="76"/>
                  </a:cubicBezTo>
                  <a:lnTo>
                    <a:pt x="3256" y="76"/>
                  </a:lnTo>
                  <a:cubicBezTo>
                    <a:pt x="3056" y="76"/>
                    <a:pt x="2843" y="56"/>
                    <a:pt x="2643" y="56"/>
                  </a:cubicBezTo>
                  <a:cubicBezTo>
                    <a:pt x="2543" y="56"/>
                    <a:pt x="2446" y="61"/>
                    <a:pt x="2356" y="76"/>
                  </a:cubicBezTo>
                  <a:cubicBezTo>
                    <a:pt x="2131" y="106"/>
                    <a:pt x="1891" y="211"/>
                    <a:pt x="1666" y="301"/>
                  </a:cubicBezTo>
                  <a:cubicBezTo>
                    <a:pt x="1471" y="376"/>
                    <a:pt x="1306" y="511"/>
                    <a:pt x="1111" y="616"/>
                  </a:cubicBezTo>
                  <a:cubicBezTo>
                    <a:pt x="946" y="676"/>
                    <a:pt x="781" y="721"/>
                    <a:pt x="616" y="781"/>
                  </a:cubicBezTo>
                  <a:cubicBezTo>
                    <a:pt x="511" y="811"/>
                    <a:pt x="436" y="871"/>
                    <a:pt x="346" y="901"/>
                  </a:cubicBezTo>
                  <a:cubicBezTo>
                    <a:pt x="328" y="908"/>
                    <a:pt x="312" y="910"/>
                    <a:pt x="297" y="910"/>
                  </a:cubicBezTo>
                  <a:cubicBezTo>
                    <a:pt x="283" y="910"/>
                    <a:pt x="270" y="908"/>
                    <a:pt x="258" y="908"/>
                  </a:cubicBezTo>
                  <a:cubicBezTo>
                    <a:pt x="233" y="908"/>
                    <a:pt x="211" y="916"/>
                    <a:pt x="181" y="961"/>
                  </a:cubicBezTo>
                  <a:cubicBezTo>
                    <a:pt x="151" y="946"/>
                    <a:pt x="107" y="931"/>
                    <a:pt x="61" y="901"/>
                  </a:cubicBezTo>
                  <a:cubicBezTo>
                    <a:pt x="61" y="991"/>
                    <a:pt x="31" y="1156"/>
                    <a:pt x="1" y="1321"/>
                  </a:cubicBezTo>
                  <a:cubicBezTo>
                    <a:pt x="47" y="1306"/>
                    <a:pt x="91" y="1306"/>
                    <a:pt x="137" y="1306"/>
                  </a:cubicBezTo>
                  <a:cubicBezTo>
                    <a:pt x="331" y="1291"/>
                    <a:pt x="541" y="1276"/>
                    <a:pt x="721" y="1216"/>
                  </a:cubicBezTo>
                  <a:cubicBezTo>
                    <a:pt x="811" y="1171"/>
                    <a:pt x="871" y="1156"/>
                    <a:pt x="946" y="1081"/>
                  </a:cubicBezTo>
                  <a:cubicBezTo>
                    <a:pt x="1051" y="976"/>
                    <a:pt x="1171" y="931"/>
                    <a:pt x="1306" y="901"/>
                  </a:cubicBezTo>
                  <a:cubicBezTo>
                    <a:pt x="1471" y="856"/>
                    <a:pt x="1621" y="796"/>
                    <a:pt x="1771" y="721"/>
                  </a:cubicBezTo>
                  <a:cubicBezTo>
                    <a:pt x="1906" y="631"/>
                    <a:pt x="2056" y="511"/>
                    <a:pt x="2221" y="466"/>
                  </a:cubicBezTo>
                  <a:cubicBezTo>
                    <a:pt x="2326" y="436"/>
                    <a:pt x="2430" y="421"/>
                    <a:pt x="2550" y="421"/>
                  </a:cubicBezTo>
                  <a:cubicBezTo>
                    <a:pt x="2670" y="421"/>
                    <a:pt x="2790" y="361"/>
                    <a:pt x="2926" y="346"/>
                  </a:cubicBezTo>
                  <a:cubicBezTo>
                    <a:pt x="2986" y="346"/>
                    <a:pt x="3046" y="331"/>
                    <a:pt x="3106" y="331"/>
                  </a:cubicBezTo>
                  <a:cubicBezTo>
                    <a:pt x="3120" y="328"/>
                    <a:pt x="3134" y="327"/>
                    <a:pt x="3148" y="327"/>
                  </a:cubicBezTo>
                  <a:cubicBezTo>
                    <a:pt x="3204" y="327"/>
                    <a:pt x="3252" y="346"/>
                    <a:pt x="3300" y="346"/>
                  </a:cubicBezTo>
                  <a:cubicBezTo>
                    <a:pt x="3480" y="376"/>
                    <a:pt x="3660" y="436"/>
                    <a:pt x="3840" y="466"/>
                  </a:cubicBezTo>
                  <a:cubicBezTo>
                    <a:pt x="3976" y="481"/>
                    <a:pt x="4036" y="496"/>
                    <a:pt x="4140" y="586"/>
                  </a:cubicBezTo>
                  <a:cubicBezTo>
                    <a:pt x="4216" y="661"/>
                    <a:pt x="4290" y="751"/>
                    <a:pt x="4380" y="811"/>
                  </a:cubicBezTo>
                  <a:cubicBezTo>
                    <a:pt x="4456" y="871"/>
                    <a:pt x="4546" y="916"/>
                    <a:pt x="4636" y="931"/>
                  </a:cubicBezTo>
                  <a:cubicBezTo>
                    <a:pt x="4756" y="961"/>
                    <a:pt x="4860" y="961"/>
                    <a:pt x="4966" y="1006"/>
                  </a:cubicBezTo>
                  <a:cubicBezTo>
                    <a:pt x="5176" y="1066"/>
                    <a:pt x="5310" y="1231"/>
                    <a:pt x="5430" y="1381"/>
                  </a:cubicBezTo>
                  <a:lnTo>
                    <a:pt x="5610" y="1606"/>
                  </a:lnTo>
                  <a:cubicBezTo>
                    <a:pt x="5655" y="1681"/>
                    <a:pt x="5730" y="1741"/>
                    <a:pt x="5745" y="1831"/>
                  </a:cubicBezTo>
                  <a:cubicBezTo>
                    <a:pt x="5775" y="1950"/>
                    <a:pt x="5745" y="2056"/>
                    <a:pt x="5850" y="2146"/>
                  </a:cubicBezTo>
                  <a:cubicBezTo>
                    <a:pt x="6000" y="2296"/>
                    <a:pt x="6150" y="2296"/>
                    <a:pt x="6360" y="2310"/>
                  </a:cubicBezTo>
                  <a:cubicBezTo>
                    <a:pt x="6420" y="2326"/>
                    <a:pt x="6495" y="2340"/>
                    <a:pt x="6555" y="2340"/>
                  </a:cubicBezTo>
                  <a:cubicBezTo>
                    <a:pt x="6600" y="2356"/>
                    <a:pt x="6645" y="2386"/>
                    <a:pt x="6675" y="2400"/>
                  </a:cubicBezTo>
                  <a:cubicBezTo>
                    <a:pt x="6705" y="2400"/>
                    <a:pt x="6795" y="2340"/>
                    <a:pt x="6795" y="2340"/>
                  </a:cubicBezTo>
                  <a:cubicBezTo>
                    <a:pt x="6930" y="2266"/>
                    <a:pt x="7065" y="2206"/>
                    <a:pt x="7200" y="2130"/>
                  </a:cubicBezTo>
                  <a:cubicBezTo>
                    <a:pt x="7365" y="2040"/>
                    <a:pt x="7515" y="1920"/>
                    <a:pt x="7709" y="1891"/>
                  </a:cubicBezTo>
                  <a:cubicBezTo>
                    <a:pt x="7845" y="1876"/>
                    <a:pt x="7979" y="1831"/>
                    <a:pt x="8099" y="1786"/>
                  </a:cubicBezTo>
                  <a:cubicBezTo>
                    <a:pt x="8177" y="1757"/>
                    <a:pt x="8230" y="1733"/>
                    <a:pt x="8298" y="1733"/>
                  </a:cubicBezTo>
                  <a:cubicBezTo>
                    <a:pt x="8335" y="1733"/>
                    <a:pt x="8377" y="1740"/>
                    <a:pt x="8429" y="1756"/>
                  </a:cubicBezTo>
                  <a:cubicBezTo>
                    <a:pt x="8445" y="1756"/>
                    <a:pt x="8489" y="1786"/>
                    <a:pt x="8519" y="1786"/>
                  </a:cubicBezTo>
                  <a:cubicBezTo>
                    <a:pt x="8557" y="1793"/>
                    <a:pt x="8598" y="1793"/>
                    <a:pt x="8640" y="1793"/>
                  </a:cubicBezTo>
                  <a:cubicBezTo>
                    <a:pt x="8681" y="1793"/>
                    <a:pt x="8722" y="1793"/>
                    <a:pt x="8759" y="1801"/>
                  </a:cubicBezTo>
                  <a:cubicBezTo>
                    <a:pt x="8813" y="1812"/>
                    <a:pt x="8851" y="1822"/>
                    <a:pt x="8895" y="1822"/>
                  </a:cubicBezTo>
                  <a:cubicBezTo>
                    <a:pt x="8914" y="1822"/>
                    <a:pt x="8933" y="1820"/>
                    <a:pt x="8955" y="1816"/>
                  </a:cubicBezTo>
                  <a:cubicBezTo>
                    <a:pt x="9029" y="1801"/>
                    <a:pt x="9119" y="1786"/>
                    <a:pt x="9195" y="1786"/>
                  </a:cubicBezTo>
                  <a:cubicBezTo>
                    <a:pt x="9299" y="1801"/>
                    <a:pt x="9389" y="1846"/>
                    <a:pt x="9465" y="1906"/>
                  </a:cubicBezTo>
                  <a:cubicBezTo>
                    <a:pt x="9525" y="1980"/>
                    <a:pt x="9555" y="2010"/>
                    <a:pt x="9645" y="2026"/>
                  </a:cubicBezTo>
                  <a:cubicBezTo>
                    <a:pt x="9735" y="2040"/>
                    <a:pt x="9809" y="2056"/>
                    <a:pt x="9899" y="2070"/>
                  </a:cubicBezTo>
                  <a:cubicBezTo>
                    <a:pt x="10035" y="2070"/>
                    <a:pt x="10155" y="2026"/>
                    <a:pt x="10289" y="2026"/>
                  </a:cubicBezTo>
                  <a:cubicBezTo>
                    <a:pt x="10335" y="2026"/>
                    <a:pt x="10365" y="2056"/>
                    <a:pt x="10409" y="2056"/>
                  </a:cubicBezTo>
                  <a:cubicBezTo>
                    <a:pt x="10426" y="2059"/>
                    <a:pt x="10444" y="2060"/>
                    <a:pt x="10463" y="2060"/>
                  </a:cubicBezTo>
                  <a:cubicBezTo>
                    <a:pt x="10539" y="2060"/>
                    <a:pt x="10622" y="2040"/>
                    <a:pt x="10694" y="2040"/>
                  </a:cubicBezTo>
                  <a:cubicBezTo>
                    <a:pt x="10721" y="2039"/>
                    <a:pt x="10747" y="2038"/>
                    <a:pt x="10774" y="2038"/>
                  </a:cubicBezTo>
                  <a:cubicBezTo>
                    <a:pt x="10942" y="2038"/>
                    <a:pt x="11111" y="2073"/>
                    <a:pt x="11279" y="2086"/>
                  </a:cubicBezTo>
                  <a:cubicBezTo>
                    <a:pt x="11386" y="2102"/>
                    <a:pt x="11492" y="2114"/>
                    <a:pt x="11596" y="2114"/>
                  </a:cubicBezTo>
                  <a:cubicBezTo>
                    <a:pt x="11683" y="2114"/>
                    <a:pt x="11767" y="2106"/>
                    <a:pt x="11849" y="2086"/>
                  </a:cubicBezTo>
                  <a:cubicBezTo>
                    <a:pt x="12059" y="2056"/>
                    <a:pt x="12269" y="2010"/>
                    <a:pt x="12494" y="1966"/>
                  </a:cubicBezTo>
                  <a:cubicBezTo>
                    <a:pt x="12547" y="1957"/>
                    <a:pt x="12600" y="1954"/>
                    <a:pt x="12652" y="1954"/>
                  </a:cubicBezTo>
                  <a:cubicBezTo>
                    <a:pt x="12779" y="1954"/>
                    <a:pt x="12907" y="1975"/>
                    <a:pt x="13034" y="1996"/>
                  </a:cubicBezTo>
                  <a:cubicBezTo>
                    <a:pt x="13198" y="2040"/>
                    <a:pt x="13318" y="2146"/>
                    <a:pt x="13438" y="2250"/>
                  </a:cubicBezTo>
                  <a:cubicBezTo>
                    <a:pt x="13558" y="2370"/>
                    <a:pt x="13648" y="2506"/>
                    <a:pt x="13754" y="2640"/>
                  </a:cubicBezTo>
                  <a:cubicBezTo>
                    <a:pt x="13874" y="2760"/>
                    <a:pt x="13874" y="2940"/>
                    <a:pt x="14024" y="3046"/>
                  </a:cubicBezTo>
                  <a:cubicBezTo>
                    <a:pt x="14158" y="3150"/>
                    <a:pt x="14338" y="3136"/>
                    <a:pt x="14474" y="3256"/>
                  </a:cubicBezTo>
                  <a:cubicBezTo>
                    <a:pt x="14564" y="3330"/>
                    <a:pt x="14638" y="3466"/>
                    <a:pt x="14744" y="3526"/>
                  </a:cubicBezTo>
                  <a:cubicBezTo>
                    <a:pt x="14795" y="3558"/>
                    <a:pt x="14854" y="3571"/>
                    <a:pt x="14915" y="3571"/>
                  </a:cubicBezTo>
                  <a:cubicBezTo>
                    <a:pt x="15051" y="3571"/>
                    <a:pt x="15200" y="3512"/>
                    <a:pt x="15314" y="3480"/>
                  </a:cubicBezTo>
                  <a:cubicBezTo>
                    <a:pt x="15554" y="3406"/>
                    <a:pt x="15808" y="3360"/>
                    <a:pt x="16048" y="3300"/>
                  </a:cubicBezTo>
                  <a:cubicBezTo>
                    <a:pt x="16183" y="3256"/>
                    <a:pt x="16288" y="3210"/>
                    <a:pt x="16393" y="3120"/>
                  </a:cubicBezTo>
                  <a:cubicBezTo>
                    <a:pt x="16468" y="3068"/>
                    <a:pt x="16524" y="3053"/>
                    <a:pt x="16582" y="3053"/>
                  </a:cubicBezTo>
                  <a:cubicBezTo>
                    <a:pt x="16640" y="3053"/>
                    <a:pt x="16700" y="3068"/>
                    <a:pt x="16783" y="3076"/>
                  </a:cubicBezTo>
                  <a:cubicBezTo>
                    <a:pt x="16843" y="3076"/>
                    <a:pt x="16888" y="3090"/>
                    <a:pt x="16948" y="3106"/>
                  </a:cubicBezTo>
                  <a:cubicBezTo>
                    <a:pt x="17053" y="3120"/>
                    <a:pt x="17173" y="3136"/>
                    <a:pt x="17278" y="3180"/>
                  </a:cubicBezTo>
                  <a:cubicBezTo>
                    <a:pt x="17444" y="3250"/>
                    <a:pt x="17559" y="3409"/>
                    <a:pt x="17741" y="3409"/>
                  </a:cubicBezTo>
                  <a:cubicBezTo>
                    <a:pt x="17756" y="3409"/>
                    <a:pt x="17772" y="3408"/>
                    <a:pt x="17787" y="3406"/>
                  </a:cubicBezTo>
                  <a:cubicBezTo>
                    <a:pt x="17835" y="3399"/>
                    <a:pt x="17881" y="3392"/>
                    <a:pt x="17928" y="3392"/>
                  </a:cubicBezTo>
                  <a:cubicBezTo>
                    <a:pt x="17986" y="3392"/>
                    <a:pt x="18044" y="3403"/>
                    <a:pt x="18103" y="3436"/>
                  </a:cubicBezTo>
                  <a:cubicBezTo>
                    <a:pt x="18147" y="3466"/>
                    <a:pt x="18177" y="3510"/>
                    <a:pt x="18223" y="3526"/>
                  </a:cubicBezTo>
                  <a:cubicBezTo>
                    <a:pt x="18297" y="3570"/>
                    <a:pt x="18387" y="3586"/>
                    <a:pt x="18477" y="3600"/>
                  </a:cubicBezTo>
                  <a:cubicBezTo>
                    <a:pt x="18643" y="3600"/>
                    <a:pt x="18793" y="3540"/>
                    <a:pt x="18957" y="3526"/>
                  </a:cubicBezTo>
                  <a:cubicBezTo>
                    <a:pt x="19077" y="3526"/>
                    <a:pt x="19197" y="3526"/>
                    <a:pt x="19333" y="3510"/>
                  </a:cubicBezTo>
                  <a:cubicBezTo>
                    <a:pt x="19365" y="3504"/>
                    <a:pt x="19396" y="3502"/>
                    <a:pt x="19428" y="3502"/>
                  </a:cubicBezTo>
                  <a:cubicBezTo>
                    <a:pt x="19556" y="3502"/>
                    <a:pt x="19679" y="3543"/>
                    <a:pt x="19813" y="3556"/>
                  </a:cubicBezTo>
                  <a:cubicBezTo>
                    <a:pt x="19827" y="3557"/>
                    <a:pt x="19842" y="3558"/>
                    <a:pt x="19856" y="3558"/>
                  </a:cubicBezTo>
                  <a:cubicBezTo>
                    <a:pt x="20011" y="3558"/>
                    <a:pt x="20187" y="3494"/>
                    <a:pt x="20337" y="3480"/>
                  </a:cubicBezTo>
                  <a:cubicBezTo>
                    <a:pt x="20397" y="3473"/>
                    <a:pt x="20457" y="3473"/>
                    <a:pt x="20517" y="3473"/>
                  </a:cubicBezTo>
                  <a:cubicBezTo>
                    <a:pt x="20577" y="3473"/>
                    <a:pt x="20637" y="3473"/>
                    <a:pt x="20697" y="3466"/>
                  </a:cubicBezTo>
                  <a:cubicBezTo>
                    <a:pt x="20772" y="3466"/>
                    <a:pt x="20847" y="3436"/>
                    <a:pt x="20922" y="3406"/>
                  </a:cubicBezTo>
                  <a:cubicBezTo>
                    <a:pt x="21012" y="3390"/>
                    <a:pt x="21087" y="3376"/>
                    <a:pt x="21177" y="3346"/>
                  </a:cubicBezTo>
                  <a:cubicBezTo>
                    <a:pt x="21282" y="3316"/>
                    <a:pt x="21372" y="3270"/>
                    <a:pt x="21477" y="3240"/>
                  </a:cubicBezTo>
                  <a:cubicBezTo>
                    <a:pt x="21550" y="3226"/>
                    <a:pt x="21628" y="3222"/>
                    <a:pt x="21707" y="3222"/>
                  </a:cubicBezTo>
                  <a:cubicBezTo>
                    <a:pt x="21789" y="3222"/>
                    <a:pt x="21873" y="3226"/>
                    <a:pt x="21957" y="3226"/>
                  </a:cubicBezTo>
                  <a:cubicBezTo>
                    <a:pt x="22137" y="3226"/>
                    <a:pt x="22332" y="3256"/>
                    <a:pt x="22497" y="3346"/>
                  </a:cubicBezTo>
                  <a:cubicBezTo>
                    <a:pt x="22572" y="3376"/>
                    <a:pt x="22647" y="3436"/>
                    <a:pt x="22722" y="3496"/>
                  </a:cubicBezTo>
                  <a:cubicBezTo>
                    <a:pt x="22782" y="3540"/>
                    <a:pt x="22826" y="3570"/>
                    <a:pt x="22872" y="3630"/>
                  </a:cubicBezTo>
                  <a:cubicBezTo>
                    <a:pt x="22902" y="3690"/>
                    <a:pt x="22902" y="3766"/>
                    <a:pt x="22932" y="3810"/>
                  </a:cubicBezTo>
                  <a:cubicBezTo>
                    <a:pt x="22992" y="3930"/>
                    <a:pt x="23082" y="4050"/>
                    <a:pt x="23172" y="4126"/>
                  </a:cubicBezTo>
                  <a:cubicBezTo>
                    <a:pt x="23306" y="4260"/>
                    <a:pt x="23486" y="4336"/>
                    <a:pt x="23666" y="4380"/>
                  </a:cubicBezTo>
                  <a:cubicBezTo>
                    <a:pt x="23809" y="4410"/>
                    <a:pt x="23955" y="4418"/>
                    <a:pt x="24104" y="4418"/>
                  </a:cubicBezTo>
                  <a:cubicBezTo>
                    <a:pt x="24252" y="4418"/>
                    <a:pt x="24402" y="4410"/>
                    <a:pt x="24552" y="4410"/>
                  </a:cubicBezTo>
                  <a:cubicBezTo>
                    <a:pt x="24656" y="4410"/>
                    <a:pt x="24746" y="4380"/>
                    <a:pt x="24852" y="4366"/>
                  </a:cubicBezTo>
                  <a:cubicBezTo>
                    <a:pt x="24867" y="4358"/>
                    <a:pt x="24885" y="4358"/>
                    <a:pt x="24902" y="4358"/>
                  </a:cubicBezTo>
                  <a:cubicBezTo>
                    <a:pt x="24919" y="4358"/>
                    <a:pt x="24934" y="4358"/>
                    <a:pt x="24942" y="4350"/>
                  </a:cubicBezTo>
                  <a:cubicBezTo>
                    <a:pt x="24986" y="4350"/>
                    <a:pt x="25016" y="4320"/>
                    <a:pt x="25062" y="4320"/>
                  </a:cubicBezTo>
                  <a:cubicBezTo>
                    <a:pt x="25127" y="4320"/>
                    <a:pt x="25197" y="4317"/>
                    <a:pt x="25267" y="4317"/>
                  </a:cubicBezTo>
                  <a:cubicBezTo>
                    <a:pt x="25339" y="4317"/>
                    <a:pt x="25412" y="4320"/>
                    <a:pt x="25482" y="4336"/>
                  </a:cubicBezTo>
                  <a:cubicBezTo>
                    <a:pt x="25586" y="4350"/>
                    <a:pt x="25692" y="4426"/>
                    <a:pt x="25812" y="4440"/>
                  </a:cubicBezTo>
                  <a:cubicBezTo>
                    <a:pt x="25832" y="4446"/>
                    <a:pt x="25853" y="4448"/>
                    <a:pt x="25874" y="4448"/>
                  </a:cubicBezTo>
                  <a:cubicBezTo>
                    <a:pt x="25962" y="4448"/>
                    <a:pt x="26056" y="4407"/>
                    <a:pt x="26141" y="4396"/>
                  </a:cubicBezTo>
                  <a:cubicBezTo>
                    <a:pt x="26186" y="4386"/>
                    <a:pt x="26221" y="4379"/>
                    <a:pt x="26251" y="4379"/>
                  </a:cubicBezTo>
                  <a:cubicBezTo>
                    <a:pt x="26309" y="4379"/>
                    <a:pt x="26346" y="4406"/>
                    <a:pt x="26396" y="4486"/>
                  </a:cubicBezTo>
                  <a:cubicBezTo>
                    <a:pt x="26501" y="4636"/>
                    <a:pt x="26711" y="4620"/>
                    <a:pt x="26876" y="4636"/>
                  </a:cubicBezTo>
                  <a:cubicBezTo>
                    <a:pt x="27101" y="4666"/>
                    <a:pt x="27326" y="4740"/>
                    <a:pt x="27521" y="4876"/>
                  </a:cubicBezTo>
                  <a:cubicBezTo>
                    <a:pt x="27596" y="4936"/>
                    <a:pt x="27641" y="5010"/>
                    <a:pt x="27716" y="5070"/>
                  </a:cubicBezTo>
                  <a:cubicBezTo>
                    <a:pt x="27791" y="5160"/>
                    <a:pt x="27895" y="5220"/>
                    <a:pt x="28001" y="5265"/>
                  </a:cubicBezTo>
                  <a:cubicBezTo>
                    <a:pt x="28151" y="5340"/>
                    <a:pt x="28315" y="5370"/>
                    <a:pt x="28481" y="5400"/>
                  </a:cubicBezTo>
                  <a:cubicBezTo>
                    <a:pt x="28521" y="5410"/>
                    <a:pt x="28559" y="5414"/>
                    <a:pt x="28595" y="5414"/>
                  </a:cubicBezTo>
                  <a:cubicBezTo>
                    <a:pt x="28723" y="5414"/>
                    <a:pt x="28835" y="5363"/>
                    <a:pt x="28975" y="5340"/>
                  </a:cubicBezTo>
                  <a:cubicBezTo>
                    <a:pt x="28998" y="5334"/>
                    <a:pt x="29020" y="5332"/>
                    <a:pt x="29041" y="5332"/>
                  </a:cubicBezTo>
                  <a:cubicBezTo>
                    <a:pt x="29131" y="5332"/>
                    <a:pt x="29208" y="5376"/>
                    <a:pt x="29305" y="5400"/>
                  </a:cubicBezTo>
                  <a:cubicBezTo>
                    <a:pt x="29371" y="5418"/>
                    <a:pt x="29448" y="5432"/>
                    <a:pt x="29522" y="5432"/>
                  </a:cubicBezTo>
                  <a:cubicBezTo>
                    <a:pt x="29567" y="5432"/>
                    <a:pt x="29611" y="5427"/>
                    <a:pt x="29651" y="5415"/>
                  </a:cubicBezTo>
                  <a:cubicBezTo>
                    <a:pt x="29737" y="5391"/>
                    <a:pt x="29803" y="5366"/>
                    <a:pt x="29890" y="5366"/>
                  </a:cubicBezTo>
                  <a:cubicBezTo>
                    <a:pt x="29909" y="5366"/>
                    <a:pt x="29929" y="5367"/>
                    <a:pt x="29951" y="5370"/>
                  </a:cubicBezTo>
                  <a:cubicBezTo>
                    <a:pt x="29999" y="5370"/>
                    <a:pt x="30053" y="5372"/>
                    <a:pt x="30107" y="5372"/>
                  </a:cubicBezTo>
                  <a:cubicBezTo>
                    <a:pt x="30185" y="5372"/>
                    <a:pt x="30263" y="5367"/>
                    <a:pt x="30325" y="5340"/>
                  </a:cubicBezTo>
                  <a:cubicBezTo>
                    <a:pt x="30401" y="5295"/>
                    <a:pt x="30491" y="5250"/>
                    <a:pt x="30595" y="5235"/>
                  </a:cubicBezTo>
                  <a:cubicBezTo>
                    <a:pt x="30625" y="5235"/>
                    <a:pt x="30655" y="5250"/>
                    <a:pt x="30685" y="5250"/>
                  </a:cubicBezTo>
                  <a:cubicBezTo>
                    <a:pt x="30733" y="5250"/>
                    <a:pt x="30857" y="5193"/>
                    <a:pt x="30928" y="5193"/>
                  </a:cubicBezTo>
                  <a:cubicBezTo>
                    <a:pt x="30947" y="5193"/>
                    <a:pt x="30961" y="5196"/>
                    <a:pt x="30970" y="5205"/>
                  </a:cubicBezTo>
                  <a:cubicBezTo>
                    <a:pt x="30994" y="5199"/>
                    <a:pt x="31017" y="5197"/>
                    <a:pt x="31038" y="5197"/>
                  </a:cubicBezTo>
                  <a:cubicBezTo>
                    <a:pt x="31122" y="5197"/>
                    <a:pt x="31189" y="5235"/>
                    <a:pt x="31285" y="5235"/>
                  </a:cubicBezTo>
                  <a:cubicBezTo>
                    <a:pt x="31360" y="5235"/>
                    <a:pt x="31405" y="5175"/>
                    <a:pt x="31480" y="5145"/>
                  </a:cubicBezTo>
                  <a:cubicBezTo>
                    <a:pt x="31493" y="5143"/>
                    <a:pt x="31505" y="5142"/>
                    <a:pt x="31517" y="5142"/>
                  </a:cubicBezTo>
                  <a:cubicBezTo>
                    <a:pt x="31591" y="5142"/>
                    <a:pt x="31655" y="5180"/>
                    <a:pt x="31720" y="5205"/>
                  </a:cubicBezTo>
                  <a:cubicBezTo>
                    <a:pt x="31810" y="5235"/>
                    <a:pt x="31885" y="5235"/>
                    <a:pt x="31975" y="5265"/>
                  </a:cubicBezTo>
                  <a:cubicBezTo>
                    <a:pt x="32050" y="5280"/>
                    <a:pt x="32110" y="5310"/>
                    <a:pt x="32185" y="5325"/>
                  </a:cubicBezTo>
                  <a:cubicBezTo>
                    <a:pt x="32245" y="5355"/>
                    <a:pt x="32320" y="5340"/>
                    <a:pt x="32365" y="5355"/>
                  </a:cubicBezTo>
                  <a:cubicBezTo>
                    <a:pt x="32440" y="5370"/>
                    <a:pt x="32440" y="5415"/>
                    <a:pt x="32485" y="5460"/>
                  </a:cubicBezTo>
                  <a:cubicBezTo>
                    <a:pt x="32545" y="5535"/>
                    <a:pt x="32605" y="5580"/>
                    <a:pt x="32695" y="5610"/>
                  </a:cubicBezTo>
                  <a:cubicBezTo>
                    <a:pt x="32770" y="5655"/>
                    <a:pt x="32890" y="5730"/>
                    <a:pt x="32980" y="5730"/>
                  </a:cubicBezTo>
                  <a:cubicBezTo>
                    <a:pt x="33054" y="5715"/>
                    <a:pt x="33130" y="5685"/>
                    <a:pt x="33204" y="5670"/>
                  </a:cubicBezTo>
                  <a:cubicBezTo>
                    <a:pt x="33414" y="5610"/>
                    <a:pt x="33714" y="5550"/>
                    <a:pt x="33880" y="5385"/>
                  </a:cubicBezTo>
                  <a:cubicBezTo>
                    <a:pt x="33970" y="5295"/>
                    <a:pt x="34030" y="5175"/>
                    <a:pt x="34120" y="5085"/>
                  </a:cubicBezTo>
                  <a:cubicBezTo>
                    <a:pt x="34224" y="4995"/>
                    <a:pt x="34344" y="5010"/>
                    <a:pt x="34434" y="4920"/>
                  </a:cubicBezTo>
                  <a:cubicBezTo>
                    <a:pt x="34570" y="4816"/>
                    <a:pt x="34690" y="4786"/>
                    <a:pt x="34854" y="4740"/>
                  </a:cubicBezTo>
                  <a:cubicBezTo>
                    <a:pt x="34974" y="4696"/>
                    <a:pt x="35080" y="4620"/>
                    <a:pt x="35184" y="4590"/>
                  </a:cubicBezTo>
                  <a:cubicBezTo>
                    <a:pt x="35228" y="4575"/>
                    <a:pt x="35269" y="4572"/>
                    <a:pt x="35309" y="4572"/>
                  </a:cubicBezTo>
                  <a:cubicBezTo>
                    <a:pt x="35352" y="4572"/>
                    <a:pt x="35394" y="4576"/>
                    <a:pt x="35440" y="4576"/>
                  </a:cubicBezTo>
                  <a:cubicBezTo>
                    <a:pt x="35530" y="4576"/>
                    <a:pt x="35590" y="4530"/>
                    <a:pt x="35680" y="4516"/>
                  </a:cubicBezTo>
                  <a:cubicBezTo>
                    <a:pt x="35710" y="4511"/>
                    <a:pt x="35740" y="4509"/>
                    <a:pt x="35770" y="4509"/>
                  </a:cubicBezTo>
                  <a:cubicBezTo>
                    <a:pt x="35950" y="4509"/>
                    <a:pt x="36129" y="4576"/>
                    <a:pt x="36309" y="4576"/>
                  </a:cubicBezTo>
                  <a:cubicBezTo>
                    <a:pt x="36489" y="4576"/>
                    <a:pt x="36609" y="4636"/>
                    <a:pt x="36789" y="4666"/>
                  </a:cubicBezTo>
                  <a:cubicBezTo>
                    <a:pt x="37029" y="4710"/>
                    <a:pt x="37254" y="4726"/>
                    <a:pt x="37479" y="4726"/>
                  </a:cubicBezTo>
                  <a:cubicBezTo>
                    <a:pt x="37599" y="4740"/>
                    <a:pt x="37809" y="4786"/>
                    <a:pt x="37884" y="4860"/>
                  </a:cubicBezTo>
                  <a:cubicBezTo>
                    <a:pt x="37914" y="4890"/>
                    <a:pt x="37929" y="4950"/>
                    <a:pt x="37959" y="4980"/>
                  </a:cubicBezTo>
                  <a:cubicBezTo>
                    <a:pt x="37989" y="5025"/>
                    <a:pt x="38034" y="5055"/>
                    <a:pt x="38079" y="5100"/>
                  </a:cubicBezTo>
                  <a:cubicBezTo>
                    <a:pt x="38137" y="5152"/>
                    <a:pt x="38194" y="5171"/>
                    <a:pt x="38254" y="5171"/>
                  </a:cubicBezTo>
                  <a:cubicBezTo>
                    <a:pt x="38349" y="5171"/>
                    <a:pt x="38448" y="5122"/>
                    <a:pt x="38559" y="5085"/>
                  </a:cubicBezTo>
                  <a:cubicBezTo>
                    <a:pt x="38799" y="5010"/>
                    <a:pt x="39023" y="4890"/>
                    <a:pt x="39203" y="4740"/>
                  </a:cubicBezTo>
                  <a:cubicBezTo>
                    <a:pt x="39383" y="4590"/>
                    <a:pt x="39579" y="4486"/>
                    <a:pt x="39743" y="4336"/>
                  </a:cubicBezTo>
                  <a:cubicBezTo>
                    <a:pt x="39893" y="4200"/>
                    <a:pt x="40089" y="4126"/>
                    <a:pt x="40283" y="4080"/>
                  </a:cubicBezTo>
                  <a:cubicBezTo>
                    <a:pt x="40358" y="4058"/>
                    <a:pt x="40437" y="4054"/>
                    <a:pt x="40516" y="4054"/>
                  </a:cubicBezTo>
                  <a:cubicBezTo>
                    <a:pt x="40554" y="4054"/>
                    <a:pt x="40592" y="4055"/>
                    <a:pt x="40629" y="4055"/>
                  </a:cubicBezTo>
                  <a:cubicBezTo>
                    <a:pt x="40670" y="4055"/>
                    <a:pt x="40710" y="4054"/>
                    <a:pt x="40749" y="4050"/>
                  </a:cubicBezTo>
                  <a:cubicBezTo>
                    <a:pt x="40864" y="4050"/>
                    <a:pt x="40962" y="4006"/>
                    <a:pt x="41069" y="4006"/>
                  </a:cubicBezTo>
                  <a:cubicBezTo>
                    <a:pt x="41101" y="4006"/>
                    <a:pt x="41134" y="4010"/>
                    <a:pt x="41169" y="4020"/>
                  </a:cubicBezTo>
                  <a:cubicBezTo>
                    <a:pt x="41288" y="4047"/>
                    <a:pt x="41437" y="4070"/>
                    <a:pt x="41585" y="4070"/>
                  </a:cubicBezTo>
                  <a:cubicBezTo>
                    <a:pt x="41772" y="4070"/>
                    <a:pt x="41958" y="4033"/>
                    <a:pt x="42083" y="3916"/>
                  </a:cubicBezTo>
                  <a:cubicBezTo>
                    <a:pt x="42158" y="3856"/>
                    <a:pt x="42158" y="3826"/>
                    <a:pt x="42233" y="3796"/>
                  </a:cubicBezTo>
                  <a:cubicBezTo>
                    <a:pt x="42293" y="3766"/>
                    <a:pt x="42398" y="3750"/>
                    <a:pt x="42458" y="3736"/>
                  </a:cubicBezTo>
                  <a:cubicBezTo>
                    <a:pt x="42498" y="3731"/>
                    <a:pt x="42540" y="3729"/>
                    <a:pt x="42584" y="3729"/>
                  </a:cubicBezTo>
                  <a:cubicBezTo>
                    <a:pt x="42688" y="3729"/>
                    <a:pt x="42798" y="3740"/>
                    <a:pt x="42893" y="3750"/>
                  </a:cubicBezTo>
                  <a:cubicBezTo>
                    <a:pt x="42932" y="3759"/>
                    <a:pt x="42969" y="3764"/>
                    <a:pt x="43004" y="3764"/>
                  </a:cubicBezTo>
                  <a:cubicBezTo>
                    <a:pt x="43140" y="3764"/>
                    <a:pt x="43245" y="3699"/>
                    <a:pt x="43388" y="3616"/>
                  </a:cubicBezTo>
                  <a:cubicBezTo>
                    <a:pt x="43552" y="3526"/>
                    <a:pt x="43688" y="3480"/>
                    <a:pt x="43882" y="3436"/>
                  </a:cubicBezTo>
                  <a:cubicBezTo>
                    <a:pt x="43947" y="3425"/>
                    <a:pt x="44014" y="3416"/>
                    <a:pt x="44079" y="3416"/>
                  </a:cubicBezTo>
                  <a:cubicBezTo>
                    <a:pt x="44195" y="3416"/>
                    <a:pt x="44306" y="3444"/>
                    <a:pt x="44392" y="3540"/>
                  </a:cubicBezTo>
                  <a:cubicBezTo>
                    <a:pt x="44498" y="3690"/>
                    <a:pt x="44572" y="3796"/>
                    <a:pt x="44708" y="3900"/>
                  </a:cubicBezTo>
                  <a:cubicBezTo>
                    <a:pt x="44842" y="4006"/>
                    <a:pt x="44888" y="4186"/>
                    <a:pt x="45022" y="4276"/>
                  </a:cubicBezTo>
                  <a:cubicBezTo>
                    <a:pt x="45060" y="4307"/>
                    <a:pt x="45099" y="4317"/>
                    <a:pt x="45139" y="4317"/>
                  </a:cubicBezTo>
                  <a:cubicBezTo>
                    <a:pt x="45194" y="4317"/>
                    <a:pt x="45253" y="4299"/>
                    <a:pt x="45322" y="4290"/>
                  </a:cubicBezTo>
                  <a:cubicBezTo>
                    <a:pt x="45548" y="4230"/>
                    <a:pt x="45788" y="4170"/>
                    <a:pt x="46012" y="4096"/>
                  </a:cubicBezTo>
                  <a:cubicBezTo>
                    <a:pt x="46148" y="4050"/>
                    <a:pt x="46252" y="3976"/>
                    <a:pt x="46372" y="3900"/>
                  </a:cubicBezTo>
                  <a:cubicBezTo>
                    <a:pt x="46477" y="3840"/>
                    <a:pt x="46492" y="3796"/>
                    <a:pt x="46567" y="3720"/>
                  </a:cubicBezTo>
                  <a:cubicBezTo>
                    <a:pt x="46672" y="3586"/>
                    <a:pt x="46852" y="3526"/>
                    <a:pt x="47017" y="3480"/>
                  </a:cubicBezTo>
                  <a:cubicBezTo>
                    <a:pt x="47197" y="3436"/>
                    <a:pt x="47347" y="3360"/>
                    <a:pt x="47527" y="3316"/>
                  </a:cubicBezTo>
                  <a:cubicBezTo>
                    <a:pt x="47622" y="3290"/>
                    <a:pt x="47710" y="3279"/>
                    <a:pt x="47794" y="3279"/>
                  </a:cubicBezTo>
                  <a:cubicBezTo>
                    <a:pt x="48002" y="3279"/>
                    <a:pt x="48188" y="3346"/>
                    <a:pt x="48411" y="3420"/>
                  </a:cubicBezTo>
                  <a:cubicBezTo>
                    <a:pt x="48757" y="3526"/>
                    <a:pt x="49117" y="3676"/>
                    <a:pt x="49477" y="3720"/>
                  </a:cubicBezTo>
                  <a:cubicBezTo>
                    <a:pt x="49502" y="3722"/>
                    <a:pt x="49527" y="3723"/>
                    <a:pt x="49551" y="3723"/>
                  </a:cubicBezTo>
                  <a:cubicBezTo>
                    <a:pt x="49745" y="3723"/>
                    <a:pt x="49920" y="3672"/>
                    <a:pt x="50107" y="3646"/>
                  </a:cubicBezTo>
                  <a:cubicBezTo>
                    <a:pt x="50142" y="3641"/>
                    <a:pt x="50178" y="3639"/>
                    <a:pt x="50215" y="3639"/>
                  </a:cubicBezTo>
                  <a:cubicBezTo>
                    <a:pt x="50290" y="3639"/>
                    <a:pt x="50366" y="3646"/>
                    <a:pt x="50437" y="3646"/>
                  </a:cubicBezTo>
                  <a:cubicBezTo>
                    <a:pt x="50691" y="3630"/>
                    <a:pt x="51007" y="3586"/>
                    <a:pt x="51247" y="3510"/>
                  </a:cubicBezTo>
                  <a:cubicBezTo>
                    <a:pt x="51397" y="3466"/>
                    <a:pt x="51531" y="3406"/>
                    <a:pt x="51651" y="3330"/>
                  </a:cubicBezTo>
                  <a:cubicBezTo>
                    <a:pt x="51756" y="3256"/>
                    <a:pt x="51906" y="3196"/>
                    <a:pt x="51996" y="3120"/>
                  </a:cubicBezTo>
                  <a:cubicBezTo>
                    <a:pt x="52101" y="3030"/>
                    <a:pt x="52221" y="2866"/>
                    <a:pt x="52281" y="2760"/>
                  </a:cubicBezTo>
                  <a:cubicBezTo>
                    <a:pt x="52326" y="2656"/>
                    <a:pt x="52341" y="2580"/>
                    <a:pt x="52416" y="2490"/>
                  </a:cubicBezTo>
                  <a:cubicBezTo>
                    <a:pt x="52551" y="2356"/>
                    <a:pt x="52686" y="2250"/>
                    <a:pt x="52881" y="2236"/>
                  </a:cubicBezTo>
                  <a:cubicBezTo>
                    <a:pt x="52851" y="2220"/>
                    <a:pt x="52836" y="2190"/>
                    <a:pt x="52806" y="2176"/>
                  </a:cubicBezTo>
                  <a:cubicBezTo>
                    <a:pt x="52851" y="2026"/>
                    <a:pt x="53136" y="2010"/>
                    <a:pt x="53241" y="1966"/>
                  </a:cubicBezTo>
                  <a:cubicBezTo>
                    <a:pt x="53361" y="1936"/>
                    <a:pt x="53466" y="1906"/>
                    <a:pt x="53570" y="1861"/>
                  </a:cubicBezTo>
                  <a:cubicBezTo>
                    <a:pt x="53856" y="1786"/>
                    <a:pt x="54126" y="1711"/>
                    <a:pt x="54410" y="1666"/>
                  </a:cubicBezTo>
                  <a:cubicBezTo>
                    <a:pt x="54546" y="1651"/>
                    <a:pt x="54786" y="1636"/>
                    <a:pt x="54906" y="1546"/>
                  </a:cubicBezTo>
                  <a:cubicBezTo>
                    <a:pt x="54996" y="1471"/>
                    <a:pt x="55010" y="1396"/>
                    <a:pt x="55130" y="1336"/>
                  </a:cubicBezTo>
                  <a:cubicBezTo>
                    <a:pt x="55386" y="1231"/>
                    <a:pt x="55700" y="1306"/>
                    <a:pt x="55970" y="1201"/>
                  </a:cubicBezTo>
                  <a:cubicBezTo>
                    <a:pt x="56120" y="1141"/>
                    <a:pt x="56226" y="1021"/>
                    <a:pt x="56360" y="946"/>
                  </a:cubicBezTo>
                  <a:cubicBezTo>
                    <a:pt x="56376" y="931"/>
                    <a:pt x="56390" y="931"/>
                    <a:pt x="56406" y="916"/>
                  </a:cubicBezTo>
                  <a:cubicBezTo>
                    <a:pt x="56390" y="811"/>
                    <a:pt x="56376" y="661"/>
                    <a:pt x="56420" y="571"/>
                  </a:cubicBezTo>
                  <a:cubicBezTo>
                    <a:pt x="56436" y="556"/>
                    <a:pt x="56330" y="556"/>
                    <a:pt x="56330" y="556"/>
                  </a:cubicBezTo>
                  <a:cubicBezTo>
                    <a:pt x="56230" y="556"/>
                    <a:pt x="56117" y="543"/>
                    <a:pt x="56008" y="543"/>
                  </a:cubicBezTo>
                  <a:cubicBezTo>
                    <a:pt x="55953" y="543"/>
                    <a:pt x="55900" y="546"/>
                    <a:pt x="55850" y="556"/>
                  </a:cubicBezTo>
                  <a:cubicBezTo>
                    <a:pt x="55580" y="586"/>
                    <a:pt x="55160" y="676"/>
                    <a:pt x="54950" y="826"/>
                  </a:cubicBezTo>
                  <a:cubicBezTo>
                    <a:pt x="54860" y="886"/>
                    <a:pt x="54830" y="991"/>
                    <a:pt x="54740" y="1036"/>
                  </a:cubicBezTo>
                  <a:cubicBezTo>
                    <a:pt x="54695" y="1056"/>
                    <a:pt x="54627" y="1063"/>
                    <a:pt x="54552" y="1063"/>
                  </a:cubicBezTo>
                  <a:cubicBezTo>
                    <a:pt x="54401" y="1063"/>
                    <a:pt x="54220" y="1036"/>
                    <a:pt x="54140" y="1036"/>
                  </a:cubicBezTo>
                  <a:cubicBezTo>
                    <a:pt x="54058" y="1036"/>
                    <a:pt x="53976" y="1032"/>
                    <a:pt x="53895" y="1032"/>
                  </a:cubicBezTo>
                  <a:cubicBezTo>
                    <a:pt x="53753" y="1032"/>
                    <a:pt x="53614" y="1044"/>
                    <a:pt x="53481" y="1111"/>
                  </a:cubicBezTo>
                  <a:cubicBezTo>
                    <a:pt x="53376" y="1156"/>
                    <a:pt x="53346" y="1261"/>
                    <a:pt x="53271" y="1306"/>
                  </a:cubicBezTo>
                  <a:cubicBezTo>
                    <a:pt x="53244" y="1322"/>
                    <a:pt x="53214" y="1327"/>
                    <a:pt x="53182" y="1327"/>
                  </a:cubicBezTo>
                  <a:cubicBezTo>
                    <a:pt x="53137" y="1327"/>
                    <a:pt x="53089" y="1318"/>
                    <a:pt x="53042" y="1318"/>
                  </a:cubicBezTo>
                  <a:cubicBezTo>
                    <a:pt x="53028" y="1318"/>
                    <a:pt x="53014" y="1318"/>
                    <a:pt x="53001" y="1321"/>
                  </a:cubicBezTo>
                  <a:cubicBezTo>
                    <a:pt x="52881" y="1321"/>
                    <a:pt x="52791" y="1351"/>
                    <a:pt x="52671" y="1366"/>
                  </a:cubicBezTo>
                  <a:cubicBezTo>
                    <a:pt x="52476" y="1411"/>
                    <a:pt x="52266" y="1381"/>
                    <a:pt x="52071" y="1411"/>
                  </a:cubicBezTo>
                  <a:cubicBezTo>
                    <a:pt x="51951" y="1441"/>
                    <a:pt x="51831" y="1486"/>
                    <a:pt x="51696" y="1516"/>
                  </a:cubicBezTo>
                  <a:cubicBezTo>
                    <a:pt x="51351" y="1576"/>
                    <a:pt x="50977" y="1591"/>
                    <a:pt x="50631" y="1591"/>
                  </a:cubicBezTo>
                  <a:cubicBezTo>
                    <a:pt x="50536" y="1591"/>
                    <a:pt x="50437" y="1587"/>
                    <a:pt x="50336" y="1587"/>
                  </a:cubicBezTo>
                  <a:cubicBezTo>
                    <a:pt x="50231" y="1587"/>
                    <a:pt x="50124" y="1591"/>
                    <a:pt x="50017" y="1606"/>
                  </a:cubicBezTo>
                  <a:cubicBezTo>
                    <a:pt x="49777" y="1651"/>
                    <a:pt x="49521" y="1711"/>
                    <a:pt x="49401" y="1950"/>
                  </a:cubicBezTo>
                  <a:cubicBezTo>
                    <a:pt x="49387" y="2010"/>
                    <a:pt x="49341" y="2160"/>
                    <a:pt x="49281" y="2206"/>
                  </a:cubicBezTo>
                  <a:cubicBezTo>
                    <a:pt x="49178" y="2292"/>
                    <a:pt x="49010" y="2304"/>
                    <a:pt x="48843" y="2304"/>
                  </a:cubicBezTo>
                  <a:cubicBezTo>
                    <a:pt x="48781" y="2304"/>
                    <a:pt x="48721" y="2302"/>
                    <a:pt x="48663" y="2302"/>
                  </a:cubicBezTo>
                  <a:cubicBezTo>
                    <a:pt x="48605" y="2302"/>
                    <a:pt x="48550" y="2304"/>
                    <a:pt x="48501" y="2310"/>
                  </a:cubicBezTo>
                  <a:cubicBezTo>
                    <a:pt x="48161" y="2365"/>
                    <a:pt x="47857" y="2494"/>
                    <a:pt x="47510" y="2494"/>
                  </a:cubicBezTo>
                  <a:cubicBezTo>
                    <a:pt x="47476" y="2494"/>
                    <a:pt x="47442" y="2493"/>
                    <a:pt x="47407" y="2490"/>
                  </a:cubicBezTo>
                  <a:cubicBezTo>
                    <a:pt x="47197" y="2476"/>
                    <a:pt x="46972" y="2400"/>
                    <a:pt x="46747" y="2370"/>
                  </a:cubicBezTo>
                  <a:cubicBezTo>
                    <a:pt x="46598" y="2347"/>
                    <a:pt x="46445" y="2339"/>
                    <a:pt x="46290" y="2339"/>
                  </a:cubicBezTo>
                  <a:cubicBezTo>
                    <a:pt x="46056" y="2339"/>
                    <a:pt x="45819" y="2356"/>
                    <a:pt x="45592" y="2356"/>
                  </a:cubicBezTo>
                  <a:cubicBezTo>
                    <a:pt x="45142" y="2356"/>
                    <a:pt x="44798" y="2386"/>
                    <a:pt x="44362" y="2506"/>
                  </a:cubicBezTo>
                  <a:cubicBezTo>
                    <a:pt x="43972" y="2610"/>
                    <a:pt x="43372" y="2760"/>
                    <a:pt x="43073" y="3046"/>
                  </a:cubicBezTo>
                  <a:cubicBezTo>
                    <a:pt x="42788" y="3316"/>
                    <a:pt x="42548" y="3346"/>
                    <a:pt x="42143" y="3376"/>
                  </a:cubicBezTo>
                  <a:cubicBezTo>
                    <a:pt x="41828" y="3406"/>
                    <a:pt x="41498" y="3420"/>
                    <a:pt x="41183" y="3466"/>
                  </a:cubicBezTo>
                  <a:cubicBezTo>
                    <a:pt x="40643" y="3540"/>
                    <a:pt x="40163" y="3690"/>
                    <a:pt x="39669" y="3886"/>
                  </a:cubicBezTo>
                  <a:cubicBezTo>
                    <a:pt x="39459" y="3960"/>
                    <a:pt x="39233" y="4036"/>
                    <a:pt x="39023" y="4066"/>
                  </a:cubicBezTo>
                  <a:cubicBezTo>
                    <a:pt x="38940" y="4082"/>
                    <a:pt x="38854" y="4088"/>
                    <a:pt x="38766" y="4088"/>
                  </a:cubicBezTo>
                  <a:cubicBezTo>
                    <a:pt x="38522" y="4088"/>
                    <a:pt x="38266" y="4038"/>
                    <a:pt x="38034" y="4006"/>
                  </a:cubicBezTo>
                  <a:cubicBezTo>
                    <a:pt x="37683" y="3952"/>
                    <a:pt x="37327" y="3941"/>
                    <a:pt x="36971" y="3941"/>
                  </a:cubicBezTo>
                  <a:cubicBezTo>
                    <a:pt x="36735" y="3941"/>
                    <a:pt x="36498" y="3946"/>
                    <a:pt x="36264" y="3946"/>
                  </a:cubicBezTo>
                  <a:cubicBezTo>
                    <a:pt x="35770" y="3946"/>
                    <a:pt x="35334" y="4080"/>
                    <a:pt x="34884" y="4290"/>
                  </a:cubicBezTo>
                  <a:cubicBezTo>
                    <a:pt x="34662" y="4408"/>
                    <a:pt x="34406" y="4571"/>
                    <a:pt x="34135" y="4571"/>
                  </a:cubicBezTo>
                  <a:cubicBezTo>
                    <a:pt x="34095" y="4571"/>
                    <a:pt x="34055" y="4568"/>
                    <a:pt x="34014" y="4560"/>
                  </a:cubicBezTo>
                  <a:cubicBezTo>
                    <a:pt x="33940" y="4546"/>
                    <a:pt x="33864" y="4500"/>
                    <a:pt x="33790" y="4486"/>
                  </a:cubicBezTo>
                  <a:cubicBezTo>
                    <a:pt x="33564" y="4426"/>
                    <a:pt x="33340" y="4426"/>
                    <a:pt x="33130" y="4426"/>
                  </a:cubicBezTo>
                  <a:cubicBezTo>
                    <a:pt x="32575" y="4440"/>
                    <a:pt x="32095" y="4620"/>
                    <a:pt x="31555" y="4696"/>
                  </a:cubicBezTo>
                  <a:cubicBezTo>
                    <a:pt x="31454" y="4712"/>
                    <a:pt x="31354" y="4719"/>
                    <a:pt x="31255" y="4719"/>
                  </a:cubicBezTo>
                  <a:cubicBezTo>
                    <a:pt x="30895" y="4719"/>
                    <a:pt x="30543" y="4627"/>
                    <a:pt x="30191" y="4546"/>
                  </a:cubicBezTo>
                  <a:cubicBezTo>
                    <a:pt x="30101" y="4530"/>
                    <a:pt x="30101" y="4500"/>
                    <a:pt x="29995" y="4500"/>
                  </a:cubicBezTo>
                  <a:cubicBezTo>
                    <a:pt x="29905" y="4500"/>
                    <a:pt x="29801" y="4530"/>
                    <a:pt x="29711" y="4546"/>
                  </a:cubicBezTo>
                  <a:cubicBezTo>
                    <a:pt x="29413" y="4614"/>
                    <a:pt x="29106" y="4736"/>
                    <a:pt x="28804" y="4736"/>
                  </a:cubicBezTo>
                  <a:cubicBezTo>
                    <a:pt x="28711" y="4736"/>
                    <a:pt x="28618" y="4724"/>
                    <a:pt x="28525" y="4696"/>
                  </a:cubicBezTo>
                  <a:cubicBezTo>
                    <a:pt x="28405" y="4666"/>
                    <a:pt x="28315" y="4576"/>
                    <a:pt x="28225" y="4516"/>
                  </a:cubicBezTo>
                  <a:cubicBezTo>
                    <a:pt x="28015" y="4380"/>
                    <a:pt x="27791" y="4306"/>
                    <a:pt x="27566" y="4230"/>
                  </a:cubicBezTo>
                  <a:cubicBezTo>
                    <a:pt x="27326" y="4140"/>
                    <a:pt x="27041" y="4066"/>
                    <a:pt x="26861" y="3870"/>
                  </a:cubicBezTo>
                  <a:cubicBezTo>
                    <a:pt x="26786" y="3796"/>
                    <a:pt x="26741" y="3660"/>
                    <a:pt x="26651" y="3600"/>
                  </a:cubicBezTo>
                  <a:cubicBezTo>
                    <a:pt x="26486" y="3480"/>
                    <a:pt x="26156" y="3450"/>
                    <a:pt x="25961" y="3406"/>
                  </a:cubicBezTo>
                  <a:cubicBezTo>
                    <a:pt x="25542" y="3300"/>
                    <a:pt x="25106" y="3196"/>
                    <a:pt x="24686" y="3120"/>
                  </a:cubicBezTo>
                  <a:cubicBezTo>
                    <a:pt x="24566" y="3090"/>
                    <a:pt x="24536" y="3136"/>
                    <a:pt x="24432" y="3046"/>
                  </a:cubicBezTo>
                  <a:cubicBezTo>
                    <a:pt x="24326" y="2956"/>
                    <a:pt x="24282" y="2806"/>
                    <a:pt x="24162" y="2716"/>
                  </a:cubicBezTo>
                  <a:cubicBezTo>
                    <a:pt x="24087" y="2648"/>
                    <a:pt x="24023" y="2633"/>
                    <a:pt x="23955" y="2633"/>
                  </a:cubicBezTo>
                  <a:cubicBezTo>
                    <a:pt x="23902" y="2633"/>
                    <a:pt x="23846" y="2643"/>
                    <a:pt x="23780" y="2643"/>
                  </a:cubicBezTo>
                  <a:cubicBezTo>
                    <a:pt x="23763" y="2643"/>
                    <a:pt x="23745" y="2642"/>
                    <a:pt x="23726" y="2640"/>
                  </a:cubicBezTo>
                  <a:cubicBezTo>
                    <a:pt x="23286" y="2603"/>
                    <a:pt x="22845" y="2407"/>
                    <a:pt x="22395" y="2407"/>
                  </a:cubicBezTo>
                  <a:cubicBezTo>
                    <a:pt x="22309" y="2407"/>
                    <a:pt x="22223" y="2414"/>
                    <a:pt x="22137" y="2430"/>
                  </a:cubicBezTo>
                  <a:cubicBezTo>
                    <a:pt x="22032" y="2446"/>
                    <a:pt x="21972" y="2520"/>
                    <a:pt x="21867" y="2550"/>
                  </a:cubicBezTo>
                  <a:cubicBezTo>
                    <a:pt x="21837" y="2558"/>
                    <a:pt x="21803" y="2558"/>
                    <a:pt x="21769" y="2558"/>
                  </a:cubicBezTo>
                  <a:cubicBezTo>
                    <a:pt x="21736" y="2558"/>
                    <a:pt x="21702" y="2558"/>
                    <a:pt x="21672" y="2566"/>
                  </a:cubicBezTo>
                  <a:cubicBezTo>
                    <a:pt x="21567" y="2596"/>
                    <a:pt x="21432" y="2670"/>
                    <a:pt x="21342" y="2700"/>
                  </a:cubicBezTo>
                  <a:cubicBezTo>
                    <a:pt x="21102" y="2776"/>
                    <a:pt x="20862" y="2806"/>
                    <a:pt x="20623" y="2866"/>
                  </a:cubicBezTo>
                  <a:cubicBezTo>
                    <a:pt x="20217" y="3000"/>
                    <a:pt x="19933" y="3120"/>
                    <a:pt x="19513" y="3120"/>
                  </a:cubicBezTo>
                  <a:cubicBezTo>
                    <a:pt x="19197" y="3120"/>
                    <a:pt x="18913" y="3120"/>
                    <a:pt x="18627" y="2986"/>
                  </a:cubicBezTo>
                  <a:cubicBezTo>
                    <a:pt x="18193" y="2776"/>
                    <a:pt x="17773" y="2626"/>
                    <a:pt x="17443" y="2280"/>
                  </a:cubicBezTo>
                  <a:cubicBezTo>
                    <a:pt x="17233" y="2070"/>
                    <a:pt x="16993" y="1891"/>
                    <a:pt x="16753" y="1741"/>
                  </a:cubicBezTo>
                  <a:cubicBezTo>
                    <a:pt x="16618" y="1651"/>
                    <a:pt x="16453" y="1591"/>
                    <a:pt x="16333" y="1516"/>
                  </a:cubicBezTo>
                  <a:cubicBezTo>
                    <a:pt x="16243" y="1456"/>
                    <a:pt x="16228" y="1396"/>
                    <a:pt x="16123" y="1381"/>
                  </a:cubicBezTo>
                  <a:cubicBezTo>
                    <a:pt x="16110" y="1379"/>
                    <a:pt x="16097" y="1379"/>
                    <a:pt x="16084" y="1379"/>
                  </a:cubicBezTo>
                  <a:cubicBezTo>
                    <a:pt x="15945" y="1379"/>
                    <a:pt x="15796" y="1442"/>
                    <a:pt x="15673" y="1456"/>
                  </a:cubicBezTo>
                  <a:cubicBezTo>
                    <a:pt x="15604" y="1460"/>
                    <a:pt x="15533" y="1465"/>
                    <a:pt x="15463" y="1465"/>
                  </a:cubicBezTo>
                  <a:cubicBezTo>
                    <a:pt x="15288" y="1465"/>
                    <a:pt x="15120" y="1439"/>
                    <a:pt x="15014" y="1321"/>
                  </a:cubicBezTo>
                  <a:cubicBezTo>
                    <a:pt x="14924" y="1216"/>
                    <a:pt x="14968" y="1186"/>
                    <a:pt x="14804" y="1186"/>
                  </a:cubicBezTo>
                  <a:cubicBezTo>
                    <a:pt x="14428" y="1156"/>
                    <a:pt x="14054" y="1111"/>
                    <a:pt x="13694" y="1021"/>
                  </a:cubicBezTo>
                  <a:cubicBezTo>
                    <a:pt x="13575" y="994"/>
                    <a:pt x="13457" y="977"/>
                    <a:pt x="13339" y="977"/>
                  </a:cubicBezTo>
                  <a:cubicBezTo>
                    <a:pt x="13189" y="977"/>
                    <a:pt x="13042" y="1005"/>
                    <a:pt x="12898" y="1081"/>
                  </a:cubicBezTo>
                  <a:cubicBezTo>
                    <a:pt x="12794" y="1141"/>
                    <a:pt x="12718" y="1216"/>
                    <a:pt x="12614" y="1261"/>
                  </a:cubicBezTo>
                  <a:cubicBezTo>
                    <a:pt x="12299" y="1396"/>
                    <a:pt x="11849" y="1276"/>
                    <a:pt x="11534" y="1501"/>
                  </a:cubicBezTo>
                  <a:cubicBezTo>
                    <a:pt x="11489" y="1546"/>
                    <a:pt x="11474" y="1606"/>
                    <a:pt x="11414" y="1651"/>
                  </a:cubicBezTo>
                  <a:cubicBezTo>
                    <a:pt x="11399" y="1666"/>
                    <a:pt x="11324" y="1666"/>
                    <a:pt x="11294" y="1681"/>
                  </a:cubicBezTo>
                  <a:cubicBezTo>
                    <a:pt x="11182" y="1721"/>
                    <a:pt x="11064" y="1728"/>
                    <a:pt x="10939" y="1728"/>
                  </a:cubicBezTo>
                  <a:cubicBezTo>
                    <a:pt x="10879" y="1728"/>
                    <a:pt x="10817" y="1726"/>
                    <a:pt x="10754" y="1726"/>
                  </a:cubicBezTo>
                  <a:cubicBezTo>
                    <a:pt x="10730" y="1728"/>
                    <a:pt x="10708" y="1729"/>
                    <a:pt x="10686" y="1729"/>
                  </a:cubicBezTo>
                  <a:cubicBezTo>
                    <a:pt x="10545" y="1729"/>
                    <a:pt x="10447" y="1692"/>
                    <a:pt x="10305" y="1666"/>
                  </a:cubicBezTo>
                  <a:cubicBezTo>
                    <a:pt x="10255" y="1651"/>
                    <a:pt x="10196" y="1646"/>
                    <a:pt x="10135" y="1646"/>
                  </a:cubicBezTo>
                  <a:cubicBezTo>
                    <a:pt x="10013" y="1646"/>
                    <a:pt x="9879" y="1666"/>
                    <a:pt x="9779" y="1666"/>
                  </a:cubicBezTo>
                  <a:cubicBezTo>
                    <a:pt x="9569" y="1666"/>
                    <a:pt x="9255" y="1666"/>
                    <a:pt x="9059" y="1576"/>
                  </a:cubicBezTo>
                  <a:cubicBezTo>
                    <a:pt x="8955" y="1531"/>
                    <a:pt x="8865" y="1426"/>
                    <a:pt x="8789" y="1351"/>
                  </a:cubicBezTo>
                  <a:cubicBezTo>
                    <a:pt x="8579" y="1186"/>
                    <a:pt x="8309" y="1141"/>
                    <a:pt x="8099" y="991"/>
                  </a:cubicBezTo>
                  <a:cubicBezTo>
                    <a:pt x="7889" y="841"/>
                    <a:pt x="7725" y="721"/>
                    <a:pt x="7499" y="691"/>
                  </a:cubicBezTo>
                  <a:cubicBezTo>
                    <a:pt x="7140" y="661"/>
                    <a:pt x="6945" y="361"/>
                    <a:pt x="6645" y="211"/>
                  </a:cubicBezTo>
                  <a:cubicBezTo>
                    <a:pt x="6375" y="76"/>
                    <a:pt x="6120" y="1"/>
                    <a:pt x="5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2" name="Google Shape;232;p30"/>
          <p:cNvGrpSpPr/>
          <p:nvPr/>
        </p:nvGrpSpPr>
        <p:grpSpPr>
          <a:xfrm rot="4027630">
            <a:off x="-1928923" y="-171390"/>
            <a:ext cx="8704423" cy="5115444"/>
            <a:chOff x="216075" y="237010"/>
            <a:chExt cx="8704138" cy="4705175"/>
          </a:xfrm>
        </p:grpSpPr>
        <p:sp>
          <p:nvSpPr>
            <p:cNvPr id="233" name="Google Shape;233;p30"/>
            <p:cNvSpPr/>
            <p:nvPr/>
          </p:nvSpPr>
          <p:spPr>
            <a:xfrm>
              <a:off x="216075" y="237010"/>
              <a:ext cx="5360863" cy="4705175"/>
            </a:xfrm>
            <a:custGeom>
              <a:avLst/>
              <a:gdLst/>
              <a:ahLst/>
              <a:cxnLst/>
              <a:rect l="l" t="t" r="r" b="b"/>
              <a:pathLst>
                <a:path w="27580" h="24207" extrusionOk="0">
                  <a:moveTo>
                    <a:pt x="6266" y="1"/>
                  </a:moveTo>
                  <a:cubicBezTo>
                    <a:pt x="6041" y="1"/>
                    <a:pt x="5818" y="26"/>
                    <a:pt x="5594" y="93"/>
                  </a:cubicBezTo>
                  <a:cubicBezTo>
                    <a:pt x="5294" y="169"/>
                    <a:pt x="5010" y="349"/>
                    <a:pt x="4694" y="363"/>
                  </a:cubicBezTo>
                  <a:cubicBezTo>
                    <a:pt x="4593" y="366"/>
                    <a:pt x="4492" y="367"/>
                    <a:pt x="4391" y="367"/>
                  </a:cubicBezTo>
                  <a:cubicBezTo>
                    <a:pt x="3937" y="367"/>
                    <a:pt x="3481" y="341"/>
                    <a:pt x="3014" y="303"/>
                  </a:cubicBezTo>
                  <a:cubicBezTo>
                    <a:pt x="2880" y="303"/>
                    <a:pt x="2730" y="289"/>
                    <a:pt x="2595" y="289"/>
                  </a:cubicBezTo>
                  <a:cubicBezTo>
                    <a:pt x="2520" y="289"/>
                    <a:pt x="2445" y="273"/>
                    <a:pt x="2385" y="273"/>
                  </a:cubicBezTo>
                  <a:cubicBezTo>
                    <a:pt x="2345" y="273"/>
                    <a:pt x="2298" y="267"/>
                    <a:pt x="2254" y="267"/>
                  </a:cubicBezTo>
                  <a:cubicBezTo>
                    <a:pt x="2232" y="267"/>
                    <a:pt x="2210" y="268"/>
                    <a:pt x="2190" y="273"/>
                  </a:cubicBezTo>
                  <a:cubicBezTo>
                    <a:pt x="2145" y="273"/>
                    <a:pt x="2100" y="289"/>
                    <a:pt x="2055" y="289"/>
                  </a:cubicBezTo>
                  <a:lnTo>
                    <a:pt x="1365" y="289"/>
                  </a:lnTo>
                  <a:cubicBezTo>
                    <a:pt x="1290" y="273"/>
                    <a:pt x="1230" y="259"/>
                    <a:pt x="1170" y="259"/>
                  </a:cubicBezTo>
                  <a:cubicBezTo>
                    <a:pt x="1150" y="254"/>
                    <a:pt x="1130" y="252"/>
                    <a:pt x="1111" y="252"/>
                  </a:cubicBezTo>
                  <a:cubicBezTo>
                    <a:pt x="1072" y="252"/>
                    <a:pt x="1035" y="259"/>
                    <a:pt x="1005" y="259"/>
                  </a:cubicBezTo>
                  <a:cubicBezTo>
                    <a:pt x="855" y="259"/>
                    <a:pt x="721" y="243"/>
                    <a:pt x="571" y="243"/>
                  </a:cubicBezTo>
                  <a:cubicBezTo>
                    <a:pt x="541" y="243"/>
                    <a:pt x="511" y="229"/>
                    <a:pt x="465" y="229"/>
                  </a:cubicBezTo>
                  <a:lnTo>
                    <a:pt x="331" y="229"/>
                  </a:lnTo>
                  <a:cubicBezTo>
                    <a:pt x="285" y="229"/>
                    <a:pt x="285" y="229"/>
                    <a:pt x="285" y="273"/>
                  </a:cubicBezTo>
                  <a:cubicBezTo>
                    <a:pt x="255" y="349"/>
                    <a:pt x="241" y="439"/>
                    <a:pt x="255" y="513"/>
                  </a:cubicBezTo>
                  <a:cubicBezTo>
                    <a:pt x="271" y="603"/>
                    <a:pt x="315" y="693"/>
                    <a:pt x="331" y="783"/>
                  </a:cubicBezTo>
                  <a:cubicBezTo>
                    <a:pt x="331" y="813"/>
                    <a:pt x="345" y="843"/>
                    <a:pt x="345" y="873"/>
                  </a:cubicBezTo>
                  <a:cubicBezTo>
                    <a:pt x="361" y="889"/>
                    <a:pt x="361" y="919"/>
                    <a:pt x="361" y="933"/>
                  </a:cubicBezTo>
                  <a:cubicBezTo>
                    <a:pt x="375" y="1053"/>
                    <a:pt x="435" y="1173"/>
                    <a:pt x="451" y="1309"/>
                  </a:cubicBezTo>
                  <a:cubicBezTo>
                    <a:pt x="511" y="1729"/>
                    <a:pt x="451" y="2179"/>
                    <a:pt x="375" y="2613"/>
                  </a:cubicBezTo>
                  <a:cubicBezTo>
                    <a:pt x="315" y="2928"/>
                    <a:pt x="241" y="3228"/>
                    <a:pt x="315" y="3558"/>
                  </a:cubicBezTo>
                  <a:cubicBezTo>
                    <a:pt x="361" y="3813"/>
                    <a:pt x="571" y="3948"/>
                    <a:pt x="631" y="4173"/>
                  </a:cubicBezTo>
                  <a:cubicBezTo>
                    <a:pt x="661" y="4308"/>
                    <a:pt x="601" y="4428"/>
                    <a:pt x="691" y="4548"/>
                  </a:cubicBezTo>
                  <a:cubicBezTo>
                    <a:pt x="781" y="4682"/>
                    <a:pt x="931" y="4682"/>
                    <a:pt x="975" y="4908"/>
                  </a:cubicBezTo>
                  <a:cubicBezTo>
                    <a:pt x="1020" y="5148"/>
                    <a:pt x="811" y="5372"/>
                    <a:pt x="945" y="5598"/>
                  </a:cubicBezTo>
                  <a:cubicBezTo>
                    <a:pt x="1005" y="5702"/>
                    <a:pt x="1095" y="5748"/>
                    <a:pt x="1155" y="5852"/>
                  </a:cubicBezTo>
                  <a:cubicBezTo>
                    <a:pt x="1170" y="5912"/>
                    <a:pt x="1260" y="6108"/>
                    <a:pt x="1260" y="6168"/>
                  </a:cubicBezTo>
                  <a:cubicBezTo>
                    <a:pt x="1245" y="6272"/>
                    <a:pt x="1050" y="6422"/>
                    <a:pt x="975" y="6512"/>
                  </a:cubicBezTo>
                  <a:cubicBezTo>
                    <a:pt x="901" y="6618"/>
                    <a:pt x="811" y="6708"/>
                    <a:pt x="721" y="6812"/>
                  </a:cubicBezTo>
                  <a:cubicBezTo>
                    <a:pt x="601" y="6962"/>
                    <a:pt x="465" y="7098"/>
                    <a:pt x="331" y="7232"/>
                  </a:cubicBezTo>
                  <a:cubicBezTo>
                    <a:pt x="211" y="7352"/>
                    <a:pt x="165" y="7427"/>
                    <a:pt x="285" y="7607"/>
                  </a:cubicBezTo>
                  <a:cubicBezTo>
                    <a:pt x="331" y="7667"/>
                    <a:pt x="421" y="7697"/>
                    <a:pt x="465" y="7772"/>
                  </a:cubicBezTo>
                  <a:cubicBezTo>
                    <a:pt x="511" y="7892"/>
                    <a:pt x="435" y="8087"/>
                    <a:pt x="421" y="8207"/>
                  </a:cubicBezTo>
                  <a:cubicBezTo>
                    <a:pt x="361" y="8642"/>
                    <a:pt x="301" y="9077"/>
                    <a:pt x="225" y="9511"/>
                  </a:cubicBezTo>
                  <a:cubicBezTo>
                    <a:pt x="165" y="9781"/>
                    <a:pt x="225" y="10081"/>
                    <a:pt x="211" y="10351"/>
                  </a:cubicBezTo>
                  <a:cubicBezTo>
                    <a:pt x="195" y="10487"/>
                    <a:pt x="135" y="10591"/>
                    <a:pt x="121" y="10711"/>
                  </a:cubicBezTo>
                  <a:cubicBezTo>
                    <a:pt x="105" y="10877"/>
                    <a:pt x="255" y="11131"/>
                    <a:pt x="361" y="11281"/>
                  </a:cubicBezTo>
                  <a:cubicBezTo>
                    <a:pt x="465" y="11447"/>
                    <a:pt x="631" y="11581"/>
                    <a:pt x="721" y="11761"/>
                  </a:cubicBezTo>
                  <a:cubicBezTo>
                    <a:pt x="901" y="12107"/>
                    <a:pt x="765" y="12571"/>
                    <a:pt x="855" y="12931"/>
                  </a:cubicBezTo>
                  <a:cubicBezTo>
                    <a:pt x="915" y="13171"/>
                    <a:pt x="901" y="13471"/>
                    <a:pt x="901" y="13741"/>
                  </a:cubicBezTo>
                  <a:cubicBezTo>
                    <a:pt x="901" y="13861"/>
                    <a:pt x="945" y="13966"/>
                    <a:pt x="945" y="14056"/>
                  </a:cubicBezTo>
                  <a:cubicBezTo>
                    <a:pt x="960" y="14221"/>
                    <a:pt x="825" y="14281"/>
                    <a:pt x="661" y="14431"/>
                  </a:cubicBezTo>
                  <a:cubicBezTo>
                    <a:pt x="541" y="14521"/>
                    <a:pt x="405" y="14626"/>
                    <a:pt x="345" y="14760"/>
                  </a:cubicBezTo>
                  <a:cubicBezTo>
                    <a:pt x="255" y="14940"/>
                    <a:pt x="345" y="15046"/>
                    <a:pt x="375" y="15226"/>
                  </a:cubicBezTo>
                  <a:cubicBezTo>
                    <a:pt x="421" y="15526"/>
                    <a:pt x="285" y="15826"/>
                    <a:pt x="285" y="16140"/>
                  </a:cubicBezTo>
                  <a:cubicBezTo>
                    <a:pt x="285" y="16366"/>
                    <a:pt x="195" y="16486"/>
                    <a:pt x="211" y="16710"/>
                  </a:cubicBezTo>
                  <a:cubicBezTo>
                    <a:pt x="211" y="16920"/>
                    <a:pt x="211" y="17130"/>
                    <a:pt x="135" y="17340"/>
                  </a:cubicBezTo>
                  <a:cubicBezTo>
                    <a:pt x="91" y="17460"/>
                    <a:pt x="1" y="17550"/>
                    <a:pt x="31" y="17686"/>
                  </a:cubicBezTo>
                  <a:cubicBezTo>
                    <a:pt x="75" y="17925"/>
                    <a:pt x="391" y="18030"/>
                    <a:pt x="511" y="18210"/>
                  </a:cubicBezTo>
                  <a:cubicBezTo>
                    <a:pt x="615" y="18390"/>
                    <a:pt x="555" y="18765"/>
                    <a:pt x="601" y="18990"/>
                  </a:cubicBezTo>
                  <a:cubicBezTo>
                    <a:pt x="661" y="19320"/>
                    <a:pt x="631" y="19605"/>
                    <a:pt x="751" y="19919"/>
                  </a:cubicBezTo>
                  <a:cubicBezTo>
                    <a:pt x="841" y="20159"/>
                    <a:pt x="811" y="20385"/>
                    <a:pt x="811" y="20639"/>
                  </a:cubicBezTo>
                  <a:cubicBezTo>
                    <a:pt x="811" y="20729"/>
                    <a:pt x="841" y="20969"/>
                    <a:pt x="811" y="21059"/>
                  </a:cubicBezTo>
                  <a:cubicBezTo>
                    <a:pt x="765" y="21209"/>
                    <a:pt x="735" y="21135"/>
                    <a:pt x="631" y="21239"/>
                  </a:cubicBezTo>
                  <a:cubicBezTo>
                    <a:pt x="465" y="21405"/>
                    <a:pt x="391" y="21735"/>
                    <a:pt x="301" y="21929"/>
                  </a:cubicBezTo>
                  <a:cubicBezTo>
                    <a:pt x="1" y="22529"/>
                    <a:pt x="121" y="23279"/>
                    <a:pt x="121" y="23939"/>
                  </a:cubicBezTo>
                  <a:cubicBezTo>
                    <a:pt x="299" y="24015"/>
                    <a:pt x="509" y="24032"/>
                    <a:pt x="727" y="24032"/>
                  </a:cubicBezTo>
                  <a:cubicBezTo>
                    <a:pt x="901" y="24032"/>
                    <a:pt x="1080" y="24021"/>
                    <a:pt x="1251" y="24021"/>
                  </a:cubicBezTo>
                  <a:cubicBezTo>
                    <a:pt x="1369" y="24021"/>
                    <a:pt x="1484" y="24026"/>
                    <a:pt x="1590" y="24044"/>
                  </a:cubicBezTo>
                  <a:cubicBezTo>
                    <a:pt x="1830" y="24089"/>
                    <a:pt x="2055" y="24104"/>
                    <a:pt x="2310" y="24104"/>
                  </a:cubicBezTo>
                  <a:cubicBezTo>
                    <a:pt x="2745" y="24104"/>
                    <a:pt x="3134" y="24014"/>
                    <a:pt x="3570" y="24014"/>
                  </a:cubicBezTo>
                  <a:cubicBezTo>
                    <a:pt x="3626" y="24016"/>
                    <a:pt x="3683" y="24016"/>
                    <a:pt x="3739" y="24016"/>
                  </a:cubicBezTo>
                  <a:cubicBezTo>
                    <a:pt x="4324" y="24016"/>
                    <a:pt x="4899" y="23953"/>
                    <a:pt x="5474" y="23939"/>
                  </a:cubicBezTo>
                  <a:cubicBezTo>
                    <a:pt x="5760" y="23924"/>
                    <a:pt x="6044" y="23924"/>
                    <a:pt x="6329" y="23894"/>
                  </a:cubicBezTo>
                  <a:cubicBezTo>
                    <a:pt x="6450" y="23882"/>
                    <a:pt x="6610" y="23840"/>
                    <a:pt x="6753" y="23840"/>
                  </a:cubicBezTo>
                  <a:cubicBezTo>
                    <a:pt x="6788" y="23840"/>
                    <a:pt x="6822" y="23843"/>
                    <a:pt x="6854" y="23849"/>
                  </a:cubicBezTo>
                  <a:cubicBezTo>
                    <a:pt x="7004" y="23879"/>
                    <a:pt x="7139" y="23969"/>
                    <a:pt x="7304" y="23999"/>
                  </a:cubicBezTo>
                  <a:cubicBezTo>
                    <a:pt x="7426" y="24024"/>
                    <a:pt x="7548" y="24034"/>
                    <a:pt x="7671" y="24034"/>
                  </a:cubicBezTo>
                  <a:cubicBezTo>
                    <a:pt x="8087" y="24034"/>
                    <a:pt x="8507" y="23921"/>
                    <a:pt x="8920" y="23921"/>
                  </a:cubicBezTo>
                  <a:cubicBezTo>
                    <a:pt x="8956" y="23921"/>
                    <a:pt x="8993" y="23922"/>
                    <a:pt x="9029" y="23924"/>
                  </a:cubicBezTo>
                  <a:cubicBezTo>
                    <a:pt x="9193" y="23939"/>
                    <a:pt x="9283" y="24014"/>
                    <a:pt x="9463" y="24029"/>
                  </a:cubicBezTo>
                  <a:cubicBezTo>
                    <a:pt x="9899" y="24029"/>
                    <a:pt x="10333" y="24014"/>
                    <a:pt x="10783" y="24014"/>
                  </a:cubicBezTo>
                  <a:cubicBezTo>
                    <a:pt x="11041" y="24014"/>
                    <a:pt x="11316" y="24039"/>
                    <a:pt x="11588" y="24039"/>
                  </a:cubicBezTo>
                  <a:cubicBezTo>
                    <a:pt x="11680" y="24039"/>
                    <a:pt x="11772" y="24036"/>
                    <a:pt x="11863" y="24029"/>
                  </a:cubicBezTo>
                  <a:cubicBezTo>
                    <a:pt x="12043" y="24014"/>
                    <a:pt x="12133" y="23924"/>
                    <a:pt x="12268" y="23864"/>
                  </a:cubicBezTo>
                  <a:cubicBezTo>
                    <a:pt x="12503" y="23768"/>
                    <a:pt x="12752" y="23748"/>
                    <a:pt x="13006" y="23748"/>
                  </a:cubicBezTo>
                  <a:cubicBezTo>
                    <a:pt x="13190" y="23748"/>
                    <a:pt x="13375" y="23759"/>
                    <a:pt x="13558" y="23759"/>
                  </a:cubicBezTo>
                  <a:cubicBezTo>
                    <a:pt x="13722" y="23909"/>
                    <a:pt x="13858" y="23924"/>
                    <a:pt x="14052" y="23954"/>
                  </a:cubicBezTo>
                  <a:cubicBezTo>
                    <a:pt x="14382" y="23999"/>
                    <a:pt x="14712" y="24029"/>
                    <a:pt x="15028" y="24089"/>
                  </a:cubicBezTo>
                  <a:cubicBezTo>
                    <a:pt x="15193" y="24123"/>
                    <a:pt x="15367" y="24140"/>
                    <a:pt x="15545" y="24140"/>
                  </a:cubicBezTo>
                  <a:cubicBezTo>
                    <a:pt x="15915" y="24140"/>
                    <a:pt x="16298" y="24066"/>
                    <a:pt x="16632" y="23924"/>
                  </a:cubicBezTo>
                  <a:cubicBezTo>
                    <a:pt x="16823" y="23852"/>
                    <a:pt x="17031" y="23835"/>
                    <a:pt x="17242" y="23835"/>
                  </a:cubicBezTo>
                  <a:cubicBezTo>
                    <a:pt x="17429" y="23835"/>
                    <a:pt x="17619" y="23849"/>
                    <a:pt x="17802" y="23849"/>
                  </a:cubicBezTo>
                  <a:cubicBezTo>
                    <a:pt x="18342" y="23849"/>
                    <a:pt x="18867" y="23789"/>
                    <a:pt x="19407" y="23744"/>
                  </a:cubicBezTo>
                  <a:cubicBezTo>
                    <a:pt x="19971" y="23699"/>
                    <a:pt x="20569" y="23638"/>
                    <a:pt x="21156" y="23638"/>
                  </a:cubicBezTo>
                  <a:cubicBezTo>
                    <a:pt x="21551" y="23638"/>
                    <a:pt x="21942" y="23666"/>
                    <a:pt x="22316" y="23744"/>
                  </a:cubicBezTo>
                  <a:cubicBezTo>
                    <a:pt x="22526" y="23774"/>
                    <a:pt x="22736" y="23789"/>
                    <a:pt x="22946" y="23834"/>
                  </a:cubicBezTo>
                  <a:cubicBezTo>
                    <a:pt x="23051" y="23849"/>
                    <a:pt x="23160" y="23857"/>
                    <a:pt x="23270" y="23857"/>
                  </a:cubicBezTo>
                  <a:cubicBezTo>
                    <a:pt x="23381" y="23857"/>
                    <a:pt x="23493" y="23849"/>
                    <a:pt x="23606" y="23834"/>
                  </a:cubicBezTo>
                  <a:lnTo>
                    <a:pt x="23966" y="23744"/>
                  </a:lnTo>
                  <a:cubicBezTo>
                    <a:pt x="24040" y="23774"/>
                    <a:pt x="24116" y="23804"/>
                    <a:pt x="24206" y="23819"/>
                  </a:cubicBezTo>
                  <a:cubicBezTo>
                    <a:pt x="24370" y="23849"/>
                    <a:pt x="24550" y="23864"/>
                    <a:pt x="24716" y="23864"/>
                  </a:cubicBezTo>
                  <a:cubicBezTo>
                    <a:pt x="25030" y="23909"/>
                    <a:pt x="25300" y="23939"/>
                    <a:pt x="25586" y="24089"/>
                  </a:cubicBezTo>
                  <a:cubicBezTo>
                    <a:pt x="25777" y="24185"/>
                    <a:pt x="25963" y="24205"/>
                    <a:pt x="26156" y="24205"/>
                  </a:cubicBezTo>
                  <a:cubicBezTo>
                    <a:pt x="26295" y="24205"/>
                    <a:pt x="26439" y="24194"/>
                    <a:pt x="26590" y="24194"/>
                  </a:cubicBezTo>
                  <a:cubicBezTo>
                    <a:pt x="26670" y="24194"/>
                    <a:pt x="26765" y="24206"/>
                    <a:pt x="26857" y="24206"/>
                  </a:cubicBezTo>
                  <a:cubicBezTo>
                    <a:pt x="26973" y="24206"/>
                    <a:pt x="27085" y="24188"/>
                    <a:pt x="27160" y="24104"/>
                  </a:cubicBezTo>
                  <a:cubicBezTo>
                    <a:pt x="27190" y="23804"/>
                    <a:pt x="27115" y="23459"/>
                    <a:pt x="27055" y="23159"/>
                  </a:cubicBezTo>
                  <a:cubicBezTo>
                    <a:pt x="26980" y="22829"/>
                    <a:pt x="27010" y="22589"/>
                    <a:pt x="27055" y="22245"/>
                  </a:cubicBezTo>
                  <a:cubicBezTo>
                    <a:pt x="27100" y="21885"/>
                    <a:pt x="27190" y="21539"/>
                    <a:pt x="27175" y="21179"/>
                  </a:cubicBezTo>
                  <a:cubicBezTo>
                    <a:pt x="27160" y="20879"/>
                    <a:pt x="27010" y="20715"/>
                    <a:pt x="26890" y="20459"/>
                  </a:cubicBezTo>
                  <a:cubicBezTo>
                    <a:pt x="26800" y="20249"/>
                    <a:pt x="26785" y="20025"/>
                    <a:pt x="26830" y="19755"/>
                  </a:cubicBezTo>
                  <a:cubicBezTo>
                    <a:pt x="26875" y="19590"/>
                    <a:pt x="26980" y="19425"/>
                    <a:pt x="26995" y="19245"/>
                  </a:cubicBezTo>
                  <a:cubicBezTo>
                    <a:pt x="27010" y="19020"/>
                    <a:pt x="26875" y="18795"/>
                    <a:pt x="26830" y="18570"/>
                  </a:cubicBezTo>
                  <a:cubicBezTo>
                    <a:pt x="26800" y="18390"/>
                    <a:pt x="26830" y="18210"/>
                    <a:pt x="26800" y="18045"/>
                  </a:cubicBezTo>
                  <a:cubicBezTo>
                    <a:pt x="26725" y="17670"/>
                    <a:pt x="26635" y="17296"/>
                    <a:pt x="26650" y="16920"/>
                  </a:cubicBezTo>
                  <a:cubicBezTo>
                    <a:pt x="26650" y="16620"/>
                    <a:pt x="26635" y="16350"/>
                    <a:pt x="26725" y="16066"/>
                  </a:cubicBezTo>
                  <a:cubicBezTo>
                    <a:pt x="26800" y="15766"/>
                    <a:pt x="26965" y="15526"/>
                    <a:pt x="27085" y="15256"/>
                  </a:cubicBezTo>
                  <a:cubicBezTo>
                    <a:pt x="27265" y="14850"/>
                    <a:pt x="27580" y="14341"/>
                    <a:pt x="27490" y="13876"/>
                  </a:cubicBezTo>
                  <a:cubicBezTo>
                    <a:pt x="27430" y="13531"/>
                    <a:pt x="27400" y="13186"/>
                    <a:pt x="27325" y="12841"/>
                  </a:cubicBezTo>
                  <a:cubicBezTo>
                    <a:pt x="27265" y="12527"/>
                    <a:pt x="27175" y="12257"/>
                    <a:pt x="27175" y="11941"/>
                  </a:cubicBezTo>
                  <a:cubicBezTo>
                    <a:pt x="27160" y="11581"/>
                    <a:pt x="26935" y="11221"/>
                    <a:pt x="26995" y="10847"/>
                  </a:cubicBezTo>
                  <a:cubicBezTo>
                    <a:pt x="27025" y="10697"/>
                    <a:pt x="27175" y="10561"/>
                    <a:pt x="27175" y="10411"/>
                  </a:cubicBezTo>
                  <a:cubicBezTo>
                    <a:pt x="27160" y="10337"/>
                    <a:pt x="27115" y="10261"/>
                    <a:pt x="27055" y="10201"/>
                  </a:cubicBezTo>
                  <a:cubicBezTo>
                    <a:pt x="26950" y="9991"/>
                    <a:pt x="26890" y="9781"/>
                    <a:pt x="26890" y="9541"/>
                  </a:cubicBezTo>
                  <a:cubicBezTo>
                    <a:pt x="26905" y="9317"/>
                    <a:pt x="26905" y="9092"/>
                    <a:pt x="26905" y="8867"/>
                  </a:cubicBezTo>
                  <a:cubicBezTo>
                    <a:pt x="26920" y="8762"/>
                    <a:pt x="26890" y="8672"/>
                    <a:pt x="26830" y="8597"/>
                  </a:cubicBezTo>
                  <a:cubicBezTo>
                    <a:pt x="26710" y="7877"/>
                    <a:pt x="26860" y="7112"/>
                    <a:pt x="27055" y="6422"/>
                  </a:cubicBezTo>
                  <a:cubicBezTo>
                    <a:pt x="27205" y="5868"/>
                    <a:pt x="27340" y="5508"/>
                    <a:pt x="27340" y="4968"/>
                  </a:cubicBezTo>
                  <a:cubicBezTo>
                    <a:pt x="27325" y="4578"/>
                    <a:pt x="27340" y="4188"/>
                    <a:pt x="27340" y="3783"/>
                  </a:cubicBezTo>
                  <a:cubicBezTo>
                    <a:pt x="27340" y="3333"/>
                    <a:pt x="27415" y="2883"/>
                    <a:pt x="27430" y="2418"/>
                  </a:cubicBezTo>
                  <a:cubicBezTo>
                    <a:pt x="27430" y="2029"/>
                    <a:pt x="27355" y="1669"/>
                    <a:pt x="27340" y="1279"/>
                  </a:cubicBezTo>
                  <a:cubicBezTo>
                    <a:pt x="27325" y="1083"/>
                    <a:pt x="27355" y="889"/>
                    <a:pt x="27325" y="679"/>
                  </a:cubicBezTo>
                  <a:cubicBezTo>
                    <a:pt x="27280" y="469"/>
                    <a:pt x="27250" y="319"/>
                    <a:pt x="27250" y="93"/>
                  </a:cubicBezTo>
                  <a:cubicBezTo>
                    <a:pt x="27250" y="92"/>
                    <a:pt x="27249" y="91"/>
                    <a:pt x="27248" y="91"/>
                  </a:cubicBezTo>
                  <a:cubicBezTo>
                    <a:pt x="27230" y="91"/>
                    <a:pt x="27080" y="290"/>
                    <a:pt x="27070" y="290"/>
                  </a:cubicBezTo>
                  <a:cubicBezTo>
                    <a:pt x="27070" y="290"/>
                    <a:pt x="27070" y="289"/>
                    <a:pt x="27070" y="289"/>
                  </a:cubicBezTo>
                  <a:cubicBezTo>
                    <a:pt x="27004" y="265"/>
                    <a:pt x="26922" y="257"/>
                    <a:pt x="26838" y="257"/>
                  </a:cubicBezTo>
                  <a:cubicBezTo>
                    <a:pt x="26714" y="257"/>
                    <a:pt x="26584" y="273"/>
                    <a:pt x="26486" y="273"/>
                  </a:cubicBezTo>
                  <a:cubicBezTo>
                    <a:pt x="26170" y="273"/>
                    <a:pt x="25900" y="243"/>
                    <a:pt x="25600" y="199"/>
                  </a:cubicBezTo>
                  <a:cubicBezTo>
                    <a:pt x="25550" y="191"/>
                    <a:pt x="25503" y="188"/>
                    <a:pt x="25456" y="188"/>
                  </a:cubicBezTo>
                  <a:cubicBezTo>
                    <a:pt x="25240" y="188"/>
                    <a:pt x="25056" y="261"/>
                    <a:pt x="24820" y="273"/>
                  </a:cubicBezTo>
                  <a:cubicBezTo>
                    <a:pt x="24660" y="278"/>
                    <a:pt x="24499" y="280"/>
                    <a:pt x="24336" y="280"/>
                  </a:cubicBezTo>
                  <a:cubicBezTo>
                    <a:pt x="24011" y="280"/>
                    <a:pt x="23681" y="273"/>
                    <a:pt x="23351" y="273"/>
                  </a:cubicBezTo>
                  <a:cubicBezTo>
                    <a:pt x="22886" y="273"/>
                    <a:pt x="22511" y="423"/>
                    <a:pt x="22076" y="513"/>
                  </a:cubicBezTo>
                  <a:cubicBezTo>
                    <a:pt x="21974" y="534"/>
                    <a:pt x="21874" y="542"/>
                    <a:pt x="21776" y="542"/>
                  </a:cubicBezTo>
                  <a:cubicBezTo>
                    <a:pt x="21446" y="542"/>
                    <a:pt x="21137" y="450"/>
                    <a:pt x="20801" y="439"/>
                  </a:cubicBezTo>
                  <a:cubicBezTo>
                    <a:pt x="20663" y="430"/>
                    <a:pt x="20516" y="421"/>
                    <a:pt x="20370" y="421"/>
                  </a:cubicBezTo>
                  <a:cubicBezTo>
                    <a:pt x="20261" y="421"/>
                    <a:pt x="20153" y="426"/>
                    <a:pt x="20051" y="439"/>
                  </a:cubicBezTo>
                  <a:cubicBezTo>
                    <a:pt x="19857" y="453"/>
                    <a:pt x="19661" y="529"/>
                    <a:pt x="19467" y="529"/>
                  </a:cubicBezTo>
                  <a:cubicBezTo>
                    <a:pt x="19440" y="530"/>
                    <a:pt x="19413" y="531"/>
                    <a:pt x="19387" y="531"/>
                  </a:cubicBezTo>
                  <a:cubicBezTo>
                    <a:pt x="19141" y="531"/>
                    <a:pt x="18888" y="473"/>
                    <a:pt x="18671" y="379"/>
                  </a:cubicBezTo>
                  <a:cubicBezTo>
                    <a:pt x="18581" y="333"/>
                    <a:pt x="18581" y="273"/>
                    <a:pt x="18491" y="259"/>
                  </a:cubicBezTo>
                  <a:cubicBezTo>
                    <a:pt x="18473" y="255"/>
                    <a:pt x="18453" y="254"/>
                    <a:pt x="18432" y="254"/>
                  </a:cubicBezTo>
                  <a:cubicBezTo>
                    <a:pt x="18281" y="254"/>
                    <a:pt x="18071" y="339"/>
                    <a:pt x="17952" y="379"/>
                  </a:cubicBezTo>
                  <a:cubicBezTo>
                    <a:pt x="17637" y="469"/>
                    <a:pt x="17322" y="513"/>
                    <a:pt x="16992" y="529"/>
                  </a:cubicBezTo>
                  <a:cubicBezTo>
                    <a:pt x="16849" y="533"/>
                    <a:pt x="16702" y="535"/>
                    <a:pt x="16554" y="535"/>
                  </a:cubicBezTo>
                  <a:cubicBezTo>
                    <a:pt x="16127" y="535"/>
                    <a:pt x="15687" y="512"/>
                    <a:pt x="15298" y="423"/>
                  </a:cubicBezTo>
                  <a:cubicBezTo>
                    <a:pt x="15118" y="379"/>
                    <a:pt x="15072" y="349"/>
                    <a:pt x="14892" y="349"/>
                  </a:cubicBezTo>
                  <a:cubicBezTo>
                    <a:pt x="14548" y="349"/>
                    <a:pt x="14188" y="363"/>
                    <a:pt x="13842" y="363"/>
                  </a:cubicBezTo>
                  <a:cubicBezTo>
                    <a:pt x="13692" y="363"/>
                    <a:pt x="13558" y="363"/>
                    <a:pt x="13422" y="333"/>
                  </a:cubicBezTo>
                  <a:cubicBezTo>
                    <a:pt x="13332" y="319"/>
                    <a:pt x="13258" y="273"/>
                    <a:pt x="13198" y="199"/>
                  </a:cubicBezTo>
                  <a:cubicBezTo>
                    <a:pt x="13124" y="175"/>
                    <a:pt x="13048" y="166"/>
                    <a:pt x="12973" y="166"/>
                  </a:cubicBezTo>
                  <a:cubicBezTo>
                    <a:pt x="12758" y="166"/>
                    <a:pt x="12542" y="240"/>
                    <a:pt x="12343" y="273"/>
                  </a:cubicBezTo>
                  <a:cubicBezTo>
                    <a:pt x="12343" y="289"/>
                    <a:pt x="12253" y="319"/>
                    <a:pt x="12253" y="333"/>
                  </a:cubicBezTo>
                  <a:cubicBezTo>
                    <a:pt x="11923" y="349"/>
                    <a:pt x="9869" y="363"/>
                    <a:pt x="9899" y="603"/>
                  </a:cubicBezTo>
                  <a:cubicBezTo>
                    <a:pt x="9850" y="621"/>
                    <a:pt x="9795" y="628"/>
                    <a:pt x="9738" y="628"/>
                  </a:cubicBezTo>
                  <a:cubicBezTo>
                    <a:pt x="9548" y="628"/>
                    <a:pt x="9324" y="552"/>
                    <a:pt x="9163" y="529"/>
                  </a:cubicBezTo>
                  <a:cubicBezTo>
                    <a:pt x="8459" y="453"/>
                    <a:pt x="7784" y="183"/>
                    <a:pt x="7094" y="79"/>
                  </a:cubicBezTo>
                  <a:cubicBezTo>
                    <a:pt x="6814" y="37"/>
                    <a:pt x="6539" y="1"/>
                    <a:pt x="6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221906" y="249255"/>
              <a:ext cx="5331706" cy="4687487"/>
            </a:xfrm>
            <a:custGeom>
              <a:avLst/>
              <a:gdLst/>
              <a:ahLst/>
              <a:cxnLst/>
              <a:rect l="l" t="t" r="r" b="b"/>
              <a:pathLst>
                <a:path w="27430" h="24116" extrusionOk="0">
                  <a:moveTo>
                    <a:pt x="2280" y="300"/>
                  </a:moveTo>
                  <a:lnTo>
                    <a:pt x="2280" y="1786"/>
                  </a:lnTo>
                  <a:lnTo>
                    <a:pt x="795" y="1786"/>
                  </a:lnTo>
                  <a:lnTo>
                    <a:pt x="795" y="300"/>
                  </a:lnTo>
                  <a:close/>
                  <a:moveTo>
                    <a:pt x="3840" y="300"/>
                  </a:moveTo>
                  <a:lnTo>
                    <a:pt x="3840" y="1786"/>
                  </a:lnTo>
                  <a:lnTo>
                    <a:pt x="2370" y="1786"/>
                  </a:lnTo>
                  <a:lnTo>
                    <a:pt x="2370" y="300"/>
                  </a:lnTo>
                  <a:close/>
                  <a:moveTo>
                    <a:pt x="6974" y="300"/>
                  </a:moveTo>
                  <a:lnTo>
                    <a:pt x="6974" y="1786"/>
                  </a:lnTo>
                  <a:lnTo>
                    <a:pt x="5490" y="1786"/>
                  </a:lnTo>
                  <a:lnTo>
                    <a:pt x="5490" y="300"/>
                  </a:lnTo>
                  <a:close/>
                  <a:moveTo>
                    <a:pt x="13228" y="300"/>
                  </a:moveTo>
                  <a:lnTo>
                    <a:pt x="13228" y="1786"/>
                  </a:lnTo>
                  <a:lnTo>
                    <a:pt x="11758" y="1786"/>
                  </a:lnTo>
                  <a:lnTo>
                    <a:pt x="11758" y="300"/>
                  </a:lnTo>
                  <a:close/>
                  <a:moveTo>
                    <a:pt x="24190" y="300"/>
                  </a:moveTo>
                  <a:lnTo>
                    <a:pt x="24190" y="1786"/>
                  </a:lnTo>
                  <a:lnTo>
                    <a:pt x="22706" y="1786"/>
                  </a:lnTo>
                  <a:lnTo>
                    <a:pt x="22706" y="300"/>
                  </a:lnTo>
                  <a:close/>
                  <a:moveTo>
                    <a:pt x="25750" y="300"/>
                  </a:moveTo>
                  <a:lnTo>
                    <a:pt x="25750" y="1786"/>
                  </a:lnTo>
                  <a:lnTo>
                    <a:pt x="24266" y="1786"/>
                  </a:lnTo>
                  <a:lnTo>
                    <a:pt x="24266" y="300"/>
                  </a:lnTo>
                  <a:close/>
                  <a:moveTo>
                    <a:pt x="2280" y="1860"/>
                  </a:moveTo>
                  <a:lnTo>
                    <a:pt x="2280" y="3345"/>
                  </a:lnTo>
                  <a:lnTo>
                    <a:pt x="795" y="3345"/>
                  </a:lnTo>
                  <a:lnTo>
                    <a:pt x="795" y="1860"/>
                  </a:lnTo>
                  <a:close/>
                  <a:moveTo>
                    <a:pt x="3840" y="1860"/>
                  </a:moveTo>
                  <a:lnTo>
                    <a:pt x="3840" y="3345"/>
                  </a:lnTo>
                  <a:lnTo>
                    <a:pt x="2370" y="3345"/>
                  </a:lnTo>
                  <a:lnTo>
                    <a:pt x="2370" y="1860"/>
                  </a:lnTo>
                  <a:close/>
                  <a:moveTo>
                    <a:pt x="5414" y="1860"/>
                  </a:moveTo>
                  <a:lnTo>
                    <a:pt x="5414" y="3345"/>
                  </a:lnTo>
                  <a:lnTo>
                    <a:pt x="3930" y="3345"/>
                  </a:lnTo>
                  <a:lnTo>
                    <a:pt x="3930" y="1860"/>
                  </a:lnTo>
                  <a:close/>
                  <a:moveTo>
                    <a:pt x="6974" y="1860"/>
                  </a:moveTo>
                  <a:lnTo>
                    <a:pt x="6974" y="3345"/>
                  </a:lnTo>
                  <a:lnTo>
                    <a:pt x="5490" y="3345"/>
                  </a:lnTo>
                  <a:lnTo>
                    <a:pt x="5490" y="1860"/>
                  </a:lnTo>
                  <a:close/>
                  <a:moveTo>
                    <a:pt x="8533" y="1860"/>
                  </a:moveTo>
                  <a:lnTo>
                    <a:pt x="8533" y="3345"/>
                  </a:lnTo>
                  <a:lnTo>
                    <a:pt x="7064" y="3345"/>
                  </a:lnTo>
                  <a:lnTo>
                    <a:pt x="7064" y="1860"/>
                  </a:lnTo>
                  <a:close/>
                  <a:moveTo>
                    <a:pt x="10109" y="1860"/>
                  </a:moveTo>
                  <a:lnTo>
                    <a:pt x="10109" y="3345"/>
                  </a:lnTo>
                  <a:lnTo>
                    <a:pt x="8623" y="3345"/>
                  </a:lnTo>
                  <a:lnTo>
                    <a:pt x="8623" y="1860"/>
                  </a:lnTo>
                  <a:close/>
                  <a:moveTo>
                    <a:pt x="11668" y="1860"/>
                  </a:moveTo>
                  <a:lnTo>
                    <a:pt x="11668" y="3345"/>
                  </a:lnTo>
                  <a:lnTo>
                    <a:pt x="10183" y="3345"/>
                  </a:lnTo>
                  <a:lnTo>
                    <a:pt x="10183" y="1860"/>
                  </a:lnTo>
                  <a:close/>
                  <a:moveTo>
                    <a:pt x="13228" y="1860"/>
                  </a:moveTo>
                  <a:lnTo>
                    <a:pt x="13228" y="3345"/>
                  </a:lnTo>
                  <a:lnTo>
                    <a:pt x="11758" y="3345"/>
                  </a:lnTo>
                  <a:lnTo>
                    <a:pt x="11758" y="1860"/>
                  </a:lnTo>
                  <a:close/>
                  <a:moveTo>
                    <a:pt x="14802" y="1860"/>
                  </a:moveTo>
                  <a:lnTo>
                    <a:pt x="14802" y="3345"/>
                  </a:lnTo>
                  <a:lnTo>
                    <a:pt x="13318" y="3345"/>
                  </a:lnTo>
                  <a:lnTo>
                    <a:pt x="13318" y="1860"/>
                  </a:lnTo>
                  <a:close/>
                  <a:moveTo>
                    <a:pt x="16362" y="1860"/>
                  </a:moveTo>
                  <a:lnTo>
                    <a:pt x="16362" y="3345"/>
                  </a:lnTo>
                  <a:lnTo>
                    <a:pt x="14878" y="3345"/>
                  </a:lnTo>
                  <a:lnTo>
                    <a:pt x="14878" y="1860"/>
                  </a:lnTo>
                  <a:close/>
                  <a:moveTo>
                    <a:pt x="17922" y="1860"/>
                  </a:moveTo>
                  <a:lnTo>
                    <a:pt x="17922" y="3345"/>
                  </a:lnTo>
                  <a:lnTo>
                    <a:pt x="16452" y="3345"/>
                  </a:lnTo>
                  <a:lnTo>
                    <a:pt x="16452" y="1860"/>
                  </a:lnTo>
                  <a:close/>
                  <a:moveTo>
                    <a:pt x="19497" y="1860"/>
                  </a:moveTo>
                  <a:lnTo>
                    <a:pt x="19497" y="3345"/>
                  </a:lnTo>
                  <a:lnTo>
                    <a:pt x="18012" y="3345"/>
                  </a:lnTo>
                  <a:lnTo>
                    <a:pt x="18012" y="1860"/>
                  </a:lnTo>
                  <a:close/>
                  <a:moveTo>
                    <a:pt x="21057" y="1860"/>
                  </a:moveTo>
                  <a:lnTo>
                    <a:pt x="21057" y="3345"/>
                  </a:lnTo>
                  <a:lnTo>
                    <a:pt x="19571" y="3345"/>
                  </a:lnTo>
                  <a:lnTo>
                    <a:pt x="19571" y="1860"/>
                  </a:lnTo>
                  <a:close/>
                  <a:moveTo>
                    <a:pt x="22616" y="1860"/>
                  </a:moveTo>
                  <a:lnTo>
                    <a:pt x="22616" y="3345"/>
                  </a:lnTo>
                  <a:lnTo>
                    <a:pt x="21147" y="3345"/>
                  </a:lnTo>
                  <a:lnTo>
                    <a:pt x="21147" y="1860"/>
                  </a:lnTo>
                  <a:close/>
                  <a:moveTo>
                    <a:pt x="24190" y="1860"/>
                  </a:moveTo>
                  <a:lnTo>
                    <a:pt x="24190" y="3345"/>
                  </a:lnTo>
                  <a:lnTo>
                    <a:pt x="22706" y="3345"/>
                  </a:lnTo>
                  <a:lnTo>
                    <a:pt x="22706" y="1860"/>
                  </a:lnTo>
                  <a:close/>
                  <a:moveTo>
                    <a:pt x="25750" y="1860"/>
                  </a:moveTo>
                  <a:lnTo>
                    <a:pt x="25750" y="3345"/>
                  </a:lnTo>
                  <a:lnTo>
                    <a:pt x="24266" y="3345"/>
                  </a:lnTo>
                  <a:lnTo>
                    <a:pt x="24266" y="1860"/>
                  </a:lnTo>
                  <a:close/>
                  <a:moveTo>
                    <a:pt x="27310" y="1860"/>
                  </a:moveTo>
                  <a:lnTo>
                    <a:pt x="27310" y="3345"/>
                  </a:lnTo>
                  <a:lnTo>
                    <a:pt x="25840" y="3345"/>
                  </a:lnTo>
                  <a:lnTo>
                    <a:pt x="25840" y="1860"/>
                  </a:lnTo>
                  <a:close/>
                  <a:moveTo>
                    <a:pt x="3840" y="3435"/>
                  </a:moveTo>
                  <a:lnTo>
                    <a:pt x="3840" y="4905"/>
                  </a:lnTo>
                  <a:lnTo>
                    <a:pt x="2370" y="4905"/>
                  </a:lnTo>
                  <a:lnTo>
                    <a:pt x="2370" y="3435"/>
                  </a:lnTo>
                  <a:close/>
                  <a:moveTo>
                    <a:pt x="5414" y="3435"/>
                  </a:moveTo>
                  <a:lnTo>
                    <a:pt x="5414" y="4905"/>
                  </a:lnTo>
                  <a:lnTo>
                    <a:pt x="3930" y="4905"/>
                  </a:lnTo>
                  <a:lnTo>
                    <a:pt x="3930" y="3435"/>
                  </a:lnTo>
                  <a:close/>
                  <a:moveTo>
                    <a:pt x="6974" y="3435"/>
                  </a:moveTo>
                  <a:lnTo>
                    <a:pt x="6974" y="4905"/>
                  </a:lnTo>
                  <a:lnTo>
                    <a:pt x="5490" y="4905"/>
                  </a:lnTo>
                  <a:lnTo>
                    <a:pt x="5490" y="3435"/>
                  </a:lnTo>
                  <a:close/>
                  <a:moveTo>
                    <a:pt x="8533" y="3435"/>
                  </a:moveTo>
                  <a:lnTo>
                    <a:pt x="8533" y="4905"/>
                  </a:lnTo>
                  <a:lnTo>
                    <a:pt x="7064" y="4905"/>
                  </a:lnTo>
                  <a:lnTo>
                    <a:pt x="7064" y="3435"/>
                  </a:lnTo>
                  <a:close/>
                  <a:moveTo>
                    <a:pt x="10109" y="3435"/>
                  </a:moveTo>
                  <a:lnTo>
                    <a:pt x="10109" y="4905"/>
                  </a:lnTo>
                  <a:lnTo>
                    <a:pt x="8623" y="4905"/>
                  </a:lnTo>
                  <a:lnTo>
                    <a:pt x="8623" y="3435"/>
                  </a:lnTo>
                  <a:close/>
                  <a:moveTo>
                    <a:pt x="11668" y="3435"/>
                  </a:moveTo>
                  <a:lnTo>
                    <a:pt x="11668" y="4905"/>
                  </a:lnTo>
                  <a:lnTo>
                    <a:pt x="10183" y="4905"/>
                  </a:lnTo>
                  <a:lnTo>
                    <a:pt x="10183" y="3435"/>
                  </a:lnTo>
                  <a:close/>
                  <a:moveTo>
                    <a:pt x="13228" y="3435"/>
                  </a:moveTo>
                  <a:lnTo>
                    <a:pt x="13228" y="4905"/>
                  </a:lnTo>
                  <a:lnTo>
                    <a:pt x="11758" y="4905"/>
                  </a:lnTo>
                  <a:lnTo>
                    <a:pt x="11758" y="3435"/>
                  </a:lnTo>
                  <a:close/>
                  <a:moveTo>
                    <a:pt x="14802" y="3435"/>
                  </a:moveTo>
                  <a:lnTo>
                    <a:pt x="14802" y="4905"/>
                  </a:lnTo>
                  <a:lnTo>
                    <a:pt x="13318" y="4905"/>
                  </a:lnTo>
                  <a:lnTo>
                    <a:pt x="13318" y="3435"/>
                  </a:lnTo>
                  <a:close/>
                  <a:moveTo>
                    <a:pt x="16362" y="3435"/>
                  </a:moveTo>
                  <a:lnTo>
                    <a:pt x="16362" y="4905"/>
                  </a:lnTo>
                  <a:lnTo>
                    <a:pt x="14878" y="4905"/>
                  </a:lnTo>
                  <a:lnTo>
                    <a:pt x="14878" y="3435"/>
                  </a:lnTo>
                  <a:close/>
                  <a:moveTo>
                    <a:pt x="17922" y="3435"/>
                  </a:moveTo>
                  <a:lnTo>
                    <a:pt x="17922" y="4905"/>
                  </a:lnTo>
                  <a:lnTo>
                    <a:pt x="16452" y="4905"/>
                  </a:lnTo>
                  <a:lnTo>
                    <a:pt x="16452" y="3435"/>
                  </a:lnTo>
                  <a:close/>
                  <a:moveTo>
                    <a:pt x="19497" y="3435"/>
                  </a:moveTo>
                  <a:lnTo>
                    <a:pt x="19497" y="4905"/>
                  </a:lnTo>
                  <a:lnTo>
                    <a:pt x="18012" y="4905"/>
                  </a:lnTo>
                  <a:lnTo>
                    <a:pt x="18012" y="3435"/>
                  </a:lnTo>
                  <a:close/>
                  <a:moveTo>
                    <a:pt x="21057" y="3435"/>
                  </a:moveTo>
                  <a:lnTo>
                    <a:pt x="21057" y="4905"/>
                  </a:lnTo>
                  <a:lnTo>
                    <a:pt x="19571" y="4905"/>
                  </a:lnTo>
                  <a:lnTo>
                    <a:pt x="19571" y="3435"/>
                  </a:lnTo>
                  <a:close/>
                  <a:moveTo>
                    <a:pt x="22616" y="3435"/>
                  </a:moveTo>
                  <a:lnTo>
                    <a:pt x="22616" y="4905"/>
                  </a:lnTo>
                  <a:lnTo>
                    <a:pt x="21147" y="4905"/>
                  </a:lnTo>
                  <a:lnTo>
                    <a:pt x="21147" y="3435"/>
                  </a:lnTo>
                  <a:close/>
                  <a:moveTo>
                    <a:pt x="24190" y="3435"/>
                  </a:moveTo>
                  <a:lnTo>
                    <a:pt x="24190" y="4905"/>
                  </a:lnTo>
                  <a:lnTo>
                    <a:pt x="22706" y="4905"/>
                  </a:lnTo>
                  <a:lnTo>
                    <a:pt x="22706" y="3435"/>
                  </a:lnTo>
                  <a:close/>
                  <a:moveTo>
                    <a:pt x="25750" y="3435"/>
                  </a:moveTo>
                  <a:lnTo>
                    <a:pt x="25750" y="4905"/>
                  </a:lnTo>
                  <a:lnTo>
                    <a:pt x="24266" y="4905"/>
                  </a:lnTo>
                  <a:lnTo>
                    <a:pt x="24266" y="3435"/>
                  </a:lnTo>
                  <a:close/>
                  <a:moveTo>
                    <a:pt x="3840" y="4995"/>
                  </a:moveTo>
                  <a:lnTo>
                    <a:pt x="3840" y="6479"/>
                  </a:lnTo>
                  <a:lnTo>
                    <a:pt x="2370" y="6479"/>
                  </a:lnTo>
                  <a:lnTo>
                    <a:pt x="2370" y="4995"/>
                  </a:lnTo>
                  <a:close/>
                  <a:moveTo>
                    <a:pt x="5414" y="4995"/>
                  </a:moveTo>
                  <a:lnTo>
                    <a:pt x="5414" y="6479"/>
                  </a:lnTo>
                  <a:lnTo>
                    <a:pt x="3930" y="6479"/>
                  </a:lnTo>
                  <a:lnTo>
                    <a:pt x="3930" y="4995"/>
                  </a:lnTo>
                  <a:close/>
                  <a:moveTo>
                    <a:pt x="6974" y="4995"/>
                  </a:moveTo>
                  <a:lnTo>
                    <a:pt x="6974" y="6479"/>
                  </a:lnTo>
                  <a:lnTo>
                    <a:pt x="5490" y="6479"/>
                  </a:lnTo>
                  <a:lnTo>
                    <a:pt x="5490" y="4995"/>
                  </a:lnTo>
                  <a:close/>
                  <a:moveTo>
                    <a:pt x="8533" y="4995"/>
                  </a:moveTo>
                  <a:lnTo>
                    <a:pt x="8533" y="6479"/>
                  </a:lnTo>
                  <a:lnTo>
                    <a:pt x="7064" y="6479"/>
                  </a:lnTo>
                  <a:lnTo>
                    <a:pt x="7064" y="4995"/>
                  </a:lnTo>
                  <a:close/>
                  <a:moveTo>
                    <a:pt x="10109" y="4995"/>
                  </a:moveTo>
                  <a:lnTo>
                    <a:pt x="10109" y="6479"/>
                  </a:lnTo>
                  <a:lnTo>
                    <a:pt x="8623" y="6479"/>
                  </a:lnTo>
                  <a:lnTo>
                    <a:pt x="8623" y="4995"/>
                  </a:lnTo>
                  <a:close/>
                  <a:moveTo>
                    <a:pt x="11668" y="4995"/>
                  </a:moveTo>
                  <a:lnTo>
                    <a:pt x="11668" y="6479"/>
                  </a:lnTo>
                  <a:lnTo>
                    <a:pt x="10183" y="6479"/>
                  </a:lnTo>
                  <a:lnTo>
                    <a:pt x="10183" y="4995"/>
                  </a:lnTo>
                  <a:close/>
                  <a:moveTo>
                    <a:pt x="13228" y="4995"/>
                  </a:moveTo>
                  <a:lnTo>
                    <a:pt x="13228" y="6479"/>
                  </a:lnTo>
                  <a:lnTo>
                    <a:pt x="11758" y="6479"/>
                  </a:lnTo>
                  <a:lnTo>
                    <a:pt x="11758" y="4995"/>
                  </a:lnTo>
                  <a:close/>
                  <a:moveTo>
                    <a:pt x="14802" y="4995"/>
                  </a:moveTo>
                  <a:lnTo>
                    <a:pt x="14802" y="6479"/>
                  </a:lnTo>
                  <a:lnTo>
                    <a:pt x="13318" y="6479"/>
                  </a:lnTo>
                  <a:lnTo>
                    <a:pt x="13318" y="4995"/>
                  </a:lnTo>
                  <a:close/>
                  <a:moveTo>
                    <a:pt x="16362" y="4995"/>
                  </a:moveTo>
                  <a:lnTo>
                    <a:pt x="16362" y="6479"/>
                  </a:lnTo>
                  <a:lnTo>
                    <a:pt x="14878" y="6479"/>
                  </a:lnTo>
                  <a:lnTo>
                    <a:pt x="14878" y="4995"/>
                  </a:lnTo>
                  <a:close/>
                  <a:moveTo>
                    <a:pt x="17922" y="4995"/>
                  </a:moveTo>
                  <a:lnTo>
                    <a:pt x="17922" y="6479"/>
                  </a:lnTo>
                  <a:lnTo>
                    <a:pt x="16452" y="6479"/>
                  </a:lnTo>
                  <a:lnTo>
                    <a:pt x="16452" y="4995"/>
                  </a:lnTo>
                  <a:close/>
                  <a:moveTo>
                    <a:pt x="19497" y="4995"/>
                  </a:moveTo>
                  <a:lnTo>
                    <a:pt x="19497" y="6479"/>
                  </a:lnTo>
                  <a:lnTo>
                    <a:pt x="18012" y="6479"/>
                  </a:lnTo>
                  <a:lnTo>
                    <a:pt x="18012" y="4995"/>
                  </a:lnTo>
                  <a:close/>
                  <a:moveTo>
                    <a:pt x="21057" y="4995"/>
                  </a:moveTo>
                  <a:lnTo>
                    <a:pt x="21057" y="6479"/>
                  </a:lnTo>
                  <a:lnTo>
                    <a:pt x="19571" y="6479"/>
                  </a:lnTo>
                  <a:lnTo>
                    <a:pt x="19571" y="4995"/>
                  </a:lnTo>
                  <a:close/>
                  <a:moveTo>
                    <a:pt x="22616" y="4995"/>
                  </a:moveTo>
                  <a:lnTo>
                    <a:pt x="22616" y="6479"/>
                  </a:lnTo>
                  <a:lnTo>
                    <a:pt x="21147" y="6479"/>
                  </a:lnTo>
                  <a:lnTo>
                    <a:pt x="21147" y="4995"/>
                  </a:lnTo>
                  <a:close/>
                  <a:moveTo>
                    <a:pt x="24190" y="4995"/>
                  </a:moveTo>
                  <a:lnTo>
                    <a:pt x="24190" y="6479"/>
                  </a:lnTo>
                  <a:lnTo>
                    <a:pt x="22706" y="6479"/>
                  </a:lnTo>
                  <a:lnTo>
                    <a:pt x="22706" y="4995"/>
                  </a:lnTo>
                  <a:close/>
                  <a:moveTo>
                    <a:pt x="25750" y="4995"/>
                  </a:moveTo>
                  <a:lnTo>
                    <a:pt x="25750" y="6479"/>
                  </a:lnTo>
                  <a:lnTo>
                    <a:pt x="24266" y="6479"/>
                  </a:lnTo>
                  <a:lnTo>
                    <a:pt x="24266" y="4995"/>
                  </a:lnTo>
                  <a:close/>
                  <a:moveTo>
                    <a:pt x="3840" y="6555"/>
                  </a:moveTo>
                  <a:lnTo>
                    <a:pt x="3840" y="8039"/>
                  </a:lnTo>
                  <a:lnTo>
                    <a:pt x="2370" y="8039"/>
                  </a:lnTo>
                  <a:lnTo>
                    <a:pt x="2370" y="6555"/>
                  </a:lnTo>
                  <a:close/>
                  <a:moveTo>
                    <a:pt x="5414" y="6555"/>
                  </a:moveTo>
                  <a:lnTo>
                    <a:pt x="5414" y="8039"/>
                  </a:lnTo>
                  <a:lnTo>
                    <a:pt x="3930" y="8039"/>
                  </a:lnTo>
                  <a:lnTo>
                    <a:pt x="3930" y="6555"/>
                  </a:lnTo>
                  <a:close/>
                  <a:moveTo>
                    <a:pt x="6974" y="6555"/>
                  </a:moveTo>
                  <a:lnTo>
                    <a:pt x="6974" y="8039"/>
                  </a:lnTo>
                  <a:lnTo>
                    <a:pt x="5490" y="8039"/>
                  </a:lnTo>
                  <a:lnTo>
                    <a:pt x="5490" y="6555"/>
                  </a:lnTo>
                  <a:close/>
                  <a:moveTo>
                    <a:pt x="8533" y="6555"/>
                  </a:moveTo>
                  <a:lnTo>
                    <a:pt x="8533" y="8039"/>
                  </a:lnTo>
                  <a:lnTo>
                    <a:pt x="7064" y="8039"/>
                  </a:lnTo>
                  <a:lnTo>
                    <a:pt x="7064" y="6555"/>
                  </a:lnTo>
                  <a:close/>
                  <a:moveTo>
                    <a:pt x="10109" y="6555"/>
                  </a:moveTo>
                  <a:lnTo>
                    <a:pt x="10109" y="8039"/>
                  </a:lnTo>
                  <a:lnTo>
                    <a:pt x="8623" y="8039"/>
                  </a:lnTo>
                  <a:lnTo>
                    <a:pt x="8623" y="6555"/>
                  </a:lnTo>
                  <a:close/>
                  <a:moveTo>
                    <a:pt x="11668" y="6555"/>
                  </a:moveTo>
                  <a:lnTo>
                    <a:pt x="11668" y="8039"/>
                  </a:lnTo>
                  <a:lnTo>
                    <a:pt x="10183" y="8039"/>
                  </a:lnTo>
                  <a:lnTo>
                    <a:pt x="10183" y="6555"/>
                  </a:lnTo>
                  <a:close/>
                  <a:moveTo>
                    <a:pt x="13228" y="6555"/>
                  </a:moveTo>
                  <a:lnTo>
                    <a:pt x="13228" y="8039"/>
                  </a:lnTo>
                  <a:lnTo>
                    <a:pt x="11758" y="8039"/>
                  </a:lnTo>
                  <a:lnTo>
                    <a:pt x="11758" y="6555"/>
                  </a:lnTo>
                  <a:close/>
                  <a:moveTo>
                    <a:pt x="14802" y="6555"/>
                  </a:moveTo>
                  <a:lnTo>
                    <a:pt x="14802" y="8039"/>
                  </a:lnTo>
                  <a:lnTo>
                    <a:pt x="13318" y="8039"/>
                  </a:lnTo>
                  <a:lnTo>
                    <a:pt x="13318" y="6555"/>
                  </a:lnTo>
                  <a:close/>
                  <a:moveTo>
                    <a:pt x="16362" y="6555"/>
                  </a:moveTo>
                  <a:lnTo>
                    <a:pt x="16362" y="8039"/>
                  </a:lnTo>
                  <a:lnTo>
                    <a:pt x="14878" y="8039"/>
                  </a:lnTo>
                  <a:lnTo>
                    <a:pt x="14878" y="6555"/>
                  </a:lnTo>
                  <a:close/>
                  <a:moveTo>
                    <a:pt x="17922" y="6555"/>
                  </a:moveTo>
                  <a:lnTo>
                    <a:pt x="17922" y="8039"/>
                  </a:lnTo>
                  <a:lnTo>
                    <a:pt x="16452" y="8039"/>
                  </a:lnTo>
                  <a:lnTo>
                    <a:pt x="16452" y="6555"/>
                  </a:lnTo>
                  <a:close/>
                  <a:moveTo>
                    <a:pt x="19497" y="6555"/>
                  </a:moveTo>
                  <a:lnTo>
                    <a:pt x="19497" y="8039"/>
                  </a:lnTo>
                  <a:lnTo>
                    <a:pt x="18012" y="8039"/>
                  </a:lnTo>
                  <a:lnTo>
                    <a:pt x="18012" y="6555"/>
                  </a:lnTo>
                  <a:close/>
                  <a:moveTo>
                    <a:pt x="21057" y="6555"/>
                  </a:moveTo>
                  <a:lnTo>
                    <a:pt x="21057" y="8039"/>
                  </a:lnTo>
                  <a:lnTo>
                    <a:pt x="19571" y="8039"/>
                  </a:lnTo>
                  <a:lnTo>
                    <a:pt x="19571" y="6555"/>
                  </a:lnTo>
                  <a:close/>
                  <a:moveTo>
                    <a:pt x="22616" y="6555"/>
                  </a:moveTo>
                  <a:lnTo>
                    <a:pt x="22616" y="8039"/>
                  </a:lnTo>
                  <a:lnTo>
                    <a:pt x="21147" y="8039"/>
                  </a:lnTo>
                  <a:lnTo>
                    <a:pt x="21147" y="6555"/>
                  </a:lnTo>
                  <a:close/>
                  <a:moveTo>
                    <a:pt x="24190" y="6555"/>
                  </a:moveTo>
                  <a:lnTo>
                    <a:pt x="24190" y="8039"/>
                  </a:lnTo>
                  <a:lnTo>
                    <a:pt x="22706" y="8039"/>
                  </a:lnTo>
                  <a:lnTo>
                    <a:pt x="22706" y="6555"/>
                  </a:lnTo>
                  <a:close/>
                  <a:moveTo>
                    <a:pt x="25750" y="6555"/>
                  </a:moveTo>
                  <a:lnTo>
                    <a:pt x="25750" y="8039"/>
                  </a:lnTo>
                  <a:lnTo>
                    <a:pt x="24266" y="8039"/>
                  </a:lnTo>
                  <a:lnTo>
                    <a:pt x="24266" y="6555"/>
                  </a:lnTo>
                  <a:close/>
                  <a:moveTo>
                    <a:pt x="2280" y="8129"/>
                  </a:moveTo>
                  <a:lnTo>
                    <a:pt x="2280" y="9598"/>
                  </a:lnTo>
                  <a:lnTo>
                    <a:pt x="795" y="9598"/>
                  </a:lnTo>
                  <a:lnTo>
                    <a:pt x="795" y="8129"/>
                  </a:lnTo>
                  <a:close/>
                  <a:moveTo>
                    <a:pt x="3840" y="8129"/>
                  </a:moveTo>
                  <a:lnTo>
                    <a:pt x="3840" y="9598"/>
                  </a:lnTo>
                  <a:lnTo>
                    <a:pt x="2370" y="9598"/>
                  </a:lnTo>
                  <a:lnTo>
                    <a:pt x="2370" y="8129"/>
                  </a:lnTo>
                  <a:close/>
                  <a:moveTo>
                    <a:pt x="5414" y="8129"/>
                  </a:moveTo>
                  <a:lnTo>
                    <a:pt x="5414" y="9598"/>
                  </a:lnTo>
                  <a:lnTo>
                    <a:pt x="3930" y="9598"/>
                  </a:lnTo>
                  <a:lnTo>
                    <a:pt x="3930" y="8129"/>
                  </a:lnTo>
                  <a:close/>
                  <a:moveTo>
                    <a:pt x="6974" y="8129"/>
                  </a:moveTo>
                  <a:lnTo>
                    <a:pt x="6974" y="9598"/>
                  </a:lnTo>
                  <a:lnTo>
                    <a:pt x="5490" y="9598"/>
                  </a:lnTo>
                  <a:lnTo>
                    <a:pt x="5490" y="8129"/>
                  </a:lnTo>
                  <a:close/>
                  <a:moveTo>
                    <a:pt x="8533" y="8129"/>
                  </a:moveTo>
                  <a:lnTo>
                    <a:pt x="8533" y="9598"/>
                  </a:lnTo>
                  <a:lnTo>
                    <a:pt x="7064" y="9598"/>
                  </a:lnTo>
                  <a:lnTo>
                    <a:pt x="7064" y="8129"/>
                  </a:lnTo>
                  <a:close/>
                  <a:moveTo>
                    <a:pt x="10109" y="8129"/>
                  </a:moveTo>
                  <a:lnTo>
                    <a:pt x="10109" y="9598"/>
                  </a:lnTo>
                  <a:lnTo>
                    <a:pt x="8623" y="9598"/>
                  </a:lnTo>
                  <a:lnTo>
                    <a:pt x="8623" y="8129"/>
                  </a:lnTo>
                  <a:close/>
                  <a:moveTo>
                    <a:pt x="11668" y="8129"/>
                  </a:moveTo>
                  <a:lnTo>
                    <a:pt x="11668" y="9598"/>
                  </a:lnTo>
                  <a:lnTo>
                    <a:pt x="10183" y="9598"/>
                  </a:lnTo>
                  <a:lnTo>
                    <a:pt x="10183" y="8129"/>
                  </a:lnTo>
                  <a:close/>
                  <a:moveTo>
                    <a:pt x="13228" y="8129"/>
                  </a:moveTo>
                  <a:lnTo>
                    <a:pt x="13228" y="9598"/>
                  </a:lnTo>
                  <a:lnTo>
                    <a:pt x="11758" y="9598"/>
                  </a:lnTo>
                  <a:lnTo>
                    <a:pt x="11758" y="8129"/>
                  </a:lnTo>
                  <a:close/>
                  <a:moveTo>
                    <a:pt x="14802" y="8129"/>
                  </a:moveTo>
                  <a:lnTo>
                    <a:pt x="14802" y="9598"/>
                  </a:lnTo>
                  <a:lnTo>
                    <a:pt x="13318" y="9598"/>
                  </a:lnTo>
                  <a:lnTo>
                    <a:pt x="13318" y="8129"/>
                  </a:lnTo>
                  <a:close/>
                  <a:moveTo>
                    <a:pt x="16362" y="8129"/>
                  </a:moveTo>
                  <a:lnTo>
                    <a:pt x="16362" y="9598"/>
                  </a:lnTo>
                  <a:lnTo>
                    <a:pt x="14878" y="9598"/>
                  </a:lnTo>
                  <a:lnTo>
                    <a:pt x="14878" y="8129"/>
                  </a:lnTo>
                  <a:close/>
                  <a:moveTo>
                    <a:pt x="17922" y="8129"/>
                  </a:moveTo>
                  <a:lnTo>
                    <a:pt x="17922" y="9598"/>
                  </a:lnTo>
                  <a:lnTo>
                    <a:pt x="16452" y="9598"/>
                  </a:lnTo>
                  <a:lnTo>
                    <a:pt x="16452" y="8129"/>
                  </a:lnTo>
                  <a:close/>
                  <a:moveTo>
                    <a:pt x="19497" y="8129"/>
                  </a:moveTo>
                  <a:lnTo>
                    <a:pt x="19497" y="9598"/>
                  </a:lnTo>
                  <a:lnTo>
                    <a:pt x="18012" y="9598"/>
                  </a:lnTo>
                  <a:lnTo>
                    <a:pt x="18012" y="8129"/>
                  </a:lnTo>
                  <a:close/>
                  <a:moveTo>
                    <a:pt x="21057" y="8129"/>
                  </a:moveTo>
                  <a:lnTo>
                    <a:pt x="21057" y="9598"/>
                  </a:lnTo>
                  <a:lnTo>
                    <a:pt x="19571" y="9598"/>
                  </a:lnTo>
                  <a:lnTo>
                    <a:pt x="19571" y="8129"/>
                  </a:lnTo>
                  <a:close/>
                  <a:moveTo>
                    <a:pt x="22616" y="8129"/>
                  </a:moveTo>
                  <a:lnTo>
                    <a:pt x="22616" y="9598"/>
                  </a:lnTo>
                  <a:lnTo>
                    <a:pt x="21147" y="9598"/>
                  </a:lnTo>
                  <a:lnTo>
                    <a:pt x="21147" y="8129"/>
                  </a:lnTo>
                  <a:close/>
                  <a:moveTo>
                    <a:pt x="24190" y="8129"/>
                  </a:moveTo>
                  <a:lnTo>
                    <a:pt x="24190" y="9598"/>
                  </a:lnTo>
                  <a:lnTo>
                    <a:pt x="22706" y="9598"/>
                  </a:lnTo>
                  <a:lnTo>
                    <a:pt x="22706" y="8129"/>
                  </a:lnTo>
                  <a:close/>
                  <a:moveTo>
                    <a:pt x="25750" y="8129"/>
                  </a:moveTo>
                  <a:lnTo>
                    <a:pt x="25750" y="9598"/>
                  </a:lnTo>
                  <a:lnTo>
                    <a:pt x="24266" y="9598"/>
                  </a:lnTo>
                  <a:lnTo>
                    <a:pt x="24266" y="8129"/>
                  </a:lnTo>
                  <a:close/>
                  <a:moveTo>
                    <a:pt x="2280" y="9688"/>
                  </a:moveTo>
                  <a:lnTo>
                    <a:pt x="2280" y="11174"/>
                  </a:lnTo>
                  <a:lnTo>
                    <a:pt x="795" y="11174"/>
                  </a:lnTo>
                  <a:lnTo>
                    <a:pt x="795" y="9688"/>
                  </a:lnTo>
                  <a:close/>
                  <a:moveTo>
                    <a:pt x="3840" y="9688"/>
                  </a:moveTo>
                  <a:lnTo>
                    <a:pt x="3840" y="11174"/>
                  </a:lnTo>
                  <a:lnTo>
                    <a:pt x="2370" y="11174"/>
                  </a:lnTo>
                  <a:lnTo>
                    <a:pt x="2370" y="9688"/>
                  </a:lnTo>
                  <a:close/>
                  <a:moveTo>
                    <a:pt x="5414" y="9688"/>
                  </a:moveTo>
                  <a:lnTo>
                    <a:pt x="5414" y="11174"/>
                  </a:lnTo>
                  <a:lnTo>
                    <a:pt x="3930" y="11174"/>
                  </a:lnTo>
                  <a:lnTo>
                    <a:pt x="3930" y="9688"/>
                  </a:lnTo>
                  <a:close/>
                  <a:moveTo>
                    <a:pt x="6974" y="9688"/>
                  </a:moveTo>
                  <a:lnTo>
                    <a:pt x="6974" y="11174"/>
                  </a:lnTo>
                  <a:lnTo>
                    <a:pt x="5490" y="11174"/>
                  </a:lnTo>
                  <a:lnTo>
                    <a:pt x="5490" y="9688"/>
                  </a:lnTo>
                  <a:close/>
                  <a:moveTo>
                    <a:pt x="8533" y="9688"/>
                  </a:moveTo>
                  <a:lnTo>
                    <a:pt x="8533" y="11174"/>
                  </a:lnTo>
                  <a:lnTo>
                    <a:pt x="7064" y="11174"/>
                  </a:lnTo>
                  <a:lnTo>
                    <a:pt x="7064" y="9688"/>
                  </a:lnTo>
                  <a:close/>
                  <a:moveTo>
                    <a:pt x="10109" y="9688"/>
                  </a:moveTo>
                  <a:lnTo>
                    <a:pt x="10109" y="11174"/>
                  </a:lnTo>
                  <a:lnTo>
                    <a:pt x="8623" y="11174"/>
                  </a:lnTo>
                  <a:lnTo>
                    <a:pt x="8623" y="9688"/>
                  </a:lnTo>
                  <a:close/>
                  <a:moveTo>
                    <a:pt x="11668" y="9688"/>
                  </a:moveTo>
                  <a:lnTo>
                    <a:pt x="11668" y="11174"/>
                  </a:lnTo>
                  <a:lnTo>
                    <a:pt x="10183" y="11174"/>
                  </a:lnTo>
                  <a:lnTo>
                    <a:pt x="10183" y="9688"/>
                  </a:lnTo>
                  <a:close/>
                  <a:moveTo>
                    <a:pt x="13228" y="9688"/>
                  </a:moveTo>
                  <a:lnTo>
                    <a:pt x="13228" y="11174"/>
                  </a:lnTo>
                  <a:lnTo>
                    <a:pt x="11758" y="11174"/>
                  </a:lnTo>
                  <a:lnTo>
                    <a:pt x="11758" y="9688"/>
                  </a:lnTo>
                  <a:close/>
                  <a:moveTo>
                    <a:pt x="14802" y="9688"/>
                  </a:moveTo>
                  <a:lnTo>
                    <a:pt x="14802" y="11174"/>
                  </a:lnTo>
                  <a:lnTo>
                    <a:pt x="13318" y="11174"/>
                  </a:lnTo>
                  <a:lnTo>
                    <a:pt x="13318" y="9688"/>
                  </a:lnTo>
                  <a:close/>
                  <a:moveTo>
                    <a:pt x="16362" y="9688"/>
                  </a:moveTo>
                  <a:lnTo>
                    <a:pt x="16362" y="11174"/>
                  </a:lnTo>
                  <a:lnTo>
                    <a:pt x="14878" y="11174"/>
                  </a:lnTo>
                  <a:lnTo>
                    <a:pt x="14878" y="9688"/>
                  </a:lnTo>
                  <a:close/>
                  <a:moveTo>
                    <a:pt x="17922" y="9688"/>
                  </a:moveTo>
                  <a:lnTo>
                    <a:pt x="17922" y="11174"/>
                  </a:lnTo>
                  <a:lnTo>
                    <a:pt x="16452" y="11174"/>
                  </a:lnTo>
                  <a:lnTo>
                    <a:pt x="16452" y="9688"/>
                  </a:lnTo>
                  <a:close/>
                  <a:moveTo>
                    <a:pt x="19497" y="9688"/>
                  </a:moveTo>
                  <a:lnTo>
                    <a:pt x="19497" y="11174"/>
                  </a:lnTo>
                  <a:lnTo>
                    <a:pt x="18012" y="11174"/>
                  </a:lnTo>
                  <a:lnTo>
                    <a:pt x="18012" y="9688"/>
                  </a:lnTo>
                  <a:close/>
                  <a:moveTo>
                    <a:pt x="21057" y="9688"/>
                  </a:moveTo>
                  <a:lnTo>
                    <a:pt x="21057" y="11174"/>
                  </a:lnTo>
                  <a:lnTo>
                    <a:pt x="19571" y="11174"/>
                  </a:lnTo>
                  <a:lnTo>
                    <a:pt x="19571" y="9688"/>
                  </a:lnTo>
                  <a:close/>
                  <a:moveTo>
                    <a:pt x="22616" y="9688"/>
                  </a:moveTo>
                  <a:lnTo>
                    <a:pt x="22616" y="11174"/>
                  </a:lnTo>
                  <a:lnTo>
                    <a:pt x="21147" y="11174"/>
                  </a:lnTo>
                  <a:lnTo>
                    <a:pt x="21147" y="9688"/>
                  </a:lnTo>
                  <a:close/>
                  <a:moveTo>
                    <a:pt x="24190" y="9688"/>
                  </a:moveTo>
                  <a:lnTo>
                    <a:pt x="24190" y="11174"/>
                  </a:lnTo>
                  <a:lnTo>
                    <a:pt x="22706" y="11174"/>
                  </a:lnTo>
                  <a:lnTo>
                    <a:pt x="22706" y="9688"/>
                  </a:lnTo>
                  <a:close/>
                  <a:moveTo>
                    <a:pt x="25750" y="9688"/>
                  </a:moveTo>
                  <a:lnTo>
                    <a:pt x="25750" y="11174"/>
                  </a:lnTo>
                  <a:lnTo>
                    <a:pt x="24266" y="11174"/>
                  </a:lnTo>
                  <a:lnTo>
                    <a:pt x="24266" y="9688"/>
                  </a:lnTo>
                  <a:close/>
                  <a:moveTo>
                    <a:pt x="795" y="12192"/>
                  </a:moveTo>
                  <a:lnTo>
                    <a:pt x="795" y="12401"/>
                  </a:lnTo>
                  <a:lnTo>
                    <a:pt x="795" y="12401"/>
                  </a:lnTo>
                  <a:cubicBezTo>
                    <a:pt x="796" y="12332"/>
                    <a:pt x="797" y="12262"/>
                    <a:pt x="795" y="12192"/>
                  </a:cubicBezTo>
                  <a:close/>
                  <a:moveTo>
                    <a:pt x="795" y="12401"/>
                  </a:moveTo>
                  <a:cubicBezTo>
                    <a:pt x="793" y="12504"/>
                    <a:pt x="790" y="12606"/>
                    <a:pt x="795" y="12703"/>
                  </a:cubicBezTo>
                  <a:lnTo>
                    <a:pt x="795" y="12401"/>
                  </a:lnTo>
                  <a:close/>
                  <a:moveTo>
                    <a:pt x="3840" y="11248"/>
                  </a:moveTo>
                  <a:lnTo>
                    <a:pt x="3840" y="12733"/>
                  </a:lnTo>
                  <a:lnTo>
                    <a:pt x="2370" y="12733"/>
                  </a:lnTo>
                  <a:lnTo>
                    <a:pt x="2370" y="11248"/>
                  </a:lnTo>
                  <a:close/>
                  <a:moveTo>
                    <a:pt x="5414" y="11248"/>
                  </a:moveTo>
                  <a:lnTo>
                    <a:pt x="5414" y="12733"/>
                  </a:lnTo>
                  <a:lnTo>
                    <a:pt x="3930" y="12733"/>
                  </a:lnTo>
                  <a:lnTo>
                    <a:pt x="3930" y="11248"/>
                  </a:lnTo>
                  <a:close/>
                  <a:moveTo>
                    <a:pt x="6974" y="11248"/>
                  </a:moveTo>
                  <a:lnTo>
                    <a:pt x="6974" y="12733"/>
                  </a:lnTo>
                  <a:lnTo>
                    <a:pt x="5490" y="12733"/>
                  </a:lnTo>
                  <a:lnTo>
                    <a:pt x="5490" y="11248"/>
                  </a:lnTo>
                  <a:close/>
                  <a:moveTo>
                    <a:pt x="8533" y="11248"/>
                  </a:moveTo>
                  <a:lnTo>
                    <a:pt x="8533" y="12733"/>
                  </a:lnTo>
                  <a:lnTo>
                    <a:pt x="7064" y="12733"/>
                  </a:lnTo>
                  <a:lnTo>
                    <a:pt x="7064" y="11248"/>
                  </a:lnTo>
                  <a:close/>
                  <a:moveTo>
                    <a:pt x="10109" y="11248"/>
                  </a:moveTo>
                  <a:lnTo>
                    <a:pt x="10109" y="12733"/>
                  </a:lnTo>
                  <a:lnTo>
                    <a:pt x="8623" y="12733"/>
                  </a:lnTo>
                  <a:lnTo>
                    <a:pt x="8623" y="11248"/>
                  </a:lnTo>
                  <a:close/>
                  <a:moveTo>
                    <a:pt x="11668" y="11248"/>
                  </a:moveTo>
                  <a:lnTo>
                    <a:pt x="11668" y="12733"/>
                  </a:lnTo>
                  <a:lnTo>
                    <a:pt x="10183" y="12733"/>
                  </a:lnTo>
                  <a:lnTo>
                    <a:pt x="10183" y="11248"/>
                  </a:lnTo>
                  <a:close/>
                  <a:moveTo>
                    <a:pt x="13228" y="11248"/>
                  </a:moveTo>
                  <a:lnTo>
                    <a:pt x="13228" y="12733"/>
                  </a:lnTo>
                  <a:lnTo>
                    <a:pt x="11758" y="12733"/>
                  </a:lnTo>
                  <a:lnTo>
                    <a:pt x="11758" y="11248"/>
                  </a:lnTo>
                  <a:close/>
                  <a:moveTo>
                    <a:pt x="14802" y="11248"/>
                  </a:moveTo>
                  <a:lnTo>
                    <a:pt x="14802" y="12733"/>
                  </a:lnTo>
                  <a:lnTo>
                    <a:pt x="13318" y="12733"/>
                  </a:lnTo>
                  <a:lnTo>
                    <a:pt x="13318" y="11248"/>
                  </a:lnTo>
                  <a:close/>
                  <a:moveTo>
                    <a:pt x="16362" y="11248"/>
                  </a:moveTo>
                  <a:lnTo>
                    <a:pt x="16362" y="12733"/>
                  </a:lnTo>
                  <a:lnTo>
                    <a:pt x="14878" y="12733"/>
                  </a:lnTo>
                  <a:lnTo>
                    <a:pt x="14878" y="11248"/>
                  </a:lnTo>
                  <a:close/>
                  <a:moveTo>
                    <a:pt x="17922" y="11248"/>
                  </a:moveTo>
                  <a:lnTo>
                    <a:pt x="17922" y="12733"/>
                  </a:lnTo>
                  <a:lnTo>
                    <a:pt x="16452" y="12733"/>
                  </a:lnTo>
                  <a:lnTo>
                    <a:pt x="16452" y="11248"/>
                  </a:lnTo>
                  <a:close/>
                  <a:moveTo>
                    <a:pt x="19497" y="11248"/>
                  </a:moveTo>
                  <a:lnTo>
                    <a:pt x="19497" y="12733"/>
                  </a:lnTo>
                  <a:lnTo>
                    <a:pt x="18012" y="12733"/>
                  </a:lnTo>
                  <a:lnTo>
                    <a:pt x="18012" y="11248"/>
                  </a:lnTo>
                  <a:close/>
                  <a:moveTo>
                    <a:pt x="21057" y="11248"/>
                  </a:moveTo>
                  <a:lnTo>
                    <a:pt x="21057" y="12733"/>
                  </a:lnTo>
                  <a:lnTo>
                    <a:pt x="19571" y="12733"/>
                  </a:lnTo>
                  <a:lnTo>
                    <a:pt x="19571" y="11248"/>
                  </a:lnTo>
                  <a:close/>
                  <a:moveTo>
                    <a:pt x="22616" y="11248"/>
                  </a:moveTo>
                  <a:lnTo>
                    <a:pt x="22616" y="12733"/>
                  </a:lnTo>
                  <a:lnTo>
                    <a:pt x="21147" y="12733"/>
                  </a:lnTo>
                  <a:lnTo>
                    <a:pt x="21147" y="11248"/>
                  </a:lnTo>
                  <a:close/>
                  <a:moveTo>
                    <a:pt x="24190" y="11248"/>
                  </a:moveTo>
                  <a:lnTo>
                    <a:pt x="24190" y="12733"/>
                  </a:lnTo>
                  <a:lnTo>
                    <a:pt x="22706" y="12733"/>
                  </a:lnTo>
                  <a:lnTo>
                    <a:pt x="22706" y="11248"/>
                  </a:lnTo>
                  <a:close/>
                  <a:moveTo>
                    <a:pt x="25750" y="11248"/>
                  </a:moveTo>
                  <a:lnTo>
                    <a:pt x="25750" y="12733"/>
                  </a:lnTo>
                  <a:lnTo>
                    <a:pt x="24266" y="12733"/>
                  </a:lnTo>
                  <a:lnTo>
                    <a:pt x="24266" y="11248"/>
                  </a:lnTo>
                  <a:close/>
                  <a:moveTo>
                    <a:pt x="3840" y="12823"/>
                  </a:moveTo>
                  <a:lnTo>
                    <a:pt x="3840" y="14293"/>
                  </a:lnTo>
                  <a:lnTo>
                    <a:pt x="2370" y="14293"/>
                  </a:lnTo>
                  <a:lnTo>
                    <a:pt x="2370" y="12823"/>
                  </a:lnTo>
                  <a:close/>
                  <a:moveTo>
                    <a:pt x="5414" y="12823"/>
                  </a:moveTo>
                  <a:lnTo>
                    <a:pt x="5414" y="14293"/>
                  </a:lnTo>
                  <a:lnTo>
                    <a:pt x="3930" y="14293"/>
                  </a:lnTo>
                  <a:lnTo>
                    <a:pt x="3930" y="12823"/>
                  </a:lnTo>
                  <a:close/>
                  <a:moveTo>
                    <a:pt x="6974" y="12823"/>
                  </a:moveTo>
                  <a:lnTo>
                    <a:pt x="6974" y="14293"/>
                  </a:lnTo>
                  <a:lnTo>
                    <a:pt x="5490" y="14293"/>
                  </a:lnTo>
                  <a:lnTo>
                    <a:pt x="5490" y="12823"/>
                  </a:lnTo>
                  <a:close/>
                  <a:moveTo>
                    <a:pt x="8533" y="12823"/>
                  </a:moveTo>
                  <a:lnTo>
                    <a:pt x="8533" y="14293"/>
                  </a:lnTo>
                  <a:lnTo>
                    <a:pt x="7064" y="14293"/>
                  </a:lnTo>
                  <a:lnTo>
                    <a:pt x="7064" y="12823"/>
                  </a:lnTo>
                  <a:close/>
                  <a:moveTo>
                    <a:pt x="10109" y="12823"/>
                  </a:moveTo>
                  <a:lnTo>
                    <a:pt x="10109" y="14293"/>
                  </a:lnTo>
                  <a:lnTo>
                    <a:pt x="8623" y="14293"/>
                  </a:lnTo>
                  <a:lnTo>
                    <a:pt x="8623" y="12823"/>
                  </a:lnTo>
                  <a:close/>
                  <a:moveTo>
                    <a:pt x="11668" y="12823"/>
                  </a:moveTo>
                  <a:lnTo>
                    <a:pt x="11668" y="14293"/>
                  </a:lnTo>
                  <a:lnTo>
                    <a:pt x="10183" y="14293"/>
                  </a:lnTo>
                  <a:lnTo>
                    <a:pt x="10183" y="12823"/>
                  </a:lnTo>
                  <a:close/>
                  <a:moveTo>
                    <a:pt x="13228" y="12823"/>
                  </a:moveTo>
                  <a:lnTo>
                    <a:pt x="13228" y="14293"/>
                  </a:lnTo>
                  <a:lnTo>
                    <a:pt x="11758" y="14293"/>
                  </a:lnTo>
                  <a:lnTo>
                    <a:pt x="11758" y="12823"/>
                  </a:lnTo>
                  <a:close/>
                  <a:moveTo>
                    <a:pt x="14802" y="12823"/>
                  </a:moveTo>
                  <a:lnTo>
                    <a:pt x="14802" y="14293"/>
                  </a:lnTo>
                  <a:lnTo>
                    <a:pt x="13318" y="14293"/>
                  </a:lnTo>
                  <a:lnTo>
                    <a:pt x="13318" y="12823"/>
                  </a:lnTo>
                  <a:close/>
                  <a:moveTo>
                    <a:pt x="16362" y="12823"/>
                  </a:moveTo>
                  <a:lnTo>
                    <a:pt x="16362" y="14293"/>
                  </a:lnTo>
                  <a:lnTo>
                    <a:pt x="14878" y="14293"/>
                  </a:lnTo>
                  <a:lnTo>
                    <a:pt x="14878" y="12823"/>
                  </a:lnTo>
                  <a:close/>
                  <a:moveTo>
                    <a:pt x="17922" y="12823"/>
                  </a:moveTo>
                  <a:lnTo>
                    <a:pt x="17922" y="14293"/>
                  </a:lnTo>
                  <a:lnTo>
                    <a:pt x="16452" y="14293"/>
                  </a:lnTo>
                  <a:lnTo>
                    <a:pt x="16452" y="12823"/>
                  </a:lnTo>
                  <a:close/>
                  <a:moveTo>
                    <a:pt x="19497" y="12823"/>
                  </a:moveTo>
                  <a:lnTo>
                    <a:pt x="19497" y="14293"/>
                  </a:lnTo>
                  <a:lnTo>
                    <a:pt x="18012" y="14293"/>
                  </a:lnTo>
                  <a:lnTo>
                    <a:pt x="18012" y="12823"/>
                  </a:lnTo>
                  <a:close/>
                  <a:moveTo>
                    <a:pt x="21057" y="12823"/>
                  </a:moveTo>
                  <a:lnTo>
                    <a:pt x="21057" y="14293"/>
                  </a:lnTo>
                  <a:lnTo>
                    <a:pt x="19571" y="14293"/>
                  </a:lnTo>
                  <a:lnTo>
                    <a:pt x="19571" y="12823"/>
                  </a:lnTo>
                  <a:close/>
                  <a:moveTo>
                    <a:pt x="22616" y="12823"/>
                  </a:moveTo>
                  <a:lnTo>
                    <a:pt x="22616" y="14293"/>
                  </a:lnTo>
                  <a:lnTo>
                    <a:pt x="21147" y="14293"/>
                  </a:lnTo>
                  <a:lnTo>
                    <a:pt x="21147" y="12823"/>
                  </a:lnTo>
                  <a:close/>
                  <a:moveTo>
                    <a:pt x="24190" y="12823"/>
                  </a:moveTo>
                  <a:lnTo>
                    <a:pt x="24190" y="14293"/>
                  </a:lnTo>
                  <a:lnTo>
                    <a:pt x="22706" y="14293"/>
                  </a:lnTo>
                  <a:lnTo>
                    <a:pt x="22706" y="12823"/>
                  </a:lnTo>
                  <a:close/>
                  <a:moveTo>
                    <a:pt x="25750" y="12823"/>
                  </a:moveTo>
                  <a:lnTo>
                    <a:pt x="25750" y="14293"/>
                  </a:lnTo>
                  <a:lnTo>
                    <a:pt x="24266" y="14293"/>
                  </a:lnTo>
                  <a:lnTo>
                    <a:pt x="24266" y="12823"/>
                  </a:lnTo>
                  <a:close/>
                  <a:moveTo>
                    <a:pt x="2280" y="14383"/>
                  </a:moveTo>
                  <a:lnTo>
                    <a:pt x="2280" y="15867"/>
                  </a:lnTo>
                  <a:lnTo>
                    <a:pt x="795" y="15867"/>
                  </a:lnTo>
                  <a:lnTo>
                    <a:pt x="795" y="14383"/>
                  </a:lnTo>
                  <a:close/>
                  <a:moveTo>
                    <a:pt x="3840" y="14383"/>
                  </a:moveTo>
                  <a:lnTo>
                    <a:pt x="3840" y="15867"/>
                  </a:lnTo>
                  <a:lnTo>
                    <a:pt x="2370" y="15867"/>
                  </a:lnTo>
                  <a:lnTo>
                    <a:pt x="2370" y="14383"/>
                  </a:lnTo>
                  <a:close/>
                  <a:moveTo>
                    <a:pt x="5414" y="14383"/>
                  </a:moveTo>
                  <a:lnTo>
                    <a:pt x="5414" y="15867"/>
                  </a:lnTo>
                  <a:lnTo>
                    <a:pt x="3930" y="15867"/>
                  </a:lnTo>
                  <a:lnTo>
                    <a:pt x="3930" y="14383"/>
                  </a:lnTo>
                  <a:close/>
                  <a:moveTo>
                    <a:pt x="6974" y="14383"/>
                  </a:moveTo>
                  <a:lnTo>
                    <a:pt x="6974" y="15867"/>
                  </a:lnTo>
                  <a:lnTo>
                    <a:pt x="5490" y="15867"/>
                  </a:lnTo>
                  <a:lnTo>
                    <a:pt x="5490" y="14383"/>
                  </a:lnTo>
                  <a:close/>
                  <a:moveTo>
                    <a:pt x="8533" y="14383"/>
                  </a:moveTo>
                  <a:lnTo>
                    <a:pt x="8533" y="15867"/>
                  </a:lnTo>
                  <a:lnTo>
                    <a:pt x="7064" y="15867"/>
                  </a:lnTo>
                  <a:lnTo>
                    <a:pt x="7064" y="14383"/>
                  </a:lnTo>
                  <a:close/>
                  <a:moveTo>
                    <a:pt x="10109" y="14383"/>
                  </a:moveTo>
                  <a:lnTo>
                    <a:pt x="10109" y="15867"/>
                  </a:lnTo>
                  <a:lnTo>
                    <a:pt x="8623" y="15867"/>
                  </a:lnTo>
                  <a:lnTo>
                    <a:pt x="8623" y="14383"/>
                  </a:lnTo>
                  <a:close/>
                  <a:moveTo>
                    <a:pt x="11668" y="14383"/>
                  </a:moveTo>
                  <a:lnTo>
                    <a:pt x="11668" y="15867"/>
                  </a:lnTo>
                  <a:lnTo>
                    <a:pt x="10183" y="15867"/>
                  </a:lnTo>
                  <a:lnTo>
                    <a:pt x="10183" y="14383"/>
                  </a:lnTo>
                  <a:close/>
                  <a:moveTo>
                    <a:pt x="13228" y="14383"/>
                  </a:moveTo>
                  <a:lnTo>
                    <a:pt x="13228" y="15867"/>
                  </a:lnTo>
                  <a:lnTo>
                    <a:pt x="11758" y="15867"/>
                  </a:lnTo>
                  <a:lnTo>
                    <a:pt x="11758" y="14383"/>
                  </a:lnTo>
                  <a:close/>
                  <a:moveTo>
                    <a:pt x="14802" y="14383"/>
                  </a:moveTo>
                  <a:lnTo>
                    <a:pt x="14802" y="15867"/>
                  </a:lnTo>
                  <a:lnTo>
                    <a:pt x="13318" y="15867"/>
                  </a:lnTo>
                  <a:lnTo>
                    <a:pt x="13318" y="14383"/>
                  </a:lnTo>
                  <a:close/>
                  <a:moveTo>
                    <a:pt x="16362" y="14383"/>
                  </a:moveTo>
                  <a:lnTo>
                    <a:pt x="16362" y="15867"/>
                  </a:lnTo>
                  <a:lnTo>
                    <a:pt x="14878" y="15867"/>
                  </a:lnTo>
                  <a:lnTo>
                    <a:pt x="14878" y="14383"/>
                  </a:lnTo>
                  <a:close/>
                  <a:moveTo>
                    <a:pt x="17922" y="14383"/>
                  </a:moveTo>
                  <a:lnTo>
                    <a:pt x="17922" y="15867"/>
                  </a:lnTo>
                  <a:lnTo>
                    <a:pt x="16452" y="15867"/>
                  </a:lnTo>
                  <a:lnTo>
                    <a:pt x="16452" y="14383"/>
                  </a:lnTo>
                  <a:close/>
                  <a:moveTo>
                    <a:pt x="19497" y="14383"/>
                  </a:moveTo>
                  <a:lnTo>
                    <a:pt x="19497" y="15867"/>
                  </a:lnTo>
                  <a:lnTo>
                    <a:pt x="18012" y="15867"/>
                  </a:lnTo>
                  <a:lnTo>
                    <a:pt x="18012" y="14383"/>
                  </a:lnTo>
                  <a:close/>
                  <a:moveTo>
                    <a:pt x="21057" y="14383"/>
                  </a:moveTo>
                  <a:lnTo>
                    <a:pt x="21057" y="15867"/>
                  </a:lnTo>
                  <a:lnTo>
                    <a:pt x="19571" y="15867"/>
                  </a:lnTo>
                  <a:lnTo>
                    <a:pt x="19571" y="14383"/>
                  </a:lnTo>
                  <a:close/>
                  <a:moveTo>
                    <a:pt x="22616" y="14383"/>
                  </a:moveTo>
                  <a:lnTo>
                    <a:pt x="22616" y="15867"/>
                  </a:lnTo>
                  <a:lnTo>
                    <a:pt x="21147" y="15867"/>
                  </a:lnTo>
                  <a:lnTo>
                    <a:pt x="21147" y="14383"/>
                  </a:lnTo>
                  <a:close/>
                  <a:moveTo>
                    <a:pt x="24190" y="14383"/>
                  </a:moveTo>
                  <a:lnTo>
                    <a:pt x="24190" y="15867"/>
                  </a:lnTo>
                  <a:lnTo>
                    <a:pt x="22706" y="15867"/>
                  </a:lnTo>
                  <a:lnTo>
                    <a:pt x="22706" y="14383"/>
                  </a:lnTo>
                  <a:close/>
                  <a:moveTo>
                    <a:pt x="25750" y="14383"/>
                  </a:moveTo>
                  <a:lnTo>
                    <a:pt x="25750" y="15867"/>
                  </a:lnTo>
                  <a:lnTo>
                    <a:pt x="24266" y="15867"/>
                  </a:lnTo>
                  <a:lnTo>
                    <a:pt x="24266" y="14383"/>
                  </a:lnTo>
                  <a:close/>
                  <a:moveTo>
                    <a:pt x="2280" y="15943"/>
                  </a:moveTo>
                  <a:lnTo>
                    <a:pt x="2280" y="17427"/>
                  </a:lnTo>
                  <a:lnTo>
                    <a:pt x="795" y="17427"/>
                  </a:lnTo>
                  <a:lnTo>
                    <a:pt x="795" y="15943"/>
                  </a:lnTo>
                  <a:close/>
                  <a:moveTo>
                    <a:pt x="3840" y="15943"/>
                  </a:moveTo>
                  <a:lnTo>
                    <a:pt x="3840" y="17427"/>
                  </a:lnTo>
                  <a:lnTo>
                    <a:pt x="2370" y="17427"/>
                  </a:lnTo>
                  <a:lnTo>
                    <a:pt x="2370" y="15943"/>
                  </a:lnTo>
                  <a:close/>
                  <a:moveTo>
                    <a:pt x="5414" y="15943"/>
                  </a:moveTo>
                  <a:lnTo>
                    <a:pt x="5414" y="17427"/>
                  </a:lnTo>
                  <a:lnTo>
                    <a:pt x="3930" y="17427"/>
                  </a:lnTo>
                  <a:lnTo>
                    <a:pt x="3930" y="15943"/>
                  </a:lnTo>
                  <a:close/>
                  <a:moveTo>
                    <a:pt x="6974" y="15943"/>
                  </a:moveTo>
                  <a:lnTo>
                    <a:pt x="6974" y="17427"/>
                  </a:lnTo>
                  <a:lnTo>
                    <a:pt x="5490" y="17427"/>
                  </a:lnTo>
                  <a:lnTo>
                    <a:pt x="5490" y="15943"/>
                  </a:lnTo>
                  <a:close/>
                  <a:moveTo>
                    <a:pt x="8533" y="15943"/>
                  </a:moveTo>
                  <a:lnTo>
                    <a:pt x="8533" y="17427"/>
                  </a:lnTo>
                  <a:lnTo>
                    <a:pt x="7064" y="17427"/>
                  </a:lnTo>
                  <a:lnTo>
                    <a:pt x="7064" y="15943"/>
                  </a:lnTo>
                  <a:close/>
                  <a:moveTo>
                    <a:pt x="10109" y="15943"/>
                  </a:moveTo>
                  <a:lnTo>
                    <a:pt x="10109" y="17427"/>
                  </a:lnTo>
                  <a:lnTo>
                    <a:pt x="8623" y="17427"/>
                  </a:lnTo>
                  <a:lnTo>
                    <a:pt x="8623" y="15943"/>
                  </a:lnTo>
                  <a:close/>
                  <a:moveTo>
                    <a:pt x="11668" y="15943"/>
                  </a:moveTo>
                  <a:lnTo>
                    <a:pt x="11668" y="17427"/>
                  </a:lnTo>
                  <a:lnTo>
                    <a:pt x="10183" y="17427"/>
                  </a:lnTo>
                  <a:lnTo>
                    <a:pt x="10183" y="15943"/>
                  </a:lnTo>
                  <a:close/>
                  <a:moveTo>
                    <a:pt x="13228" y="15943"/>
                  </a:moveTo>
                  <a:lnTo>
                    <a:pt x="13228" y="17427"/>
                  </a:lnTo>
                  <a:lnTo>
                    <a:pt x="11758" y="17427"/>
                  </a:lnTo>
                  <a:lnTo>
                    <a:pt x="11758" y="15943"/>
                  </a:lnTo>
                  <a:close/>
                  <a:moveTo>
                    <a:pt x="14802" y="15943"/>
                  </a:moveTo>
                  <a:lnTo>
                    <a:pt x="14802" y="17427"/>
                  </a:lnTo>
                  <a:lnTo>
                    <a:pt x="13318" y="17427"/>
                  </a:lnTo>
                  <a:lnTo>
                    <a:pt x="13318" y="15943"/>
                  </a:lnTo>
                  <a:close/>
                  <a:moveTo>
                    <a:pt x="16362" y="15943"/>
                  </a:moveTo>
                  <a:lnTo>
                    <a:pt x="16362" y="17427"/>
                  </a:lnTo>
                  <a:lnTo>
                    <a:pt x="14878" y="17427"/>
                  </a:lnTo>
                  <a:lnTo>
                    <a:pt x="14878" y="15943"/>
                  </a:lnTo>
                  <a:close/>
                  <a:moveTo>
                    <a:pt x="17922" y="15943"/>
                  </a:moveTo>
                  <a:lnTo>
                    <a:pt x="17922" y="17427"/>
                  </a:lnTo>
                  <a:lnTo>
                    <a:pt x="16452" y="17427"/>
                  </a:lnTo>
                  <a:lnTo>
                    <a:pt x="16452" y="15943"/>
                  </a:lnTo>
                  <a:close/>
                  <a:moveTo>
                    <a:pt x="19497" y="15943"/>
                  </a:moveTo>
                  <a:lnTo>
                    <a:pt x="19497" y="17427"/>
                  </a:lnTo>
                  <a:lnTo>
                    <a:pt x="18012" y="17427"/>
                  </a:lnTo>
                  <a:lnTo>
                    <a:pt x="18012" y="15943"/>
                  </a:lnTo>
                  <a:close/>
                  <a:moveTo>
                    <a:pt x="21057" y="15943"/>
                  </a:moveTo>
                  <a:lnTo>
                    <a:pt x="21057" y="17427"/>
                  </a:lnTo>
                  <a:lnTo>
                    <a:pt x="19571" y="17427"/>
                  </a:lnTo>
                  <a:lnTo>
                    <a:pt x="19571" y="15943"/>
                  </a:lnTo>
                  <a:close/>
                  <a:moveTo>
                    <a:pt x="22616" y="15943"/>
                  </a:moveTo>
                  <a:lnTo>
                    <a:pt x="22616" y="17427"/>
                  </a:lnTo>
                  <a:lnTo>
                    <a:pt x="21147" y="17427"/>
                  </a:lnTo>
                  <a:lnTo>
                    <a:pt x="21147" y="15943"/>
                  </a:lnTo>
                  <a:close/>
                  <a:moveTo>
                    <a:pt x="24190" y="15943"/>
                  </a:moveTo>
                  <a:lnTo>
                    <a:pt x="24190" y="17427"/>
                  </a:lnTo>
                  <a:lnTo>
                    <a:pt x="22706" y="17427"/>
                  </a:lnTo>
                  <a:lnTo>
                    <a:pt x="22706" y="15943"/>
                  </a:lnTo>
                  <a:close/>
                  <a:moveTo>
                    <a:pt x="25750" y="15943"/>
                  </a:moveTo>
                  <a:lnTo>
                    <a:pt x="25750" y="17427"/>
                  </a:lnTo>
                  <a:lnTo>
                    <a:pt x="24266" y="17427"/>
                  </a:lnTo>
                  <a:lnTo>
                    <a:pt x="24266" y="15943"/>
                  </a:lnTo>
                  <a:close/>
                  <a:moveTo>
                    <a:pt x="2280" y="17517"/>
                  </a:moveTo>
                  <a:lnTo>
                    <a:pt x="2280" y="18987"/>
                  </a:lnTo>
                  <a:lnTo>
                    <a:pt x="795" y="18987"/>
                  </a:lnTo>
                  <a:lnTo>
                    <a:pt x="795" y="17517"/>
                  </a:lnTo>
                  <a:close/>
                  <a:moveTo>
                    <a:pt x="3840" y="17517"/>
                  </a:moveTo>
                  <a:lnTo>
                    <a:pt x="3840" y="18987"/>
                  </a:lnTo>
                  <a:lnTo>
                    <a:pt x="2370" y="18987"/>
                  </a:lnTo>
                  <a:lnTo>
                    <a:pt x="2370" y="17517"/>
                  </a:lnTo>
                  <a:close/>
                  <a:moveTo>
                    <a:pt x="5414" y="17517"/>
                  </a:moveTo>
                  <a:lnTo>
                    <a:pt x="5414" y="18987"/>
                  </a:lnTo>
                  <a:lnTo>
                    <a:pt x="3930" y="18987"/>
                  </a:lnTo>
                  <a:lnTo>
                    <a:pt x="3930" y="17517"/>
                  </a:lnTo>
                  <a:close/>
                  <a:moveTo>
                    <a:pt x="6974" y="17517"/>
                  </a:moveTo>
                  <a:lnTo>
                    <a:pt x="6974" y="18987"/>
                  </a:lnTo>
                  <a:lnTo>
                    <a:pt x="5490" y="18987"/>
                  </a:lnTo>
                  <a:lnTo>
                    <a:pt x="5490" y="17517"/>
                  </a:lnTo>
                  <a:close/>
                  <a:moveTo>
                    <a:pt x="8533" y="17517"/>
                  </a:moveTo>
                  <a:lnTo>
                    <a:pt x="8533" y="18987"/>
                  </a:lnTo>
                  <a:lnTo>
                    <a:pt x="7064" y="18987"/>
                  </a:lnTo>
                  <a:lnTo>
                    <a:pt x="7064" y="17517"/>
                  </a:lnTo>
                  <a:close/>
                  <a:moveTo>
                    <a:pt x="10109" y="17517"/>
                  </a:moveTo>
                  <a:lnTo>
                    <a:pt x="10109" y="18987"/>
                  </a:lnTo>
                  <a:lnTo>
                    <a:pt x="8623" y="18987"/>
                  </a:lnTo>
                  <a:lnTo>
                    <a:pt x="8623" y="17517"/>
                  </a:lnTo>
                  <a:close/>
                  <a:moveTo>
                    <a:pt x="11668" y="17517"/>
                  </a:moveTo>
                  <a:lnTo>
                    <a:pt x="11668" y="18987"/>
                  </a:lnTo>
                  <a:lnTo>
                    <a:pt x="10183" y="18987"/>
                  </a:lnTo>
                  <a:lnTo>
                    <a:pt x="10183" y="17517"/>
                  </a:lnTo>
                  <a:close/>
                  <a:moveTo>
                    <a:pt x="13228" y="17517"/>
                  </a:moveTo>
                  <a:lnTo>
                    <a:pt x="13228" y="18987"/>
                  </a:lnTo>
                  <a:lnTo>
                    <a:pt x="11758" y="18987"/>
                  </a:lnTo>
                  <a:lnTo>
                    <a:pt x="11758" y="17517"/>
                  </a:lnTo>
                  <a:close/>
                  <a:moveTo>
                    <a:pt x="14802" y="17517"/>
                  </a:moveTo>
                  <a:lnTo>
                    <a:pt x="14802" y="18987"/>
                  </a:lnTo>
                  <a:lnTo>
                    <a:pt x="13318" y="18987"/>
                  </a:lnTo>
                  <a:lnTo>
                    <a:pt x="13318" y="17517"/>
                  </a:lnTo>
                  <a:close/>
                  <a:moveTo>
                    <a:pt x="16362" y="17517"/>
                  </a:moveTo>
                  <a:lnTo>
                    <a:pt x="16362" y="18987"/>
                  </a:lnTo>
                  <a:lnTo>
                    <a:pt x="14878" y="18987"/>
                  </a:lnTo>
                  <a:lnTo>
                    <a:pt x="14878" y="17517"/>
                  </a:lnTo>
                  <a:close/>
                  <a:moveTo>
                    <a:pt x="17922" y="17517"/>
                  </a:moveTo>
                  <a:lnTo>
                    <a:pt x="17922" y="18987"/>
                  </a:lnTo>
                  <a:lnTo>
                    <a:pt x="16452" y="18987"/>
                  </a:lnTo>
                  <a:lnTo>
                    <a:pt x="16452" y="17517"/>
                  </a:lnTo>
                  <a:close/>
                  <a:moveTo>
                    <a:pt x="19497" y="17517"/>
                  </a:moveTo>
                  <a:lnTo>
                    <a:pt x="19497" y="18987"/>
                  </a:lnTo>
                  <a:lnTo>
                    <a:pt x="18012" y="18987"/>
                  </a:lnTo>
                  <a:lnTo>
                    <a:pt x="18012" y="17517"/>
                  </a:lnTo>
                  <a:close/>
                  <a:moveTo>
                    <a:pt x="21057" y="17517"/>
                  </a:moveTo>
                  <a:lnTo>
                    <a:pt x="21057" y="18987"/>
                  </a:lnTo>
                  <a:lnTo>
                    <a:pt x="19571" y="18987"/>
                  </a:lnTo>
                  <a:lnTo>
                    <a:pt x="19571" y="17517"/>
                  </a:lnTo>
                  <a:close/>
                  <a:moveTo>
                    <a:pt x="22616" y="17517"/>
                  </a:moveTo>
                  <a:lnTo>
                    <a:pt x="22616" y="18987"/>
                  </a:lnTo>
                  <a:lnTo>
                    <a:pt x="21147" y="18987"/>
                  </a:lnTo>
                  <a:lnTo>
                    <a:pt x="21147" y="17517"/>
                  </a:lnTo>
                  <a:close/>
                  <a:moveTo>
                    <a:pt x="24190" y="17517"/>
                  </a:moveTo>
                  <a:lnTo>
                    <a:pt x="24190" y="18987"/>
                  </a:lnTo>
                  <a:lnTo>
                    <a:pt x="22706" y="18987"/>
                  </a:lnTo>
                  <a:lnTo>
                    <a:pt x="22706" y="17517"/>
                  </a:lnTo>
                  <a:close/>
                  <a:moveTo>
                    <a:pt x="25750" y="17517"/>
                  </a:moveTo>
                  <a:lnTo>
                    <a:pt x="25750" y="18987"/>
                  </a:lnTo>
                  <a:lnTo>
                    <a:pt x="24266" y="18987"/>
                  </a:lnTo>
                  <a:lnTo>
                    <a:pt x="24266" y="17517"/>
                  </a:lnTo>
                  <a:close/>
                  <a:moveTo>
                    <a:pt x="2280" y="19077"/>
                  </a:moveTo>
                  <a:lnTo>
                    <a:pt x="2280" y="20562"/>
                  </a:lnTo>
                  <a:lnTo>
                    <a:pt x="795" y="20562"/>
                  </a:lnTo>
                  <a:lnTo>
                    <a:pt x="795" y="19077"/>
                  </a:lnTo>
                  <a:close/>
                  <a:moveTo>
                    <a:pt x="3840" y="19077"/>
                  </a:moveTo>
                  <a:lnTo>
                    <a:pt x="3840" y="20562"/>
                  </a:lnTo>
                  <a:lnTo>
                    <a:pt x="2370" y="20562"/>
                  </a:lnTo>
                  <a:lnTo>
                    <a:pt x="2370" y="19077"/>
                  </a:lnTo>
                  <a:close/>
                  <a:moveTo>
                    <a:pt x="5414" y="19077"/>
                  </a:moveTo>
                  <a:lnTo>
                    <a:pt x="5414" y="20562"/>
                  </a:lnTo>
                  <a:lnTo>
                    <a:pt x="3930" y="20562"/>
                  </a:lnTo>
                  <a:lnTo>
                    <a:pt x="3930" y="19077"/>
                  </a:lnTo>
                  <a:close/>
                  <a:moveTo>
                    <a:pt x="6974" y="19077"/>
                  </a:moveTo>
                  <a:lnTo>
                    <a:pt x="6974" y="20562"/>
                  </a:lnTo>
                  <a:lnTo>
                    <a:pt x="5490" y="20562"/>
                  </a:lnTo>
                  <a:lnTo>
                    <a:pt x="5490" y="19077"/>
                  </a:lnTo>
                  <a:close/>
                  <a:moveTo>
                    <a:pt x="8533" y="19077"/>
                  </a:moveTo>
                  <a:lnTo>
                    <a:pt x="8533" y="20562"/>
                  </a:lnTo>
                  <a:lnTo>
                    <a:pt x="7064" y="20562"/>
                  </a:lnTo>
                  <a:lnTo>
                    <a:pt x="7064" y="19077"/>
                  </a:lnTo>
                  <a:close/>
                  <a:moveTo>
                    <a:pt x="10109" y="19077"/>
                  </a:moveTo>
                  <a:lnTo>
                    <a:pt x="10109" y="20562"/>
                  </a:lnTo>
                  <a:lnTo>
                    <a:pt x="8623" y="20562"/>
                  </a:lnTo>
                  <a:lnTo>
                    <a:pt x="8623" y="19077"/>
                  </a:lnTo>
                  <a:close/>
                  <a:moveTo>
                    <a:pt x="11668" y="19077"/>
                  </a:moveTo>
                  <a:lnTo>
                    <a:pt x="11668" y="20562"/>
                  </a:lnTo>
                  <a:lnTo>
                    <a:pt x="10183" y="20562"/>
                  </a:lnTo>
                  <a:lnTo>
                    <a:pt x="10183" y="19077"/>
                  </a:lnTo>
                  <a:close/>
                  <a:moveTo>
                    <a:pt x="13228" y="19077"/>
                  </a:moveTo>
                  <a:lnTo>
                    <a:pt x="13228" y="20562"/>
                  </a:lnTo>
                  <a:lnTo>
                    <a:pt x="11758" y="20562"/>
                  </a:lnTo>
                  <a:lnTo>
                    <a:pt x="11758" y="19077"/>
                  </a:lnTo>
                  <a:close/>
                  <a:moveTo>
                    <a:pt x="14802" y="19077"/>
                  </a:moveTo>
                  <a:lnTo>
                    <a:pt x="14802" y="20562"/>
                  </a:lnTo>
                  <a:lnTo>
                    <a:pt x="13318" y="20562"/>
                  </a:lnTo>
                  <a:lnTo>
                    <a:pt x="13318" y="19077"/>
                  </a:lnTo>
                  <a:close/>
                  <a:moveTo>
                    <a:pt x="16362" y="19077"/>
                  </a:moveTo>
                  <a:lnTo>
                    <a:pt x="16362" y="20562"/>
                  </a:lnTo>
                  <a:lnTo>
                    <a:pt x="14878" y="20562"/>
                  </a:lnTo>
                  <a:lnTo>
                    <a:pt x="14878" y="19077"/>
                  </a:lnTo>
                  <a:close/>
                  <a:moveTo>
                    <a:pt x="17922" y="19077"/>
                  </a:moveTo>
                  <a:lnTo>
                    <a:pt x="17922" y="20562"/>
                  </a:lnTo>
                  <a:lnTo>
                    <a:pt x="16452" y="20562"/>
                  </a:lnTo>
                  <a:lnTo>
                    <a:pt x="16452" y="19077"/>
                  </a:lnTo>
                  <a:close/>
                  <a:moveTo>
                    <a:pt x="19497" y="19077"/>
                  </a:moveTo>
                  <a:lnTo>
                    <a:pt x="19497" y="20562"/>
                  </a:lnTo>
                  <a:lnTo>
                    <a:pt x="18012" y="20562"/>
                  </a:lnTo>
                  <a:lnTo>
                    <a:pt x="18012" y="19077"/>
                  </a:lnTo>
                  <a:close/>
                  <a:moveTo>
                    <a:pt x="21057" y="19077"/>
                  </a:moveTo>
                  <a:lnTo>
                    <a:pt x="21057" y="20562"/>
                  </a:lnTo>
                  <a:lnTo>
                    <a:pt x="19571" y="20562"/>
                  </a:lnTo>
                  <a:lnTo>
                    <a:pt x="19571" y="19077"/>
                  </a:lnTo>
                  <a:close/>
                  <a:moveTo>
                    <a:pt x="22616" y="19077"/>
                  </a:moveTo>
                  <a:lnTo>
                    <a:pt x="22616" y="20562"/>
                  </a:lnTo>
                  <a:lnTo>
                    <a:pt x="21147" y="20562"/>
                  </a:lnTo>
                  <a:lnTo>
                    <a:pt x="21147" y="19077"/>
                  </a:lnTo>
                  <a:close/>
                  <a:moveTo>
                    <a:pt x="24190" y="19077"/>
                  </a:moveTo>
                  <a:lnTo>
                    <a:pt x="24190" y="20562"/>
                  </a:lnTo>
                  <a:lnTo>
                    <a:pt x="22706" y="20562"/>
                  </a:lnTo>
                  <a:lnTo>
                    <a:pt x="22706" y="19077"/>
                  </a:lnTo>
                  <a:close/>
                  <a:moveTo>
                    <a:pt x="25750" y="19077"/>
                  </a:moveTo>
                  <a:lnTo>
                    <a:pt x="25750" y="20562"/>
                  </a:lnTo>
                  <a:lnTo>
                    <a:pt x="24266" y="20562"/>
                  </a:lnTo>
                  <a:lnTo>
                    <a:pt x="24266" y="19077"/>
                  </a:lnTo>
                  <a:close/>
                  <a:moveTo>
                    <a:pt x="2280" y="20636"/>
                  </a:moveTo>
                  <a:lnTo>
                    <a:pt x="2280" y="22122"/>
                  </a:lnTo>
                  <a:lnTo>
                    <a:pt x="795" y="22122"/>
                  </a:lnTo>
                  <a:lnTo>
                    <a:pt x="795" y="20636"/>
                  </a:lnTo>
                  <a:close/>
                  <a:moveTo>
                    <a:pt x="3840" y="20636"/>
                  </a:moveTo>
                  <a:lnTo>
                    <a:pt x="3840" y="22122"/>
                  </a:lnTo>
                  <a:lnTo>
                    <a:pt x="2370" y="22122"/>
                  </a:lnTo>
                  <a:lnTo>
                    <a:pt x="2370" y="20636"/>
                  </a:lnTo>
                  <a:close/>
                  <a:moveTo>
                    <a:pt x="5414" y="20636"/>
                  </a:moveTo>
                  <a:lnTo>
                    <a:pt x="5414" y="22122"/>
                  </a:lnTo>
                  <a:lnTo>
                    <a:pt x="3930" y="22122"/>
                  </a:lnTo>
                  <a:lnTo>
                    <a:pt x="3930" y="20636"/>
                  </a:lnTo>
                  <a:close/>
                  <a:moveTo>
                    <a:pt x="6974" y="20636"/>
                  </a:moveTo>
                  <a:lnTo>
                    <a:pt x="6974" y="22122"/>
                  </a:lnTo>
                  <a:lnTo>
                    <a:pt x="5490" y="22122"/>
                  </a:lnTo>
                  <a:lnTo>
                    <a:pt x="5490" y="20636"/>
                  </a:lnTo>
                  <a:close/>
                  <a:moveTo>
                    <a:pt x="8533" y="20636"/>
                  </a:moveTo>
                  <a:lnTo>
                    <a:pt x="8533" y="22122"/>
                  </a:lnTo>
                  <a:lnTo>
                    <a:pt x="7064" y="22122"/>
                  </a:lnTo>
                  <a:lnTo>
                    <a:pt x="7064" y="20636"/>
                  </a:lnTo>
                  <a:close/>
                  <a:moveTo>
                    <a:pt x="10109" y="20636"/>
                  </a:moveTo>
                  <a:lnTo>
                    <a:pt x="10109" y="22122"/>
                  </a:lnTo>
                  <a:lnTo>
                    <a:pt x="8623" y="22122"/>
                  </a:lnTo>
                  <a:lnTo>
                    <a:pt x="8623" y="20636"/>
                  </a:lnTo>
                  <a:close/>
                  <a:moveTo>
                    <a:pt x="11668" y="20636"/>
                  </a:moveTo>
                  <a:lnTo>
                    <a:pt x="11668" y="22122"/>
                  </a:lnTo>
                  <a:lnTo>
                    <a:pt x="10183" y="22122"/>
                  </a:lnTo>
                  <a:lnTo>
                    <a:pt x="10183" y="20636"/>
                  </a:lnTo>
                  <a:close/>
                  <a:moveTo>
                    <a:pt x="13228" y="20636"/>
                  </a:moveTo>
                  <a:lnTo>
                    <a:pt x="13228" y="22122"/>
                  </a:lnTo>
                  <a:lnTo>
                    <a:pt x="11758" y="22122"/>
                  </a:lnTo>
                  <a:lnTo>
                    <a:pt x="11758" y="20636"/>
                  </a:lnTo>
                  <a:close/>
                  <a:moveTo>
                    <a:pt x="14802" y="20636"/>
                  </a:moveTo>
                  <a:lnTo>
                    <a:pt x="14802" y="22122"/>
                  </a:lnTo>
                  <a:lnTo>
                    <a:pt x="13318" y="22122"/>
                  </a:lnTo>
                  <a:lnTo>
                    <a:pt x="13318" y="20636"/>
                  </a:lnTo>
                  <a:close/>
                  <a:moveTo>
                    <a:pt x="16362" y="20636"/>
                  </a:moveTo>
                  <a:lnTo>
                    <a:pt x="16362" y="22122"/>
                  </a:lnTo>
                  <a:lnTo>
                    <a:pt x="14878" y="22122"/>
                  </a:lnTo>
                  <a:lnTo>
                    <a:pt x="14878" y="20636"/>
                  </a:lnTo>
                  <a:close/>
                  <a:moveTo>
                    <a:pt x="17922" y="20636"/>
                  </a:moveTo>
                  <a:lnTo>
                    <a:pt x="17922" y="22122"/>
                  </a:lnTo>
                  <a:lnTo>
                    <a:pt x="16452" y="22122"/>
                  </a:lnTo>
                  <a:lnTo>
                    <a:pt x="16452" y="20636"/>
                  </a:lnTo>
                  <a:close/>
                  <a:moveTo>
                    <a:pt x="19497" y="20636"/>
                  </a:moveTo>
                  <a:lnTo>
                    <a:pt x="19497" y="22122"/>
                  </a:lnTo>
                  <a:lnTo>
                    <a:pt x="18012" y="22122"/>
                  </a:lnTo>
                  <a:lnTo>
                    <a:pt x="18012" y="20636"/>
                  </a:lnTo>
                  <a:close/>
                  <a:moveTo>
                    <a:pt x="21057" y="20636"/>
                  </a:moveTo>
                  <a:lnTo>
                    <a:pt x="21057" y="22122"/>
                  </a:lnTo>
                  <a:lnTo>
                    <a:pt x="19571" y="22122"/>
                  </a:lnTo>
                  <a:lnTo>
                    <a:pt x="19571" y="20636"/>
                  </a:lnTo>
                  <a:close/>
                  <a:moveTo>
                    <a:pt x="22616" y="20636"/>
                  </a:moveTo>
                  <a:lnTo>
                    <a:pt x="22616" y="22122"/>
                  </a:lnTo>
                  <a:lnTo>
                    <a:pt x="21147" y="22122"/>
                  </a:lnTo>
                  <a:lnTo>
                    <a:pt x="21147" y="20636"/>
                  </a:lnTo>
                  <a:close/>
                  <a:moveTo>
                    <a:pt x="24190" y="20636"/>
                  </a:moveTo>
                  <a:lnTo>
                    <a:pt x="24190" y="22122"/>
                  </a:lnTo>
                  <a:lnTo>
                    <a:pt x="22706" y="22122"/>
                  </a:lnTo>
                  <a:lnTo>
                    <a:pt x="22706" y="20636"/>
                  </a:lnTo>
                  <a:close/>
                  <a:moveTo>
                    <a:pt x="25750" y="20636"/>
                  </a:moveTo>
                  <a:lnTo>
                    <a:pt x="25750" y="22122"/>
                  </a:lnTo>
                  <a:lnTo>
                    <a:pt x="24266" y="22122"/>
                  </a:lnTo>
                  <a:lnTo>
                    <a:pt x="24266" y="20636"/>
                  </a:lnTo>
                  <a:close/>
                  <a:moveTo>
                    <a:pt x="2280" y="22212"/>
                  </a:moveTo>
                  <a:lnTo>
                    <a:pt x="2280" y="23681"/>
                  </a:lnTo>
                  <a:lnTo>
                    <a:pt x="795" y="23681"/>
                  </a:lnTo>
                  <a:lnTo>
                    <a:pt x="795" y="22212"/>
                  </a:lnTo>
                  <a:close/>
                  <a:moveTo>
                    <a:pt x="3840" y="22212"/>
                  </a:moveTo>
                  <a:lnTo>
                    <a:pt x="3840" y="23681"/>
                  </a:lnTo>
                  <a:lnTo>
                    <a:pt x="2370" y="23681"/>
                  </a:lnTo>
                  <a:lnTo>
                    <a:pt x="2370" y="22212"/>
                  </a:lnTo>
                  <a:close/>
                  <a:moveTo>
                    <a:pt x="5414" y="22212"/>
                  </a:moveTo>
                  <a:lnTo>
                    <a:pt x="5414" y="23681"/>
                  </a:lnTo>
                  <a:lnTo>
                    <a:pt x="3930" y="23681"/>
                  </a:lnTo>
                  <a:lnTo>
                    <a:pt x="3930" y="22212"/>
                  </a:lnTo>
                  <a:close/>
                  <a:moveTo>
                    <a:pt x="6974" y="22212"/>
                  </a:moveTo>
                  <a:lnTo>
                    <a:pt x="6974" y="23681"/>
                  </a:lnTo>
                  <a:lnTo>
                    <a:pt x="5490" y="23681"/>
                  </a:lnTo>
                  <a:lnTo>
                    <a:pt x="5490" y="22212"/>
                  </a:lnTo>
                  <a:close/>
                  <a:moveTo>
                    <a:pt x="8533" y="22212"/>
                  </a:moveTo>
                  <a:lnTo>
                    <a:pt x="8533" y="23681"/>
                  </a:lnTo>
                  <a:lnTo>
                    <a:pt x="7064" y="23681"/>
                  </a:lnTo>
                  <a:lnTo>
                    <a:pt x="7064" y="22212"/>
                  </a:lnTo>
                  <a:close/>
                  <a:moveTo>
                    <a:pt x="10109" y="22212"/>
                  </a:moveTo>
                  <a:lnTo>
                    <a:pt x="10109" y="23681"/>
                  </a:lnTo>
                  <a:lnTo>
                    <a:pt x="8623" y="23681"/>
                  </a:lnTo>
                  <a:lnTo>
                    <a:pt x="8623" y="22212"/>
                  </a:lnTo>
                  <a:close/>
                  <a:moveTo>
                    <a:pt x="11668" y="22212"/>
                  </a:moveTo>
                  <a:lnTo>
                    <a:pt x="11668" y="23681"/>
                  </a:lnTo>
                  <a:lnTo>
                    <a:pt x="10183" y="23681"/>
                  </a:lnTo>
                  <a:lnTo>
                    <a:pt x="10183" y="22212"/>
                  </a:lnTo>
                  <a:close/>
                  <a:moveTo>
                    <a:pt x="13228" y="22212"/>
                  </a:moveTo>
                  <a:lnTo>
                    <a:pt x="13228" y="23681"/>
                  </a:lnTo>
                  <a:lnTo>
                    <a:pt x="11758" y="23681"/>
                  </a:lnTo>
                  <a:lnTo>
                    <a:pt x="11758" y="22212"/>
                  </a:lnTo>
                  <a:close/>
                  <a:moveTo>
                    <a:pt x="14802" y="22212"/>
                  </a:moveTo>
                  <a:lnTo>
                    <a:pt x="14802" y="23681"/>
                  </a:lnTo>
                  <a:lnTo>
                    <a:pt x="13318" y="23681"/>
                  </a:lnTo>
                  <a:lnTo>
                    <a:pt x="13318" y="22212"/>
                  </a:lnTo>
                  <a:close/>
                  <a:moveTo>
                    <a:pt x="16362" y="22212"/>
                  </a:moveTo>
                  <a:lnTo>
                    <a:pt x="16362" y="23681"/>
                  </a:lnTo>
                  <a:lnTo>
                    <a:pt x="14878" y="23681"/>
                  </a:lnTo>
                  <a:lnTo>
                    <a:pt x="14878" y="22212"/>
                  </a:lnTo>
                  <a:close/>
                  <a:moveTo>
                    <a:pt x="17922" y="22212"/>
                  </a:moveTo>
                  <a:lnTo>
                    <a:pt x="17922" y="23681"/>
                  </a:lnTo>
                  <a:lnTo>
                    <a:pt x="16452" y="23681"/>
                  </a:lnTo>
                  <a:lnTo>
                    <a:pt x="16452" y="22212"/>
                  </a:lnTo>
                  <a:close/>
                  <a:moveTo>
                    <a:pt x="25750" y="22212"/>
                  </a:moveTo>
                  <a:lnTo>
                    <a:pt x="25750" y="23681"/>
                  </a:lnTo>
                  <a:lnTo>
                    <a:pt x="24266" y="23681"/>
                  </a:lnTo>
                  <a:lnTo>
                    <a:pt x="24266" y="22212"/>
                  </a:lnTo>
                  <a:close/>
                  <a:moveTo>
                    <a:pt x="6974" y="0"/>
                  </a:moveTo>
                  <a:lnTo>
                    <a:pt x="6974" y="210"/>
                  </a:lnTo>
                  <a:lnTo>
                    <a:pt x="5490" y="210"/>
                  </a:lnTo>
                  <a:lnTo>
                    <a:pt x="5490" y="46"/>
                  </a:lnTo>
                  <a:cubicBezTo>
                    <a:pt x="5460" y="60"/>
                    <a:pt x="5430" y="60"/>
                    <a:pt x="5414" y="76"/>
                  </a:cubicBezTo>
                  <a:lnTo>
                    <a:pt x="5414" y="210"/>
                  </a:lnTo>
                  <a:lnTo>
                    <a:pt x="5040" y="210"/>
                  </a:lnTo>
                  <a:cubicBezTo>
                    <a:pt x="4920" y="256"/>
                    <a:pt x="4800" y="286"/>
                    <a:pt x="4664" y="300"/>
                  </a:cubicBezTo>
                  <a:lnTo>
                    <a:pt x="5414" y="300"/>
                  </a:lnTo>
                  <a:lnTo>
                    <a:pt x="5414" y="1786"/>
                  </a:lnTo>
                  <a:lnTo>
                    <a:pt x="3930" y="1786"/>
                  </a:lnTo>
                  <a:lnTo>
                    <a:pt x="3930" y="300"/>
                  </a:lnTo>
                  <a:lnTo>
                    <a:pt x="4080" y="300"/>
                  </a:lnTo>
                  <a:cubicBezTo>
                    <a:pt x="3720" y="300"/>
                    <a:pt x="3360" y="270"/>
                    <a:pt x="2984" y="240"/>
                  </a:cubicBezTo>
                  <a:cubicBezTo>
                    <a:pt x="2850" y="240"/>
                    <a:pt x="2700" y="226"/>
                    <a:pt x="2565" y="226"/>
                  </a:cubicBezTo>
                  <a:cubicBezTo>
                    <a:pt x="2505" y="226"/>
                    <a:pt x="2430" y="210"/>
                    <a:pt x="2370" y="210"/>
                  </a:cubicBezTo>
                  <a:lnTo>
                    <a:pt x="2100" y="210"/>
                  </a:lnTo>
                  <a:cubicBezTo>
                    <a:pt x="2085" y="210"/>
                    <a:pt x="2055" y="226"/>
                    <a:pt x="2025" y="226"/>
                  </a:cubicBezTo>
                  <a:lnTo>
                    <a:pt x="1335" y="226"/>
                  </a:lnTo>
                  <a:cubicBezTo>
                    <a:pt x="1305" y="226"/>
                    <a:pt x="1290" y="210"/>
                    <a:pt x="1275" y="210"/>
                  </a:cubicBezTo>
                  <a:lnTo>
                    <a:pt x="795" y="210"/>
                  </a:lnTo>
                  <a:lnTo>
                    <a:pt x="795" y="180"/>
                  </a:lnTo>
                  <a:lnTo>
                    <a:pt x="705" y="180"/>
                  </a:lnTo>
                  <a:lnTo>
                    <a:pt x="705" y="210"/>
                  </a:lnTo>
                  <a:lnTo>
                    <a:pt x="241" y="210"/>
                  </a:lnTo>
                  <a:cubicBezTo>
                    <a:pt x="241" y="240"/>
                    <a:pt x="225" y="270"/>
                    <a:pt x="225" y="300"/>
                  </a:cubicBezTo>
                  <a:lnTo>
                    <a:pt x="705" y="300"/>
                  </a:lnTo>
                  <a:lnTo>
                    <a:pt x="705" y="1786"/>
                  </a:lnTo>
                  <a:lnTo>
                    <a:pt x="435" y="1786"/>
                  </a:lnTo>
                  <a:lnTo>
                    <a:pt x="435" y="1860"/>
                  </a:lnTo>
                  <a:lnTo>
                    <a:pt x="705" y="1860"/>
                  </a:lnTo>
                  <a:lnTo>
                    <a:pt x="705" y="3345"/>
                  </a:lnTo>
                  <a:lnTo>
                    <a:pt x="255" y="3345"/>
                  </a:lnTo>
                  <a:cubicBezTo>
                    <a:pt x="255" y="3375"/>
                    <a:pt x="255" y="3405"/>
                    <a:pt x="271" y="3435"/>
                  </a:cubicBezTo>
                  <a:lnTo>
                    <a:pt x="705" y="3435"/>
                  </a:lnTo>
                  <a:lnTo>
                    <a:pt x="705" y="4545"/>
                  </a:lnTo>
                  <a:cubicBezTo>
                    <a:pt x="735" y="4575"/>
                    <a:pt x="765" y="4589"/>
                    <a:pt x="795" y="4619"/>
                  </a:cubicBezTo>
                  <a:lnTo>
                    <a:pt x="795" y="3435"/>
                  </a:lnTo>
                  <a:lnTo>
                    <a:pt x="2280" y="3435"/>
                  </a:lnTo>
                  <a:lnTo>
                    <a:pt x="2280" y="4905"/>
                  </a:lnTo>
                  <a:lnTo>
                    <a:pt x="945" y="4905"/>
                  </a:lnTo>
                  <a:lnTo>
                    <a:pt x="945" y="4995"/>
                  </a:lnTo>
                  <a:lnTo>
                    <a:pt x="2280" y="4995"/>
                  </a:lnTo>
                  <a:lnTo>
                    <a:pt x="2280" y="6479"/>
                  </a:lnTo>
                  <a:lnTo>
                    <a:pt x="930" y="6479"/>
                  </a:lnTo>
                  <a:cubicBezTo>
                    <a:pt x="915" y="6509"/>
                    <a:pt x="885" y="6539"/>
                    <a:pt x="855" y="6555"/>
                  </a:cubicBezTo>
                  <a:lnTo>
                    <a:pt x="2280" y="6555"/>
                  </a:lnTo>
                  <a:lnTo>
                    <a:pt x="2280" y="8039"/>
                  </a:lnTo>
                  <a:lnTo>
                    <a:pt x="795" y="8039"/>
                  </a:lnTo>
                  <a:lnTo>
                    <a:pt x="795" y="6629"/>
                  </a:lnTo>
                  <a:lnTo>
                    <a:pt x="705" y="6719"/>
                  </a:lnTo>
                  <a:lnTo>
                    <a:pt x="705" y="8039"/>
                  </a:lnTo>
                  <a:lnTo>
                    <a:pt x="421" y="8039"/>
                  </a:lnTo>
                  <a:cubicBezTo>
                    <a:pt x="405" y="8069"/>
                    <a:pt x="405" y="8099"/>
                    <a:pt x="391" y="8129"/>
                  </a:cubicBezTo>
                  <a:lnTo>
                    <a:pt x="705" y="8129"/>
                  </a:lnTo>
                  <a:lnTo>
                    <a:pt x="705" y="9598"/>
                  </a:lnTo>
                  <a:lnTo>
                    <a:pt x="181" y="9598"/>
                  </a:lnTo>
                  <a:cubicBezTo>
                    <a:pt x="165" y="9628"/>
                    <a:pt x="165" y="9658"/>
                    <a:pt x="165" y="9688"/>
                  </a:cubicBezTo>
                  <a:lnTo>
                    <a:pt x="705" y="9688"/>
                  </a:lnTo>
                  <a:lnTo>
                    <a:pt x="705" y="11174"/>
                  </a:lnTo>
                  <a:lnTo>
                    <a:pt x="301" y="11174"/>
                  </a:lnTo>
                  <a:cubicBezTo>
                    <a:pt x="301" y="11188"/>
                    <a:pt x="315" y="11204"/>
                    <a:pt x="331" y="11218"/>
                  </a:cubicBezTo>
                  <a:cubicBezTo>
                    <a:pt x="331" y="11234"/>
                    <a:pt x="345" y="11248"/>
                    <a:pt x="345" y="11248"/>
                  </a:cubicBezTo>
                  <a:lnTo>
                    <a:pt x="705" y="11248"/>
                  </a:lnTo>
                  <a:lnTo>
                    <a:pt x="705" y="11728"/>
                  </a:lnTo>
                  <a:cubicBezTo>
                    <a:pt x="770" y="11873"/>
                    <a:pt x="790" y="12031"/>
                    <a:pt x="795" y="12192"/>
                  </a:cubicBezTo>
                  <a:lnTo>
                    <a:pt x="795" y="12192"/>
                  </a:lnTo>
                  <a:lnTo>
                    <a:pt x="795" y="11248"/>
                  </a:lnTo>
                  <a:lnTo>
                    <a:pt x="2280" y="11248"/>
                  </a:lnTo>
                  <a:lnTo>
                    <a:pt x="2280" y="12733"/>
                  </a:lnTo>
                  <a:lnTo>
                    <a:pt x="795" y="12733"/>
                  </a:lnTo>
                  <a:cubicBezTo>
                    <a:pt x="811" y="12763"/>
                    <a:pt x="811" y="12793"/>
                    <a:pt x="811" y="12823"/>
                  </a:cubicBezTo>
                  <a:lnTo>
                    <a:pt x="2280" y="12823"/>
                  </a:lnTo>
                  <a:lnTo>
                    <a:pt x="2280" y="14293"/>
                  </a:lnTo>
                  <a:lnTo>
                    <a:pt x="795" y="14293"/>
                  </a:lnTo>
                  <a:lnTo>
                    <a:pt x="795" y="14233"/>
                  </a:lnTo>
                  <a:cubicBezTo>
                    <a:pt x="751" y="14263"/>
                    <a:pt x="691" y="14308"/>
                    <a:pt x="631" y="14368"/>
                  </a:cubicBezTo>
                  <a:cubicBezTo>
                    <a:pt x="615" y="14368"/>
                    <a:pt x="615" y="14383"/>
                    <a:pt x="615" y="14383"/>
                  </a:cubicBezTo>
                  <a:lnTo>
                    <a:pt x="705" y="14383"/>
                  </a:lnTo>
                  <a:lnTo>
                    <a:pt x="705" y="15867"/>
                  </a:lnTo>
                  <a:lnTo>
                    <a:pt x="271" y="15867"/>
                  </a:lnTo>
                  <a:lnTo>
                    <a:pt x="271" y="15943"/>
                  </a:lnTo>
                  <a:lnTo>
                    <a:pt x="705" y="15943"/>
                  </a:lnTo>
                  <a:lnTo>
                    <a:pt x="705" y="17427"/>
                  </a:lnTo>
                  <a:lnTo>
                    <a:pt x="31" y="17427"/>
                  </a:lnTo>
                  <a:cubicBezTo>
                    <a:pt x="31" y="17457"/>
                    <a:pt x="15" y="17487"/>
                    <a:pt x="1" y="17517"/>
                  </a:cubicBezTo>
                  <a:lnTo>
                    <a:pt x="705" y="17517"/>
                  </a:lnTo>
                  <a:lnTo>
                    <a:pt x="705" y="18987"/>
                  </a:lnTo>
                  <a:lnTo>
                    <a:pt x="571" y="18987"/>
                  </a:lnTo>
                  <a:cubicBezTo>
                    <a:pt x="585" y="19017"/>
                    <a:pt x="585" y="19047"/>
                    <a:pt x="585" y="19077"/>
                  </a:cubicBezTo>
                  <a:lnTo>
                    <a:pt x="705" y="19077"/>
                  </a:lnTo>
                  <a:lnTo>
                    <a:pt x="705" y="19842"/>
                  </a:lnTo>
                  <a:lnTo>
                    <a:pt x="721" y="19856"/>
                  </a:lnTo>
                  <a:cubicBezTo>
                    <a:pt x="811" y="20096"/>
                    <a:pt x="781" y="20322"/>
                    <a:pt x="781" y="20576"/>
                  </a:cubicBezTo>
                  <a:cubicBezTo>
                    <a:pt x="781" y="20666"/>
                    <a:pt x="811" y="20906"/>
                    <a:pt x="781" y="20996"/>
                  </a:cubicBezTo>
                  <a:cubicBezTo>
                    <a:pt x="765" y="21072"/>
                    <a:pt x="751" y="21086"/>
                    <a:pt x="705" y="21102"/>
                  </a:cubicBezTo>
                  <a:lnTo>
                    <a:pt x="705" y="22122"/>
                  </a:lnTo>
                  <a:lnTo>
                    <a:pt x="165" y="22122"/>
                  </a:lnTo>
                  <a:cubicBezTo>
                    <a:pt x="165" y="22152"/>
                    <a:pt x="151" y="22182"/>
                    <a:pt x="151" y="22212"/>
                  </a:cubicBezTo>
                  <a:lnTo>
                    <a:pt x="705" y="22212"/>
                  </a:lnTo>
                  <a:lnTo>
                    <a:pt x="705" y="23681"/>
                  </a:lnTo>
                  <a:lnTo>
                    <a:pt x="91" y="23681"/>
                  </a:lnTo>
                  <a:lnTo>
                    <a:pt x="91" y="23771"/>
                  </a:lnTo>
                  <a:lnTo>
                    <a:pt x="705" y="23771"/>
                  </a:lnTo>
                  <a:lnTo>
                    <a:pt x="705" y="23966"/>
                  </a:lnTo>
                  <a:lnTo>
                    <a:pt x="795" y="23966"/>
                  </a:lnTo>
                  <a:lnTo>
                    <a:pt x="795" y="23771"/>
                  </a:lnTo>
                  <a:lnTo>
                    <a:pt x="2280" y="23771"/>
                  </a:lnTo>
                  <a:lnTo>
                    <a:pt x="2280" y="24041"/>
                  </a:lnTo>
                  <a:lnTo>
                    <a:pt x="2370" y="24041"/>
                  </a:lnTo>
                  <a:lnTo>
                    <a:pt x="2370" y="23771"/>
                  </a:lnTo>
                  <a:lnTo>
                    <a:pt x="3840" y="23771"/>
                  </a:lnTo>
                  <a:lnTo>
                    <a:pt x="3840" y="23951"/>
                  </a:lnTo>
                  <a:lnTo>
                    <a:pt x="3930" y="23951"/>
                  </a:lnTo>
                  <a:lnTo>
                    <a:pt x="3930" y="23771"/>
                  </a:lnTo>
                  <a:lnTo>
                    <a:pt x="5414" y="23771"/>
                  </a:lnTo>
                  <a:lnTo>
                    <a:pt x="5414" y="23876"/>
                  </a:lnTo>
                  <a:lnTo>
                    <a:pt x="5490" y="23876"/>
                  </a:lnTo>
                  <a:lnTo>
                    <a:pt x="5490" y="23771"/>
                  </a:lnTo>
                  <a:lnTo>
                    <a:pt x="6974" y="23771"/>
                  </a:lnTo>
                  <a:lnTo>
                    <a:pt x="6974" y="23831"/>
                  </a:lnTo>
                  <a:lnTo>
                    <a:pt x="7064" y="23876"/>
                  </a:lnTo>
                  <a:lnTo>
                    <a:pt x="7064" y="23771"/>
                  </a:lnTo>
                  <a:lnTo>
                    <a:pt x="8533" y="23771"/>
                  </a:lnTo>
                  <a:lnTo>
                    <a:pt x="8533" y="23876"/>
                  </a:lnTo>
                  <a:lnTo>
                    <a:pt x="8623" y="23876"/>
                  </a:lnTo>
                  <a:lnTo>
                    <a:pt x="8623" y="23771"/>
                  </a:lnTo>
                  <a:lnTo>
                    <a:pt x="10109" y="23771"/>
                  </a:lnTo>
                  <a:lnTo>
                    <a:pt x="10109" y="23966"/>
                  </a:lnTo>
                  <a:lnTo>
                    <a:pt x="10183" y="23966"/>
                  </a:lnTo>
                  <a:lnTo>
                    <a:pt x="10183" y="23771"/>
                  </a:lnTo>
                  <a:lnTo>
                    <a:pt x="11668" y="23771"/>
                  </a:lnTo>
                  <a:lnTo>
                    <a:pt x="11668" y="23966"/>
                  </a:lnTo>
                  <a:lnTo>
                    <a:pt x="11758" y="23966"/>
                  </a:lnTo>
                  <a:lnTo>
                    <a:pt x="11758" y="23771"/>
                  </a:lnTo>
                  <a:lnTo>
                    <a:pt x="12328" y="23771"/>
                  </a:lnTo>
                  <a:cubicBezTo>
                    <a:pt x="12543" y="23702"/>
                    <a:pt x="12774" y="23688"/>
                    <a:pt x="13007" y="23688"/>
                  </a:cubicBezTo>
                  <a:cubicBezTo>
                    <a:pt x="13181" y="23688"/>
                    <a:pt x="13356" y="23696"/>
                    <a:pt x="13528" y="23696"/>
                  </a:cubicBezTo>
                  <a:cubicBezTo>
                    <a:pt x="13558" y="23726"/>
                    <a:pt x="13588" y="23756"/>
                    <a:pt x="13632" y="23771"/>
                  </a:cubicBezTo>
                  <a:lnTo>
                    <a:pt x="14802" y="23771"/>
                  </a:lnTo>
                  <a:lnTo>
                    <a:pt x="14802" y="23996"/>
                  </a:lnTo>
                  <a:lnTo>
                    <a:pt x="14878" y="23996"/>
                  </a:lnTo>
                  <a:lnTo>
                    <a:pt x="14878" y="23771"/>
                  </a:lnTo>
                  <a:lnTo>
                    <a:pt x="16362" y="23771"/>
                  </a:lnTo>
                  <a:lnTo>
                    <a:pt x="16362" y="23951"/>
                  </a:lnTo>
                  <a:cubicBezTo>
                    <a:pt x="16392" y="23936"/>
                    <a:pt x="16422" y="23936"/>
                    <a:pt x="16452" y="23921"/>
                  </a:cubicBezTo>
                  <a:lnTo>
                    <a:pt x="16452" y="23771"/>
                  </a:lnTo>
                  <a:lnTo>
                    <a:pt x="17922" y="23771"/>
                  </a:lnTo>
                  <a:lnTo>
                    <a:pt x="17922" y="23786"/>
                  </a:lnTo>
                  <a:lnTo>
                    <a:pt x="18012" y="23786"/>
                  </a:lnTo>
                  <a:lnTo>
                    <a:pt x="18012" y="23771"/>
                  </a:lnTo>
                  <a:lnTo>
                    <a:pt x="18192" y="23771"/>
                  </a:lnTo>
                  <a:cubicBezTo>
                    <a:pt x="18551" y="23756"/>
                    <a:pt x="18911" y="23711"/>
                    <a:pt x="19271" y="23681"/>
                  </a:cubicBezTo>
                  <a:lnTo>
                    <a:pt x="18012" y="23681"/>
                  </a:lnTo>
                  <a:lnTo>
                    <a:pt x="18012" y="22212"/>
                  </a:lnTo>
                  <a:lnTo>
                    <a:pt x="19497" y="22212"/>
                  </a:lnTo>
                  <a:lnTo>
                    <a:pt x="19497" y="23666"/>
                  </a:lnTo>
                  <a:lnTo>
                    <a:pt x="19571" y="23666"/>
                  </a:lnTo>
                  <a:lnTo>
                    <a:pt x="19571" y="22212"/>
                  </a:lnTo>
                  <a:lnTo>
                    <a:pt x="21057" y="22212"/>
                  </a:lnTo>
                  <a:lnTo>
                    <a:pt x="21057" y="23576"/>
                  </a:lnTo>
                  <a:lnTo>
                    <a:pt x="21147" y="23576"/>
                  </a:lnTo>
                  <a:lnTo>
                    <a:pt x="21147" y="22212"/>
                  </a:lnTo>
                  <a:lnTo>
                    <a:pt x="22616" y="22212"/>
                  </a:lnTo>
                  <a:lnTo>
                    <a:pt x="22616" y="23681"/>
                  </a:lnTo>
                  <a:lnTo>
                    <a:pt x="22331" y="23681"/>
                  </a:lnTo>
                  <a:cubicBezTo>
                    <a:pt x="22526" y="23726"/>
                    <a:pt x="22721" y="23726"/>
                    <a:pt x="22916" y="23771"/>
                  </a:cubicBezTo>
                  <a:lnTo>
                    <a:pt x="23576" y="23771"/>
                  </a:lnTo>
                  <a:lnTo>
                    <a:pt x="23936" y="23681"/>
                  </a:lnTo>
                  <a:lnTo>
                    <a:pt x="22706" y="23681"/>
                  </a:lnTo>
                  <a:lnTo>
                    <a:pt x="22706" y="22212"/>
                  </a:lnTo>
                  <a:lnTo>
                    <a:pt x="24190" y="22212"/>
                  </a:lnTo>
                  <a:lnTo>
                    <a:pt x="24190" y="23681"/>
                  </a:lnTo>
                  <a:lnTo>
                    <a:pt x="23936" y="23681"/>
                  </a:lnTo>
                  <a:cubicBezTo>
                    <a:pt x="24010" y="23711"/>
                    <a:pt x="24086" y="23741"/>
                    <a:pt x="24176" y="23756"/>
                  </a:cubicBezTo>
                  <a:cubicBezTo>
                    <a:pt x="24206" y="23771"/>
                    <a:pt x="24236" y="23771"/>
                    <a:pt x="24280" y="23771"/>
                  </a:cubicBezTo>
                  <a:lnTo>
                    <a:pt x="25750" y="23771"/>
                  </a:lnTo>
                  <a:lnTo>
                    <a:pt x="25750" y="24101"/>
                  </a:lnTo>
                  <a:cubicBezTo>
                    <a:pt x="25780" y="24101"/>
                    <a:pt x="25810" y="24116"/>
                    <a:pt x="25840" y="24116"/>
                  </a:cubicBezTo>
                  <a:lnTo>
                    <a:pt x="25840" y="23771"/>
                  </a:lnTo>
                  <a:lnTo>
                    <a:pt x="27130" y="23771"/>
                  </a:lnTo>
                  <a:lnTo>
                    <a:pt x="27130" y="23681"/>
                  </a:lnTo>
                  <a:lnTo>
                    <a:pt x="25840" y="23681"/>
                  </a:lnTo>
                  <a:lnTo>
                    <a:pt x="25840" y="22212"/>
                  </a:lnTo>
                  <a:lnTo>
                    <a:pt x="27025" y="22212"/>
                  </a:lnTo>
                  <a:lnTo>
                    <a:pt x="27025" y="22182"/>
                  </a:lnTo>
                  <a:lnTo>
                    <a:pt x="27025" y="22122"/>
                  </a:lnTo>
                  <a:lnTo>
                    <a:pt x="25840" y="22122"/>
                  </a:lnTo>
                  <a:lnTo>
                    <a:pt x="25840" y="20636"/>
                  </a:lnTo>
                  <a:lnTo>
                    <a:pt x="26995" y="20636"/>
                  </a:lnTo>
                  <a:cubicBezTo>
                    <a:pt x="26980" y="20622"/>
                    <a:pt x="26965" y="20592"/>
                    <a:pt x="26950" y="20562"/>
                  </a:cubicBezTo>
                  <a:lnTo>
                    <a:pt x="25840" y="20562"/>
                  </a:lnTo>
                  <a:lnTo>
                    <a:pt x="25840" y="19077"/>
                  </a:lnTo>
                  <a:lnTo>
                    <a:pt x="26965" y="19077"/>
                  </a:lnTo>
                  <a:cubicBezTo>
                    <a:pt x="26965" y="19047"/>
                    <a:pt x="26950" y="19017"/>
                    <a:pt x="26950" y="18987"/>
                  </a:cubicBezTo>
                  <a:lnTo>
                    <a:pt x="25840" y="18987"/>
                  </a:lnTo>
                  <a:lnTo>
                    <a:pt x="25840" y="17517"/>
                  </a:lnTo>
                  <a:lnTo>
                    <a:pt x="26680" y="17517"/>
                  </a:lnTo>
                  <a:cubicBezTo>
                    <a:pt x="26680" y="17487"/>
                    <a:pt x="26665" y="17457"/>
                    <a:pt x="26665" y="17427"/>
                  </a:cubicBezTo>
                  <a:lnTo>
                    <a:pt x="25840" y="17427"/>
                  </a:lnTo>
                  <a:lnTo>
                    <a:pt x="25840" y="15943"/>
                  </a:lnTo>
                  <a:lnTo>
                    <a:pt x="26710" y="15943"/>
                  </a:lnTo>
                  <a:cubicBezTo>
                    <a:pt x="26725" y="15913"/>
                    <a:pt x="26725" y="15897"/>
                    <a:pt x="26740" y="15867"/>
                  </a:cubicBezTo>
                  <a:lnTo>
                    <a:pt x="25840" y="15867"/>
                  </a:lnTo>
                  <a:lnTo>
                    <a:pt x="25840" y="14383"/>
                  </a:lnTo>
                  <a:lnTo>
                    <a:pt x="27310" y="14383"/>
                  </a:lnTo>
                  <a:lnTo>
                    <a:pt x="27310" y="14623"/>
                  </a:lnTo>
                  <a:lnTo>
                    <a:pt x="27400" y="14398"/>
                  </a:lnTo>
                  <a:lnTo>
                    <a:pt x="27400" y="14383"/>
                  </a:lnTo>
                  <a:cubicBezTo>
                    <a:pt x="27415" y="14353"/>
                    <a:pt x="27415" y="14323"/>
                    <a:pt x="27430" y="14293"/>
                  </a:cubicBezTo>
                  <a:lnTo>
                    <a:pt x="27400" y="14293"/>
                  </a:lnTo>
                  <a:lnTo>
                    <a:pt x="27400" y="13423"/>
                  </a:lnTo>
                  <a:cubicBezTo>
                    <a:pt x="27370" y="13243"/>
                    <a:pt x="27355" y="13063"/>
                    <a:pt x="27310" y="12868"/>
                  </a:cubicBezTo>
                  <a:lnTo>
                    <a:pt x="27310" y="14293"/>
                  </a:lnTo>
                  <a:lnTo>
                    <a:pt x="25840" y="14293"/>
                  </a:lnTo>
                  <a:lnTo>
                    <a:pt x="25840" y="12823"/>
                  </a:lnTo>
                  <a:lnTo>
                    <a:pt x="27310" y="12823"/>
                  </a:lnTo>
                  <a:cubicBezTo>
                    <a:pt x="27295" y="12808"/>
                    <a:pt x="27295" y="12793"/>
                    <a:pt x="27295" y="12778"/>
                  </a:cubicBezTo>
                  <a:cubicBezTo>
                    <a:pt x="27295" y="12763"/>
                    <a:pt x="27295" y="12748"/>
                    <a:pt x="27280" y="12733"/>
                  </a:cubicBezTo>
                  <a:lnTo>
                    <a:pt x="25840" y="12733"/>
                  </a:lnTo>
                  <a:lnTo>
                    <a:pt x="25840" y="11248"/>
                  </a:lnTo>
                  <a:lnTo>
                    <a:pt x="27010" y="11248"/>
                  </a:lnTo>
                  <a:cubicBezTo>
                    <a:pt x="27010" y="11218"/>
                    <a:pt x="26995" y="11204"/>
                    <a:pt x="26995" y="11174"/>
                  </a:cubicBezTo>
                  <a:lnTo>
                    <a:pt x="25840" y="11174"/>
                  </a:lnTo>
                  <a:lnTo>
                    <a:pt x="25840" y="9688"/>
                  </a:lnTo>
                  <a:lnTo>
                    <a:pt x="26875" y="9688"/>
                  </a:lnTo>
                  <a:cubicBezTo>
                    <a:pt x="26875" y="9658"/>
                    <a:pt x="26875" y="9628"/>
                    <a:pt x="26860" y="9598"/>
                  </a:cubicBezTo>
                  <a:lnTo>
                    <a:pt x="25840" y="9598"/>
                  </a:lnTo>
                  <a:lnTo>
                    <a:pt x="25840" y="8129"/>
                  </a:lnTo>
                  <a:lnTo>
                    <a:pt x="26770" y="8129"/>
                  </a:lnTo>
                  <a:cubicBezTo>
                    <a:pt x="26770" y="8099"/>
                    <a:pt x="26770" y="8069"/>
                    <a:pt x="26755" y="8039"/>
                  </a:cubicBezTo>
                  <a:lnTo>
                    <a:pt x="25840" y="8039"/>
                  </a:lnTo>
                  <a:lnTo>
                    <a:pt x="25840" y="6555"/>
                  </a:lnTo>
                  <a:lnTo>
                    <a:pt x="26965" y="6555"/>
                  </a:lnTo>
                  <a:cubicBezTo>
                    <a:pt x="26980" y="6525"/>
                    <a:pt x="26980" y="6509"/>
                    <a:pt x="26995" y="6479"/>
                  </a:cubicBezTo>
                  <a:lnTo>
                    <a:pt x="25840" y="6479"/>
                  </a:lnTo>
                  <a:lnTo>
                    <a:pt x="25840" y="4995"/>
                  </a:lnTo>
                  <a:lnTo>
                    <a:pt x="27310" y="4995"/>
                  </a:lnTo>
                  <a:lnTo>
                    <a:pt x="27310" y="4905"/>
                  </a:lnTo>
                  <a:lnTo>
                    <a:pt x="25840" y="4905"/>
                  </a:lnTo>
                  <a:lnTo>
                    <a:pt x="25840" y="3435"/>
                  </a:lnTo>
                  <a:lnTo>
                    <a:pt x="27310" y="3435"/>
                  </a:lnTo>
                  <a:lnTo>
                    <a:pt x="27310" y="3480"/>
                  </a:lnTo>
                  <a:cubicBezTo>
                    <a:pt x="27340" y="3105"/>
                    <a:pt x="27385" y="2730"/>
                    <a:pt x="27400" y="2355"/>
                  </a:cubicBezTo>
                  <a:cubicBezTo>
                    <a:pt x="27400" y="2026"/>
                    <a:pt x="27340" y="1696"/>
                    <a:pt x="27310" y="1366"/>
                  </a:cubicBezTo>
                  <a:lnTo>
                    <a:pt x="27310" y="1786"/>
                  </a:lnTo>
                  <a:lnTo>
                    <a:pt x="25840" y="1786"/>
                  </a:lnTo>
                  <a:lnTo>
                    <a:pt x="25840" y="300"/>
                  </a:lnTo>
                  <a:lnTo>
                    <a:pt x="27235" y="300"/>
                  </a:lnTo>
                  <a:cubicBezTo>
                    <a:pt x="27235" y="270"/>
                    <a:pt x="27235" y="240"/>
                    <a:pt x="27220" y="210"/>
                  </a:cubicBezTo>
                  <a:lnTo>
                    <a:pt x="27055" y="210"/>
                  </a:lnTo>
                  <a:cubicBezTo>
                    <a:pt x="27055" y="226"/>
                    <a:pt x="27040" y="226"/>
                    <a:pt x="27040" y="226"/>
                  </a:cubicBezTo>
                  <a:cubicBezTo>
                    <a:pt x="27040" y="210"/>
                    <a:pt x="27040" y="210"/>
                    <a:pt x="27025" y="210"/>
                  </a:cubicBezTo>
                  <a:lnTo>
                    <a:pt x="25840" y="210"/>
                  </a:lnTo>
                  <a:lnTo>
                    <a:pt x="25840" y="166"/>
                  </a:lnTo>
                  <a:lnTo>
                    <a:pt x="25750" y="166"/>
                  </a:lnTo>
                  <a:lnTo>
                    <a:pt x="25750" y="210"/>
                  </a:lnTo>
                  <a:lnTo>
                    <a:pt x="23111" y="210"/>
                  </a:lnTo>
                  <a:cubicBezTo>
                    <a:pt x="22946" y="226"/>
                    <a:pt x="22781" y="270"/>
                    <a:pt x="22616" y="300"/>
                  </a:cubicBezTo>
                  <a:lnTo>
                    <a:pt x="22616" y="1786"/>
                  </a:lnTo>
                  <a:lnTo>
                    <a:pt x="21147" y="1786"/>
                  </a:lnTo>
                  <a:lnTo>
                    <a:pt x="21147" y="406"/>
                  </a:lnTo>
                  <a:cubicBezTo>
                    <a:pt x="21117" y="406"/>
                    <a:pt x="21087" y="406"/>
                    <a:pt x="21057" y="390"/>
                  </a:cubicBezTo>
                  <a:lnTo>
                    <a:pt x="21057" y="1786"/>
                  </a:lnTo>
                  <a:lnTo>
                    <a:pt x="19571" y="1786"/>
                  </a:lnTo>
                  <a:lnTo>
                    <a:pt x="19571" y="450"/>
                  </a:lnTo>
                  <a:cubicBezTo>
                    <a:pt x="19541" y="466"/>
                    <a:pt x="19511" y="466"/>
                    <a:pt x="19497" y="466"/>
                  </a:cubicBezTo>
                  <a:lnTo>
                    <a:pt x="19497" y="1786"/>
                  </a:lnTo>
                  <a:lnTo>
                    <a:pt x="18012" y="1786"/>
                  </a:lnTo>
                  <a:lnTo>
                    <a:pt x="18012" y="300"/>
                  </a:lnTo>
                  <a:lnTo>
                    <a:pt x="18627" y="300"/>
                  </a:lnTo>
                  <a:cubicBezTo>
                    <a:pt x="18567" y="270"/>
                    <a:pt x="18551" y="240"/>
                    <a:pt x="18507" y="210"/>
                  </a:cubicBezTo>
                  <a:lnTo>
                    <a:pt x="18237" y="210"/>
                  </a:lnTo>
                  <a:cubicBezTo>
                    <a:pt x="18117" y="240"/>
                    <a:pt x="18012" y="286"/>
                    <a:pt x="17922" y="316"/>
                  </a:cubicBezTo>
                  <a:lnTo>
                    <a:pt x="17922" y="1786"/>
                  </a:lnTo>
                  <a:lnTo>
                    <a:pt x="16452" y="1786"/>
                  </a:lnTo>
                  <a:lnTo>
                    <a:pt x="16452" y="480"/>
                  </a:lnTo>
                  <a:lnTo>
                    <a:pt x="16362" y="480"/>
                  </a:lnTo>
                  <a:lnTo>
                    <a:pt x="16362" y="1786"/>
                  </a:lnTo>
                  <a:lnTo>
                    <a:pt x="14878" y="1786"/>
                  </a:lnTo>
                  <a:lnTo>
                    <a:pt x="14878" y="300"/>
                  </a:lnTo>
                  <a:lnTo>
                    <a:pt x="15042" y="300"/>
                  </a:lnTo>
                  <a:cubicBezTo>
                    <a:pt x="14998" y="300"/>
                    <a:pt x="14938" y="286"/>
                    <a:pt x="14862" y="286"/>
                  </a:cubicBezTo>
                  <a:cubicBezTo>
                    <a:pt x="14518" y="286"/>
                    <a:pt x="14158" y="300"/>
                    <a:pt x="13812" y="300"/>
                  </a:cubicBezTo>
                  <a:lnTo>
                    <a:pt x="14802" y="300"/>
                  </a:lnTo>
                  <a:lnTo>
                    <a:pt x="14802" y="1786"/>
                  </a:lnTo>
                  <a:lnTo>
                    <a:pt x="13318" y="1786"/>
                  </a:lnTo>
                  <a:lnTo>
                    <a:pt x="13318" y="300"/>
                  </a:lnTo>
                  <a:lnTo>
                    <a:pt x="13812" y="300"/>
                  </a:lnTo>
                  <a:cubicBezTo>
                    <a:pt x="13662" y="300"/>
                    <a:pt x="13528" y="300"/>
                    <a:pt x="13392" y="270"/>
                  </a:cubicBezTo>
                  <a:cubicBezTo>
                    <a:pt x="13332" y="256"/>
                    <a:pt x="13272" y="226"/>
                    <a:pt x="13228" y="196"/>
                  </a:cubicBezTo>
                  <a:lnTo>
                    <a:pt x="13228" y="210"/>
                  </a:lnTo>
                  <a:lnTo>
                    <a:pt x="12298" y="210"/>
                  </a:lnTo>
                  <a:cubicBezTo>
                    <a:pt x="12283" y="240"/>
                    <a:pt x="12223" y="256"/>
                    <a:pt x="12223" y="270"/>
                  </a:cubicBezTo>
                  <a:cubicBezTo>
                    <a:pt x="12103" y="286"/>
                    <a:pt x="11773" y="286"/>
                    <a:pt x="11383" y="300"/>
                  </a:cubicBezTo>
                  <a:lnTo>
                    <a:pt x="11668" y="300"/>
                  </a:lnTo>
                  <a:lnTo>
                    <a:pt x="11668" y="1786"/>
                  </a:lnTo>
                  <a:lnTo>
                    <a:pt x="10183" y="1786"/>
                  </a:lnTo>
                  <a:lnTo>
                    <a:pt x="10183" y="406"/>
                  </a:lnTo>
                  <a:cubicBezTo>
                    <a:pt x="10153" y="406"/>
                    <a:pt x="10123" y="406"/>
                    <a:pt x="10109" y="420"/>
                  </a:cubicBezTo>
                  <a:lnTo>
                    <a:pt x="10109" y="1786"/>
                  </a:lnTo>
                  <a:lnTo>
                    <a:pt x="8623" y="1786"/>
                  </a:lnTo>
                  <a:lnTo>
                    <a:pt x="8623" y="390"/>
                  </a:lnTo>
                  <a:cubicBezTo>
                    <a:pt x="8593" y="376"/>
                    <a:pt x="8563" y="376"/>
                    <a:pt x="8533" y="376"/>
                  </a:cubicBezTo>
                  <a:lnTo>
                    <a:pt x="8533" y="1786"/>
                  </a:lnTo>
                  <a:lnTo>
                    <a:pt x="7064" y="1786"/>
                  </a:lnTo>
                  <a:lnTo>
                    <a:pt x="7064" y="300"/>
                  </a:lnTo>
                  <a:lnTo>
                    <a:pt x="8263" y="300"/>
                  </a:lnTo>
                  <a:cubicBezTo>
                    <a:pt x="8143" y="270"/>
                    <a:pt x="8039" y="240"/>
                    <a:pt x="7934" y="210"/>
                  </a:cubicBezTo>
                  <a:lnTo>
                    <a:pt x="7064" y="210"/>
                  </a:lnTo>
                  <a:lnTo>
                    <a:pt x="7064" y="16"/>
                  </a:lnTo>
                  <a:cubicBezTo>
                    <a:pt x="7034" y="16"/>
                    <a:pt x="7004" y="16"/>
                    <a:pt x="6974" y="0"/>
                  </a:cubicBezTo>
                  <a:close/>
                </a:path>
              </a:pathLst>
            </a:custGeom>
            <a:solidFill>
              <a:srgbClr val="E7E3DA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3559350" y="237010"/>
              <a:ext cx="5360863" cy="4705175"/>
            </a:xfrm>
            <a:custGeom>
              <a:avLst/>
              <a:gdLst/>
              <a:ahLst/>
              <a:cxnLst/>
              <a:rect l="l" t="t" r="r" b="b"/>
              <a:pathLst>
                <a:path w="27580" h="24207" extrusionOk="0">
                  <a:moveTo>
                    <a:pt x="6266" y="1"/>
                  </a:moveTo>
                  <a:cubicBezTo>
                    <a:pt x="6041" y="1"/>
                    <a:pt x="5818" y="26"/>
                    <a:pt x="5594" y="93"/>
                  </a:cubicBezTo>
                  <a:cubicBezTo>
                    <a:pt x="5294" y="169"/>
                    <a:pt x="5010" y="349"/>
                    <a:pt x="4694" y="363"/>
                  </a:cubicBezTo>
                  <a:cubicBezTo>
                    <a:pt x="4593" y="366"/>
                    <a:pt x="4492" y="367"/>
                    <a:pt x="4391" y="367"/>
                  </a:cubicBezTo>
                  <a:cubicBezTo>
                    <a:pt x="3937" y="367"/>
                    <a:pt x="3481" y="341"/>
                    <a:pt x="3014" y="303"/>
                  </a:cubicBezTo>
                  <a:cubicBezTo>
                    <a:pt x="2880" y="303"/>
                    <a:pt x="2730" y="289"/>
                    <a:pt x="2595" y="289"/>
                  </a:cubicBezTo>
                  <a:cubicBezTo>
                    <a:pt x="2520" y="289"/>
                    <a:pt x="2445" y="273"/>
                    <a:pt x="2385" y="273"/>
                  </a:cubicBezTo>
                  <a:cubicBezTo>
                    <a:pt x="2345" y="273"/>
                    <a:pt x="2298" y="267"/>
                    <a:pt x="2254" y="267"/>
                  </a:cubicBezTo>
                  <a:cubicBezTo>
                    <a:pt x="2232" y="267"/>
                    <a:pt x="2210" y="268"/>
                    <a:pt x="2190" y="273"/>
                  </a:cubicBezTo>
                  <a:cubicBezTo>
                    <a:pt x="2145" y="273"/>
                    <a:pt x="2100" y="289"/>
                    <a:pt x="2055" y="289"/>
                  </a:cubicBezTo>
                  <a:lnTo>
                    <a:pt x="1365" y="289"/>
                  </a:lnTo>
                  <a:cubicBezTo>
                    <a:pt x="1290" y="273"/>
                    <a:pt x="1230" y="259"/>
                    <a:pt x="1170" y="259"/>
                  </a:cubicBezTo>
                  <a:cubicBezTo>
                    <a:pt x="1150" y="254"/>
                    <a:pt x="1130" y="252"/>
                    <a:pt x="1111" y="252"/>
                  </a:cubicBezTo>
                  <a:cubicBezTo>
                    <a:pt x="1072" y="252"/>
                    <a:pt x="1035" y="259"/>
                    <a:pt x="1005" y="259"/>
                  </a:cubicBezTo>
                  <a:cubicBezTo>
                    <a:pt x="855" y="259"/>
                    <a:pt x="721" y="243"/>
                    <a:pt x="571" y="243"/>
                  </a:cubicBezTo>
                  <a:cubicBezTo>
                    <a:pt x="541" y="243"/>
                    <a:pt x="511" y="229"/>
                    <a:pt x="465" y="229"/>
                  </a:cubicBezTo>
                  <a:lnTo>
                    <a:pt x="331" y="229"/>
                  </a:lnTo>
                  <a:cubicBezTo>
                    <a:pt x="285" y="229"/>
                    <a:pt x="285" y="229"/>
                    <a:pt x="285" y="273"/>
                  </a:cubicBezTo>
                  <a:cubicBezTo>
                    <a:pt x="255" y="349"/>
                    <a:pt x="241" y="439"/>
                    <a:pt x="255" y="513"/>
                  </a:cubicBezTo>
                  <a:cubicBezTo>
                    <a:pt x="271" y="603"/>
                    <a:pt x="315" y="693"/>
                    <a:pt x="331" y="783"/>
                  </a:cubicBezTo>
                  <a:cubicBezTo>
                    <a:pt x="331" y="813"/>
                    <a:pt x="345" y="843"/>
                    <a:pt x="345" y="873"/>
                  </a:cubicBezTo>
                  <a:cubicBezTo>
                    <a:pt x="361" y="889"/>
                    <a:pt x="361" y="919"/>
                    <a:pt x="361" y="933"/>
                  </a:cubicBezTo>
                  <a:cubicBezTo>
                    <a:pt x="375" y="1053"/>
                    <a:pt x="435" y="1173"/>
                    <a:pt x="451" y="1309"/>
                  </a:cubicBezTo>
                  <a:cubicBezTo>
                    <a:pt x="511" y="1729"/>
                    <a:pt x="451" y="2179"/>
                    <a:pt x="375" y="2613"/>
                  </a:cubicBezTo>
                  <a:cubicBezTo>
                    <a:pt x="315" y="2928"/>
                    <a:pt x="241" y="3228"/>
                    <a:pt x="315" y="3558"/>
                  </a:cubicBezTo>
                  <a:cubicBezTo>
                    <a:pt x="361" y="3813"/>
                    <a:pt x="571" y="3948"/>
                    <a:pt x="631" y="4173"/>
                  </a:cubicBezTo>
                  <a:cubicBezTo>
                    <a:pt x="661" y="4308"/>
                    <a:pt x="601" y="4428"/>
                    <a:pt x="691" y="4548"/>
                  </a:cubicBezTo>
                  <a:cubicBezTo>
                    <a:pt x="781" y="4682"/>
                    <a:pt x="931" y="4682"/>
                    <a:pt x="975" y="4908"/>
                  </a:cubicBezTo>
                  <a:cubicBezTo>
                    <a:pt x="1020" y="5148"/>
                    <a:pt x="811" y="5372"/>
                    <a:pt x="945" y="5598"/>
                  </a:cubicBezTo>
                  <a:cubicBezTo>
                    <a:pt x="1005" y="5702"/>
                    <a:pt x="1095" y="5748"/>
                    <a:pt x="1155" y="5852"/>
                  </a:cubicBezTo>
                  <a:cubicBezTo>
                    <a:pt x="1170" y="5912"/>
                    <a:pt x="1260" y="6108"/>
                    <a:pt x="1260" y="6168"/>
                  </a:cubicBezTo>
                  <a:cubicBezTo>
                    <a:pt x="1245" y="6272"/>
                    <a:pt x="1050" y="6422"/>
                    <a:pt x="975" y="6512"/>
                  </a:cubicBezTo>
                  <a:cubicBezTo>
                    <a:pt x="901" y="6618"/>
                    <a:pt x="811" y="6708"/>
                    <a:pt x="721" y="6812"/>
                  </a:cubicBezTo>
                  <a:cubicBezTo>
                    <a:pt x="601" y="6962"/>
                    <a:pt x="465" y="7098"/>
                    <a:pt x="331" y="7232"/>
                  </a:cubicBezTo>
                  <a:cubicBezTo>
                    <a:pt x="211" y="7352"/>
                    <a:pt x="165" y="7427"/>
                    <a:pt x="285" y="7607"/>
                  </a:cubicBezTo>
                  <a:cubicBezTo>
                    <a:pt x="331" y="7667"/>
                    <a:pt x="421" y="7697"/>
                    <a:pt x="465" y="7772"/>
                  </a:cubicBezTo>
                  <a:cubicBezTo>
                    <a:pt x="511" y="7892"/>
                    <a:pt x="435" y="8087"/>
                    <a:pt x="421" y="8207"/>
                  </a:cubicBezTo>
                  <a:cubicBezTo>
                    <a:pt x="361" y="8642"/>
                    <a:pt x="301" y="9077"/>
                    <a:pt x="225" y="9511"/>
                  </a:cubicBezTo>
                  <a:cubicBezTo>
                    <a:pt x="165" y="9781"/>
                    <a:pt x="225" y="10081"/>
                    <a:pt x="211" y="10351"/>
                  </a:cubicBezTo>
                  <a:cubicBezTo>
                    <a:pt x="195" y="10487"/>
                    <a:pt x="135" y="10591"/>
                    <a:pt x="121" y="10711"/>
                  </a:cubicBezTo>
                  <a:cubicBezTo>
                    <a:pt x="105" y="10877"/>
                    <a:pt x="255" y="11131"/>
                    <a:pt x="361" y="11281"/>
                  </a:cubicBezTo>
                  <a:cubicBezTo>
                    <a:pt x="465" y="11447"/>
                    <a:pt x="631" y="11581"/>
                    <a:pt x="721" y="11761"/>
                  </a:cubicBezTo>
                  <a:cubicBezTo>
                    <a:pt x="901" y="12107"/>
                    <a:pt x="765" y="12571"/>
                    <a:pt x="855" y="12931"/>
                  </a:cubicBezTo>
                  <a:cubicBezTo>
                    <a:pt x="915" y="13171"/>
                    <a:pt x="901" y="13471"/>
                    <a:pt x="901" y="13741"/>
                  </a:cubicBezTo>
                  <a:cubicBezTo>
                    <a:pt x="901" y="13861"/>
                    <a:pt x="945" y="13966"/>
                    <a:pt x="945" y="14056"/>
                  </a:cubicBezTo>
                  <a:cubicBezTo>
                    <a:pt x="960" y="14221"/>
                    <a:pt x="825" y="14281"/>
                    <a:pt x="661" y="14431"/>
                  </a:cubicBezTo>
                  <a:cubicBezTo>
                    <a:pt x="541" y="14521"/>
                    <a:pt x="405" y="14626"/>
                    <a:pt x="345" y="14760"/>
                  </a:cubicBezTo>
                  <a:cubicBezTo>
                    <a:pt x="255" y="14940"/>
                    <a:pt x="345" y="15046"/>
                    <a:pt x="375" y="15226"/>
                  </a:cubicBezTo>
                  <a:cubicBezTo>
                    <a:pt x="421" y="15526"/>
                    <a:pt x="285" y="15826"/>
                    <a:pt x="285" y="16140"/>
                  </a:cubicBezTo>
                  <a:cubicBezTo>
                    <a:pt x="285" y="16366"/>
                    <a:pt x="195" y="16486"/>
                    <a:pt x="211" y="16710"/>
                  </a:cubicBezTo>
                  <a:cubicBezTo>
                    <a:pt x="211" y="16920"/>
                    <a:pt x="211" y="17130"/>
                    <a:pt x="135" y="17340"/>
                  </a:cubicBezTo>
                  <a:cubicBezTo>
                    <a:pt x="91" y="17460"/>
                    <a:pt x="1" y="17550"/>
                    <a:pt x="31" y="17686"/>
                  </a:cubicBezTo>
                  <a:cubicBezTo>
                    <a:pt x="75" y="17925"/>
                    <a:pt x="391" y="18030"/>
                    <a:pt x="511" y="18210"/>
                  </a:cubicBezTo>
                  <a:cubicBezTo>
                    <a:pt x="615" y="18390"/>
                    <a:pt x="555" y="18765"/>
                    <a:pt x="601" y="18990"/>
                  </a:cubicBezTo>
                  <a:cubicBezTo>
                    <a:pt x="661" y="19320"/>
                    <a:pt x="631" y="19605"/>
                    <a:pt x="751" y="19919"/>
                  </a:cubicBezTo>
                  <a:cubicBezTo>
                    <a:pt x="841" y="20159"/>
                    <a:pt x="811" y="20385"/>
                    <a:pt x="811" y="20639"/>
                  </a:cubicBezTo>
                  <a:cubicBezTo>
                    <a:pt x="811" y="20729"/>
                    <a:pt x="841" y="20969"/>
                    <a:pt x="811" y="21059"/>
                  </a:cubicBezTo>
                  <a:cubicBezTo>
                    <a:pt x="765" y="21209"/>
                    <a:pt x="735" y="21135"/>
                    <a:pt x="631" y="21239"/>
                  </a:cubicBezTo>
                  <a:cubicBezTo>
                    <a:pt x="465" y="21405"/>
                    <a:pt x="391" y="21735"/>
                    <a:pt x="301" y="21929"/>
                  </a:cubicBezTo>
                  <a:cubicBezTo>
                    <a:pt x="1" y="22529"/>
                    <a:pt x="121" y="23279"/>
                    <a:pt x="121" y="23939"/>
                  </a:cubicBezTo>
                  <a:cubicBezTo>
                    <a:pt x="299" y="24015"/>
                    <a:pt x="509" y="24032"/>
                    <a:pt x="727" y="24032"/>
                  </a:cubicBezTo>
                  <a:cubicBezTo>
                    <a:pt x="901" y="24032"/>
                    <a:pt x="1080" y="24021"/>
                    <a:pt x="1251" y="24021"/>
                  </a:cubicBezTo>
                  <a:cubicBezTo>
                    <a:pt x="1369" y="24021"/>
                    <a:pt x="1484" y="24026"/>
                    <a:pt x="1590" y="24044"/>
                  </a:cubicBezTo>
                  <a:cubicBezTo>
                    <a:pt x="1830" y="24089"/>
                    <a:pt x="2055" y="24104"/>
                    <a:pt x="2310" y="24104"/>
                  </a:cubicBezTo>
                  <a:cubicBezTo>
                    <a:pt x="2745" y="24104"/>
                    <a:pt x="3134" y="24014"/>
                    <a:pt x="3570" y="24014"/>
                  </a:cubicBezTo>
                  <a:cubicBezTo>
                    <a:pt x="3626" y="24016"/>
                    <a:pt x="3683" y="24016"/>
                    <a:pt x="3739" y="24016"/>
                  </a:cubicBezTo>
                  <a:cubicBezTo>
                    <a:pt x="4324" y="24016"/>
                    <a:pt x="4899" y="23953"/>
                    <a:pt x="5474" y="23939"/>
                  </a:cubicBezTo>
                  <a:cubicBezTo>
                    <a:pt x="5760" y="23924"/>
                    <a:pt x="6044" y="23924"/>
                    <a:pt x="6329" y="23894"/>
                  </a:cubicBezTo>
                  <a:cubicBezTo>
                    <a:pt x="6450" y="23882"/>
                    <a:pt x="6610" y="23840"/>
                    <a:pt x="6753" y="23840"/>
                  </a:cubicBezTo>
                  <a:cubicBezTo>
                    <a:pt x="6788" y="23840"/>
                    <a:pt x="6822" y="23843"/>
                    <a:pt x="6854" y="23849"/>
                  </a:cubicBezTo>
                  <a:cubicBezTo>
                    <a:pt x="7004" y="23879"/>
                    <a:pt x="7139" y="23969"/>
                    <a:pt x="7304" y="23999"/>
                  </a:cubicBezTo>
                  <a:cubicBezTo>
                    <a:pt x="7426" y="24024"/>
                    <a:pt x="7548" y="24034"/>
                    <a:pt x="7671" y="24034"/>
                  </a:cubicBezTo>
                  <a:cubicBezTo>
                    <a:pt x="8087" y="24034"/>
                    <a:pt x="8507" y="23921"/>
                    <a:pt x="8920" y="23921"/>
                  </a:cubicBezTo>
                  <a:cubicBezTo>
                    <a:pt x="8956" y="23921"/>
                    <a:pt x="8993" y="23922"/>
                    <a:pt x="9029" y="23924"/>
                  </a:cubicBezTo>
                  <a:cubicBezTo>
                    <a:pt x="9193" y="23939"/>
                    <a:pt x="9283" y="24014"/>
                    <a:pt x="9463" y="24029"/>
                  </a:cubicBezTo>
                  <a:cubicBezTo>
                    <a:pt x="9899" y="24029"/>
                    <a:pt x="10333" y="24014"/>
                    <a:pt x="10783" y="24014"/>
                  </a:cubicBezTo>
                  <a:cubicBezTo>
                    <a:pt x="11041" y="24014"/>
                    <a:pt x="11316" y="24039"/>
                    <a:pt x="11588" y="24039"/>
                  </a:cubicBezTo>
                  <a:cubicBezTo>
                    <a:pt x="11680" y="24039"/>
                    <a:pt x="11772" y="24036"/>
                    <a:pt x="11863" y="24029"/>
                  </a:cubicBezTo>
                  <a:cubicBezTo>
                    <a:pt x="12043" y="24014"/>
                    <a:pt x="12133" y="23924"/>
                    <a:pt x="12268" y="23864"/>
                  </a:cubicBezTo>
                  <a:cubicBezTo>
                    <a:pt x="12503" y="23768"/>
                    <a:pt x="12752" y="23748"/>
                    <a:pt x="13006" y="23748"/>
                  </a:cubicBezTo>
                  <a:cubicBezTo>
                    <a:pt x="13190" y="23748"/>
                    <a:pt x="13375" y="23759"/>
                    <a:pt x="13558" y="23759"/>
                  </a:cubicBezTo>
                  <a:cubicBezTo>
                    <a:pt x="13722" y="23909"/>
                    <a:pt x="13858" y="23924"/>
                    <a:pt x="14052" y="23954"/>
                  </a:cubicBezTo>
                  <a:cubicBezTo>
                    <a:pt x="14382" y="23999"/>
                    <a:pt x="14712" y="24029"/>
                    <a:pt x="15028" y="24089"/>
                  </a:cubicBezTo>
                  <a:cubicBezTo>
                    <a:pt x="15193" y="24123"/>
                    <a:pt x="15367" y="24140"/>
                    <a:pt x="15545" y="24140"/>
                  </a:cubicBezTo>
                  <a:cubicBezTo>
                    <a:pt x="15915" y="24140"/>
                    <a:pt x="16298" y="24066"/>
                    <a:pt x="16632" y="23924"/>
                  </a:cubicBezTo>
                  <a:cubicBezTo>
                    <a:pt x="16823" y="23852"/>
                    <a:pt x="17031" y="23835"/>
                    <a:pt x="17242" y="23835"/>
                  </a:cubicBezTo>
                  <a:cubicBezTo>
                    <a:pt x="17429" y="23835"/>
                    <a:pt x="17619" y="23849"/>
                    <a:pt x="17802" y="23849"/>
                  </a:cubicBezTo>
                  <a:cubicBezTo>
                    <a:pt x="18342" y="23849"/>
                    <a:pt x="18867" y="23789"/>
                    <a:pt x="19407" y="23744"/>
                  </a:cubicBezTo>
                  <a:cubicBezTo>
                    <a:pt x="19971" y="23699"/>
                    <a:pt x="20569" y="23638"/>
                    <a:pt x="21156" y="23638"/>
                  </a:cubicBezTo>
                  <a:cubicBezTo>
                    <a:pt x="21551" y="23638"/>
                    <a:pt x="21942" y="23666"/>
                    <a:pt x="22316" y="23744"/>
                  </a:cubicBezTo>
                  <a:cubicBezTo>
                    <a:pt x="22526" y="23774"/>
                    <a:pt x="22736" y="23789"/>
                    <a:pt x="22946" y="23834"/>
                  </a:cubicBezTo>
                  <a:cubicBezTo>
                    <a:pt x="23051" y="23849"/>
                    <a:pt x="23160" y="23857"/>
                    <a:pt x="23270" y="23857"/>
                  </a:cubicBezTo>
                  <a:cubicBezTo>
                    <a:pt x="23381" y="23857"/>
                    <a:pt x="23493" y="23849"/>
                    <a:pt x="23606" y="23834"/>
                  </a:cubicBezTo>
                  <a:lnTo>
                    <a:pt x="23966" y="23744"/>
                  </a:lnTo>
                  <a:cubicBezTo>
                    <a:pt x="24040" y="23774"/>
                    <a:pt x="24116" y="23804"/>
                    <a:pt x="24206" y="23819"/>
                  </a:cubicBezTo>
                  <a:cubicBezTo>
                    <a:pt x="24370" y="23849"/>
                    <a:pt x="24550" y="23864"/>
                    <a:pt x="24716" y="23864"/>
                  </a:cubicBezTo>
                  <a:cubicBezTo>
                    <a:pt x="25030" y="23909"/>
                    <a:pt x="25300" y="23939"/>
                    <a:pt x="25586" y="24089"/>
                  </a:cubicBezTo>
                  <a:cubicBezTo>
                    <a:pt x="25777" y="24185"/>
                    <a:pt x="25963" y="24205"/>
                    <a:pt x="26156" y="24205"/>
                  </a:cubicBezTo>
                  <a:cubicBezTo>
                    <a:pt x="26295" y="24205"/>
                    <a:pt x="26439" y="24194"/>
                    <a:pt x="26590" y="24194"/>
                  </a:cubicBezTo>
                  <a:cubicBezTo>
                    <a:pt x="26670" y="24194"/>
                    <a:pt x="26765" y="24206"/>
                    <a:pt x="26857" y="24206"/>
                  </a:cubicBezTo>
                  <a:cubicBezTo>
                    <a:pt x="26973" y="24206"/>
                    <a:pt x="27085" y="24188"/>
                    <a:pt x="27160" y="24104"/>
                  </a:cubicBezTo>
                  <a:cubicBezTo>
                    <a:pt x="27190" y="23804"/>
                    <a:pt x="27115" y="23459"/>
                    <a:pt x="27055" y="23159"/>
                  </a:cubicBezTo>
                  <a:cubicBezTo>
                    <a:pt x="26980" y="22829"/>
                    <a:pt x="27010" y="22589"/>
                    <a:pt x="27055" y="22245"/>
                  </a:cubicBezTo>
                  <a:cubicBezTo>
                    <a:pt x="27100" y="21885"/>
                    <a:pt x="27190" y="21539"/>
                    <a:pt x="27175" y="21179"/>
                  </a:cubicBezTo>
                  <a:cubicBezTo>
                    <a:pt x="27160" y="20879"/>
                    <a:pt x="27010" y="20715"/>
                    <a:pt x="26890" y="20459"/>
                  </a:cubicBezTo>
                  <a:cubicBezTo>
                    <a:pt x="26800" y="20249"/>
                    <a:pt x="26785" y="20025"/>
                    <a:pt x="26830" y="19755"/>
                  </a:cubicBezTo>
                  <a:cubicBezTo>
                    <a:pt x="26875" y="19590"/>
                    <a:pt x="26980" y="19425"/>
                    <a:pt x="26995" y="19245"/>
                  </a:cubicBezTo>
                  <a:cubicBezTo>
                    <a:pt x="27010" y="19020"/>
                    <a:pt x="26875" y="18795"/>
                    <a:pt x="26830" y="18570"/>
                  </a:cubicBezTo>
                  <a:cubicBezTo>
                    <a:pt x="26800" y="18390"/>
                    <a:pt x="26830" y="18210"/>
                    <a:pt x="26800" y="18045"/>
                  </a:cubicBezTo>
                  <a:cubicBezTo>
                    <a:pt x="26725" y="17670"/>
                    <a:pt x="26635" y="17296"/>
                    <a:pt x="26650" y="16920"/>
                  </a:cubicBezTo>
                  <a:cubicBezTo>
                    <a:pt x="26650" y="16620"/>
                    <a:pt x="26635" y="16350"/>
                    <a:pt x="26725" y="16066"/>
                  </a:cubicBezTo>
                  <a:cubicBezTo>
                    <a:pt x="26800" y="15766"/>
                    <a:pt x="26965" y="15526"/>
                    <a:pt x="27085" y="15256"/>
                  </a:cubicBezTo>
                  <a:cubicBezTo>
                    <a:pt x="27265" y="14850"/>
                    <a:pt x="27580" y="14341"/>
                    <a:pt x="27490" y="13876"/>
                  </a:cubicBezTo>
                  <a:cubicBezTo>
                    <a:pt x="27430" y="13531"/>
                    <a:pt x="27400" y="13186"/>
                    <a:pt x="27325" y="12841"/>
                  </a:cubicBezTo>
                  <a:cubicBezTo>
                    <a:pt x="27265" y="12527"/>
                    <a:pt x="27175" y="12257"/>
                    <a:pt x="27175" y="11941"/>
                  </a:cubicBezTo>
                  <a:cubicBezTo>
                    <a:pt x="27160" y="11581"/>
                    <a:pt x="26935" y="11221"/>
                    <a:pt x="26995" y="10847"/>
                  </a:cubicBezTo>
                  <a:cubicBezTo>
                    <a:pt x="27025" y="10697"/>
                    <a:pt x="27175" y="10561"/>
                    <a:pt x="27175" y="10411"/>
                  </a:cubicBezTo>
                  <a:cubicBezTo>
                    <a:pt x="27160" y="10337"/>
                    <a:pt x="27115" y="10261"/>
                    <a:pt x="27055" y="10201"/>
                  </a:cubicBezTo>
                  <a:cubicBezTo>
                    <a:pt x="26950" y="9991"/>
                    <a:pt x="26890" y="9781"/>
                    <a:pt x="26890" y="9541"/>
                  </a:cubicBezTo>
                  <a:cubicBezTo>
                    <a:pt x="26905" y="9317"/>
                    <a:pt x="26905" y="9092"/>
                    <a:pt x="26905" y="8867"/>
                  </a:cubicBezTo>
                  <a:cubicBezTo>
                    <a:pt x="26920" y="8762"/>
                    <a:pt x="26890" y="8672"/>
                    <a:pt x="26830" y="8597"/>
                  </a:cubicBezTo>
                  <a:cubicBezTo>
                    <a:pt x="26710" y="7877"/>
                    <a:pt x="26860" y="7112"/>
                    <a:pt x="27055" y="6422"/>
                  </a:cubicBezTo>
                  <a:cubicBezTo>
                    <a:pt x="27205" y="5868"/>
                    <a:pt x="27340" y="5508"/>
                    <a:pt x="27340" y="4968"/>
                  </a:cubicBezTo>
                  <a:cubicBezTo>
                    <a:pt x="27325" y="4578"/>
                    <a:pt x="27340" y="4188"/>
                    <a:pt x="27340" y="3783"/>
                  </a:cubicBezTo>
                  <a:cubicBezTo>
                    <a:pt x="27340" y="3333"/>
                    <a:pt x="27415" y="2883"/>
                    <a:pt x="27430" y="2418"/>
                  </a:cubicBezTo>
                  <a:cubicBezTo>
                    <a:pt x="27430" y="2029"/>
                    <a:pt x="27355" y="1669"/>
                    <a:pt x="27340" y="1279"/>
                  </a:cubicBezTo>
                  <a:cubicBezTo>
                    <a:pt x="27325" y="1083"/>
                    <a:pt x="27355" y="889"/>
                    <a:pt x="27325" y="679"/>
                  </a:cubicBezTo>
                  <a:cubicBezTo>
                    <a:pt x="27280" y="469"/>
                    <a:pt x="27250" y="319"/>
                    <a:pt x="27250" y="93"/>
                  </a:cubicBezTo>
                  <a:cubicBezTo>
                    <a:pt x="27250" y="92"/>
                    <a:pt x="27249" y="91"/>
                    <a:pt x="27248" y="91"/>
                  </a:cubicBezTo>
                  <a:cubicBezTo>
                    <a:pt x="27230" y="91"/>
                    <a:pt x="27080" y="290"/>
                    <a:pt x="27070" y="290"/>
                  </a:cubicBezTo>
                  <a:cubicBezTo>
                    <a:pt x="27070" y="290"/>
                    <a:pt x="27070" y="289"/>
                    <a:pt x="27070" y="289"/>
                  </a:cubicBezTo>
                  <a:cubicBezTo>
                    <a:pt x="27004" y="265"/>
                    <a:pt x="26922" y="257"/>
                    <a:pt x="26838" y="257"/>
                  </a:cubicBezTo>
                  <a:cubicBezTo>
                    <a:pt x="26714" y="257"/>
                    <a:pt x="26584" y="273"/>
                    <a:pt x="26486" y="273"/>
                  </a:cubicBezTo>
                  <a:cubicBezTo>
                    <a:pt x="26170" y="273"/>
                    <a:pt x="25900" y="243"/>
                    <a:pt x="25600" y="199"/>
                  </a:cubicBezTo>
                  <a:cubicBezTo>
                    <a:pt x="25550" y="191"/>
                    <a:pt x="25503" y="188"/>
                    <a:pt x="25456" y="188"/>
                  </a:cubicBezTo>
                  <a:cubicBezTo>
                    <a:pt x="25240" y="188"/>
                    <a:pt x="25056" y="261"/>
                    <a:pt x="24820" y="273"/>
                  </a:cubicBezTo>
                  <a:cubicBezTo>
                    <a:pt x="24660" y="278"/>
                    <a:pt x="24499" y="280"/>
                    <a:pt x="24336" y="280"/>
                  </a:cubicBezTo>
                  <a:cubicBezTo>
                    <a:pt x="24011" y="280"/>
                    <a:pt x="23681" y="273"/>
                    <a:pt x="23351" y="273"/>
                  </a:cubicBezTo>
                  <a:cubicBezTo>
                    <a:pt x="22886" y="273"/>
                    <a:pt x="22511" y="423"/>
                    <a:pt x="22076" y="513"/>
                  </a:cubicBezTo>
                  <a:cubicBezTo>
                    <a:pt x="21974" y="534"/>
                    <a:pt x="21874" y="542"/>
                    <a:pt x="21776" y="542"/>
                  </a:cubicBezTo>
                  <a:cubicBezTo>
                    <a:pt x="21446" y="542"/>
                    <a:pt x="21137" y="450"/>
                    <a:pt x="20801" y="439"/>
                  </a:cubicBezTo>
                  <a:cubicBezTo>
                    <a:pt x="20663" y="430"/>
                    <a:pt x="20516" y="421"/>
                    <a:pt x="20370" y="421"/>
                  </a:cubicBezTo>
                  <a:cubicBezTo>
                    <a:pt x="20261" y="421"/>
                    <a:pt x="20153" y="426"/>
                    <a:pt x="20051" y="439"/>
                  </a:cubicBezTo>
                  <a:cubicBezTo>
                    <a:pt x="19857" y="453"/>
                    <a:pt x="19661" y="529"/>
                    <a:pt x="19467" y="529"/>
                  </a:cubicBezTo>
                  <a:cubicBezTo>
                    <a:pt x="19440" y="530"/>
                    <a:pt x="19413" y="531"/>
                    <a:pt x="19387" y="531"/>
                  </a:cubicBezTo>
                  <a:cubicBezTo>
                    <a:pt x="19141" y="531"/>
                    <a:pt x="18888" y="473"/>
                    <a:pt x="18671" y="379"/>
                  </a:cubicBezTo>
                  <a:cubicBezTo>
                    <a:pt x="18581" y="333"/>
                    <a:pt x="18581" y="273"/>
                    <a:pt x="18491" y="259"/>
                  </a:cubicBezTo>
                  <a:cubicBezTo>
                    <a:pt x="18473" y="255"/>
                    <a:pt x="18453" y="254"/>
                    <a:pt x="18432" y="254"/>
                  </a:cubicBezTo>
                  <a:cubicBezTo>
                    <a:pt x="18281" y="254"/>
                    <a:pt x="18071" y="339"/>
                    <a:pt x="17952" y="379"/>
                  </a:cubicBezTo>
                  <a:cubicBezTo>
                    <a:pt x="17637" y="469"/>
                    <a:pt x="17322" y="513"/>
                    <a:pt x="16992" y="529"/>
                  </a:cubicBezTo>
                  <a:cubicBezTo>
                    <a:pt x="16849" y="533"/>
                    <a:pt x="16702" y="535"/>
                    <a:pt x="16554" y="535"/>
                  </a:cubicBezTo>
                  <a:cubicBezTo>
                    <a:pt x="16127" y="535"/>
                    <a:pt x="15687" y="512"/>
                    <a:pt x="15298" y="423"/>
                  </a:cubicBezTo>
                  <a:cubicBezTo>
                    <a:pt x="15118" y="379"/>
                    <a:pt x="15072" y="349"/>
                    <a:pt x="14892" y="349"/>
                  </a:cubicBezTo>
                  <a:cubicBezTo>
                    <a:pt x="14548" y="349"/>
                    <a:pt x="14188" y="363"/>
                    <a:pt x="13842" y="363"/>
                  </a:cubicBezTo>
                  <a:cubicBezTo>
                    <a:pt x="13692" y="363"/>
                    <a:pt x="13558" y="363"/>
                    <a:pt x="13422" y="333"/>
                  </a:cubicBezTo>
                  <a:cubicBezTo>
                    <a:pt x="13332" y="319"/>
                    <a:pt x="13258" y="273"/>
                    <a:pt x="13198" y="199"/>
                  </a:cubicBezTo>
                  <a:cubicBezTo>
                    <a:pt x="13124" y="175"/>
                    <a:pt x="13048" y="166"/>
                    <a:pt x="12973" y="166"/>
                  </a:cubicBezTo>
                  <a:cubicBezTo>
                    <a:pt x="12758" y="166"/>
                    <a:pt x="12542" y="240"/>
                    <a:pt x="12343" y="273"/>
                  </a:cubicBezTo>
                  <a:cubicBezTo>
                    <a:pt x="12343" y="289"/>
                    <a:pt x="12253" y="319"/>
                    <a:pt x="12253" y="333"/>
                  </a:cubicBezTo>
                  <a:cubicBezTo>
                    <a:pt x="11923" y="349"/>
                    <a:pt x="9869" y="363"/>
                    <a:pt x="9899" y="603"/>
                  </a:cubicBezTo>
                  <a:cubicBezTo>
                    <a:pt x="9850" y="621"/>
                    <a:pt x="9795" y="628"/>
                    <a:pt x="9738" y="628"/>
                  </a:cubicBezTo>
                  <a:cubicBezTo>
                    <a:pt x="9548" y="628"/>
                    <a:pt x="9324" y="552"/>
                    <a:pt x="9163" y="529"/>
                  </a:cubicBezTo>
                  <a:cubicBezTo>
                    <a:pt x="8459" y="453"/>
                    <a:pt x="7784" y="183"/>
                    <a:pt x="7094" y="79"/>
                  </a:cubicBezTo>
                  <a:cubicBezTo>
                    <a:pt x="6814" y="37"/>
                    <a:pt x="6539" y="1"/>
                    <a:pt x="6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565181" y="249255"/>
              <a:ext cx="5331706" cy="4687487"/>
            </a:xfrm>
            <a:custGeom>
              <a:avLst/>
              <a:gdLst/>
              <a:ahLst/>
              <a:cxnLst/>
              <a:rect l="l" t="t" r="r" b="b"/>
              <a:pathLst>
                <a:path w="27430" h="24116" extrusionOk="0">
                  <a:moveTo>
                    <a:pt x="2280" y="300"/>
                  </a:moveTo>
                  <a:lnTo>
                    <a:pt x="2280" y="1786"/>
                  </a:lnTo>
                  <a:lnTo>
                    <a:pt x="795" y="1786"/>
                  </a:lnTo>
                  <a:lnTo>
                    <a:pt x="795" y="300"/>
                  </a:lnTo>
                  <a:close/>
                  <a:moveTo>
                    <a:pt x="3840" y="300"/>
                  </a:moveTo>
                  <a:lnTo>
                    <a:pt x="3840" y="1786"/>
                  </a:lnTo>
                  <a:lnTo>
                    <a:pt x="2370" y="1786"/>
                  </a:lnTo>
                  <a:lnTo>
                    <a:pt x="2370" y="300"/>
                  </a:lnTo>
                  <a:close/>
                  <a:moveTo>
                    <a:pt x="6974" y="300"/>
                  </a:moveTo>
                  <a:lnTo>
                    <a:pt x="6974" y="1786"/>
                  </a:lnTo>
                  <a:lnTo>
                    <a:pt x="5490" y="1786"/>
                  </a:lnTo>
                  <a:lnTo>
                    <a:pt x="5490" y="300"/>
                  </a:lnTo>
                  <a:close/>
                  <a:moveTo>
                    <a:pt x="13228" y="300"/>
                  </a:moveTo>
                  <a:lnTo>
                    <a:pt x="13228" y="1786"/>
                  </a:lnTo>
                  <a:lnTo>
                    <a:pt x="11758" y="1786"/>
                  </a:lnTo>
                  <a:lnTo>
                    <a:pt x="11758" y="300"/>
                  </a:lnTo>
                  <a:close/>
                  <a:moveTo>
                    <a:pt x="24190" y="300"/>
                  </a:moveTo>
                  <a:lnTo>
                    <a:pt x="24190" y="1786"/>
                  </a:lnTo>
                  <a:lnTo>
                    <a:pt x="22706" y="1786"/>
                  </a:lnTo>
                  <a:lnTo>
                    <a:pt x="22706" y="300"/>
                  </a:lnTo>
                  <a:close/>
                  <a:moveTo>
                    <a:pt x="25750" y="300"/>
                  </a:moveTo>
                  <a:lnTo>
                    <a:pt x="25750" y="1786"/>
                  </a:lnTo>
                  <a:lnTo>
                    <a:pt x="24266" y="1786"/>
                  </a:lnTo>
                  <a:lnTo>
                    <a:pt x="24266" y="300"/>
                  </a:lnTo>
                  <a:close/>
                  <a:moveTo>
                    <a:pt x="2280" y="1860"/>
                  </a:moveTo>
                  <a:lnTo>
                    <a:pt x="2280" y="3345"/>
                  </a:lnTo>
                  <a:lnTo>
                    <a:pt x="795" y="3345"/>
                  </a:lnTo>
                  <a:lnTo>
                    <a:pt x="795" y="1860"/>
                  </a:lnTo>
                  <a:close/>
                  <a:moveTo>
                    <a:pt x="3840" y="1860"/>
                  </a:moveTo>
                  <a:lnTo>
                    <a:pt x="3840" y="3345"/>
                  </a:lnTo>
                  <a:lnTo>
                    <a:pt x="2370" y="3345"/>
                  </a:lnTo>
                  <a:lnTo>
                    <a:pt x="2370" y="1860"/>
                  </a:lnTo>
                  <a:close/>
                  <a:moveTo>
                    <a:pt x="5414" y="1860"/>
                  </a:moveTo>
                  <a:lnTo>
                    <a:pt x="5414" y="3345"/>
                  </a:lnTo>
                  <a:lnTo>
                    <a:pt x="3930" y="3345"/>
                  </a:lnTo>
                  <a:lnTo>
                    <a:pt x="3930" y="1860"/>
                  </a:lnTo>
                  <a:close/>
                  <a:moveTo>
                    <a:pt x="6974" y="1860"/>
                  </a:moveTo>
                  <a:lnTo>
                    <a:pt x="6974" y="3345"/>
                  </a:lnTo>
                  <a:lnTo>
                    <a:pt x="5490" y="3345"/>
                  </a:lnTo>
                  <a:lnTo>
                    <a:pt x="5490" y="1860"/>
                  </a:lnTo>
                  <a:close/>
                  <a:moveTo>
                    <a:pt x="8533" y="1860"/>
                  </a:moveTo>
                  <a:lnTo>
                    <a:pt x="8533" y="3345"/>
                  </a:lnTo>
                  <a:lnTo>
                    <a:pt x="7064" y="3345"/>
                  </a:lnTo>
                  <a:lnTo>
                    <a:pt x="7064" y="1860"/>
                  </a:lnTo>
                  <a:close/>
                  <a:moveTo>
                    <a:pt x="10109" y="1860"/>
                  </a:moveTo>
                  <a:lnTo>
                    <a:pt x="10109" y="3345"/>
                  </a:lnTo>
                  <a:lnTo>
                    <a:pt x="8623" y="3345"/>
                  </a:lnTo>
                  <a:lnTo>
                    <a:pt x="8623" y="1860"/>
                  </a:lnTo>
                  <a:close/>
                  <a:moveTo>
                    <a:pt x="11668" y="1860"/>
                  </a:moveTo>
                  <a:lnTo>
                    <a:pt x="11668" y="3345"/>
                  </a:lnTo>
                  <a:lnTo>
                    <a:pt x="10183" y="3345"/>
                  </a:lnTo>
                  <a:lnTo>
                    <a:pt x="10183" y="1860"/>
                  </a:lnTo>
                  <a:close/>
                  <a:moveTo>
                    <a:pt x="13228" y="1860"/>
                  </a:moveTo>
                  <a:lnTo>
                    <a:pt x="13228" y="3345"/>
                  </a:lnTo>
                  <a:lnTo>
                    <a:pt x="11758" y="3345"/>
                  </a:lnTo>
                  <a:lnTo>
                    <a:pt x="11758" y="1860"/>
                  </a:lnTo>
                  <a:close/>
                  <a:moveTo>
                    <a:pt x="14802" y="1860"/>
                  </a:moveTo>
                  <a:lnTo>
                    <a:pt x="14802" y="3345"/>
                  </a:lnTo>
                  <a:lnTo>
                    <a:pt x="13318" y="3345"/>
                  </a:lnTo>
                  <a:lnTo>
                    <a:pt x="13318" y="1860"/>
                  </a:lnTo>
                  <a:close/>
                  <a:moveTo>
                    <a:pt x="16362" y="1860"/>
                  </a:moveTo>
                  <a:lnTo>
                    <a:pt x="16362" y="3345"/>
                  </a:lnTo>
                  <a:lnTo>
                    <a:pt x="14878" y="3345"/>
                  </a:lnTo>
                  <a:lnTo>
                    <a:pt x="14878" y="1860"/>
                  </a:lnTo>
                  <a:close/>
                  <a:moveTo>
                    <a:pt x="17922" y="1860"/>
                  </a:moveTo>
                  <a:lnTo>
                    <a:pt x="17922" y="3345"/>
                  </a:lnTo>
                  <a:lnTo>
                    <a:pt x="16452" y="3345"/>
                  </a:lnTo>
                  <a:lnTo>
                    <a:pt x="16452" y="1860"/>
                  </a:lnTo>
                  <a:close/>
                  <a:moveTo>
                    <a:pt x="19497" y="1860"/>
                  </a:moveTo>
                  <a:lnTo>
                    <a:pt x="19497" y="3345"/>
                  </a:lnTo>
                  <a:lnTo>
                    <a:pt x="18012" y="3345"/>
                  </a:lnTo>
                  <a:lnTo>
                    <a:pt x="18012" y="1860"/>
                  </a:lnTo>
                  <a:close/>
                  <a:moveTo>
                    <a:pt x="21057" y="1860"/>
                  </a:moveTo>
                  <a:lnTo>
                    <a:pt x="21057" y="3345"/>
                  </a:lnTo>
                  <a:lnTo>
                    <a:pt x="19571" y="3345"/>
                  </a:lnTo>
                  <a:lnTo>
                    <a:pt x="19571" y="1860"/>
                  </a:lnTo>
                  <a:close/>
                  <a:moveTo>
                    <a:pt x="22616" y="1860"/>
                  </a:moveTo>
                  <a:lnTo>
                    <a:pt x="22616" y="3345"/>
                  </a:lnTo>
                  <a:lnTo>
                    <a:pt x="21147" y="3345"/>
                  </a:lnTo>
                  <a:lnTo>
                    <a:pt x="21147" y="1860"/>
                  </a:lnTo>
                  <a:close/>
                  <a:moveTo>
                    <a:pt x="24190" y="1860"/>
                  </a:moveTo>
                  <a:lnTo>
                    <a:pt x="24190" y="3345"/>
                  </a:lnTo>
                  <a:lnTo>
                    <a:pt x="22706" y="3345"/>
                  </a:lnTo>
                  <a:lnTo>
                    <a:pt x="22706" y="1860"/>
                  </a:lnTo>
                  <a:close/>
                  <a:moveTo>
                    <a:pt x="25750" y="1860"/>
                  </a:moveTo>
                  <a:lnTo>
                    <a:pt x="25750" y="3345"/>
                  </a:lnTo>
                  <a:lnTo>
                    <a:pt x="24266" y="3345"/>
                  </a:lnTo>
                  <a:lnTo>
                    <a:pt x="24266" y="1860"/>
                  </a:lnTo>
                  <a:close/>
                  <a:moveTo>
                    <a:pt x="27310" y="1860"/>
                  </a:moveTo>
                  <a:lnTo>
                    <a:pt x="27310" y="3345"/>
                  </a:lnTo>
                  <a:lnTo>
                    <a:pt x="25840" y="3345"/>
                  </a:lnTo>
                  <a:lnTo>
                    <a:pt x="25840" y="1860"/>
                  </a:lnTo>
                  <a:close/>
                  <a:moveTo>
                    <a:pt x="3840" y="3435"/>
                  </a:moveTo>
                  <a:lnTo>
                    <a:pt x="3840" y="4905"/>
                  </a:lnTo>
                  <a:lnTo>
                    <a:pt x="2370" y="4905"/>
                  </a:lnTo>
                  <a:lnTo>
                    <a:pt x="2370" y="3435"/>
                  </a:lnTo>
                  <a:close/>
                  <a:moveTo>
                    <a:pt x="5414" y="3435"/>
                  </a:moveTo>
                  <a:lnTo>
                    <a:pt x="5414" y="4905"/>
                  </a:lnTo>
                  <a:lnTo>
                    <a:pt x="3930" y="4905"/>
                  </a:lnTo>
                  <a:lnTo>
                    <a:pt x="3930" y="3435"/>
                  </a:lnTo>
                  <a:close/>
                  <a:moveTo>
                    <a:pt x="6974" y="3435"/>
                  </a:moveTo>
                  <a:lnTo>
                    <a:pt x="6974" y="4905"/>
                  </a:lnTo>
                  <a:lnTo>
                    <a:pt x="5490" y="4905"/>
                  </a:lnTo>
                  <a:lnTo>
                    <a:pt x="5490" y="3435"/>
                  </a:lnTo>
                  <a:close/>
                  <a:moveTo>
                    <a:pt x="8533" y="3435"/>
                  </a:moveTo>
                  <a:lnTo>
                    <a:pt x="8533" y="4905"/>
                  </a:lnTo>
                  <a:lnTo>
                    <a:pt x="7064" y="4905"/>
                  </a:lnTo>
                  <a:lnTo>
                    <a:pt x="7064" y="3435"/>
                  </a:lnTo>
                  <a:close/>
                  <a:moveTo>
                    <a:pt x="10109" y="3435"/>
                  </a:moveTo>
                  <a:lnTo>
                    <a:pt x="10109" y="4905"/>
                  </a:lnTo>
                  <a:lnTo>
                    <a:pt x="8623" y="4905"/>
                  </a:lnTo>
                  <a:lnTo>
                    <a:pt x="8623" y="3435"/>
                  </a:lnTo>
                  <a:close/>
                  <a:moveTo>
                    <a:pt x="11668" y="3435"/>
                  </a:moveTo>
                  <a:lnTo>
                    <a:pt x="11668" y="4905"/>
                  </a:lnTo>
                  <a:lnTo>
                    <a:pt x="10183" y="4905"/>
                  </a:lnTo>
                  <a:lnTo>
                    <a:pt x="10183" y="3435"/>
                  </a:lnTo>
                  <a:close/>
                  <a:moveTo>
                    <a:pt x="13228" y="3435"/>
                  </a:moveTo>
                  <a:lnTo>
                    <a:pt x="13228" y="4905"/>
                  </a:lnTo>
                  <a:lnTo>
                    <a:pt x="11758" y="4905"/>
                  </a:lnTo>
                  <a:lnTo>
                    <a:pt x="11758" y="3435"/>
                  </a:lnTo>
                  <a:close/>
                  <a:moveTo>
                    <a:pt x="14802" y="3435"/>
                  </a:moveTo>
                  <a:lnTo>
                    <a:pt x="14802" y="4905"/>
                  </a:lnTo>
                  <a:lnTo>
                    <a:pt x="13318" y="4905"/>
                  </a:lnTo>
                  <a:lnTo>
                    <a:pt x="13318" y="3435"/>
                  </a:lnTo>
                  <a:close/>
                  <a:moveTo>
                    <a:pt x="16362" y="3435"/>
                  </a:moveTo>
                  <a:lnTo>
                    <a:pt x="16362" y="4905"/>
                  </a:lnTo>
                  <a:lnTo>
                    <a:pt x="14878" y="4905"/>
                  </a:lnTo>
                  <a:lnTo>
                    <a:pt x="14878" y="3435"/>
                  </a:lnTo>
                  <a:close/>
                  <a:moveTo>
                    <a:pt x="17922" y="3435"/>
                  </a:moveTo>
                  <a:lnTo>
                    <a:pt x="17922" y="4905"/>
                  </a:lnTo>
                  <a:lnTo>
                    <a:pt x="16452" y="4905"/>
                  </a:lnTo>
                  <a:lnTo>
                    <a:pt x="16452" y="3435"/>
                  </a:lnTo>
                  <a:close/>
                  <a:moveTo>
                    <a:pt x="19497" y="3435"/>
                  </a:moveTo>
                  <a:lnTo>
                    <a:pt x="19497" y="4905"/>
                  </a:lnTo>
                  <a:lnTo>
                    <a:pt x="18012" y="4905"/>
                  </a:lnTo>
                  <a:lnTo>
                    <a:pt x="18012" y="3435"/>
                  </a:lnTo>
                  <a:close/>
                  <a:moveTo>
                    <a:pt x="21057" y="3435"/>
                  </a:moveTo>
                  <a:lnTo>
                    <a:pt x="21057" y="4905"/>
                  </a:lnTo>
                  <a:lnTo>
                    <a:pt x="19571" y="4905"/>
                  </a:lnTo>
                  <a:lnTo>
                    <a:pt x="19571" y="3435"/>
                  </a:lnTo>
                  <a:close/>
                  <a:moveTo>
                    <a:pt x="22616" y="3435"/>
                  </a:moveTo>
                  <a:lnTo>
                    <a:pt x="22616" y="4905"/>
                  </a:lnTo>
                  <a:lnTo>
                    <a:pt x="21147" y="4905"/>
                  </a:lnTo>
                  <a:lnTo>
                    <a:pt x="21147" y="3435"/>
                  </a:lnTo>
                  <a:close/>
                  <a:moveTo>
                    <a:pt x="24190" y="3435"/>
                  </a:moveTo>
                  <a:lnTo>
                    <a:pt x="24190" y="4905"/>
                  </a:lnTo>
                  <a:lnTo>
                    <a:pt x="22706" y="4905"/>
                  </a:lnTo>
                  <a:lnTo>
                    <a:pt x="22706" y="3435"/>
                  </a:lnTo>
                  <a:close/>
                  <a:moveTo>
                    <a:pt x="25750" y="3435"/>
                  </a:moveTo>
                  <a:lnTo>
                    <a:pt x="25750" y="4905"/>
                  </a:lnTo>
                  <a:lnTo>
                    <a:pt x="24266" y="4905"/>
                  </a:lnTo>
                  <a:lnTo>
                    <a:pt x="24266" y="3435"/>
                  </a:lnTo>
                  <a:close/>
                  <a:moveTo>
                    <a:pt x="3840" y="4995"/>
                  </a:moveTo>
                  <a:lnTo>
                    <a:pt x="3840" y="6479"/>
                  </a:lnTo>
                  <a:lnTo>
                    <a:pt x="2370" y="6479"/>
                  </a:lnTo>
                  <a:lnTo>
                    <a:pt x="2370" y="4995"/>
                  </a:lnTo>
                  <a:close/>
                  <a:moveTo>
                    <a:pt x="5414" y="4995"/>
                  </a:moveTo>
                  <a:lnTo>
                    <a:pt x="5414" y="6479"/>
                  </a:lnTo>
                  <a:lnTo>
                    <a:pt x="3930" y="6479"/>
                  </a:lnTo>
                  <a:lnTo>
                    <a:pt x="3930" y="4995"/>
                  </a:lnTo>
                  <a:close/>
                  <a:moveTo>
                    <a:pt x="6974" y="4995"/>
                  </a:moveTo>
                  <a:lnTo>
                    <a:pt x="6974" y="6479"/>
                  </a:lnTo>
                  <a:lnTo>
                    <a:pt x="5490" y="6479"/>
                  </a:lnTo>
                  <a:lnTo>
                    <a:pt x="5490" y="4995"/>
                  </a:lnTo>
                  <a:close/>
                  <a:moveTo>
                    <a:pt x="8533" y="4995"/>
                  </a:moveTo>
                  <a:lnTo>
                    <a:pt x="8533" y="6479"/>
                  </a:lnTo>
                  <a:lnTo>
                    <a:pt x="7064" y="6479"/>
                  </a:lnTo>
                  <a:lnTo>
                    <a:pt x="7064" y="4995"/>
                  </a:lnTo>
                  <a:close/>
                  <a:moveTo>
                    <a:pt x="10109" y="4995"/>
                  </a:moveTo>
                  <a:lnTo>
                    <a:pt x="10109" y="6479"/>
                  </a:lnTo>
                  <a:lnTo>
                    <a:pt x="8623" y="6479"/>
                  </a:lnTo>
                  <a:lnTo>
                    <a:pt x="8623" y="4995"/>
                  </a:lnTo>
                  <a:close/>
                  <a:moveTo>
                    <a:pt x="11668" y="4995"/>
                  </a:moveTo>
                  <a:lnTo>
                    <a:pt x="11668" y="6479"/>
                  </a:lnTo>
                  <a:lnTo>
                    <a:pt x="10183" y="6479"/>
                  </a:lnTo>
                  <a:lnTo>
                    <a:pt x="10183" y="4995"/>
                  </a:lnTo>
                  <a:close/>
                  <a:moveTo>
                    <a:pt x="13228" y="4995"/>
                  </a:moveTo>
                  <a:lnTo>
                    <a:pt x="13228" y="6479"/>
                  </a:lnTo>
                  <a:lnTo>
                    <a:pt x="11758" y="6479"/>
                  </a:lnTo>
                  <a:lnTo>
                    <a:pt x="11758" y="4995"/>
                  </a:lnTo>
                  <a:close/>
                  <a:moveTo>
                    <a:pt x="14802" y="4995"/>
                  </a:moveTo>
                  <a:lnTo>
                    <a:pt x="14802" y="6479"/>
                  </a:lnTo>
                  <a:lnTo>
                    <a:pt x="13318" y="6479"/>
                  </a:lnTo>
                  <a:lnTo>
                    <a:pt x="13318" y="4995"/>
                  </a:lnTo>
                  <a:close/>
                  <a:moveTo>
                    <a:pt x="16362" y="4995"/>
                  </a:moveTo>
                  <a:lnTo>
                    <a:pt x="16362" y="6479"/>
                  </a:lnTo>
                  <a:lnTo>
                    <a:pt x="14878" y="6479"/>
                  </a:lnTo>
                  <a:lnTo>
                    <a:pt x="14878" y="4995"/>
                  </a:lnTo>
                  <a:close/>
                  <a:moveTo>
                    <a:pt x="17922" y="4995"/>
                  </a:moveTo>
                  <a:lnTo>
                    <a:pt x="17922" y="6479"/>
                  </a:lnTo>
                  <a:lnTo>
                    <a:pt x="16452" y="6479"/>
                  </a:lnTo>
                  <a:lnTo>
                    <a:pt x="16452" y="4995"/>
                  </a:lnTo>
                  <a:close/>
                  <a:moveTo>
                    <a:pt x="19497" y="4995"/>
                  </a:moveTo>
                  <a:lnTo>
                    <a:pt x="19497" y="6479"/>
                  </a:lnTo>
                  <a:lnTo>
                    <a:pt x="18012" y="6479"/>
                  </a:lnTo>
                  <a:lnTo>
                    <a:pt x="18012" y="4995"/>
                  </a:lnTo>
                  <a:close/>
                  <a:moveTo>
                    <a:pt x="21057" y="4995"/>
                  </a:moveTo>
                  <a:lnTo>
                    <a:pt x="21057" y="6479"/>
                  </a:lnTo>
                  <a:lnTo>
                    <a:pt x="19571" y="6479"/>
                  </a:lnTo>
                  <a:lnTo>
                    <a:pt x="19571" y="4995"/>
                  </a:lnTo>
                  <a:close/>
                  <a:moveTo>
                    <a:pt x="22616" y="4995"/>
                  </a:moveTo>
                  <a:lnTo>
                    <a:pt x="22616" y="6479"/>
                  </a:lnTo>
                  <a:lnTo>
                    <a:pt x="21147" y="6479"/>
                  </a:lnTo>
                  <a:lnTo>
                    <a:pt x="21147" y="4995"/>
                  </a:lnTo>
                  <a:close/>
                  <a:moveTo>
                    <a:pt x="24190" y="4995"/>
                  </a:moveTo>
                  <a:lnTo>
                    <a:pt x="24190" y="6479"/>
                  </a:lnTo>
                  <a:lnTo>
                    <a:pt x="22706" y="6479"/>
                  </a:lnTo>
                  <a:lnTo>
                    <a:pt x="22706" y="4995"/>
                  </a:lnTo>
                  <a:close/>
                  <a:moveTo>
                    <a:pt x="25750" y="4995"/>
                  </a:moveTo>
                  <a:lnTo>
                    <a:pt x="25750" y="6479"/>
                  </a:lnTo>
                  <a:lnTo>
                    <a:pt x="24266" y="6479"/>
                  </a:lnTo>
                  <a:lnTo>
                    <a:pt x="24266" y="4995"/>
                  </a:lnTo>
                  <a:close/>
                  <a:moveTo>
                    <a:pt x="3840" y="6555"/>
                  </a:moveTo>
                  <a:lnTo>
                    <a:pt x="3840" y="8039"/>
                  </a:lnTo>
                  <a:lnTo>
                    <a:pt x="2370" y="8039"/>
                  </a:lnTo>
                  <a:lnTo>
                    <a:pt x="2370" y="6555"/>
                  </a:lnTo>
                  <a:close/>
                  <a:moveTo>
                    <a:pt x="5414" y="6555"/>
                  </a:moveTo>
                  <a:lnTo>
                    <a:pt x="5414" y="8039"/>
                  </a:lnTo>
                  <a:lnTo>
                    <a:pt x="3930" y="8039"/>
                  </a:lnTo>
                  <a:lnTo>
                    <a:pt x="3930" y="6555"/>
                  </a:lnTo>
                  <a:close/>
                  <a:moveTo>
                    <a:pt x="6974" y="6555"/>
                  </a:moveTo>
                  <a:lnTo>
                    <a:pt x="6974" y="8039"/>
                  </a:lnTo>
                  <a:lnTo>
                    <a:pt x="5490" y="8039"/>
                  </a:lnTo>
                  <a:lnTo>
                    <a:pt x="5490" y="6555"/>
                  </a:lnTo>
                  <a:close/>
                  <a:moveTo>
                    <a:pt x="8533" y="6555"/>
                  </a:moveTo>
                  <a:lnTo>
                    <a:pt x="8533" y="8039"/>
                  </a:lnTo>
                  <a:lnTo>
                    <a:pt x="7064" y="8039"/>
                  </a:lnTo>
                  <a:lnTo>
                    <a:pt x="7064" y="6555"/>
                  </a:lnTo>
                  <a:close/>
                  <a:moveTo>
                    <a:pt x="10109" y="6555"/>
                  </a:moveTo>
                  <a:lnTo>
                    <a:pt x="10109" y="8039"/>
                  </a:lnTo>
                  <a:lnTo>
                    <a:pt x="8623" y="8039"/>
                  </a:lnTo>
                  <a:lnTo>
                    <a:pt x="8623" y="6555"/>
                  </a:lnTo>
                  <a:close/>
                  <a:moveTo>
                    <a:pt x="11668" y="6555"/>
                  </a:moveTo>
                  <a:lnTo>
                    <a:pt x="11668" y="8039"/>
                  </a:lnTo>
                  <a:lnTo>
                    <a:pt x="10183" y="8039"/>
                  </a:lnTo>
                  <a:lnTo>
                    <a:pt x="10183" y="6555"/>
                  </a:lnTo>
                  <a:close/>
                  <a:moveTo>
                    <a:pt x="13228" y="6555"/>
                  </a:moveTo>
                  <a:lnTo>
                    <a:pt x="13228" y="8039"/>
                  </a:lnTo>
                  <a:lnTo>
                    <a:pt x="11758" y="8039"/>
                  </a:lnTo>
                  <a:lnTo>
                    <a:pt x="11758" y="6555"/>
                  </a:lnTo>
                  <a:close/>
                  <a:moveTo>
                    <a:pt x="14802" y="6555"/>
                  </a:moveTo>
                  <a:lnTo>
                    <a:pt x="14802" y="8039"/>
                  </a:lnTo>
                  <a:lnTo>
                    <a:pt x="13318" y="8039"/>
                  </a:lnTo>
                  <a:lnTo>
                    <a:pt x="13318" y="6555"/>
                  </a:lnTo>
                  <a:close/>
                  <a:moveTo>
                    <a:pt x="16362" y="6555"/>
                  </a:moveTo>
                  <a:lnTo>
                    <a:pt x="16362" y="8039"/>
                  </a:lnTo>
                  <a:lnTo>
                    <a:pt x="14878" y="8039"/>
                  </a:lnTo>
                  <a:lnTo>
                    <a:pt x="14878" y="6555"/>
                  </a:lnTo>
                  <a:close/>
                  <a:moveTo>
                    <a:pt x="17922" y="6555"/>
                  </a:moveTo>
                  <a:lnTo>
                    <a:pt x="17922" y="8039"/>
                  </a:lnTo>
                  <a:lnTo>
                    <a:pt x="16452" y="8039"/>
                  </a:lnTo>
                  <a:lnTo>
                    <a:pt x="16452" y="6555"/>
                  </a:lnTo>
                  <a:close/>
                  <a:moveTo>
                    <a:pt x="19497" y="6555"/>
                  </a:moveTo>
                  <a:lnTo>
                    <a:pt x="19497" y="8039"/>
                  </a:lnTo>
                  <a:lnTo>
                    <a:pt x="18012" y="8039"/>
                  </a:lnTo>
                  <a:lnTo>
                    <a:pt x="18012" y="6555"/>
                  </a:lnTo>
                  <a:close/>
                  <a:moveTo>
                    <a:pt x="21057" y="6555"/>
                  </a:moveTo>
                  <a:lnTo>
                    <a:pt x="21057" y="8039"/>
                  </a:lnTo>
                  <a:lnTo>
                    <a:pt x="19571" y="8039"/>
                  </a:lnTo>
                  <a:lnTo>
                    <a:pt x="19571" y="6555"/>
                  </a:lnTo>
                  <a:close/>
                  <a:moveTo>
                    <a:pt x="22616" y="6555"/>
                  </a:moveTo>
                  <a:lnTo>
                    <a:pt x="22616" y="8039"/>
                  </a:lnTo>
                  <a:lnTo>
                    <a:pt x="21147" y="8039"/>
                  </a:lnTo>
                  <a:lnTo>
                    <a:pt x="21147" y="6555"/>
                  </a:lnTo>
                  <a:close/>
                  <a:moveTo>
                    <a:pt x="24190" y="6555"/>
                  </a:moveTo>
                  <a:lnTo>
                    <a:pt x="24190" y="8039"/>
                  </a:lnTo>
                  <a:lnTo>
                    <a:pt x="22706" y="8039"/>
                  </a:lnTo>
                  <a:lnTo>
                    <a:pt x="22706" y="6555"/>
                  </a:lnTo>
                  <a:close/>
                  <a:moveTo>
                    <a:pt x="25750" y="6555"/>
                  </a:moveTo>
                  <a:lnTo>
                    <a:pt x="25750" y="8039"/>
                  </a:lnTo>
                  <a:lnTo>
                    <a:pt x="24266" y="8039"/>
                  </a:lnTo>
                  <a:lnTo>
                    <a:pt x="24266" y="6555"/>
                  </a:lnTo>
                  <a:close/>
                  <a:moveTo>
                    <a:pt x="2280" y="8129"/>
                  </a:moveTo>
                  <a:lnTo>
                    <a:pt x="2280" y="9598"/>
                  </a:lnTo>
                  <a:lnTo>
                    <a:pt x="795" y="9598"/>
                  </a:lnTo>
                  <a:lnTo>
                    <a:pt x="795" y="8129"/>
                  </a:lnTo>
                  <a:close/>
                  <a:moveTo>
                    <a:pt x="3840" y="8129"/>
                  </a:moveTo>
                  <a:lnTo>
                    <a:pt x="3840" y="9598"/>
                  </a:lnTo>
                  <a:lnTo>
                    <a:pt x="2370" y="9598"/>
                  </a:lnTo>
                  <a:lnTo>
                    <a:pt x="2370" y="8129"/>
                  </a:lnTo>
                  <a:close/>
                  <a:moveTo>
                    <a:pt x="5414" y="8129"/>
                  </a:moveTo>
                  <a:lnTo>
                    <a:pt x="5414" y="9598"/>
                  </a:lnTo>
                  <a:lnTo>
                    <a:pt x="3930" y="9598"/>
                  </a:lnTo>
                  <a:lnTo>
                    <a:pt x="3930" y="8129"/>
                  </a:lnTo>
                  <a:close/>
                  <a:moveTo>
                    <a:pt x="6974" y="8129"/>
                  </a:moveTo>
                  <a:lnTo>
                    <a:pt x="6974" y="9598"/>
                  </a:lnTo>
                  <a:lnTo>
                    <a:pt x="5490" y="9598"/>
                  </a:lnTo>
                  <a:lnTo>
                    <a:pt x="5490" y="8129"/>
                  </a:lnTo>
                  <a:close/>
                  <a:moveTo>
                    <a:pt x="8533" y="8129"/>
                  </a:moveTo>
                  <a:lnTo>
                    <a:pt x="8533" y="9598"/>
                  </a:lnTo>
                  <a:lnTo>
                    <a:pt x="7064" y="9598"/>
                  </a:lnTo>
                  <a:lnTo>
                    <a:pt x="7064" y="8129"/>
                  </a:lnTo>
                  <a:close/>
                  <a:moveTo>
                    <a:pt x="10109" y="8129"/>
                  </a:moveTo>
                  <a:lnTo>
                    <a:pt x="10109" y="9598"/>
                  </a:lnTo>
                  <a:lnTo>
                    <a:pt x="8623" y="9598"/>
                  </a:lnTo>
                  <a:lnTo>
                    <a:pt x="8623" y="8129"/>
                  </a:lnTo>
                  <a:close/>
                  <a:moveTo>
                    <a:pt x="11668" y="8129"/>
                  </a:moveTo>
                  <a:lnTo>
                    <a:pt x="11668" y="9598"/>
                  </a:lnTo>
                  <a:lnTo>
                    <a:pt x="10183" y="9598"/>
                  </a:lnTo>
                  <a:lnTo>
                    <a:pt x="10183" y="8129"/>
                  </a:lnTo>
                  <a:close/>
                  <a:moveTo>
                    <a:pt x="13228" y="8129"/>
                  </a:moveTo>
                  <a:lnTo>
                    <a:pt x="13228" y="9598"/>
                  </a:lnTo>
                  <a:lnTo>
                    <a:pt x="11758" y="9598"/>
                  </a:lnTo>
                  <a:lnTo>
                    <a:pt x="11758" y="8129"/>
                  </a:lnTo>
                  <a:close/>
                  <a:moveTo>
                    <a:pt x="14802" y="8129"/>
                  </a:moveTo>
                  <a:lnTo>
                    <a:pt x="14802" y="9598"/>
                  </a:lnTo>
                  <a:lnTo>
                    <a:pt x="13318" y="9598"/>
                  </a:lnTo>
                  <a:lnTo>
                    <a:pt x="13318" y="8129"/>
                  </a:lnTo>
                  <a:close/>
                  <a:moveTo>
                    <a:pt x="16362" y="8129"/>
                  </a:moveTo>
                  <a:lnTo>
                    <a:pt x="16362" y="9598"/>
                  </a:lnTo>
                  <a:lnTo>
                    <a:pt x="14878" y="9598"/>
                  </a:lnTo>
                  <a:lnTo>
                    <a:pt x="14878" y="8129"/>
                  </a:lnTo>
                  <a:close/>
                  <a:moveTo>
                    <a:pt x="17922" y="8129"/>
                  </a:moveTo>
                  <a:lnTo>
                    <a:pt x="17922" y="9598"/>
                  </a:lnTo>
                  <a:lnTo>
                    <a:pt x="16452" y="9598"/>
                  </a:lnTo>
                  <a:lnTo>
                    <a:pt x="16452" y="8129"/>
                  </a:lnTo>
                  <a:close/>
                  <a:moveTo>
                    <a:pt x="19497" y="8129"/>
                  </a:moveTo>
                  <a:lnTo>
                    <a:pt x="19497" y="9598"/>
                  </a:lnTo>
                  <a:lnTo>
                    <a:pt x="18012" y="9598"/>
                  </a:lnTo>
                  <a:lnTo>
                    <a:pt x="18012" y="8129"/>
                  </a:lnTo>
                  <a:close/>
                  <a:moveTo>
                    <a:pt x="21057" y="8129"/>
                  </a:moveTo>
                  <a:lnTo>
                    <a:pt x="21057" y="9598"/>
                  </a:lnTo>
                  <a:lnTo>
                    <a:pt x="19571" y="9598"/>
                  </a:lnTo>
                  <a:lnTo>
                    <a:pt x="19571" y="8129"/>
                  </a:lnTo>
                  <a:close/>
                  <a:moveTo>
                    <a:pt x="22616" y="8129"/>
                  </a:moveTo>
                  <a:lnTo>
                    <a:pt x="22616" y="9598"/>
                  </a:lnTo>
                  <a:lnTo>
                    <a:pt x="21147" y="9598"/>
                  </a:lnTo>
                  <a:lnTo>
                    <a:pt x="21147" y="8129"/>
                  </a:lnTo>
                  <a:close/>
                  <a:moveTo>
                    <a:pt x="24190" y="8129"/>
                  </a:moveTo>
                  <a:lnTo>
                    <a:pt x="24190" y="9598"/>
                  </a:lnTo>
                  <a:lnTo>
                    <a:pt x="22706" y="9598"/>
                  </a:lnTo>
                  <a:lnTo>
                    <a:pt x="22706" y="8129"/>
                  </a:lnTo>
                  <a:close/>
                  <a:moveTo>
                    <a:pt x="25750" y="8129"/>
                  </a:moveTo>
                  <a:lnTo>
                    <a:pt x="25750" y="9598"/>
                  </a:lnTo>
                  <a:lnTo>
                    <a:pt x="24266" y="9598"/>
                  </a:lnTo>
                  <a:lnTo>
                    <a:pt x="24266" y="8129"/>
                  </a:lnTo>
                  <a:close/>
                  <a:moveTo>
                    <a:pt x="2280" y="9688"/>
                  </a:moveTo>
                  <a:lnTo>
                    <a:pt x="2280" y="11174"/>
                  </a:lnTo>
                  <a:lnTo>
                    <a:pt x="795" y="11174"/>
                  </a:lnTo>
                  <a:lnTo>
                    <a:pt x="795" y="9688"/>
                  </a:lnTo>
                  <a:close/>
                  <a:moveTo>
                    <a:pt x="3840" y="9688"/>
                  </a:moveTo>
                  <a:lnTo>
                    <a:pt x="3840" y="11174"/>
                  </a:lnTo>
                  <a:lnTo>
                    <a:pt x="2370" y="11174"/>
                  </a:lnTo>
                  <a:lnTo>
                    <a:pt x="2370" y="9688"/>
                  </a:lnTo>
                  <a:close/>
                  <a:moveTo>
                    <a:pt x="5414" y="9688"/>
                  </a:moveTo>
                  <a:lnTo>
                    <a:pt x="5414" y="11174"/>
                  </a:lnTo>
                  <a:lnTo>
                    <a:pt x="3930" y="11174"/>
                  </a:lnTo>
                  <a:lnTo>
                    <a:pt x="3930" y="9688"/>
                  </a:lnTo>
                  <a:close/>
                  <a:moveTo>
                    <a:pt x="6974" y="9688"/>
                  </a:moveTo>
                  <a:lnTo>
                    <a:pt x="6974" y="11174"/>
                  </a:lnTo>
                  <a:lnTo>
                    <a:pt x="5490" y="11174"/>
                  </a:lnTo>
                  <a:lnTo>
                    <a:pt x="5490" y="9688"/>
                  </a:lnTo>
                  <a:close/>
                  <a:moveTo>
                    <a:pt x="8533" y="9688"/>
                  </a:moveTo>
                  <a:lnTo>
                    <a:pt x="8533" y="11174"/>
                  </a:lnTo>
                  <a:lnTo>
                    <a:pt x="7064" y="11174"/>
                  </a:lnTo>
                  <a:lnTo>
                    <a:pt x="7064" y="9688"/>
                  </a:lnTo>
                  <a:close/>
                  <a:moveTo>
                    <a:pt x="10109" y="9688"/>
                  </a:moveTo>
                  <a:lnTo>
                    <a:pt x="10109" y="11174"/>
                  </a:lnTo>
                  <a:lnTo>
                    <a:pt x="8623" y="11174"/>
                  </a:lnTo>
                  <a:lnTo>
                    <a:pt x="8623" y="9688"/>
                  </a:lnTo>
                  <a:close/>
                  <a:moveTo>
                    <a:pt x="11668" y="9688"/>
                  </a:moveTo>
                  <a:lnTo>
                    <a:pt x="11668" y="11174"/>
                  </a:lnTo>
                  <a:lnTo>
                    <a:pt x="10183" y="11174"/>
                  </a:lnTo>
                  <a:lnTo>
                    <a:pt x="10183" y="9688"/>
                  </a:lnTo>
                  <a:close/>
                  <a:moveTo>
                    <a:pt x="13228" y="9688"/>
                  </a:moveTo>
                  <a:lnTo>
                    <a:pt x="13228" y="11174"/>
                  </a:lnTo>
                  <a:lnTo>
                    <a:pt x="11758" y="11174"/>
                  </a:lnTo>
                  <a:lnTo>
                    <a:pt x="11758" y="9688"/>
                  </a:lnTo>
                  <a:close/>
                  <a:moveTo>
                    <a:pt x="14802" y="9688"/>
                  </a:moveTo>
                  <a:lnTo>
                    <a:pt x="14802" y="11174"/>
                  </a:lnTo>
                  <a:lnTo>
                    <a:pt x="13318" y="11174"/>
                  </a:lnTo>
                  <a:lnTo>
                    <a:pt x="13318" y="9688"/>
                  </a:lnTo>
                  <a:close/>
                  <a:moveTo>
                    <a:pt x="16362" y="9688"/>
                  </a:moveTo>
                  <a:lnTo>
                    <a:pt x="16362" y="11174"/>
                  </a:lnTo>
                  <a:lnTo>
                    <a:pt x="14878" y="11174"/>
                  </a:lnTo>
                  <a:lnTo>
                    <a:pt x="14878" y="9688"/>
                  </a:lnTo>
                  <a:close/>
                  <a:moveTo>
                    <a:pt x="17922" y="9688"/>
                  </a:moveTo>
                  <a:lnTo>
                    <a:pt x="17922" y="11174"/>
                  </a:lnTo>
                  <a:lnTo>
                    <a:pt x="16452" y="11174"/>
                  </a:lnTo>
                  <a:lnTo>
                    <a:pt x="16452" y="9688"/>
                  </a:lnTo>
                  <a:close/>
                  <a:moveTo>
                    <a:pt x="19497" y="9688"/>
                  </a:moveTo>
                  <a:lnTo>
                    <a:pt x="19497" y="11174"/>
                  </a:lnTo>
                  <a:lnTo>
                    <a:pt x="18012" y="11174"/>
                  </a:lnTo>
                  <a:lnTo>
                    <a:pt x="18012" y="9688"/>
                  </a:lnTo>
                  <a:close/>
                  <a:moveTo>
                    <a:pt x="21057" y="9688"/>
                  </a:moveTo>
                  <a:lnTo>
                    <a:pt x="21057" y="11174"/>
                  </a:lnTo>
                  <a:lnTo>
                    <a:pt x="19571" y="11174"/>
                  </a:lnTo>
                  <a:lnTo>
                    <a:pt x="19571" y="9688"/>
                  </a:lnTo>
                  <a:close/>
                  <a:moveTo>
                    <a:pt x="22616" y="9688"/>
                  </a:moveTo>
                  <a:lnTo>
                    <a:pt x="22616" y="11174"/>
                  </a:lnTo>
                  <a:lnTo>
                    <a:pt x="21147" y="11174"/>
                  </a:lnTo>
                  <a:lnTo>
                    <a:pt x="21147" y="9688"/>
                  </a:lnTo>
                  <a:close/>
                  <a:moveTo>
                    <a:pt x="24190" y="9688"/>
                  </a:moveTo>
                  <a:lnTo>
                    <a:pt x="24190" y="11174"/>
                  </a:lnTo>
                  <a:lnTo>
                    <a:pt x="22706" y="11174"/>
                  </a:lnTo>
                  <a:lnTo>
                    <a:pt x="22706" y="9688"/>
                  </a:lnTo>
                  <a:close/>
                  <a:moveTo>
                    <a:pt x="25750" y="9688"/>
                  </a:moveTo>
                  <a:lnTo>
                    <a:pt x="25750" y="11174"/>
                  </a:lnTo>
                  <a:lnTo>
                    <a:pt x="24266" y="11174"/>
                  </a:lnTo>
                  <a:lnTo>
                    <a:pt x="24266" y="9688"/>
                  </a:lnTo>
                  <a:close/>
                  <a:moveTo>
                    <a:pt x="795" y="12192"/>
                  </a:moveTo>
                  <a:lnTo>
                    <a:pt x="795" y="12401"/>
                  </a:lnTo>
                  <a:lnTo>
                    <a:pt x="795" y="12401"/>
                  </a:lnTo>
                  <a:cubicBezTo>
                    <a:pt x="796" y="12332"/>
                    <a:pt x="797" y="12262"/>
                    <a:pt x="795" y="12192"/>
                  </a:cubicBezTo>
                  <a:close/>
                  <a:moveTo>
                    <a:pt x="795" y="12401"/>
                  </a:moveTo>
                  <a:cubicBezTo>
                    <a:pt x="793" y="12504"/>
                    <a:pt x="790" y="12606"/>
                    <a:pt x="795" y="12703"/>
                  </a:cubicBezTo>
                  <a:lnTo>
                    <a:pt x="795" y="12401"/>
                  </a:lnTo>
                  <a:close/>
                  <a:moveTo>
                    <a:pt x="3840" y="11248"/>
                  </a:moveTo>
                  <a:lnTo>
                    <a:pt x="3840" y="12733"/>
                  </a:lnTo>
                  <a:lnTo>
                    <a:pt x="2370" y="12733"/>
                  </a:lnTo>
                  <a:lnTo>
                    <a:pt x="2370" y="11248"/>
                  </a:lnTo>
                  <a:close/>
                  <a:moveTo>
                    <a:pt x="5414" y="11248"/>
                  </a:moveTo>
                  <a:lnTo>
                    <a:pt x="5414" y="12733"/>
                  </a:lnTo>
                  <a:lnTo>
                    <a:pt x="3930" y="12733"/>
                  </a:lnTo>
                  <a:lnTo>
                    <a:pt x="3930" y="11248"/>
                  </a:lnTo>
                  <a:close/>
                  <a:moveTo>
                    <a:pt x="6974" y="11248"/>
                  </a:moveTo>
                  <a:lnTo>
                    <a:pt x="6974" y="12733"/>
                  </a:lnTo>
                  <a:lnTo>
                    <a:pt x="5490" y="12733"/>
                  </a:lnTo>
                  <a:lnTo>
                    <a:pt x="5490" y="11248"/>
                  </a:lnTo>
                  <a:close/>
                  <a:moveTo>
                    <a:pt x="8533" y="11248"/>
                  </a:moveTo>
                  <a:lnTo>
                    <a:pt x="8533" y="12733"/>
                  </a:lnTo>
                  <a:lnTo>
                    <a:pt x="7064" y="12733"/>
                  </a:lnTo>
                  <a:lnTo>
                    <a:pt x="7064" y="11248"/>
                  </a:lnTo>
                  <a:close/>
                  <a:moveTo>
                    <a:pt x="10109" y="11248"/>
                  </a:moveTo>
                  <a:lnTo>
                    <a:pt x="10109" y="12733"/>
                  </a:lnTo>
                  <a:lnTo>
                    <a:pt x="8623" y="12733"/>
                  </a:lnTo>
                  <a:lnTo>
                    <a:pt x="8623" y="11248"/>
                  </a:lnTo>
                  <a:close/>
                  <a:moveTo>
                    <a:pt x="11668" y="11248"/>
                  </a:moveTo>
                  <a:lnTo>
                    <a:pt x="11668" y="12733"/>
                  </a:lnTo>
                  <a:lnTo>
                    <a:pt x="10183" y="12733"/>
                  </a:lnTo>
                  <a:lnTo>
                    <a:pt x="10183" y="11248"/>
                  </a:lnTo>
                  <a:close/>
                  <a:moveTo>
                    <a:pt x="13228" y="11248"/>
                  </a:moveTo>
                  <a:lnTo>
                    <a:pt x="13228" y="12733"/>
                  </a:lnTo>
                  <a:lnTo>
                    <a:pt x="11758" y="12733"/>
                  </a:lnTo>
                  <a:lnTo>
                    <a:pt x="11758" y="11248"/>
                  </a:lnTo>
                  <a:close/>
                  <a:moveTo>
                    <a:pt x="14802" y="11248"/>
                  </a:moveTo>
                  <a:lnTo>
                    <a:pt x="14802" y="12733"/>
                  </a:lnTo>
                  <a:lnTo>
                    <a:pt x="13318" y="12733"/>
                  </a:lnTo>
                  <a:lnTo>
                    <a:pt x="13318" y="11248"/>
                  </a:lnTo>
                  <a:close/>
                  <a:moveTo>
                    <a:pt x="16362" y="11248"/>
                  </a:moveTo>
                  <a:lnTo>
                    <a:pt x="16362" y="12733"/>
                  </a:lnTo>
                  <a:lnTo>
                    <a:pt x="14878" y="12733"/>
                  </a:lnTo>
                  <a:lnTo>
                    <a:pt x="14878" y="11248"/>
                  </a:lnTo>
                  <a:close/>
                  <a:moveTo>
                    <a:pt x="17922" y="11248"/>
                  </a:moveTo>
                  <a:lnTo>
                    <a:pt x="17922" y="12733"/>
                  </a:lnTo>
                  <a:lnTo>
                    <a:pt x="16452" y="12733"/>
                  </a:lnTo>
                  <a:lnTo>
                    <a:pt x="16452" y="11248"/>
                  </a:lnTo>
                  <a:close/>
                  <a:moveTo>
                    <a:pt x="19497" y="11248"/>
                  </a:moveTo>
                  <a:lnTo>
                    <a:pt x="19497" y="12733"/>
                  </a:lnTo>
                  <a:lnTo>
                    <a:pt x="18012" y="12733"/>
                  </a:lnTo>
                  <a:lnTo>
                    <a:pt x="18012" y="11248"/>
                  </a:lnTo>
                  <a:close/>
                  <a:moveTo>
                    <a:pt x="21057" y="11248"/>
                  </a:moveTo>
                  <a:lnTo>
                    <a:pt x="21057" y="12733"/>
                  </a:lnTo>
                  <a:lnTo>
                    <a:pt x="19571" y="12733"/>
                  </a:lnTo>
                  <a:lnTo>
                    <a:pt x="19571" y="11248"/>
                  </a:lnTo>
                  <a:close/>
                  <a:moveTo>
                    <a:pt x="22616" y="11248"/>
                  </a:moveTo>
                  <a:lnTo>
                    <a:pt x="22616" y="12733"/>
                  </a:lnTo>
                  <a:lnTo>
                    <a:pt x="21147" y="12733"/>
                  </a:lnTo>
                  <a:lnTo>
                    <a:pt x="21147" y="11248"/>
                  </a:lnTo>
                  <a:close/>
                  <a:moveTo>
                    <a:pt x="24190" y="11248"/>
                  </a:moveTo>
                  <a:lnTo>
                    <a:pt x="24190" y="12733"/>
                  </a:lnTo>
                  <a:lnTo>
                    <a:pt x="22706" y="12733"/>
                  </a:lnTo>
                  <a:lnTo>
                    <a:pt x="22706" y="11248"/>
                  </a:lnTo>
                  <a:close/>
                  <a:moveTo>
                    <a:pt x="25750" y="11248"/>
                  </a:moveTo>
                  <a:lnTo>
                    <a:pt x="25750" y="12733"/>
                  </a:lnTo>
                  <a:lnTo>
                    <a:pt x="24266" y="12733"/>
                  </a:lnTo>
                  <a:lnTo>
                    <a:pt x="24266" y="11248"/>
                  </a:lnTo>
                  <a:close/>
                  <a:moveTo>
                    <a:pt x="3840" y="12823"/>
                  </a:moveTo>
                  <a:lnTo>
                    <a:pt x="3840" y="14293"/>
                  </a:lnTo>
                  <a:lnTo>
                    <a:pt x="2370" y="14293"/>
                  </a:lnTo>
                  <a:lnTo>
                    <a:pt x="2370" y="12823"/>
                  </a:lnTo>
                  <a:close/>
                  <a:moveTo>
                    <a:pt x="5414" y="12823"/>
                  </a:moveTo>
                  <a:lnTo>
                    <a:pt x="5414" y="14293"/>
                  </a:lnTo>
                  <a:lnTo>
                    <a:pt x="3930" y="14293"/>
                  </a:lnTo>
                  <a:lnTo>
                    <a:pt x="3930" y="12823"/>
                  </a:lnTo>
                  <a:close/>
                  <a:moveTo>
                    <a:pt x="6974" y="12823"/>
                  </a:moveTo>
                  <a:lnTo>
                    <a:pt x="6974" y="14293"/>
                  </a:lnTo>
                  <a:lnTo>
                    <a:pt x="5490" y="14293"/>
                  </a:lnTo>
                  <a:lnTo>
                    <a:pt x="5490" y="12823"/>
                  </a:lnTo>
                  <a:close/>
                  <a:moveTo>
                    <a:pt x="8533" y="12823"/>
                  </a:moveTo>
                  <a:lnTo>
                    <a:pt x="8533" y="14293"/>
                  </a:lnTo>
                  <a:lnTo>
                    <a:pt x="7064" y="14293"/>
                  </a:lnTo>
                  <a:lnTo>
                    <a:pt x="7064" y="12823"/>
                  </a:lnTo>
                  <a:close/>
                  <a:moveTo>
                    <a:pt x="10109" y="12823"/>
                  </a:moveTo>
                  <a:lnTo>
                    <a:pt x="10109" y="14293"/>
                  </a:lnTo>
                  <a:lnTo>
                    <a:pt x="8623" y="14293"/>
                  </a:lnTo>
                  <a:lnTo>
                    <a:pt x="8623" y="12823"/>
                  </a:lnTo>
                  <a:close/>
                  <a:moveTo>
                    <a:pt x="11668" y="12823"/>
                  </a:moveTo>
                  <a:lnTo>
                    <a:pt x="11668" y="14293"/>
                  </a:lnTo>
                  <a:lnTo>
                    <a:pt x="10183" y="14293"/>
                  </a:lnTo>
                  <a:lnTo>
                    <a:pt x="10183" y="12823"/>
                  </a:lnTo>
                  <a:close/>
                  <a:moveTo>
                    <a:pt x="13228" y="12823"/>
                  </a:moveTo>
                  <a:lnTo>
                    <a:pt x="13228" y="14293"/>
                  </a:lnTo>
                  <a:lnTo>
                    <a:pt x="11758" y="14293"/>
                  </a:lnTo>
                  <a:lnTo>
                    <a:pt x="11758" y="12823"/>
                  </a:lnTo>
                  <a:close/>
                  <a:moveTo>
                    <a:pt x="14802" y="12823"/>
                  </a:moveTo>
                  <a:lnTo>
                    <a:pt x="14802" y="14293"/>
                  </a:lnTo>
                  <a:lnTo>
                    <a:pt x="13318" y="14293"/>
                  </a:lnTo>
                  <a:lnTo>
                    <a:pt x="13318" y="12823"/>
                  </a:lnTo>
                  <a:close/>
                  <a:moveTo>
                    <a:pt x="16362" y="12823"/>
                  </a:moveTo>
                  <a:lnTo>
                    <a:pt x="16362" y="14293"/>
                  </a:lnTo>
                  <a:lnTo>
                    <a:pt x="14878" y="14293"/>
                  </a:lnTo>
                  <a:lnTo>
                    <a:pt x="14878" y="12823"/>
                  </a:lnTo>
                  <a:close/>
                  <a:moveTo>
                    <a:pt x="17922" y="12823"/>
                  </a:moveTo>
                  <a:lnTo>
                    <a:pt x="17922" y="14293"/>
                  </a:lnTo>
                  <a:lnTo>
                    <a:pt x="16452" y="14293"/>
                  </a:lnTo>
                  <a:lnTo>
                    <a:pt x="16452" y="12823"/>
                  </a:lnTo>
                  <a:close/>
                  <a:moveTo>
                    <a:pt x="19497" y="12823"/>
                  </a:moveTo>
                  <a:lnTo>
                    <a:pt x="19497" y="14293"/>
                  </a:lnTo>
                  <a:lnTo>
                    <a:pt x="18012" y="14293"/>
                  </a:lnTo>
                  <a:lnTo>
                    <a:pt x="18012" y="12823"/>
                  </a:lnTo>
                  <a:close/>
                  <a:moveTo>
                    <a:pt x="21057" y="12823"/>
                  </a:moveTo>
                  <a:lnTo>
                    <a:pt x="21057" y="14293"/>
                  </a:lnTo>
                  <a:lnTo>
                    <a:pt x="19571" y="14293"/>
                  </a:lnTo>
                  <a:lnTo>
                    <a:pt x="19571" y="12823"/>
                  </a:lnTo>
                  <a:close/>
                  <a:moveTo>
                    <a:pt x="22616" y="12823"/>
                  </a:moveTo>
                  <a:lnTo>
                    <a:pt x="22616" y="14293"/>
                  </a:lnTo>
                  <a:lnTo>
                    <a:pt x="21147" y="14293"/>
                  </a:lnTo>
                  <a:lnTo>
                    <a:pt x="21147" y="12823"/>
                  </a:lnTo>
                  <a:close/>
                  <a:moveTo>
                    <a:pt x="24190" y="12823"/>
                  </a:moveTo>
                  <a:lnTo>
                    <a:pt x="24190" y="14293"/>
                  </a:lnTo>
                  <a:lnTo>
                    <a:pt x="22706" y="14293"/>
                  </a:lnTo>
                  <a:lnTo>
                    <a:pt x="22706" y="12823"/>
                  </a:lnTo>
                  <a:close/>
                  <a:moveTo>
                    <a:pt x="25750" y="12823"/>
                  </a:moveTo>
                  <a:lnTo>
                    <a:pt x="25750" y="14293"/>
                  </a:lnTo>
                  <a:lnTo>
                    <a:pt x="24266" y="14293"/>
                  </a:lnTo>
                  <a:lnTo>
                    <a:pt x="24266" y="12823"/>
                  </a:lnTo>
                  <a:close/>
                  <a:moveTo>
                    <a:pt x="2280" y="14383"/>
                  </a:moveTo>
                  <a:lnTo>
                    <a:pt x="2280" y="15867"/>
                  </a:lnTo>
                  <a:lnTo>
                    <a:pt x="795" y="15867"/>
                  </a:lnTo>
                  <a:lnTo>
                    <a:pt x="795" y="14383"/>
                  </a:lnTo>
                  <a:close/>
                  <a:moveTo>
                    <a:pt x="3840" y="14383"/>
                  </a:moveTo>
                  <a:lnTo>
                    <a:pt x="3840" y="15867"/>
                  </a:lnTo>
                  <a:lnTo>
                    <a:pt x="2370" y="15867"/>
                  </a:lnTo>
                  <a:lnTo>
                    <a:pt x="2370" y="14383"/>
                  </a:lnTo>
                  <a:close/>
                  <a:moveTo>
                    <a:pt x="5414" y="14383"/>
                  </a:moveTo>
                  <a:lnTo>
                    <a:pt x="5414" y="15867"/>
                  </a:lnTo>
                  <a:lnTo>
                    <a:pt x="3930" y="15867"/>
                  </a:lnTo>
                  <a:lnTo>
                    <a:pt x="3930" y="14383"/>
                  </a:lnTo>
                  <a:close/>
                  <a:moveTo>
                    <a:pt x="6974" y="14383"/>
                  </a:moveTo>
                  <a:lnTo>
                    <a:pt x="6974" y="15867"/>
                  </a:lnTo>
                  <a:lnTo>
                    <a:pt x="5490" y="15867"/>
                  </a:lnTo>
                  <a:lnTo>
                    <a:pt x="5490" y="14383"/>
                  </a:lnTo>
                  <a:close/>
                  <a:moveTo>
                    <a:pt x="8533" y="14383"/>
                  </a:moveTo>
                  <a:lnTo>
                    <a:pt x="8533" y="15867"/>
                  </a:lnTo>
                  <a:lnTo>
                    <a:pt x="7064" y="15867"/>
                  </a:lnTo>
                  <a:lnTo>
                    <a:pt x="7064" y="14383"/>
                  </a:lnTo>
                  <a:close/>
                  <a:moveTo>
                    <a:pt x="10109" y="14383"/>
                  </a:moveTo>
                  <a:lnTo>
                    <a:pt x="10109" y="15867"/>
                  </a:lnTo>
                  <a:lnTo>
                    <a:pt x="8623" y="15867"/>
                  </a:lnTo>
                  <a:lnTo>
                    <a:pt x="8623" y="14383"/>
                  </a:lnTo>
                  <a:close/>
                  <a:moveTo>
                    <a:pt x="11668" y="14383"/>
                  </a:moveTo>
                  <a:lnTo>
                    <a:pt x="11668" y="15867"/>
                  </a:lnTo>
                  <a:lnTo>
                    <a:pt x="10183" y="15867"/>
                  </a:lnTo>
                  <a:lnTo>
                    <a:pt x="10183" y="14383"/>
                  </a:lnTo>
                  <a:close/>
                  <a:moveTo>
                    <a:pt x="13228" y="14383"/>
                  </a:moveTo>
                  <a:lnTo>
                    <a:pt x="13228" y="15867"/>
                  </a:lnTo>
                  <a:lnTo>
                    <a:pt x="11758" y="15867"/>
                  </a:lnTo>
                  <a:lnTo>
                    <a:pt x="11758" y="14383"/>
                  </a:lnTo>
                  <a:close/>
                  <a:moveTo>
                    <a:pt x="14802" y="14383"/>
                  </a:moveTo>
                  <a:lnTo>
                    <a:pt x="14802" y="15867"/>
                  </a:lnTo>
                  <a:lnTo>
                    <a:pt x="13318" y="15867"/>
                  </a:lnTo>
                  <a:lnTo>
                    <a:pt x="13318" y="14383"/>
                  </a:lnTo>
                  <a:close/>
                  <a:moveTo>
                    <a:pt x="16362" y="14383"/>
                  </a:moveTo>
                  <a:lnTo>
                    <a:pt x="16362" y="15867"/>
                  </a:lnTo>
                  <a:lnTo>
                    <a:pt x="14878" y="15867"/>
                  </a:lnTo>
                  <a:lnTo>
                    <a:pt x="14878" y="14383"/>
                  </a:lnTo>
                  <a:close/>
                  <a:moveTo>
                    <a:pt x="17922" y="14383"/>
                  </a:moveTo>
                  <a:lnTo>
                    <a:pt x="17922" y="15867"/>
                  </a:lnTo>
                  <a:lnTo>
                    <a:pt x="16452" y="15867"/>
                  </a:lnTo>
                  <a:lnTo>
                    <a:pt x="16452" y="14383"/>
                  </a:lnTo>
                  <a:close/>
                  <a:moveTo>
                    <a:pt x="19497" y="14383"/>
                  </a:moveTo>
                  <a:lnTo>
                    <a:pt x="19497" y="15867"/>
                  </a:lnTo>
                  <a:lnTo>
                    <a:pt x="18012" y="15867"/>
                  </a:lnTo>
                  <a:lnTo>
                    <a:pt x="18012" y="14383"/>
                  </a:lnTo>
                  <a:close/>
                  <a:moveTo>
                    <a:pt x="21057" y="14383"/>
                  </a:moveTo>
                  <a:lnTo>
                    <a:pt x="21057" y="15867"/>
                  </a:lnTo>
                  <a:lnTo>
                    <a:pt x="19571" y="15867"/>
                  </a:lnTo>
                  <a:lnTo>
                    <a:pt x="19571" y="14383"/>
                  </a:lnTo>
                  <a:close/>
                  <a:moveTo>
                    <a:pt x="22616" y="14383"/>
                  </a:moveTo>
                  <a:lnTo>
                    <a:pt x="22616" y="15867"/>
                  </a:lnTo>
                  <a:lnTo>
                    <a:pt x="21147" y="15867"/>
                  </a:lnTo>
                  <a:lnTo>
                    <a:pt x="21147" y="14383"/>
                  </a:lnTo>
                  <a:close/>
                  <a:moveTo>
                    <a:pt x="24190" y="14383"/>
                  </a:moveTo>
                  <a:lnTo>
                    <a:pt x="24190" y="15867"/>
                  </a:lnTo>
                  <a:lnTo>
                    <a:pt x="22706" y="15867"/>
                  </a:lnTo>
                  <a:lnTo>
                    <a:pt x="22706" y="14383"/>
                  </a:lnTo>
                  <a:close/>
                  <a:moveTo>
                    <a:pt x="25750" y="14383"/>
                  </a:moveTo>
                  <a:lnTo>
                    <a:pt x="25750" y="15867"/>
                  </a:lnTo>
                  <a:lnTo>
                    <a:pt x="24266" y="15867"/>
                  </a:lnTo>
                  <a:lnTo>
                    <a:pt x="24266" y="14383"/>
                  </a:lnTo>
                  <a:close/>
                  <a:moveTo>
                    <a:pt x="2280" y="15943"/>
                  </a:moveTo>
                  <a:lnTo>
                    <a:pt x="2280" y="17427"/>
                  </a:lnTo>
                  <a:lnTo>
                    <a:pt x="795" y="17427"/>
                  </a:lnTo>
                  <a:lnTo>
                    <a:pt x="795" y="15943"/>
                  </a:lnTo>
                  <a:close/>
                  <a:moveTo>
                    <a:pt x="3840" y="15943"/>
                  </a:moveTo>
                  <a:lnTo>
                    <a:pt x="3840" y="17427"/>
                  </a:lnTo>
                  <a:lnTo>
                    <a:pt x="2370" y="17427"/>
                  </a:lnTo>
                  <a:lnTo>
                    <a:pt x="2370" y="15943"/>
                  </a:lnTo>
                  <a:close/>
                  <a:moveTo>
                    <a:pt x="5414" y="15943"/>
                  </a:moveTo>
                  <a:lnTo>
                    <a:pt x="5414" y="17427"/>
                  </a:lnTo>
                  <a:lnTo>
                    <a:pt x="3930" y="17427"/>
                  </a:lnTo>
                  <a:lnTo>
                    <a:pt x="3930" y="15943"/>
                  </a:lnTo>
                  <a:close/>
                  <a:moveTo>
                    <a:pt x="6974" y="15943"/>
                  </a:moveTo>
                  <a:lnTo>
                    <a:pt x="6974" y="17427"/>
                  </a:lnTo>
                  <a:lnTo>
                    <a:pt x="5490" y="17427"/>
                  </a:lnTo>
                  <a:lnTo>
                    <a:pt x="5490" y="15943"/>
                  </a:lnTo>
                  <a:close/>
                  <a:moveTo>
                    <a:pt x="8533" y="15943"/>
                  </a:moveTo>
                  <a:lnTo>
                    <a:pt x="8533" y="17427"/>
                  </a:lnTo>
                  <a:lnTo>
                    <a:pt x="7064" y="17427"/>
                  </a:lnTo>
                  <a:lnTo>
                    <a:pt x="7064" y="15943"/>
                  </a:lnTo>
                  <a:close/>
                  <a:moveTo>
                    <a:pt x="10109" y="15943"/>
                  </a:moveTo>
                  <a:lnTo>
                    <a:pt x="10109" y="17427"/>
                  </a:lnTo>
                  <a:lnTo>
                    <a:pt x="8623" y="17427"/>
                  </a:lnTo>
                  <a:lnTo>
                    <a:pt x="8623" y="15943"/>
                  </a:lnTo>
                  <a:close/>
                  <a:moveTo>
                    <a:pt x="11668" y="15943"/>
                  </a:moveTo>
                  <a:lnTo>
                    <a:pt x="11668" y="17427"/>
                  </a:lnTo>
                  <a:lnTo>
                    <a:pt x="10183" y="17427"/>
                  </a:lnTo>
                  <a:lnTo>
                    <a:pt x="10183" y="15943"/>
                  </a:lnTo>
                  <a:close/>
                  <a:moveTo>
                    <a:pt x="13228" y="15943"/>
                  </a:moveTo>
                  <a:lnTo>
                    <a:pt x="13228" y="17427"/>
                  </a:lnTo>
                  <a:lnTo>
                    <a:pt x="11758" y="17427"/>
                  </a:lnTo>
                  <a:lnTo>
                    <a:pt x="11758" y="15943"/>
                  </a:lnTo>
                  <a:close/>
                  <a:moveTo>
                    <a:pt x="14802" y="15943"/>
                  </a:moveTo>
                  <a:lnTo>
                    <a:pt x="14802" y="17427"/>
                  </a:lnTo>
                  <a:lnTo>
                    <a:pt x="13318" y="17427"/>
                  </a:lnTo>
                  <a:lnTo>
                    <a:pt x="13318" y="15943"/>
                  </a:lnTo>
                  <a:close/>
                  <a:moveTo>
                    <a:pt x="16362" y="15943"/>
                  </a:moveTo>
                  <a:lnTo>
                    <a:pt x="16362" y="17427"/>
                  </a:lnTo>
                  <a:lnTo>
                    <a:pt x="14878" y="17427"/>
                  </a:lnTo>
                  <a:lnTo>
                    <a:pt x="14878" y="15943"/>
                  </a:lnTo>
                  <a:close/>
                  <a:moveTo>
                    <a:pt x="17922" y="15943"/>
                  </a:moveTo>
                  <a:lnTo>
                    <a:pt x="17922" y="17427"/>
                  </a:lnTo>
                  <a:lnTo>
                    <a:pt x="16452" y="17427"/>
                  </a:lnTo>
                  <a:lnTo>
                    <a:pt x="16452" y="15943"/>
                  </a:lnTo>
                  <a:close/>
                  <a:moveTo>
                    <a:pt x="19497" y="15943"/>
                  </a:moveTo>
                  <a:lnTo>
                    <a:pt x="19497" y="17427"/>
                  </a:lnTo>
                  <a:lnTo>
                    <a:pt x="18012" y="17427"/>
                  </a:lnTo>
                  <a:lnTo>
                    <a:pt x="18012" y="15943"/>
                  </a:lnTo>
                  <a:close/>
                  <a:moveTo>
                    <a:pt x="21057" y="15943"/>
                  </a:moveTo>
                  <a:lnTo>
                    <a:pt x="21057" y="17427"/>
                  </a:lnTo>
                  <a:lnTo>
                    <a:pt x="19571" y="17427"/>
                  </a:lnTo>
                  <a:lnTo>
                    <a:pt x="19571" y="15943"/>
                  </a:lnTo>
                  <a:close/>
                  <a:moveTo>
                    <a:pt x="22616" y="15943"/>
                  </a:moveTo>
                  <a:lnTo>
                    <a:pt x="22616" y="17427"/>
                  </a:lnTo>
                  <a:lnTo>
                    <a:pt x="21147" y="17427"/>
                  </a:lnTo>
                  <a:lnTo>
                    <a:pt x="21147" y="15943"/>
                  </a:lnTo>
                  <a:close/>
                  <a:moveTo>
                    <a:pt x="24190" y="15943"/>
                  </a:moveTo>
                  <a:lnTo>
                    <a:pt x="24190" y="17427"/>
                  </a:lnTo>
                  <a:lnTo>
                    <a:pt x="22706" y="17427"/>
                  </a:lnTo>
                  <a:lnTo>
                    <a:pt x="22706" y="15943"/>
                  </a:lnTo>
                  <a:close/>
                  <a:moveTo>
                    <a:pt x="25750" y="15943"/>
                  </a:moveTo>
                  <a:lnTo>
                    <a:pt x="25750" y="17427"/>
                  </a:lnTo>
                  <a:lnTo>
                    <a:pt x="24266" y="17427"/>
                  </a:lnTo>
                  <a:lnTo>
                    <a:pt x="24266" y="15943"/>
                  </a:lnTo>
                  <a:close/>
                  <a:moveTo>
                    <a:pt x="2280" y="17517"/>
                  </a:moveTo>
                  <a:lnTo>
                    <a:pt x="2280" y="18987"/>
                  </a:lnTo>
                  <a:lnTo>
                    <a:pt x="795" y="18987"/>
                  </a:lnTo>
                  <a:lnTo>
                    <a:pt x="795" y="17517"/>
                  </a:lnTo>
                  <a:close/>
                  <a:moveTo>
                    <a:pt x="3840" y="17517"/>
                  </a:moveTo>
                  <a:lnTo>
                    <a:pt x="3840" y="18987"/>
                  </a:lnTo>
                  <a:lnTo>
                    <a:pt x="2370" y="18987"/>
                  </a:lnTo>
                  <a:lnTo>
                    <a:pt x="2370" y="17517"/>
                  </a:lnTo>
                  <a:close/>
                  <a:moveTo>
                    <a:pt x="5414" y="17517"/>
                  </a:moveTo>
                  <a:lnTo>
                    <a:pt x="5414" y="18987"/>
                  </a:lnTo>
                  <a:lnTo>
                    <a:pt x="3930" y="18987"/>
                  </a:lnTo>
                  <a:lnTo>
                    <a:pt x="3930" y="17517"/>
                  </a:lnTo>
                  <a:close/>
                  <a:moveTo>
                    <a:pt x="6974" y="17517"/>
                  </a:moveTo>
                  <a:lnTo>
                    <a:pt x="6974" y="18987"/>
                  </a:lnTo>
                  <a:lnTo>
                    <a:pt x="5490" y="18987"/>
                  </a:lnTo>
                  <a:lnTo>
                    <a:pt x="5490" y="17517"/>
                  </a:lnTo>
                  <a:close/>
                  <a:moveTo>
                    <a:pt x="8533" y="17517"/>
                  </a:moveTo>
                  <a:lnTo>
                    <a:pt x="8533" y="18987"/>
                  </a:lnTo>
                  <a:lnTo>
                    <a:pt x="7064" y="18987"/>
                  </a:lnTo>
                  <a:lnTo>
                    <a:pt x="7064" y="17517"/>
                  </a:lnTo>
                  <a:close/>
                  <a:moveTo>
                    <a:pt x="10109" y="17517"/>
                  </a:moveTo>
                  <a:lnTo>
                    <a:pt x="10109" y="18987"/>
                  </a:lnTo>
                  <a:lnTo>
                    <a:pt x="8623" y="18987"/>
                  </a:lnTo>
                  <a:lnTo>
                    <a:pt x="8623" y="17517"/>
                  </a:lnTo>
                  <a:close/>
                  <a:moveTo>
                    <a:pt x="11668" y="17517"/>
                  </a:moveTo>
                  <a:lnTo>
                    <a:pt x="11668" y="18987"/>
                  </a:lnTo>
                  <a:lnTo>
                    <a:pt x="10183" y="18987"/>
                  </a:lnTo>
                  <a:lnTo>
                    <a:pt x="10183" y="17517"/>
                  </a:lnTo>
                  <a:close/>
                  <a:moveTo>
                    <a:pt x="13228" y="17517"/>
                  </a:moveTo>
                  <a:lnTo>
                    <a:pt x="13228" y="18987"/>
                  </a:lnTo>
                  <a:lnTo>
                    <a:pt x="11758" y="18987"/>
                  </a:lnTo>
                  <a:lnTo>
                    <a:pt x="11758" y="17517"/>
                  </a:lnTo>
                  <a:close/>
                  <a:moveTo>
                    <a:pt x="14802" y="17517"/>
                  </a:moveTo>
                  <a:lnTo>
                    <a:pt x="14802" y="18987"/>
                  </a:lnTo>
                  <a:lnTo>
                    <a:pt x="13318" y="18987"/>
                  </a:lnTo>
                  <a:lnTo>
                    <a:pt x="13318" y="17517"/>
                  </a:lnTo>
                  <a:close/>
                  <a:moveTo>
                    <a:pt x="16362" y="17517"/>
                  </a:moveTo>
                  <a:lnTo>
                    <a:pt x="16362" y="18987"/>
                  </a:lnTo>
                  <a:lnTo>
                    <a:pt x="14878" y="18987"/>
                  </a:lnTo>
                  <a:lnTo>
                    <a:pt x="14878" y="17517"/>
                  </a:lnTo>
                  <a:close/>
                  <a:moveTo>
                    <a:pt x="17922" y="17517"/>
                  </a:moveTo>
                  <a:lnTo>
                    <a:pt x="17922" y="18987"/>
                  </a:lnTo>
                  <a:lnTo>
                    <a:pt x="16452" y="18987"/>
                  </a:lnTo>
                  <a:lnTo>
                    <a:pt x="16452" y="17517"/>
                  </a:lnTo>
                  <a:close/>
                  <a:moveTo>
                    <a:pt x="19497" y="17517"/>
                  </a:moveTo>
                  <a:lnTo>
                    <a:pt x="19497" y="18987"/>
                  </a:lnTo>
                  <a:lnTo>
                    <a:pt x="18012" y="18987"/>
                  </a:lnTo>
                  <a:lnTo>
                    <a:pt x="18012" y="17517"/>
                  </a:lnTo>
                  <a:close/>
                  <a:moveTo>
                    <a:pt x="21057" y="17517"/>
                  </a:moveTo>
                  <a:lnTo>
                    <a:pt x="21057" y="18987"/>
                  </a:lnTo>
                  <a:lnTo>
                    <a:pt x="19571" y="18987"/>
                  </a:lnTo>
                  <a:lnTo>
                    <a:pt x="19571" y="17517"/>
                  </a:lnTo>
                  <a:close/>
                  <a:moveTo>
                    <a:pt x="22616" y="17517"/>
                  </a:moveTo>
                  <a:lnTo>
                    <a:pt x="22616" y="18987"/>
                  </a:lnTo>
                  <a:lnTo>
                    <a:pt x="21147" y="18987"/>
                  </a:lnTo>
                  <a:lnTo>
                    <a:pt x="21147" y="17517"/>
                  </a:lnTo>
                  <a:close/>
                  <a:moveTo>
                    <a:pt x="24190" y="17517"/>
                  </a:moveTo>
                  <a:lnTo>
                    <a:pt x="24190" y="18987"/>
                  </a:lnTo>
                  <a:lnTo>
                    <a:pt x="22706" y="18987"/>
                  </a:lnTo>
                  <a:lnTo>
                    <a:pt x="22706" y="17517"/>
                  </a:lnTo>
                  <a:close/>
                  <a:moveTo>
                    <a:pt x="25750" y="17517"/>
                  </a:moveTo>
                  <a:lnTo>
                    <a:pt x="25750" y="18987"/>
                  </a:lnTo>
                  <a:lnTo>
                    <a:pt x="24266" y="18987"/>
                  </a:lnTo>
                  <a:lnTo>
                    <a:pt x="24266" y="17517"/>
                  </a:lnTo>
                  <a:close/>
                  <a:moveTo>
                    <a:pt x="2280" y="19077"/>
                  </a:moveTo>
                  <a:lnTo>
                    <a:pt x="2280" y="20562"/>
                  </a:lnTo>
                  <a:lnTo>
                    <a:pt x="795" y="20562"/>
                  </a:lnTo>
                  <a:lnTo>
                    <a:pt x="795" y="19077"/>
                  </a:lnTo>
                  <a:close/>
                  <a:moveTo>
                    <a:pt x="3840" y="19077"/>
                  </a:moveTo>
                  <a:lnTo>
                    <a:pt x="3840" y="20562"/>
                  </a:lnTo>
                  <a:lnTo>
                    <a:pt x="2370" y="20562"/>
                  </a:lnTo>
                  <a:lnTo>
                    <a:pt x="2370" y="19077"/>
                  </a:lnTo>
                  <a:close/>
                  <a:moveTo>
                    <a:pt x="5414" y="19077"/>
                  </a:moveTo>
                  <a:lnTo>
                    <a:pt x="5414" y="20562"/>
                  </a:lnTo>
                  <a:lnTo>
                    <a:pt x="3930" y="20562"/>
                  </a:lnTo>
                  <a:lnTo>
                    <a:pt x="3930" y="19077"/>
                  </a:lnTo>
                  <a:close/>
                  <a:moveTo>
                    <a:pt x="6974" y="19077"/>
                  </a:moveTo>
                  <a:lnTo>
                    <a:pt x="6974" y="20562"/>
                  </a:lnTo>
                  <a:lnTo>
                    <a:pt x="5490" y="20562"/>
                  </a:lnTo>
                  <a:lnTo>
                    <a:pt x="5490" y="19077"/>
                  </a:lnTo>
                  <a:close/>
                  <a:moveTo>
                    <a:pt x="8533" y="19077"/>
                  </a:moveTo>
                  <a:lnTo>
                    <a:pt x="8533" y="20562"/>
                  </a:lnTo>
                  <a:lnTo>
                    <a:pt x="7064" y="20562"/>
                  </a:lnTo>
                  <a:lnTo>
                    <a:pt x="7064" y="19077"/>
                  </a:lnTo>
                  <a:close/>
                  <a:moveTo>
                    <a:pt x="10109" y="19077"/>
                  </a:moveTo>
                  <a:lnTo>
                    <a:pt x="10109" y="20562"/>
                  </a:lnTo>
                  <a:lnTo>
                    <a:pt x="8623" y="20562"/>
                  </a:lnTo>
                  <a:lnTo>
                    <a:pt x="8623" y="19077"/>
                  </a:lnTo>
                  <a:close/>
                  <a:moveTo>
                    <a:pt x="11668" y="19077"/>
                  </a:moveTo>
                  <a:lnTo>
                    <a:pt x="11668" y="20562"/>
                  </a:lnTo>
                  <a:lnTo>
                    <a:pt x="10183" y="20562"/>
                  </a:lnTo>
                  <a:lnTo>
                    <a:pt x="10183" y="19077"/>
                  </a:lnTo>
                  <a:close/>
                  <a:moveTo>
                    <a:pt x="13228" y="19077"/>
                  </a:moveTo>
                  <a:lnTo>
                    <a:pt x="13228" y="20562"/>
                  </a:lnTo>
                  <a:lnTo>
                    <a:pt x="11758" y="20562"/>
                  </a:lnTo>
                  <a:lnTo>
                    <a:pt x="11758" y="19077"/>
                  </a:lnTo>
                  <a:close/>
                  <a:moveTo>
                    <a:pt x="14802" y="19077"/>
                  </a:moveTo>
                  <a:lnTo>
                    <a:pt x="14802" y="20562"/>
                  </a:lnTo>
                  <a:lnTo>
                    <a:pt x="13318" y="20562"/>
                  </a:lnTo>
                  <a:lnTo>
                    <a:pt x="13318" y="19077"/>
                  </a:lnTo>
                  <a:close/>
                  <a:moveTo>
                    <a:pt x="16362" y="19077"/>
                  </a:moveTo>
                  <a:lnTo>
                    <a:pt x="16362" y="20562"/>
                  </a:lnTo>
                  <a:lnTo>
                    <a:pt x="14878" y="20562"/>
                  </a:lnTo>
                  <a:lnTo>
                    <a:pt x="14878" y="19077"/>
                  </a:lnTo>
                  <a:close/>
                  <a:moveTo>
                    <a:pt x="17922" y="19077"/>
                  </a:moveTo>
                  <a:lnTo>
                    <a:pt x="17922" y="20562"/>
                  </a:lnTo>
                  <a:lnTo>
                    <a:pt x="16452" y="20562"/>
                  </a:lnTo>
                  <a:lnTo>
                    <a:pt x="16452" y="19077"/>
                  </a:lnTo>
                  <a:close/>
                  <a:moveTo>
                    <a:pt x="19497" y="19077"/>
                  </a:moveTo>
                  <a:lnTo>
                    <a:pt x="19497" y="20562"/>
                  </a:lnTo>
                  <a:lnTo>
                    <a:pt x="18012" y="20562"/>
                  </a:lnTo>
                  <a:lnTo>
                    <a:pt x="18012" y="19077"/>
                  </a:lnTo>
                  <a:close/>
                  <a:moveTo>
                    <a:pt x="21057" y="19077"/>
                  </a:moveTo>
                  <a:lnTo>
                    <a:pt x="21057" y="20562"/>
                  </a:lnTo>
                  <a:lnTo>
                    <a:pt x="19571" y="20562"/>
                  </a:lnTo>
                  <a:lnTo>
                    <a:pt x="19571" y="19077"/>
                  </a:lnTo>
                  <a:close/>
                  <a:moveTo>
                    <a:pt x="22616" y="19077"/>
                  </a:moveTo>
                  <a:lnTo>
                    <a:pt x="22616" y="20562"/>
                  </a:lnTo>
                  <a:lnTo>
                    <a:pt x="21147" y="20562"/>
                  </a:lnTo>
                  <a:lnTo>
                    <a:pt x="21147" y="19077"/>
                  </a:lnTo>
                  <a:close/>
                  <a:moveTo>
                    <a:pt x="24190" y="19077"/>
                  </a:moveTo>
                  <a:lnTo>
                    <a:pt x="24190" y="20562"/>
                  </a:lnTo>
                  <a:lnTo>
                    <a:pt x="22706" y="20562"/>
                  </a:lnTo>
                  <a:lnTo>
                    <a:pt x="22706" y="19077"/>
                  </a:lnTo>
                  <a:close/>
                  <a:moveTo>
                    <a:pt x="25750" y="19077"/>
                  </a:moveTo>
                  <a:lnTo>
                    <a:pt x="25750" y="20562"/>
                  </a:lnTo>
                  <a:lnTo>
                    <a:pt x="24266" y="20562"/>
                  </a:lnTo>
                  <a:lnTo>
                    <a:pt x="24266" y="19077"/>
                  </a:lnTo>
                  <a:close/>
                  <a:moveTo>
                    <a:pt x="2280" y="20636"/>
                  </a:moveTo>
                  <a:lnTo>
                    <a:pt x="2280" y="22122"/>
                  </a:lnTo>
                  <a:lnTo>
                    <a:pt x="795" y="22122"/>
                  </a:lnTo>
                  <a:lnTo>
                    <a:pt x="795" y="20636"/>
                  </a:lnTo>
                  <a:close/>
                  <a:moveTo>
                    <a:pt x="3840" y="20636"/>
                  </a:moveTo>
                  <a:lnTo>
                    <a:pt x="3840" y="22122"/>
                  </a:lnTo>
                  <a:lnTo>
                    <a:pt x="2370" y="22122"/>
                  </a:lnTo>
                  <a:lnTo>
                    <a:pt x="2370" y="20636"/>
                  </a:lnTo>
                  <a:close/>
                  <a:moveTo>
                    <a:pt x="5414" y="20636"/>
                  </a:moveTo>
                  <a:lnTo>
                    <a:pt x="5414" y="22122"/>
                  </a:lnTo>
                  <a:lnTo>
                    <a:pt x="3930" y="22122"/>
                  </a:lnTo>
                  <a:lnTo>
                    <a:pt x="3930" y="20636"/>
                  </a:lnTo>
                  <a:close/>
                  <a:moveTo>
                    <a:pt x="6974" y="20636"/>
                  </a:moveTo>
                  <a:lnTo>
                    <a:pt x="6974" y="22122"/>
                  </a:lnTo>
                  <a:lnTo>
                    <a:pt x="5490" y="22122"/>
                  </a:lnTo>
                  <a:lnTo>
                    <a:pt x="5490" y="20636"/>
                  </a:lnTo>
                  <a:close/>
                  <a:moveTo>
                    <a:pt x="8533" y="20636"/>
                  </a:moveTo>
                  <a:lnTo>
                    <a:pt x="8533" y="22122"/>
                  </a:lnTo>
                  <a:lnTo>
                    <a:pt x="7064" y="22122"/>
                  </a:lnTo>
                  <a:lnTo>
                    <a:pt x="7064" y="20636"/>
                  </a:lnTo>
                  <a:close/>
                  <a:moveTo>
                    <a:pt x="10109" y="20636"/>
                  </a:moveTo>
                  <a:lnTo>
                    <a:pt x="10109" y="22122"/>
                  </a:lnTo>
                  <a:lnTo>
                    <a:pt x="8623" y="22122"/>
                  </a:lnTo>
                  <a:lnTo>
                    <a:pt x="8623" y="20636"/>
                  </a:lnTo>
                  <a:close/>
                  <a:moveTo>
                    <a:pt x="11668" y="20636"/>
                  </a:moveTo>
                  <a:lnTo>
                    <a:pt x="11668" y="22122"/>
                  </a:lnTo>
                  <a:lnTo>
                    <a:pt x="10183" y="22122"/>
                  </a:lnTo>
                  <a:lnTo>
                    <a:pt x="10183" y="20636"/>
                  </a:lnTo>
                  <a:close/>
                  <a:moveTo>
                    <a:pt x="13228" y="20636"/>
                  </a:moveTo>
                  <a:lnTo>
                    <a:pt x="13228" y="22122"/>
                  </a:lnTo>
                  <a:lnTo>
                    <a:pt x="11758" y="22122"/>
                  </a:lnTo>
                  <a:lnTo>
                    <a:pt x="11758" y="20636"/>
                  </a:lnTo>
                  <a:close/>
                  <a:moveTo>
                    <a:pt x="14802" y="20636"/>
                  </a:moveTo>
                  <a:lnTo>
                    <a:pt x="14802" y="22122"/>
                  </a:lnTo>
                  <a:lnTo>
                    <a:pt x="13318" y="22122"/>
                  </a:lnTo>
                  <a:lnTo>
                    <a:pt x="13318" y="20636"/>
                  </a:lnTo>
                  <a:close/>
                  <a:moveTo>
                    <a:pt x="16362" y="20636"/>
                  </a:moveTo>
                  <a:lnTo>
                    <a:pt x="16362" y="22122"/>
                  </a:lnTo>
                  <a:lnTo>
                    <a:pt x="14878" y="22122"/>
                  </a:lnTo>
                  <a:lnTo>
                    <a:pt x="14878" y="20636"/>
                  </a:lnTo>
                  <a:close/>
                  <a:moveTo>
                    <a:pt x="17922" y="20636"/>
                  </a:moveTo>
                  <a:lnTo>
                    <a:pt x="17922" y="22122"/>
                  </a:lnTo>
                  <a:lnTo>
                    <a:pt x="16452" y="22122"/>
                  </a:lnTo>
                  <a:lnTo>
                    <a:pt x="16452" y="20636"/>
                  </a:lnTo>
                  <a:close/>
                  <a:moveTo>
                    <a:pt x="19497" y="20636"/>
                  </a:moveTo>
                  <a:lnTo>
                    <a:pt x="19497" y="22122"/>
                  </a:lnTo>
                  <a:lnTo>
                    <a:pt x="18012" y="22122"/>
                  </a:lnTo>
                  <a:lnTo>
                    <a:pt x="18012" y="20636"/>
                  </a:lnTo>
                  <a:close/>
                  <a:moveTo>
                    <a:pt x="21057" y="20636"/>
                  </a:moveTo>
                  <a:lnTo>
                    <a:pt x="21057" y="22122"/>
                  </a:lnTo>
                  <a:lnTo>
                    <a:pt x="19571" y="22122"/>
                  </a:lnTo>
                  <a:lnTo>
                    <a:pt x="19571" y="20636"/>
                  </a:lnTo>
                  <a:close/>
                  <a:moveTo>
                    <a:pt x="22616" y="20636"/>
                  </a:moveTo>
                  <a:lnTo>
                    <a:pt x="22616" y="22122"/>
                  </a:lnTo>
                  <a:lnTo>
                    <a:pt x="21147" y="22122"/>
                  </a:lnTo>
                  <a:lnTo>
                    <a:pt x="21147" y="20636"/>
                  </a:lnTo>
                  <a:close/>
                  <a:moveTo>
                    <a:pt x="24190" y="20636"/>
                  </a:moveTo>
                  <a:lnTo>
                    <a:pt x="24190" y="22122"/>
                  </a:lnTo>
                  <a:lnTo>
                    <a:pt x="22706" y="22122"/>
                  </a:lnTo>
                  <a:lnTo>
                    <a:pt x="22706" y="20636"/>
                  </a:lnTo>
                  <a:close/>
                  <a:moveTo>
                    <a:pt x="25750" y="20636"/>
                  </a:moveTo>
                  <a:lnTo>
                    <a:pt x="25750" y="22122"/>
                  </a:lnTo>
                  <a:lnTo>
                    <a:pt x="24266" y="22122"/>
                  </a:lnTo>
                  <a:lnTo>
                    <a:pt x="24266" y="20636"/>
                  </a:lnTo>
                  <a:close/>
                  <a:moveTo>
                    <a:pt x="2280" y="22212"/>
                  </a:moveTo>
                  <a:lnTo>
                    <a:pt x="2280" y="23681"/>
                  </a:lnTo>
                  <a:lnTo>
                    <a:pt x="795" y="23681"/>
                  </a:lnTo>
                  <a:lnTo>
                    <a:pt x="795" y="22212"/>
                  </a:lnTo>
                  <a:close/>
                  <a:moveTo>
                    <a:pt x="3840" y="22212"/>
                  </a:moveTo>
                  <a:lnTo>
                    <a:pt x="3840" y="23681"/>
                  </a:lnTo>
                  <a:lnTo>
                    <a:pt x="2370" y="23681"/>
                  </a:lnTo>
                  <a:lnTo>
                    <a:pt x="2370" y="22212"/>
                  </a:lnTo>
                  <a:close/>
                  <a:moveTo>
                    <a:pt x="5414" y="22212"/>
                  </a:moveTo>
                  <a:lnTo>
                    <a:pt x="5414" y="23681"/>
                  </a:lnTo>
                  <a:lnTo>
                    <a:pt x="3930" y="23681"/>
                  </a:lnTo>
                  <a:lnTo>
                    <a:pt x="3930" y="22212"/>
                  </a:lnTo>
                  <a:close/>
                  <a:moveTo>
                    <a:pt x="6974" y="22212"/>
                  </a:moveTo>
                  <a:lnTo>
                    <a:pt x="6974" y="23681"/>
                  </a:lnTo>
                  <a:lnTo>
                    <a:pt x="5490" y="23681"/>
                  </a:lnTo>
                  <a:lnTo>
                    <a:pt x="5490" y="22212"/>
                  </a:lnTo>
                  <a:close/>
                  <a:moveTo>
                    <a:pt x="8533" y="22212"/>
                  </a:moveTo>
                  <a:lnTo>
                    <a:pt x="8533" y="23681"/>
                  </a:lnTo>
                  <a:lnTo>
                    <a:pt x="7064" y="23681"/>
                  </a:lnTo>
                  <a:lnTo>
                    <a:pt x="7064" y="22212"/>
                  </a:lnTo>
                  <a:close/>
                  <a:moveTo>
                    <a:pt x="10109" y="22212"/>
                  </a:moveTo>
                  <a:lnTo>
                    <a:pt x="10109" y="23681"/>
                  </a:lnTo>
                  <a:lnTo>
                    <a:pt x="8623" y="23681"/>
                  </a:lnTo>
                  <a:lnTo>
                    <a:pt x="8623" y="22212"/>
                  </a:lnTo>
                  <a:close/>
                  <a:moveTo>
                    <a:pt x="11668" y="22212"/>
                  </a:moveTo>
                  <a:lnTo>
                    <a:pt x="11668" y="23681"/>
                  </a:lnTo>
                  <a:lnTo>
                    <a:pt x="10183" y="23681"/>
                  </a:lnTo>
                  <a:lnTo>
                    <a:pt x="10183" y="22212"/>
                  </a:lnTo>
                  <a:close/>
                  <a:moveTo>
                    <a:pt x="13228" y="22212"/>
                  </a:moveTo>
                  <a:lnTo>
                    <a:pt x="13228" y="23681"/>
                  </a:lnTo>
                  <a:lnTo>
                    <a:pt x="11758" y="23681"/>
                  </a:lnTo>
                  <a:lnTo>
                    <a:pt x="11758" y="22212"/>
                  </a:lnTo>
                  <a:close/>
                  <a:moveTo>
                    <a:pt x="14802" y="22212"/>
                  </a:moveTo>
                  <a:lnTo>
                    <a:pt x="14802" y="23681"/>
                  </a:lnTo>
                  <a:lnTo>
                    <a:pt x="13318" y="23681"/>
                  </a:lnTo>
                  <a:lnTo>
                    <a:pt x="13318" y="22212"/>
                  </a:lnTo>
                  <a:close/>
                  <a:moveTo>
                    <a:pt x="16362" y="22212"/>
                  </a:moveTo>
                  <a:lnTo>
                    <a:pt x="16362" y="23681"/>
                  </a:lnTo>
                  <a:lnTo>
                    <a:pt x="14878" y="23681"/>
                  </a:lnTo>
                  <a:lnTo>
                    <a:pt x="14878" y="22212"/>
                  </a:lnTo>
                  <a:close/>
                  <a:moveTo>
                    <a:pt x="17922" y="22212"/>
                  </a:moveTo>
                  <a:lnTo>
                    <a:pt x="17922" y="23681"/>
                  </a:lnTo>
                  <a:lnTo>
                    <a:pt x="16452" y="23681"/>
                  </a:lnTo>
                  <a:lnTo>
                    <a:pt x="16452" y="22212"/>
                  </a:lnTo>
                  <a:close/>
                  <a:moveTo>
                    <a:pt x="25750" y="22212"/>
                  </a:moveTo>
                  <a:lnTo>
                    <a:pt x="25750" y="23681"/>
                  </a:lnTo>
                  <a:lnTo>
                    <a:pt x="24266" y="23681"/>
                  </a:lnTo>
                  <a:lnTo>
                    <a:pt x="24266" y="22212"/>
                  </a:lnTo>
                  <a:close/>
                  <a:moveTo>
                    <a:pt x="6974" y="0"/>
                  </a:moveTo>
                  <a:lnTo>
                    <a:pt x="6974" y="210"/>
                  </a:lnTo>
                  <a:lnTo>
                    <a:pt x="5490" y="210"/>
                  </a:lnTo>
                  <a:lnTo>
                    <a:pt x="5490" y="46"/>
                  </a:lnTo>
                  <a:cubicBezTo>
                    <a:pt x="5460" y="60"/>
                    <a:pt x="5430" y="60"/>
                    <a:pt x="5414" y="76"/>
                  </a:cubicBezTo>
                  <a:lnTo>
                    <a:pt x="5414" y="210"/>
                  </a:lnTo>
                  <a:lnTo>
                    <a:pt x="5040" y="210"/>
                  </a:lnTo>
                  <a:cubicBezTo>
                    <a:pt x="4920" y="256"/>
                    <a:pt x="4800" y="286"/>
                    <a:pt x="4664" y="300"/>
                  </a:cubicBezTo>
                  <a:lnTo>
                    <a:pt x="5414" y="300"/>
                  </a:lnTo>
                  <a:lnTo>
                    <a:pt x="5414" y="1786"/>
                  </a:lnTo>
                  <a:lnTo>
                    <a:pt x="3930" y="1786"/>
                  </a:lnTo>
                  <a:lnTo>
                    <a:pt x="3930" y="300"/>
                  </a:lnTo>
                  <a:lnTo>
                    <a:pt x="4080" y="300"/>
                  </a:lnTo>
                  <a:cubicBezTo>
                    <a:pt x="3720" y="300"/>
                    <a:pt x="3360" y="270"/>
                    <a:pt x="2984" y="240"/>
                  </a:cubicBezTo>
                  <a:cubicBezTo>
                    <a:pt x="2850" y="240"/>
                    <a:pt x="2700" y="226"/>
                    <a:pt x="2565" y="226"/>
                  </a:cubicBezTo>
                  <a:cubicBezTo>
                    <a:pt x="2505" y="226"/>
                    <a:pt x="2430" y="210"/>
                    <a:pt x="2370" y="210"/>
                  </a:cubicBezTo>
                  <a:lnTo>
                    <a:pt x="2100" y="210"/>
                  </a:lnTo>
                  <a:cubicBezTo>
                    <a:pt x="2085" y="210"/>
                    <a:pt x="2055" y="226"/>
                    <a:pt x="2025" y="226"/>
                  </a:cubicBezTo>
                  <a:lnTo>
                    <a:pt x="1335" y="226"/>
                  </a:lnTo>
                  <a:cubicBezTo>
                    <a:pt x="1305" y="226"/>
                    <a:pt x="1290" y="210"/>
                    <a:pt x="1275" y="210"/>
                  </a:cubicBezTo>
                  <a:lnTo>
                    <a:pt x="795" y="210"/>
                  </a:lnTo>
                  <a:lnTo>
                    <a:pt x="795" y="180"/>
                  </a:lnTo>
                  <a:lnTo>
                    <a:pt x="705" y="180"/>
                  </a:lnTo>
                  <a:lnTo>
                    <a:pt x="705" y="210"/>
                  </a:lnTo>
                  <a:lnTo>
                    <a:pt x="241" y="210"/>
                  </a:lnTo>
                  <a:cubicBezTo>
                    <a:pt x="241" y="240"/>
                    <a:pt x="225" y="270"/>
                    <a:pt x="225" y="300"/>
                  </a:cubicBezTo>
                  <a:lnTo>
                    <a:pt x="705" y="300"/>
                  </a:lnTo>
                  <a:lnTo>
                    <a:pt x="705" y="1786"/>
                  </a:lnTo>
                  <a:lnTo>
                    <a:pt x="435" y="1786"/>
                  </a:lnTo>
                  <a:lnTo>
                    <a:pt x="435" y="1860"/>
                  </a:lnTo>
                  <a:lnTo>
                    <a:pt x="705" y="1860"/>
                  </a:lnTo>
                  <a:lnTo>
                    <a:pt x="705" y="3345"/>
                  </a:lnTo>
                  <a:lnTo>
                    <a:pt x="255" y="3345"/>
                  </a:lnTo>
                  <a:cubicBezTo>
                    <a:pt x="255" y="3375"/>
                    <a:pt x="255" y="3405"/>
                    <a:pt x="271" y="3435"/>
                  </a:cubicBezTo>
                  <a:lnTo>
                    <a:pt x="705" y="3435"/>
                  </a:lnTo>
                  <a:lnTo>
                    <a:pt x="705" y="4545"/>
                  </a:lnTo>
                  <a:cubicBezTo>
                    <a:pt x="735" y="4575"/>
                    <a:pt x="765" y="4589"/>
                    <a:pt x="795" y="4619"/>
                  </a:cubicBezTo>
                  <a:lnTo>
                    <a:pt x="795" y="3435"/>
                  </a:lnTo>
                  <a:lnTo>
                    <a:pt x="2280" y="3435"/>
                  </a:lnTo>
                  <a:lnTo>
                    <a:pt x="2280" y="4905"/>
                  </a:lnTo>
                  <a:lnTo>
                    <a:pt x="945" y="4905"/>
                  </a:lnTo>
                  <a:lnTo>
                    <a:pt x="945" y="4995"/>
                  </a:lnTo>
                  <a:lnTo>
                    <a:pt x="2280" y="4995"/>
                  </a:lnTo>
                  <a:lnTo>
                    <a:pt x="2280" y="6479"/>
                  </a:lnTo>
                  <a:lnTo>
                    <a:pt x="930" y="6479"/>
                  </a:lnTo>
                  <a:cubicBezTo>
                    <a:pt x="915" y="6509"/>
                    <a:pt x="885" y="6539"/>
                    <a:pt x="855" y="6555"/>
                  </a:cubicBezTo>
                  <a:lnTo>
                    <a:pt x="2280" y="6555"/>
                  </a:lnTo>
                  <a:lnTo>
                    <a:pt x="2280" y="8039"/>
                  </a:lnTo>
                  <a:lnTo>
                    <a:pt x="795" y="8039"/>
                  </a:lnTo>
                  <a:lnTo>
                    <a:pt x="795" y="6629"/>
                  </a:lnTo>
                  <a:lnTo>
                    <a:pt x="705" y="6719"/>
                  </a:lnTo>
                  <a:lnTo>
                    <a:pt x="705" y="8039"/>
                  </a:lnTo>
                  <a:lnTo>
                    <a:pt x="421" y="8039"/>
                  </a:lnTo>
                  <a:cubicBezTo>
                    <a:pt x="405" y="8069"/>
                    <a:pt x="405" y="8099"/>
                    <a:pt x="391" y="8129"/>
                  </a:cubicBezTo>
                  <a:lnTo>
                    <a:pt x="705" y="8129"/>
                  </a:lnTo>
                  <a:lnTo>
                    <a:pt x="705" y="9598"/>
                  </a:lnTo>
                  <a:lnTo>
                    <a:pt x="181" y="9598"/>
                  </a:lnTo>
                  <a:cubicBezTo>
                    <a:pt x="165" y="9628"/>
                    <a:pt x="165" y="9658"/>
                    <a:pt x="165" y="9688"/>
                  </a:cubicBezTo>
                  <a:lnTo>
                    <a:pt x="705" y="9688"/>
                  </a:lnTo>
                  <a:lnTo>
                    <a:pt x="705" y="11174"/>
                  </a:lnTo>
                  <a:lnTo>
                    <a:pt x="301" y="11174"/>
                  </a:lnTo>
                  <a:cubicBezTo>
                    <a:pt x="301" y="11188"/>
                    <a:pt x="315" y="11204"/>
                    <a:pt x="331" y="11218"/>
                  </a:cubicBezTo>
                  <a:cubicBezTo>
                    <a:pt x="331" y="11234"/>
                    <a:pt x="345" y="11248"/>
                    <a:pt x="345" y="11248"/>
                  </a:cubicBezTo>
                  <a:lnTo>
                    <a:pt x="705" y="11248"/>
                  </a:lnTo>
                  <a:lnTo>
                    <a:pt x="705" y="11728"/>
                  </a:lnTo>
                  <a:cubicBezTo>
                    <a:pt x="770" y="11873"/>
                    <a:pt x="790" y="12031"/>
                    <a:pt x="795" y="12192"/>
                  </a:cubicBezTo>
                  <a:lnTo>
                    <a:pt x="795" y="12192"/>
                  </a:lnTo>
                  <a:lnTo>
                    <a:pt x="795" y="11248"/>
                  </a:lnTo>
                  <a:lnTo>
                    <a:pt x="2280" y="11248"/>
                  </a:lnTo>
                  <a:lnTo>
                    <a:pt x="2280" y="12733"/>
                  </a:lnTo>
                  <a:lnTo>
                    <a:pt x="795" y="12733"/>
                  </a:lnTo>
                  <a:cubicBezTo>
                    <a:pt x="811" y="12763"/>
                    <a:pt x="811" y="12793"/>
                    <a:pt x="811" y="12823"/>
                  </a:cubicBezTo>
                  <a:lnTo>
                    <a:pt x="2280" y="12823"/>
                  </a:lnTo>
                  <a:lnTo>
                    <a:pt x="2280" y="14293"/>
                  </a:lnTo>
                  <a:lnTo>
                    <a:pt x="795" y="14293"/>
                  </a:lnTo>
                  <a:lnTo>
                    <a:pt x="795" y="14233"/>
                  </a:lnTo>
                  <a:cubicBezTo>
                    <a:pt x="751" y="14263"/>
                    <a:pt x="691" y="14308"/>
                    <a:pt x="631" y="14368"/>
                  </a:cubicBezTo>
                  <a:cubicBezTo>
                    <a:pt x="615" y="14368"/>
                    <a:pt x="615" y="14383"/>
                    <a:pt x="615" y="14383"/>
                  </a:cubicBezTo>
                  <a:lnTo>
                    <a:pt x="705" y="14383"/>
                  </a:lnTo>
                  <a:lnTo>
                    <a:pt x="705" y="15867"/>
                  </a:lnTo>
                  <a:lnTo>
                    <a:pt x="271" y="15867"/>
                  </a:lnTo>
                  <a:lnTo>
                    <a:pt x="271" y="15943"/>
                  </a:lnTo>
                  <a:lnTo>
                    <a:pt x="705" y="15943"/>
                  </a:lnTo>
                  <a:lnTo>
                    <a:pt x="705" y="17427"/>
                  </a:lnTo>
                  <a:lnTo>
                    <a:pt x="31" y="17427"/>
                  </a:lnTo>
                  <a:cubicBezTo>
                    <a:pt x="31" y="17457"/>
                    <a:pt x="15" y="17487"/>
                    <a:pt x="1" y="17517"/>
                  </a:cubicBezTo>
                  <a:lnTo>
                    <a:pt x="705" y="17517"/>
                  </a:lnTo>
                  <a:lnTo>
                    <a:pt x="705" y="18987"/>
                  </a:lnTo>
                  <a:lnTo>
                    <a:pt x="571" y="18987"/>
                  </a:lnTo>
                  <a:cubicBezTo>
                    <a:pt x="585" y="19017"/>
                    <a:pt x="585" y="19047"/>
                    <a:pt x="585" y="19077"/>
                  </a:cubicBezTo>
                  <a:lnTo>
                    <a:pt x="705" y="19077"/>
                  </a:lnTo>
                  <a:lnTo>
                    <a:pt x="705" y="19842"/>
                  </a:lnTo>
                  <a:lnTo>
                    <a:pt x="721" y="19856"/>
                  </a:lnTo>
                  <a:cubicBezTo>
                    <a:pt x="811" y="20096"/>
                    <a:pt x="781" y="20322"/>
                    <a:pt x="781" y="20576"/>
                  </a:cubicBezTo>
                  <a:cubicBezTo>
                    <a:pt x="781" y="20666"/>
                    <a:pt x="811" y="20906"/>
                    <a:pt x="781" y="20996"/>
                  </a:cubicBezTo>
                  <a:cubicBezTo>
                    <a:pt x="765" y="21072"/>
                    <a:pt x="751" y="21086"/>
                    <a:pt x="705" y="21102"/>
                  </a:cubicBezTo>
                  <a:lnTo>
                    <a:pt x="705" y="22122"/>
                  </a:lnTo>
                  <a:lnTo>
                    <a:pt x="165" y="22122"/>
                  </a:lnTo>
                  <a:cubicBezTo>
                    <a:pt x="165" y="22152"/>
                    <a:pt x="151" y="22182"/>
                    <a:pt x="151" y="22212"/>
                  </a:cubicBezTo>
                  <a:lnTo>
                    <a:pt x="705" y="22212"/>
                  </a:lnTo>
                  <a:lnTo>
                    <a:pt x="705" y="23681"/>
                  </a:lnTo>
                  <a:lnTo>
                    <a:pt x="91" y="23681"/>
                  </a:lnTo>
                  <a:lnTo>
                    <a:pt x="91" y="23771"/>
                  </a:lnTo>
                  <a:lnTo>
                    <a:pt x="705" y="23771"/>
                  </a:lnTo>
                  <a:lnTo>
                    <a:pt x="705" y="23966"/>
                  </a:lnTo>
                  <a:lnTo>
                    <a:pt x="795" y="23966"/>
                  </a:lnTo>
                  <a:lnTo>
                    <a:pt x="795" y="23771"/>
                  </a:lnTo>
                  <a:lnTo>
                    <a:pt x="2280" y="23771"/>
                  </a:lnTo>
                  <a:lnTo>
                    <a:pt x="2280" y="24041"/>
                  </a:lnTo>
                  <a:lnTo>
                    <a:pt x="2370" y="24041"/>
                  </a:lnTo>
                  <a:lnTo>
                    <a:pt x="2370" y="23771"/>
                  </a:lnTo>
                  <a:lnTo>
                    <a:pt x="3840" y="23771"/>
                  </a:lnTo>
                  <a:lnTo>
                    <a:pt x="3840" y="23951"/>
                  </a:lnTo>
                  <a:lnTo>
                    <a:pt x="3930" y="23951"/>
                  </a:lnTo>
                  <a:lnTo>
                    <a:pt x="3930" y="23771"/>
                  </a:lnTo>
                  <a:lnTo>
                    <a:pt x="5414" y="23771"/>
                  </a:lnTo>
                  <a:lnTo>
                    <a:pt x="5414" y="23876"/>
                  </a:lnTo>
                  <a:lnTo>
                    <a:pt x="5490" y="23876"/>
                  </a:lnTo>
                  <a:lnTo>
                    <a:pt x="5490" y="23771"/>
                  </a:lnTo>
                  <a:lnTo>
                    <a:pt x="6974" y="23771"/>
                  </a:lnTo>
                  <a:lnTo>
                    <a:pt x="6974" y="23831"/>
                  </a:lnTo>
                  <a:lnTo>
                    <a:pt x="7064" y="23876"/>
                  </a:lnTo>
                  <a:lnTo>
                    <a:pt x="7064" y="23771"/>
                  </a:lnTo>
                  <a:lnTo>
                    <a:pt x="8533" y="23771"/>
                  </a:lnTo>
                  <a:lnTo>
                    <a:pt x="8533" y="23876"/>
                  </a:lnTo>
                  <a:lnTo>
                    <a:pt x="8623" y="23876"/>
                  </a:lnTo>
                  <a:lnTo>
                    <a:pt x="8623" y="23771"/>
                  </a:lnTo>
                  <a:lnTo>
                    <a:pt x="10109" y="23771"/>
                  </a:lnTo>
                  <a:lnTo>
                    <a:pt x="10109" y="23966"/>
                  </a:lnTo>
                  <a:lnTo>
                    <a:pt x="10183" y="23966"/>
                  </a:lnTo>
                  <a:lnTo>
                    <a:pt x="10183" y="23771"/>
                  </a:lnTo>
                  <a:lnTo>
                    <a:pt x="11668" y="23771"/>
                  </a:lnTo>
                  <a:lnTo>
                    <a:pt x="11668" y="23966"/>
                  </a:lnTo>
                  <a:lnTo>
                    <a:pt x="11758" y="23966"/>
                  </a:lnTo>
                  <a:lnTo>
                    <a:pt x="11758" y="23771"/>
                  </a:lnTo>
                  <a:lnTo>
                    <a:pt x="12328" y="23771"/>
                  </a:lnTo>
                  <a:cubicBezTo>
                    <a:pt x="12543" y="23702"/>
                    <a:pt x="12774" y="23688"/>
                    <a:pt x="13007" y="23688"/>
                  </a:cubicBezTo>
                  <a:cubicBezTo>
                    <a:pt x="13181" y="23688"/>
                    <a:pt x="13356" y="23696"/>
                    <a:pt x="13528" y="23696"/>
                  </a:cubicBezTo>
                  <a:cubicBezTo>
                    <a:pt x="13558" y="23726"/>
                    <a:pt x="13588" y="23756"/>
                    <a:pt x="13632" y="23771"/>
                  </a:cubicBezTo>
                  <a:lnTo>
                    <a:pt x="14802" y="23771"/>
                  </a:lnTo>
                  <a:lnTo>
                    <a:pt x="14802" y="23996"/>
                  </a:lnTo>
                  <a:lnTo>
                    <a:pt x="14878" y="23996"/>
                  </a:lnTo>
                  <a:lnTo>
                    <a:pt x="14878" y="23771"/>
                  </a:lnTo>
                  <a:lnTo>
                    <a:pt x="16362" y="23771"/>
                  </a:lnTo>
                  <a:lnTo>
                    <a:pt x="16362" y="23951"/>
                  </a:lnTo>
                  <a:cubicBezTo>
                    <a:pt x="16392" y="23936"/>
                    <a:pt x="16422" y="23936"/>
                    <a:pt x="16452" y="23921"/>
                  </a:cubicBezTo>
                  <a:lnTo>
                    <a:pt x="16452" y="23771"/>
                  </a:lnTo>
                  <a:lnTo>
                    <a:pt x="17922" y="23771"/>
                  </a:lnTo>
                  <a:lnTo>
                    <a:pt x="17922" y="23786"/>
                  </a:lnTo>
                  <a:lnTo>
                    <a:pt x="18012" y="23786"/>
                  </a:lnTo>
                  <a:lnTo>
                    <a:pt x="18012" y="23771"/>
                  </a:lnTo>
                  <a:lnTo>
                    <a:pt x="18192" y="23771"/>
                  </a:lnTo>
                  <a:cubicBezTo>
                    <a:pt x="18551" y="23756"/>
                    <a:pt x="18911" y="23711"/>
                    <a:pt x="19271" y="23681"/>
                  </a:cubicBezTo>
                  <a:lnTo>
                    <a:pt x="18012" y="23681"/>
                  </a:lnTo>
                  <a:lnTo>
                    <a:pt x="18012" y="22212"/>
                  </a:lnTo>
                  <a:lnTo>
                    <a:pt x="19497" y="22212"/>
                  </a:lnTo>
                  <a:lnTo>
                    <a:pt x="19497" y="23666"/>
                  </a:lnTo>
                  <a:lnTo>
                    <a:pt x="19571" y="23666"/>
                  </a:lnTo>
                  <a:lnTo>
                    <a:pt x="19571" y="22212"/>
                  </a:lnTo>
                  <a:lnTo>
                    <a:pt x="21057" y="22212"/>
                  </a:lnTo>
                  <a:lnTo>
                    <a:pt x="21057" y="23576"/>
                  </a:lnTo>
                  <a:lnTo>
                    <a:pt x="21147" y="23576"/>
                  </a:lnTo>
                  <a:lnTo>
                    <a:pt x="21147" y="22212"/>
                  </a:lnTo>
                  <a:lnTo>
                    <a:pt x="22616" y="22212"/>
                  </a:lnTo>
                  <a:lnTo>
                    <a:pt x="22616" y="23681"/>
                  </a:lnTo>
                  <a:lnTo>
                    <a:pt x="22331" y="23681"/>
                  </a:lnTo>
                  <a:cubicBezTo>
                    <a:pt x="22526" y="23726"/>
                    <a:pt x="22721" y="23726"/>
                    <a:pt x="22916" y="23771"/>
                  </a:cubicBezTo>
                  <a:lnTo>
                    <a:pt x="23576" y="23771"/>
                  </a:lnTo>
                  <a:lnTo>
                    <a:pt x="23936" y="23681"/>
                  </a:lnTo>
                  <a:lnTo>
                    <a:pt x="22706" y="23681"/>
                  </a:lnTo>
                  <a:lnTo>
                    <a:pt x="22706" y="22212"/>
                  </a:lnTo>
                  <a:lnTo>
                    <a:pt x="24190" y="22212"/>
                  </a:lnTo>
                  <a:lnTo>
                    <a:pt x="24190" y="23681"/>
                  </a:lnTo>
                  <a:lnTo>
                    <a:pt x="23936" y="23681"/>
                  </a:lnTo>
                  <a:cubicBezTo>
                    <a:pt x="24010" y="23711"/>
                    <a:pt x="24086" y="23741"/>
                    <a:pt x="24176" y="23756"/>
                  </a:cubicBezTo>
                  <a:cubicBezTo>
                    <a:pt x="24206" y="23771"/>
                    <a:pt x="24236" y="23771"/>
                    <a:pt x="24280" y="23771"/>
                  </a:cubicBezTo>
                  <a:lnTo>
                    <a:pt x="25750" y="23771"/>
                  </a:lnTo>
                  <a:lnTo>
                    <a:pt x="25750" y="24101"/>
                  </a:lnTo>
                  <a:cubicBezTo>
                    <a:pt x="25780" y="24101"/>
                    <a:pt x="25810" y="24116"/>
                    <a:pt x="25840" y="24116"/>
                  </a:cubicBezTo>
                  <a:lnTo>
                    <a:pt x="25840" y="23771"/>
                  </a:lnTo>
                  <a:lnTo>
                    <a:pt x="27130" y="23771"/>
                  </a:lnTo>
                  <a:lnTo>
                    <a:pt x="27130" y="23681"/>
                  </a:lnTo>
                  <a:lnTo>
                    <a:pt x="25840" y="23681"/>
                  </a:lnTo>
                  <a:lnTo>
                    <a:pt x="25840" y="22212"/>
                  </a:lnTo>
                  <a:lnTo>
                    <a:pt x="27025" y="22212"/>
                  </a:lnTo>
                  <a:lnTo>
                    <a:pt x="27025" y="22182"/>
                  </a:lnTo>
                  <a:lnTo>
                    <a:pt x="27025" y="22122"/>
                  </a:lnTo>
                  <a:lnTo>
                    <a:pt x="25840" y="22122"/>
                  </a:lnTo>
                  <a:lnTo>
                    <a:pt x="25840" y="20636"/>
                  </a:lnTo>
                  <a:lnTo>
                    <a:pt x="26995" y="20636"/>
                  </a:lnTo>
                  <a:cubicBezTo>
                    <a:pt x="26980" y="20622"/>
                    <a:pt x="26965" y="20592"/>
                    <a:pt x="26950" y="20562"/>
                  </a:cubicBezTo>
                  <a:lnTo>
                    <a:pt x="25840" y="20562"/>
                  </a:lnTo>
                  <a:lnTo>
                    <a:pt x="25840" y="19077"/>
                  </a:lnTo>
                  <a:lnTo>
                    <a:pt x="26965" y="19077"/>
                  </a:lnTo>
                  <a:cubicBezTo>
                    <a:pt x="26965" y="19047"/>
                    <a:pt x="26950" y="19017"/>
                    <a:pt x="26950" y="18987"/>
                  </a:cubicBezTo>
                  <a:lnTo>
                    <a:pt x="25840" y="18987"/>
                  </a:lnTo>
                  <a:lnTo>
                    <a:pt x="25840" y="17517"/>
                  </a:lnTo>
                  <a:lnTo>
                    <a:pt x="26680" y="17517"/>
                  </a:lnTo>
                  <a:cubicBezTo>
                    <a:pt x="26680" y="17487"/>
                    <a:pt x="26665" y="17457"/>
                    <a:pt x="26665" y="17427"/>
                  </a:cubicBezTo>
                  <a:lnTo>
                    <a:pt x="25840" y="17427"/>
                  </a:lnTo>
                  <a:lnTo>
                    <a:pt x="25840" y="15943"/>
                  </a:lnTo>
                  <a:lnTo>
                    <a:pt x="26710" y="15943"/>
                  </a:lnTo>
                  <a:cubicBezTo>
                    <a:pt x="26725" y="15913"/>
                    <a:pt x="26725" y="15897"/>
                    <a:pt x="26740" y="15867"/>
                  </a:cubicBezTo>
                  <a:lnTo>
                    <a:pt x="25840" y="15867"/>
                  </a:lnTo>
                  <a:lnTo>
                    <a:pt x="25840" y="14383"/>
                  </a:lnTo>
                  <a:lnTo>
                    <a:pt x="27310" y="14383"/>
                  </a:lnTo>
                  <a:lnTo>
                    <a:pt x="27310" y="14623"/>
                  </a:lnTo>
                  <a:lnTo>
                    <a:pt x="27400" y="14398"/>
                  </a:lnTo>
                  <a:lnTo>
                    <a:pt x="27400" y="14383"/>
                  </a:lnTo>
                  <a:cubicBezTo>
                    <a:pt x="27415" y="14353"/>
                    <a:pt x="27415" y="14323"/>
                    <a:pt x="27430" y="14293"/>
                  </a:cubicBezTo>
                  <a:lnTo>
                    <a:pt x="27400" y="14293"/>
                  </a:lnTo>
                  <a:lnTo>
                    <a:pt x="27400" y="13423"/>
                  </a:lnTo>
                  <a:cubicBezTo>
                    <a:pt x="27370" y="13243"/>
                    <a:pt x="27355" y="13063"/>
                    <a:pt x="27310" y="12868"/>
                  </a:cubicBezTo>
                  <a:lnTo>
                    <a:pt x="27310" y="14293"/>
                  </a:lnTo>
                  <a:lnTo>
                    <a:pt x="25840" y="14293"/>
                  </a:lnTo>
                  <a:lnTo>
                    <a:pt x="25840" y="12823"/>
                  </a:lnTo>
                  <a:lnTo>
                    <a:pt x="27310" y="12823"/>
                  </a:lnTo>
                  <a:cubicBezTo>
                    <a:pt x="27295" y="12808"/>
                    <a:pt x="27295" y="12793"/>
                    <a:pt x="27295" y="12778"/>
                  </a:cubicBezTo>
                  <a:cubicBezTo>
                    <a:pt x="27295" y="12763"/>
                    <a:pt x="27295" y="12748"/>
                    <a:pt x="27280" y="12733"/>
                  </a:cubicBezTo>
                  <a:lnTo>
                    <a:pt x="25840" y="12733"/>
                  </a:lnTo>
                  <a:lnTo>
                    <a:pt x="25840" y="11248"/>
                  </a:lnTo>
                  <a:lnTo>
                    <a:pt x="27010" y="11248"/>
                  </a:lnTo>
                  <a:cubicBezTo>
                    <a:pt x="27010" y="11218"/>
                    <a:pt x="26995" y="11204"/>
                    <a:pt x="26995" y="11174"/>
                  </a:cubicBezTo>
                  <a:lnTo>
                    <a:pt x="25840" y="11174"/>
                  </a:lnTo>
                  <a:lnTo>
                    <a:pt x="25840" y="9688"/>
                  </a:lnTo>
                  <a:lnTo>
                    <a:pt x="26875" y="9688"/>
                  </a:lnTo>
                  <a:cubicBezTo>
                    <a:pt x="26875" y="9658"/>
                    <a:pt x="26875" y="9628"/>
                    <a:pt x="26860" y="9598"/>
                  </a:cubicBezTo>
                  <a:lnTo>
                    <a:pt x="25840" y="9598"/>
                  </a:lnTo>
                  <a:lnTo>
                    <a:pt x="25840" y="8129"/>
                  </a:lnTo>
                  <a:lnTo>
                    <a:pt x="26770" y="8129"/>
                  </a:lnTo>
                  <a:cubicBezTo>
                    <a:pt x="26770" y="8099"/>
                    <a:pt x="26770" y="8069"/>
                    <a:pt x="26755" y="8039"/>
                  </a:cubicBezTo>
                  <a:lnTo>
                    <a:pt x="25840" y="8039"/>
                  </a:lnTo>
                  <a:lnTo>
                    <a:pt x="25840" y="6555"/>
                  </a:lnTo>
                  <a:lnTo>
                    <a:pt x="26965" y="6555"/>
                  </a:lnTo>
                  <a:cubicBezTo>
                    <a:pt x="26980" y="6525"/>
                    <a:pt x="26980" y="6509"/>
                    <a:pt x="26995" y="6479"/>
                  </a:cubicBezTo>
                  <a:lnTo>
                    <a:pt x="25840" y="6479"/>
                  </a:lnTo>
                  <a:lnTo>
                    <a:pt x="25840" y="4995"/>
                  </a:lnTo>
                  <a:lnTo>
                    <a:pt x="27310" y="4995"/>
                  </a:lnTo>
                  <a:lnTo>
                    <a:pt x="27310" y="4905"/>
                  </a:lnTo>
                  <a:lnTo>
                    <a:pt x="25840" y="4905"/>
                  </a:lnTo>
                  <a:lnTo>
                    <a:pt x="25840" y="3435"/>
                  </a:lnTo>
                  <a:lnTo>
                    <a:pt x="27310" y="3435"/>
                  </a:lnTo>
                  <a:lnTo>
                    <a:pt x="27310" y="3480"/>
                  </a:lnTo>
                  <a:cubicBezTo>
                    <a:pt x="27340" y="3105"/>
                    <a:pt x="27385" y="2730"/>
                    <a:pt x="27400" y="2355"/>
                  </a:cubicBezTo>
                  <a:cubicBezTo>
                    <a:pt x="27400" y="2026"/>
                    <a:pt x="27340" y="1696"/>
                    <a:pt x="27310" y="1366"/>
                  </a:cubicBezTo>
                  <a:lnTo>
                    <a:pt x="27310" y="1786"/>
                  </a:lnTo>
                  <a:lnTo>
                    <a:pt x="25840" y="1786"/>
                  </a:lnTo>
                  <a:lnTo>
                    <a:pt x="25840" y="300"/>
                  </a:lnTo>
                  <a:lnTo>
                    <a:pt x="27235" y="300"/>
                  </a:lnTo>
                  <a:cubicBezTo>
                    <a:pt x="27235" y="270"/>
                    <a:pt x="27235" y="240"/>
                    <a:pt x="27220" y="210"/>
                  </a:cubicBezTo>
                  <a:lnTo>
                    <a:pt x="27055" y="210"/>
                  </a:lnTo>
                  <a:cubicBezTo>
                    <a:pt x="27055" y="226"/>
                    <a:pt x="27040" y="226"/>
                    <a:pt x="27040" y="226"/>
                  </a:cubicBezTo>
                  <a:cubicBezTo>
                    <a:pt x="27040" y="210"/>
                    <a:pt x="27040" y="210"/>
                    <a:pt x="27025" y="210"/>
                  </a:cubicBezTo>
                  <a:lnTo>
                    <a:pt x="25840" y="210"/>
                  </a:lnTo>
                  <a:lnTo>
                    <a:pt x="25840" y="166"/>
                  </a:lnTo>
                  <a:lnTo>
                    <a:pt x="25750" y="166"/>
                  </a:lnTo>
                  <a:lnTo>
                    <a:pt x="25750" y="210"/>
                  </a:lnTo>
                  <a:lnTo>
                    <a:pt x="23111" y="210"/>
                  </a:lnTo>
                  <a:cubicBezTo>
                    <a:pt x="22946" y="226"/>
                    <a:pt x="22781" y="270"/>
                    <a:pt x="22616" y="300"/>
                  </a:cubicBezTo>
                  <a:lnTo>
                    <a:pt x="22616" y="1786"/>
                  </a:lnTo>
                  <a:lnTo>
                    <a:pt x="21147" y="1786"/>
                  </a:lnTo>
                  <a:lnTo>
                    <a:pt x="21147" y="406"/>
                  </a:lnTo>
                  <a:cubicBezTo>
                    <a:pt x="21117" y="406"/>
                    <a:pt x="21087" y="406"/>
                    <a:pt x="21057" y="390"/>
                  </a:cubicBezTo>
                  <a:lnTo>
                    <a:pt x="21057" y="1786"/>
                  </a:lnTo>
                  <a:lnTo>
                    <a:pt x="19571" y="1786"/>
                  </a:lnTo>
                  <a:lnTo>
                    <a:pt x="19571" y="450"/>
                  </a:lnTo>
                  <a:cubicBezTo>
                    <a:pt x="19541" y="466"/>
                    <a:pt x="19511" y="466"/>
                    <a:pt x="19497" y="466"/>
                  </a:cubicBezTo>
                  <a:lnTo>
                    <a:pt x="19497" y="1786"/>
                  </a:lnTo>
                  <a:lnTo>
                    <a:pt x="18012" y="1786"/>
                  </a:lnTo>
                  <a:lnTo>
                    <a:pt x="18012" y="300"/>
                  </a:lnTo>
                  <a:lnTo>
                    <a:pt x="18627" y="300"/>
                  </a:lnTo>
                  <a:cubicBezTo>
                    <a:pt x="18567" y="270"/>
                    <a:pt x="18551" y="240"/>
                    <a:pt x="18507" y="210"/>
                  </a:cubicBezTo>
                  <a:lnTo>
                    <a:pt x="18237" y="210"/>
                  </a:lnTo>
                  <a:cubicBezTo>
                    <a:pt x="18117" y="240"/>
                    <a:pt x="18012" y="286"/>
                    <a:pt x="17922" y="316"/>
                  </a:cubicBezTo>
                  <a:lnTo>
                    <a:pt x="17922" y="1786"/>
                  </a:lnTo>
                  <a:lnTo>
                    <a:pt x="16452" y="1786"/>
                  </a:lnTo>
                  <a:lnTo>
                    <a:pt x="16452" y="480"/>
                  </a:lnTo>
                  <a:lnTo>
                    <a:pt x="16362" y="480"/>
                  </a:lnTo>
                  <a:lnTo>
                    <a:pt x="16362" y="1786"/>
                  </a:lnTo>
                  <a:lnTo>
                    <a:pt x="14878" y="1786"/>
                  </a:lnTo>
                  <a:lnTo>
                    <a:pt x="14878" y="300"/>
                  </a:lnTo>
                  <a:lnTo>
                    <a:pt x="15042" y="300"/>
                  </a:lnTo>
                  <a:cubicBezTo>
                    <a:pt x="14998" y="300"/>
                    <a:pt x="14938" y="286"/>
                    <a:pt x="14862" y="286"/>
                  </a:cubicBezTo>
                  <a:cubicBezTo>
                    <a:pt x="14518" y="286"/>
                    <a:pt x="14158" y="300"/>
                    <a:pt x="13812" y="300"/>
                  </a:cubicBezTo>
                  <a:lnTo>
                    <a:pt x="14802" y="300"/>
                  </a:lnTo>
                  <a:lnTo>
                    <a:pt x="14802" y="1786"/>
                  </a:lnTo>
                  <a:lnTo>
                    <a:pt x="13318" y="1786"/>
                  </a:lnTo>
                  <a:lnTo>
                    <a:pt x="13318" y="300"/>
                  </a:lnTo>
                  <a:lnTo>
                    <a:pt x="13812" y="300"/>
                  </a:lnTo>
                  <a:cubicBezTo>
                    <a:pt x="13662" y="300"/>
                    <a:pt x="13528" y="300"/>
                    <a:pt x="13392" y="270"/>
                  </a:cubicBezTo>
                  <a:cubicBezTo>
                    <a:pt x="13332" y="256"/>
                    <a:pt x="13272" y="226"/>
                    <a:pt x="13228" y="196"/>
                  </a:cubicBezTo>
                  <a:lnTo>
                    <a:pt x="13228" y="210"/>
                  </a:lnTo>
                  <a:lnTo>
                    <a:pt x="12298" y="210"/>
                  </a:lnTo>
                  <a:cubicBezTo>
                    <a:pt x="12283" y="240"/>
                    <a:pt x="12223" y="256"/>
                    <a:pt x="12223" y="270"/>
                  </a:cubicBezTo>
                  <a:cubicBezTo>
                    <a:pt x="12103" y="286"/>
                    <a:pt x="11773" y="286"/>
                    <a:pt x="11383" y="300"/>
                  </a:cubicBezTo>
                  <a:lnTo>
                    <a:pt x="11668" y="300"/>
                  </a:lnTo>
                  <a:lnTo>
                    <a:pt x="11668" y="1786"/>
                  </a:lnTo>
                  <a:lnTo>
                    <a:pt x="10183" y="1786"/>
                  </a:lnTo>
                  <a:lnTo>
                    <a:pt x="10183" y="406"/>
                  </a:lnTo>
                  <a:cubicBezTo>
                    <a:pt x="10153" y="406"/>
                    <a:pt x="10123" y="406"/>
                    <a:pt x="10109" y="420"/>
                  </a:cubicBezTo>
                  <a:lnTo>
                    <a:pt x="10109" y="1786"/>
                  </a:lnTo>
                  <a:lnTo>
                    <a:pt x="8623" y="1786"/>
                  </a:lnTo>
                  <a:lnTo>
                    <a:pt x="8623" y="390"/>
                  </a:lnTo>
                  <a:cubicBezTo>
                    <a:pt x="8593" y="376"/>
                    <a:pt x="8563" y="376"/>
                    <a:pt x="8533" y="376"/>
                  </a:cubicBezTo>
                  <a:lnTo>
                    <a:pt x="8533" y="1786"/>
                  </a:lnTo>
                  <a:lnTo>
                    <a:pt x="7064" y="1786"/>
                  </a:lnTo>
                  <a:lnTo>
                    <a:pt x="7064" y="300"/>
                  </a:lnTo>
                  <a:lnTo>
                    <a:pt x="8263" y="300"/>
                  </a:lnTo>
                  <a:cubicBezTo>
                    <a:pt x="8143" y="270"/>
                    <a:pt x="8039" y="240"/>
                    <a:pt x="7934" y="210"/>
                  </a:cubicBezTo>
                  <a:lnTo>
                    <a:pt x="7064" y="210"/>
                  </a:lnTo>
                  <a:lnTo>
                    <a:pt x="7064" y="16"/>
                  </a:lnTo>
                  <a:cubicBezTo>
                    <a:pt x="7034" y="16"/>
                    <a:pt x="7004" y="16"/>
                    <a:pt x="6974" y="0"/>
                  </a:cubicBezTo>
                  <a:close/>
                </a:path>
              </a:pathLst>
            </a:custGeom>
            <a:solidFill>
              <a:srgbClr val="E7E3DA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body" idx="1"/>
          </p:nvPr>
        </p:nvSpPr>
        <p:spPr>
          <a:xfrm>
            <a:off x="4163825" y="1481363"/>
            <a:ext cx="4252500" cy="21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15100" y="1794450"/>
            <a:ext cx="2852100" cy="15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99100" y="1556825"/>
            <a:ext cx="7145761" cy="3051773"/>
          </a:xfrm>
          <a:custGeom>
            <a:avLst/>
            <a:gdLst/>
            <a:ahLst/>
            <a:cxnLst/>
            <a:rect l="l" t="t" r="r" b="b"/>
            <a:pathLst>
              <a:path w="33354" h="21688" extrusionOk="0">
                <a:moveTo>
                  <a:pt x="0" y="1"/>
                </a:moveTo>
                <a:lnTo>
                  <a:pt x="0" y="21207"/>
                </a:lnTo>
                <a:cubicBezTo>
                  <a:pt x="30" y="21192"/>
                  <a:pt x="60" y="21177"/>
                  <a:pt x="90" y="21177"/>
                </a:cubicBezTo>
                <a:cubicBezTo>
                  <a:pt x="94" y="21177"/>
                  <a:pt x="97" y="21176"/>
                  <a:pt x="101" y="21176"/>
                </a:cubicBezTo>
                <a:cubicBezTo>
                  <a:pt x="368" y="21176"/>
                  <a:pt x="421" y="21688"/>
                  <a:pt x="682" y="21688"/>
                </a:cubicBezTo>
                <a:cubicBezTo>
                  <a:pt x="690" y="21688"/>
                  <a:pt x="697" y="21687"/>
                  <a:pt x="704" y="21687"/>
                </a:cubicBezTo>
                <a:cubicBezTo>
                  <a:pt x="990" y="21672"/>
                  <a:pt x="990" y="21537"/>
                  <a:pt x="1274" y="21507"/>
                </a:cubicBezTo>
                <a:cubicBezTo>
                  <a:pt x="1560" y="21492"/>
                  <a:pt x="1544" y="21222"/>
                  <a:pt x="1830" y="21207"/>
                </a:cubicBezTo>
                <a:cubicBezTo>
                  <a:pt x="2114" y="21177"/>
                  <a:pt x="2100" y="21087"/>
                  <a:pt x="2384" y="21072"/>
                </a:cubicBezTo>
                <a:cubicBezTo>
                  <a:pt x="2396" y="21071"/>
                  <a:pt x="2408" y="21070"/>
                  <a:pt x="2420" y="21070"/>
                </a:cubicBezTo>
                <a:cubicBezTo>
                  <a:pt x="2667" y="21070"/>
                  <a:pt x="2710" y="21357"/>
                  <a:pt x="2965" y="21357"/>
                </a:cubicBezTo>
                <a:cubicBezTo>
                  <a:pt x="2971" y="21357"/>
                  <a:pt x="2977" y="21357"/>
                  <a:pt x="2984" y="21357"/>
                </a:cubicBezTo>
                <a:cubicBezTo>
                  <a:pt x="3269" y="21327"/>
                  <a:pt x="3254" y="21192"/>
                  <a:pt x="3539" y="21162"/>
                </a:cubicBezTo>
                <a:cubicBezTo>
                  <a:pt x="3824" y="21147"/>
                  <a:pt x="3824" y="21072"/>
                  <a:pt x="4109" y="21042"/>
                </a:cubicBezTo>
                <a:cubicBezTo>
                  <a:pt x="4394" y="21027"/>
                  <a:pt x="4394" y="20982"/>
                  <a:pt x="4679" y="20967"/>
                </a:cubicBezTo>
                <a:cubicBezTo>
                  <a:pt x="4689" y="20966"/>
                  <a:pt x="4699" y="20965"/>
                  <a:pt x="4709" y="20965"/>
                </a:cubicBezTo>
                <a:cubicBezTo>
                  <a:pt x="4961" y="20965"/>
                  <a:pt x="5002" y="21327"/>
                  <a:pt x="5263" y="21327"/>
                </a:cubicBezTo>
                <a:cubicBezTo>
                  <a:pt x="5268" y="21327"/>
                  <a:pt x="5274" y="21327"/>
                  <a:pt x="5279" y="21327"/>
                </a:cubicBezTo>
                <a:cubicBezTo>
                  <a:pt x="5563" y="21297"/>
                  <a:pt x="5519" y="20682"/>
                  <a:pt x="5803" y="20667"/>
                </a:cubicBezTo>
                <a:cubicBezTo>
                  <a:pt x="5810" y="20666"/>
                  <a:pt x="5817" y="20666"/>
                  <a:pt x="5823" y="20666"/>
                </a:cubicBezTo>
                <a:cubicBezTo>
                  <a:pt x="6085" y="20666"/>
                  <a:pt x="6138" y="21223"/>
                  <a:pt x="6399" y="21223"/>
                </a:cubicBezTo>
                <a:cubicBezTo>
                  <a:pt x="6405" y="21223"/>
                  <a:pt x="6412" y="21223"/>
                  <a:pt x="6419" y="21222"/>
                </a:cubicBezTo>
                <a:cubicBezTo>
                  <a:pt x="6703" y="21207"/>
                  <a:pt x="6659" y="20607"/>
                  <a:pt x="6943" y="20592"/>
                </a:cubicBezTo>
                <a:cubicBezTo>
                  <a:pt x="6953" y="20591"/>
                  <a:pt x="6962" y="20591"/>
                  <a:pt x="6971" y="20591"/>
                </a:cubicBezTo>
                <a:cubicBezTo>
                  <a:pt x="7222" y="20591"/>
                  <a:pt x="7265" y="20968"/>
                  <a:pt x="7515" y="20968"/>
                </a:cubicBezTo>
                <a:cubicBezTo>
                  <a:pt x="7524" y="20968"/>
                  <a:pt x="7534" y="20968"/>
                  <a:pt x="7543" y="20967"/>
                </a:cubicBezTo>
                <a:cubicBezTo>
                  <a:pt x="7829" y="20952"/>
                  <a:pt x="7813" y="20637"/>
                  <a:pt x="8099" y="20607"/>
                </a:cubicBezTo>
                <a:cubicBezTo>
                  <a:pt x="8241" y="20600"/>
                  <a:pt x="8312" y="20600"/>
                  <a:pt x="8383" y="20600"/>
                </a:cubicBezTo>
                <a:cubicBezTo>
                  <a:pt x="8454" y="20600"/>
                  <a:pt x="8526" y="20600"/>
                  <a:pt x="8668" y="20592"/>
                </a:cubicBezTo>
                <a:cubicBezTo>
                  <a:pt x="8953" y="20562"/>
                  <a:pt x="8938" y="20412"/>
                  <a:pt x="9223" y="20397"/>
                </a:cubicBezTo>
                <a:cubicBezTo>
                  <a:pt x="9508" y="20367"/>
                  <a:pt x="9508" y="20352"/>
                  <a:pt x="9793" y="20322"/>
                </a:cubicBezTo>
                <a:cubicBezTo>
                  <a:pt x="9797" y="20322"/>
                  <a:pt x="9802" y="20322"/>
                  <a:pt x="9806" y="20322"/>
                </a:cubicBezTo>
                <a:cubicBezTo>
                  <a:pt x="10076" y="20322"/>
                  <a:pt x="10126" y="20773"/>
                  <a:pt x="10396" y="20773"/>
                </a:cubicBezTo>
                <a:cubicBezTo>
                  <a:pt x="10400" y="20773"/>
                  <a:pt x="10404" y="20773"/>
                  <a:pt x="10408" y="20772"/>
                </a:cubicBezTo>
                <a:cubicBezTo>
                  <a:pt x="10692" y="20742"/>
                  <a:pt x="10678" y="20592"/>
                  <a:pt x="10962" y="20562"/>
                </a:cubicBezTo>
                <a:cubicBezTo>
                  <a:pt x="11248" y="20547"/>
                  <a:pt x="11232" y="20307"/>
                  <a:pt x="11518" y="20277"/>
                </a:cubicBezTo>
                <a:cubicBezTo>
                  <a:pt x="11525" y="20277"/>
                  <a:pt x="11532" y="20276"/>
                  <a:pt x="11538" y="20276"/>
                </a:cubicBezTo>
                <a:cubicBezTo>
                  <a:pt x="11796" y="20276"/>
                  <a:pt x="11824" y="20533"/>
                  <a:pt x="12082" y="20533"/>
                </a:cubicBezTo>
                <a:cubicBezTo>
                  <a:pt x="12088" y="20533"/>
                  <a:pt x="12095" y="20533"/>
                  <a:pt x="12102" y="20532"/>
                </a:cubicBezTo>
                <a:cubicBezTo>
                  <a:pt x="12388" y="20502"/>
                  <a:pt x="12372" y="20307"/>
                  <a:pt x="12658" y="20292"/>
                </a:cubicBezTo>
                <a:cubicBezTo>
                  <a:pt x="12942" y="20262"/>
                  <a:pt x="12942" y="20187"/>
                  <a:pt x="13228" y="20157"/>
                </a:cubicBezTo>
                <a:cubicBezTo>
                  <a:pt x="13231" y="20157"/>
                  <a:pt x="13235" y="20157"/>
                  <a:pt x="13239" y="20157"/>
                </a:cubicBezTo>
                <a:cubicBezTo>
                  <a:pt x="13509" y="20157"/>
                  <a:pt x="13560" y="20637"/>
                  <a:pt x="13829" y="20637"/>
                </a:cubicBezTo>
                <a:cubicBezTo>
                  <a:pt x="13833" y="20637"/>
                  <a:pt x="13838" y="20637"/>
                  <a:pt x="13842" y="20637"/>
                </a:cubicBezTo>
                <a:lnTo>
                  <a:pt x="14412" y="20577"/>
                </a:lnTo>
                <a:cubicBezTo>
                  <a:pt x="14697" y="20562"/>
                  <a:pt x="14652" y="20127"/>
                  <a:pt x="14937" y="20113"/>
                </a:cubicBezTo>
                <a:cubicBezTo>
                  <a:pt x="14951" y="20111"/>
                  <a:pt x="14965" y="20110"/>
                  <a:pt x="14978" y="20110"/>
                </a:cubicBezTo>
                <a:cubicBezTo>
                  <a:pt x="15212" y="20110"/>
                  <a:pt x="15261" y="20339"/>
                  <a:pt x="15496" y="20339"/>
                </a:cubicBezTo>
                <a:cubicBezTo>
                  <a:pt x="15509" y="20339"/>
                  <a:pt x="15523" y="20338"/>
                  <a:pt x="15537" y="20337"/>
                </a:cubicBezTo>
                <a:cubicBezTo>
                  <a:pt x="15821" y="20322"/>
                  <a:pt x="15807" y="20173"/>
                  <a:pt x="16091" y="20157"/>
                </a:cubicBezTo>
                <a:cubicBezTo>
                  <a:pt x="16377" y="20127"/>
                  <a:pt x="16361" y="19873"/>
                  <a:pt x="16647" y="19857"/>
                </a:cubicBezTo>
                <a:cubicBezTo>
                  <a:pt x="16655" y="19856"/>
                  <a:pt x="16662" y="19856"/>
                  <a:pt x="16669" y="19856"/>
                </a:cubicBezTo>
                <a:cubicBezTo>
                  <a:pt x="16926" y="19856"/>
                  <a:pt x="16982" y="20338"/>
                  <a:pt x="17239" y="20338"/>
                </a:cubicBezTo>
                <a:cubicBezTo>
                  <a:pt x="17246" y="20338"/>
                  <a:pt x="17253" y="20338"/>
                  <a:pt x="17261" y="20337"/>
                </a:cubicBezTo>
                <a:cubicBezTo>
                  <a:pt x="17547" y="20322"/>
                  <a:pt x="17517" y="20007"/>
                  <a:pt x="17801" y="19993"/>
                </a:cubicBezTo>
                <a:cubicBezTo>
                  <a:pt x="18087" y="19963"/>
                  <a:pt x="18071" y="19753"/>
                  <a:pt x="18357" y="19737"/>
                </a:cubicBezTo>
                <a:cubicBezTo>
                  <a:pt x="18641" y="19707"/>
                  <a:pt x="18641" y="19723"/>
                  <a:pt x="18926" y="19707"/>
                </a:cubicBezTo>
                <a:cubicBezTo>
                  <a:pt x="18955" y="19704"/>
                  <a:pt x="18981" y="19703"/>
                  <a:pt x="19004" y="19703"/>
                </a:cubicBezTo>
                <a:cubicBezTo>
                  <a:pt x="19204" y="19703"/>
                  <a:pt x="19250" y="19798"/>
                  <a:pt x="19466" y="19798"/>
                </a:cubicBezTo>
                <a:cubicBezTo>
                  <a:pt x="19480" y="19798"/>
                  <a:pt x="19495" y="19798"/>
                  <a:pt x="19511" y="19797"/>
                </a:cubicBezTo>
                <a:cubicBezTo>
                  <a:pt x="19796" y="19767"/>
                  <a:pt x="19796" y="19723"/>
                  <a:pt x="20081" y="19693"/>
                </a:cubicBezTo>
                <a:cubicBezTo>
                  <a:pt x="20086" y="19692"/>
                  <a:pt x="20091" y="19692"/>
                  <a:pt x="20096" y="19692"/>
                </a:cubicBezTo>
                <a:cubicBezTo>
                  <a:pt x="20357" y="19692"/>
                  <a:pt x="20399" y="20054"/>
                  <a:pt x="20651" y="20054"/>
                </a:cubicBezTo>
                <a:cubicBezTo>
                  <a:pt x="20660" y="20054"/>
                  <a:pt x="20670" y="20054"/>
                  <a:pt x="20680" y="20053"/>
                </a:cubicBezTo>
                <a:cubicBezTo>
                  <a:pt x="20707" y="20051"/>
                  <a:pt x="20732" y="20050"/>
                  <a:pt x="20754" y="20050"/>
                </a:cubicBezTo>
                <a:cubicBezTo>
                  <a:pt x="20946" y="20050"/>
                  <a:pt x="20986" y="20099"/>
                  <a:pt x="21177" y="20099"/>
                </a:cubicBezTo>
                <a:cubicBezTo>
                  <a:pt x="21199" y="20099"/>
                  <a:pt x="21224" y="20098"/>
                  <a:pt x="21250" y="20097"/>
                </a:cubicBezTo>
                <a:cubicBezTo>
                  <a:pt x="21536" y="20067"/>
                  <a:pt x="21536" y="19963"/>
                  <a:pt x="21820" y="19947"/>
                </a:cubicBezTo>
                <a:cubicBezTo>
                  <a:pt x="22106" y="19917"/>
                  <a:pt x="22090" y="19707"/>
                  <a:pt x="22376" y="19693"/>
                </a:cubicBezTo>
                <a:cubicBezTo>
                  <a:pt x="22660" y="19663"/>
                  <a:pt x="22630" y="19333"/>
                  <a:pt x="22916" y="19317"/>
                </a:cubicBezTo>
                <a:cubicBezTo>
                  <a:pt x="22929" y="19316"/>
                  <a:pt x="22942" y="19315"/>
                  <a:pt x="22955" y="19315"/>
                </a:cubicBezTo>
                <a:cubicBezTo>
                  <a:pt x="23191" y="19315"/>
                  <a:pt x="23239" y="19559"/>
                  <a:pt x="23476" y="19559"/>
                </a:cubicBezTo>
                <a:cubicBezTo>
                  <a:pt x="23489" y="19559"/>
                  <a:pt x="23502" y="19558"/>
                  <a:pt x="23516" y="19557"/>
                </a:cubicBezTo>
                <a:cubicBezTo>
                  <a:pt x="23800" y="19543"/>
                  <a:pt x="23785" y="19483"/>
                  <a:pt x="24070" y="19467"/>
                </a:cubicBezTo>
                <a:cubicBezTo>
                  <a:pt x="24355" y="19437"/>
                  <a:pt x="24340" y="19213"/>
                  <a:pt x="24625" y="19183"/>
                </a:cubicBezTo>
                <a:cubicBezTo>
                  <a:pt x="24639" y="19182"/>
                  <a:pt x="24653" y="19182"/>
                  <a:pt x="24666" y="19182"/>
                </a:cubicBezTo>
                <a:cubicBezTo>
                  <a:pt x="24900" y="19182"/>
                  <a:pt x="24936" y="19304"/>
                  <a:pt x="25172" y="19304"/>
                </a:cubicBezTo>
                <a:cubicBezTo>
                  <a:pt x="25184" y="19304"/>
                  <a:pt x="25197" y="19303"/>
                  <a:pt x="25210" y="19303"/>
                </a:cubicBezTo>
                <a:cubicBezTo>
                  <a:pt x="25495" y="19273"/>
                  <a:pt x="25480" y="19153"/>
                  <a:pt x="25765" y="19137"/>
                </a:cubicBezTo>
                <a:cubicBezTo>
                  <a:pt x="25794" y="19134"/>
                  <a:pt x="25820" y="19133"/>
                  <a:pt x="25843" y="19133"/>
                </a:cubicBezTo>
                <a:cubicBezTo>
                  <a:pt x="26032" y="19133"/>
                  <a:pt x="26083" y="19217"/>
                  <a:pt x="26271" y="19217"/>
                </a:cubicBezTo>
                <a:cubicBezTo>
                  <a:pt x="26295" y="19217"/>
                  <a:pt x="26321" y="19216"/>
                  <a:pt x="26349" y="19213"/>
                </a:cubicBezTo>
                <a:cubicBezTo>
                  <a:pt x="26383" y="19211"/>
                  <a:pt x="26412" y="19210"/>
                  <a:pt x="26439" y="19210"/>
                </a:cubicBezTo>
                <a:cubicBezTo>
                  <a:pt x="26614" y="19210"/>
                  <a:pt x="26658" y="19245"/>
                  <a:pt x="26836" y="19245"/>
                </a:cubicBezTo>
                <a:cubicBezTo>
                  <a:pt x="26861" y="19245"/>
                  <a:pt x="26888" y="19244"/>
                  <a:pt x="26919" y="19243"/>
                </a:cubicBezTo>
                <a:cubicBezTo>
                  <a:pt x="27205" y="19213"/>
                  <a:pt x="27189" y="19047"/>
                  <a:pt x="27475" y="19017"/>
                </a:cubicBezTo>
                <a:cubicBezTo>
                  <a:pt x="27478" y="19017"/>
                  <a:pt x="27482" y="19017"/>
                  <a:pt x="27485" y="19017"/>
                </a:cubicBezTo>
                <a:cubicBezTo>
                  <a:pt x="27753" y="19017"/>
                  <a:pt x="27806" y="19544"/>
                  <a:pt x="28068" y="19544"/>
                </a:cubicBezTo>
                <a:cubicBezTo>
                  <a:pt x="28075" y="19544"/>
                  <a:pt x="28082" y="19543"/>
                  <a:pt x="28089" y="19543"/>
                </a:cubicBezTo>
                <a:cubicBezTo>
                  <a:pt x="28375" y="19527"/>
                  <a:pt x="28359" y="19227"/>
                  <a:pt x="28645" y="19213"/>
                </a:cubicBezTo>
                <a:cubicBezTo>
                  <a:pt x="28681" y="19209"/>
                  <a:pt x="28713" y="19207"/>
                  <a:pt x="28741" y="19207"/>
                </a:cubicBezTo>
                <a:cubicBezTo>
                  <a:pt x="28905" y="19207"/>
                  <a:pt x="28953" y="19263"/>
                  <a:pt x="29118" y="19263"/>
                </a:cubicBezTo>
                <a:cubicBezTo>
                  <a:pt x="29146" y="19263"/>
                  <a:pt x="29178" y="19261"/>
                  <a:pt x="29214" y="19257"/>
                </a:cubicBezTo>
                <a:cubicBezTo>
                  <a:pt x="29499" y="19243"/>
                  <a:pt x="29484" y="18987"/>
                  <a:pt x="29769" y="18973"/>
                </a:cubicBezTo>
                <a:cubicBezTo>
                  <a:pt x="29795" y="18970"/>
                  <a:pt x="29819" y="18969"/>
                  <a:pt x="29841" y="18969"/>
                </a:cubicBezTo>
                <a:cubicBezTo>
                  <a:pt x="30047" y="18969"/>
                  <a:pt x="30090" y="19078"/>
                  <a:pt x="30314" y="19078"/>
                </a:cubicBezTo>
                <a:cubicBezTo>
                  <a:pt x="30326" y="19078"/>
                  <a:pt x="30340" y="19078"/>
                  <a:pt x="30354" y="19077"/>
                </a:cubicBezTo>
                <a:cubicBezTo>
                  <a:pt x="30395" y="19073"/>
                  <a:pt x="30430" y="19071"/>
                  <a:pt x="30461" y="19071"/>
                </a:cubicBezTo>
                <a:cubicBezTo>
                  <a:pt x="30628" y="19071"/>
                  <a:pt x="30672" y="19124"/>
                  <a:pt x="30864" y="19124"/>
                </a:cubicBezTo>
                <a:cubicBezTo>
                  <a:pt x="30883" y="19124"/>
                  <a:pt x="30903" y="19124"/>
                  <a:pt x="30924" y="19123"/>
                </a:cubicBezTo>
                <a:cubicBezTo>
                  <a:pt x="31208" y="19093"/>
                  <a:pt x="31194" y="18957"/>
                  <a:pt x="31478" y="18927"/>
                </a:cubicBezTo>
                <a:cubicBezTo>
                  <a:pt x="31764" y="18913"/>
                  <a:pt x="31748" y="18657"/>
                  <a:pt x="32034" y="18627"/>
                </a:cubicBezTo>
                <a:cubicBezTo>
                  <a:pt x="32037" y="18627"/>
                  <a:pt x="32041" y="18627"/>
                  <a:pt x="32045" y="18627"/>
                </a:cubicBezTo>
                <a:cubicBezTo>
                  <a:pt x="32312" y="18627"/>
                  <a:pt x="32365" y="19138"/>
                  <a:pt x="32626" y="19138"/>
                </a:cubicBezTo>
                <a:cubicBezTo>
                  <a:pt x="32633" y="19138"/>
                  <a:pt x="32641" y="19138"/>
                  <a:pt x="32648" y="19137"/>
                </a:cubicBezTo>
                <a:cubicBezTo>
                  <a:pt x="32934" y="19123"/>
                  <a:pt x="32918" y="18883"/>
                  <a:pt x="33204" y="18853"/>
                </a:cubicBezTo>
                <a:cubicBezTo>
                  <a:pt x="33248" y="18853"/>
                  <a:pt x="33308" y="18853"/>
                  <a:pt x="33354" y="18867"/>
                </a:cubicBezTo>
                <a:lnTo>
                  <a:pt x="3335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5"/>
          <p:cNvSpPr txBox="1"/>
          <p:nvPr>
            <p:ph type="subTitle" idx="1"/>
          </p:nvPr>
        </p:nvSpPr>
        <p:spPr>
          <a:xfrm>
            <a:off x="2416075" y="1874962"/>
            <a:ext cx="17373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subTitle" idx="2"/>
          </p:nvPr>
        </p:nvSpPr>
        <p:spPr>
          <a:xfrm>
            <a:off x="2416075" y="3123449"/>
            <a:ext cx="17373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fair"/>
              <a:buNone/>
              <a:defRPr sz="24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3"/>
          </p:nvPr>
        </p:nvSpPr>
        <p:spPr>
          <a:xfrm>
            <a:off x="4153375" y="1874962"/>
            <a:ext cx="33864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4"/>
          </p:nvPr>
        </p:nvSpPr>
        <p:spPr>
          <a:xfrm>
            <a:off x="4153375" y="3123449"/>
            <a:ext cx="33864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6"/>
          <p:cNvGrpSpPr/>
          <p:nvPr/>
        </p:nvGrpSpPr>
        <p:grpSpPr>
          <a:xfrm>
            <a:off x="216075" y="237010"/>
            <a:ext cx="8704138" cy="4705175"/>
            <a:chOff x="216075" y="237010"/>
            <a:chExt cx="8704138" cy="4705175"/>
          </a:xfrm>
        </p:grpSpPr>
        <p:sp>
          <p:nvSpPr>
            <p:cNvPr id="38" name="Google Shape;38;p6"/>
            <p:cNvSpPr/>
            <p:nvPr/>
          </p:nvSpPr>
          <p:spPr>
            <a:xfrm>
              <a:off x="216075" y="237010"/>
              <a:ext cx="5360863" cy="4705175"/>
            </a:xfrm>
            <a:custGeom>
              <a:avLst/>
              <a:gdLst/>
              <a:ahLst/>
              <a:cxnLst/>
              <a:rect l="l" t="t" r="r" b="b"/>
              <a:pathLst>
                <a:path w="27580" h="24207" extrusionOk="0">
                  <a:moveTo>
                    <a:pt x="6266" y="1"/>
                  </a:moveTo>
                  <a:cubicBezTo>
                    <a:pt x="6041" y="1"/>
                    <a:pt x="5818" y="26"/>
                    <a:pt x="5594" y="93"/>
                  </a:cubicBezTo>
                  <a:cubicBezTo>
                    <a:pt x="5294" y="169"/>
                    <a:pt x="5010" y="349"/>
                    <a:pt x="4694" y="363"/>
                  </a:cubicBezTo>
                  <a:cubicBezTo>
                    <a:pt x="4593" y="366"/>
                    <a:pt x="4492" y="367"/>
                    <a:pt x="4391" y="367"/>
                  </a:cubicBezTo>
                  <a:cubicBezTo>
                    <a:pt x="3937" y="367"/>
                    <a:pt x="3481" y="341"/>
                    <a:pt x="3014" y="303"/>
                  </a:cubicBezTo>
                  <a:cubicBezTo>
                    <a:pt x="2880" y="303"/>
                    <a:pt x="2730" y="289"/>
                    <a:pt x="2595" y="289"/>
                  </a:cubicBezTo>
                  <a:cubicBezTo>
                    <a:pt x="2520" y="289"/>
                    <a:pt x="2445" y="273"/>
                    <a:pt x="2385" y="273"/>
                  </a:cubicBezTo>
                  <a:cubicBezTo>
                    <a:pt x="2345" y="273"/>
                    <a:pt x="2298" y="267"/>
                    <a:pt x="2254" y="267"/>
                  </a:cubicBezTo>
                  <a:cubicBezTo>
                    <a:pt x="2232" y="267"/>
                    <a:pt x="2210" y="268"/>
                    <a:pt x="2190" y="273"/>
                  </a:cubicBezTo>
                  <a:cubicBezTo>
                    <a:pt x="2145" y="273"/>
                    <a:pt x="2100" y="289"/>
                    <a:pt x="2055" y="289"/>
                  </a:cubicBezTo>
                  <a:lnTo>
                    <a:pt x="1365" y="289"/>
                  </a:lnTo>
                  <a:cubicBezTo>
                    <a:pt x="1290" y="273"/>
                    <a:pt x="1230" y="259"/>
                    <a:pt x="1170" y="259"/>
                  </a:cubicBezTo>
                  <a:cubicBezTo>
                    <a:pt x="1150" y="254"/>
                    <a:pt x="1130" y="252"/>
                    <a:pt x="1111" y="252"/>
                  </a:cubicBezTo>
                  <a:cubicBezTo>
                    <a:pt x="1072" y="252"/>
                    <a:pt x="1035" y="259"/>
                    <a:pt x="1005" y="259"/>
                  </a:cubicBezTo>
                  <a:cubicBezTo>
                    <a:pt x="855" y="259"/>
                    <a:pt x="721" y="243"/>
                    <a:pt x="571" y="243"/>
                  </a:cubicBezTo>
                  <a:cubicBezTo>
                    <a:pt x="541" y="243"/>
                    <a:pt x="511" y="229"/>
                    <a:pt x="465" y="229"/>
                  </a:cubicBezTo>
                  <a:lnTo>
                    <a:pt x="331" y="229"/>
                  </a:lnTo>
                  <a:cubicBezTo>
                    <a:pt x="285" y="229"/>
                    <a:pt x="285" y="229"/>
                    <a:pt x="285" y="273"/>
                  </a:cubicBezTo>
                  <a:cubicBezTo>
                    <a:pt x="255" y="349"/>
                    <a:pt x="241" y="439"/>
                    <a:pt x="255" y="513"/>
                  </a:cubicBezTo>
                  <a:cubicBezTo>
                    <a:pt x="271" y="603"/>
                    <a:pt x="315" y="693"/>
                    <a:pt x="331" y="783"/>
                  </a:cubicBezTo>
                  <a:cubicBezTo>
                    <a:pt x="331" y="813"/>
                    <a:pt x="345" y="843"/>
                    <a:pt x="345" y="873"/>
                  </a:cubicBezTo>
                  <a:cubicBezTo>
                    <a:pt x="361" y="889"/>
                    <a:pt x="361" y="919"/>
                    <a:pt x="361" y="933"/>
                  </a:cubicBezTo>
                  <a:cubicBezTo>
                    <a:pt x="375" y="1053"/>
                    <a:pt x="435" y="1173"/>
                    <a:pt x="451" y="1309"/>
                  </a:cubicBezTo>
                  <a:cubicBezTo>
                    <a:pt x="511" y="1729"/>
                    <a:pt x="451" y="2179"/>
                    <a:pt x="375" y="2613"/>
                  </a:cubicBezTo>
                  <a:cubicBezTo>
                    <a:pt x="315" y="2928"/>
                    <a:pt x="241" y="3228"/>
                    <a:pt x="315" y="3558"/>
                  </a:cubicBezTo>
                  <a:cubicBezTo>
                    <a:pt x="361" y="3813"/>
                    <a:pt x="571" y="3948"/>
                    <a:pt x="631" y="4173"/>
                  </a:cubicBezTo>
                  <a:cubicBezTo>
                    <a:pt x="661" y="4308"/>
                    <a:pt x="601" y="4428"/>
                    <a:pt x="691" y="4548"/>
                  </a:cubicBezTo>
                  <a:cubicBezTo>
                    <a:pt x="781" y="4682"/>
                    <a:pt x="931" y="4682"/>
                    <a:pt x="975" y="4908"/>
                  </a:cubicBezTo>
                  <a:cubicBezTo>
                    <a:pt x="1020" y="5148"/>
                    <a:pt x="811" y="5372"/>
                    <a:pt x="945" y="5598"/>
                  </a:cubicBezTo>
                  <a:cubicBezTo>
                    <a:pt x="1005" y="5702"/>
                    <a:pt x="1095" y="5748"/>
                    <a:pt x="1155" y="5852"/>
                  </a:cubicBezTo>
                  <a:cubicBezTo>
                    <a:pt x="1170" y="5912"/>
                    <a:pt x="1260" y="6108"/>
                    <a:pt x="1260" y="6168"/>
                  </a:cubicBezTo>
                  <a:cubicBezTo>
                    <a:pt x="1245" y="6272"/>
                    <a:pt x="1050" y="6422"/>
                    <a:pt x="975" y="6512"/>
                  </a:cubicBezTo>
                  <a:cubicBezTo>
                    <a:pt x="901" y="6618"/>
                    <a:pt x="811" y="6708"/>
                    <a:pt x="721" y="6812"/>
                  </a:cubicBezTo>
                  <a:cubicBezTo>
                    <a:pt x="601" y="6962"/>
                    <a:pt x="465" y="7098"/>
                    <a:pt x="331" y="7232"/>
                  </a:cubicBezTo>
                  <a:cubicBezTo>
                    <a:pt x="211" y="7352"/>
                    <a:pt x="165" y="7427"/>
                    <a:pt x="285" y="7607"/>
                  </a:cubicBezTo>
                  <a:cubicBezTo>
                    <a:pt x="331" y="7667"/>
                    <a:pt x="421" y="7697"/>
                    <a:pt x="465" y="7772"/>
                  </a:cubicBezTo>
                  <a:cubicBezTo>
                    <a:pt x="511" y="7892"/>
                    <a:pt x="435" y="8087"/>
                    <a:pt x="421" y="8207"/>
                  </a:cubicBezTo>
                  <a:cubicBezTo>
                    <a:pt x="361" y="8642"/>
                    <a:pt x="301" y="9077"/>
                    <a:pt x="225" y="9511"/>
                  </a:cubicBezTo>
                  <a:cubicBezTo>
                    <a:pt x="165" y="9781"/>
                    <a:pt x="225" y="10081"/>
                    <a:pt x="211" y="10351"/>
                  </a:cubicBezTo>
                  <a:cubicBezTo>
                    <a:pt x="195" y="10487"/>
                    <a:pt x="135" y="10591"/>
                    <a:pt x="121" y="10711"/>
                  </a:cubicBezTo>
                  <a:cubicBezTo>
                    <a:pt x="105" y="10877"/>
                    <a:pt x="255" y="11131"/>
                    <a:pt x="361" y="11281"/>
                  </a:cubicBezTo>
                  <a:cubicBezTo>
                    <a:pt x="465" y="11447"/>
                    <a:pt x="631" y="11581"/>
                    <a:pt x="721" y="11761"/>
                  </a:cubicBezTo>
                  <a:cubicBezTo>
                    <a:pt x="901" y="12107"/>
                    <a:pt x="765" y="12571"/>
                    <a:pt x="855" y="12931"/>
                  </a:cubicBezTo>
                  <a:cubicBezTo>
                    <a:pt x="915" y="13171"/>
                    <a:pt x="901" y="13471"/>
                    <a:pt x="901" y="13741"/>
                  </a:cubicBezTo>
                  <a:cubicBezTo>
                    <a:pt x="901" y="13861"/>
                    <a:pt x="945" y="13966"/>
                    <a:pt x="945" y="14056"/>
                  </a:cubicBezTo>
                  <a:cubicBezTo>
                    <a:pt x="960" y="14221"/>
                    <a:pt x="825" y="14281"/>
                    <a:pt x="661" y="14431"/>
                  </a:cubicBezTo>
                  <a:cubicBezTo>
                    <a:pt x="541" y="14521"/>
                    <a:pt x="405" y="14626"/>
                    <a:pt x="345" y="14760"/>
                  </a:cubicBezTo>
                  <a:cubicBezTo>
                    <a:pt x="255" y="14940"/>
                    <a:pt x="345" y="15046"/>
                    <a:pt x="375" y="15226"/>
                  </a:cubicBezTo>
                  <a:cubicBezTo>
                    <a:pt x="421" y="15526"/>
                    <a:pt x="285" y="15826"/>
                    <a:pt x="285" y="16140"/>
                  </a:cubicBezTo>
                  <a:cubicBezTo>
                    <a:pt x="285" y="16366"/>
                    <a:pt x="195" y="16486"/>
                    <a:pt x="211" y="16710"/>
                  </a:cubicBezTo>
                  <a:cubicBezTo>
                    <a:pt x="211" y="16920"/>
                    <a:pt x="211" y="17130"/>
                    <a:pt x="135" y="17340"/>
                  </a:cubicBezTo>
                  <a:cubicBezTo>
                    <a:pt x="91" y="17460"/>
                    <a:pt x="1" y="17550"/>
                    <a:pt x="31" y="17686"/>
                  </a:cubicBezTo>
                  <a:cubicBezTo>
                    <a:pt x="75" y="17925"/>
                    <a:pt x="391" y="18030"/>
                    <a:pt x="511" y="18210"/>
                  </a:cubicBezTo>
                  <a:cubicBezTo>
                    <a:pt x="615" y="18390"/>
                    <a:pt x="555" y="18765"/>
                    <a:pt x="601" y="18990"/>
                  </a:cubicBezTo>
                  <a:cubicBezTo>
                    <a:pt x="661" y="19320"/>
                    <a:pt x="631" y="19605"/>
                    <a:pt x="751" y="19919"/>
                  </a:cubicBezTo>
                  <a:cubicBezTo>
                    <a:pt x="841" y="20159"/>
                    <a:pt x="811" y="20385"/>
                    <a:pt x="811" y="20639"/>
                  </a:cubicBezTo>
                  <a:cubicBezTo>
                    <a:pt x="811" y="20729"/>
                    <a:pt x="841" y="20969"/>
                    <a:pt x="811" y="21059"/>
                  </a:cubicBezTo>
                  <a:cubicBezTo>
                    <a:pt x="765" y="21209"/>
                    <a:pt x="735" y="21135"/>
                    <a:pt x="631" y="21239"/>
                  </a:cubicBezTo>
                  <a:cubicBezTo>
                    <a:pt x="465" y="21405"/>
                    <a:pt x="391" y="21735"/>
                    <a:pt x="301" y="21929"/>
                  </a:cubicBezTo>
                  <a:cubicBezTo>
                    <a:pt x="1" y="22529"/>
                    <a:pt x="121" y="23279"/>
                    <a:pt x="121" y="23939"/>
                  </a:cubicBezTo>
                  <a:cubicBezTo>
                    <a:pt x="299" y="24015"/>
                    <a:pt x="509" y="24032"/>
                    <a:pt x="727" y="24032"/>
                  </a:cubicBezTo>
                  <a:cubicBezTo>
                    <a:pt x="901" y="24032"/>
                    <a:pt x="1080" y="24021"/>
                    <a:pt x="1251" y="24021"/>
                  </a:cubicBezTo>
                  <a:cubicBezTo>
                    <a:pt x="1369" y="24021"/>
                    <a:pt x="1484" y="24026"/>
                    <a:pt x="1590" y="24044"/>
                  </a:cubicBezTo>
                  <a:cubicBezTo>
                    <a:pt x="1830" y="24089"/>
                    <a:pt x="2055" y="24104"/>
                    <a:pt x="2310" y="24104"/>
                  </a:cubicBezTo>
                  <a:cubicBezTo>
                    <a:pt x="2745" y="24104"/>
                    <a:pt x="3134" y="24014"/>
                    <a:pt x="3570" y="24014"/>
                  </a:cubicBezTo>
                  <a:cubicBezTo>
                    <a:pt x="3626" y="24016"/>
                    <a:pt x="3683" y="24016"/>
                    <a:pt x="3739" y="24016"/>
                  </a:cubicBezTo>
                  <a:cubicBezTo>
                    <a:pt x="4324" y="24016"/>
                    <a:pt x="4899" y="23953"/>
                    <a:pt x="5474" y="23939"/>
                  </a:cubicBezTo>
                  <a:cubicBezTo>
                    <a:pt x="5760" y="23924"/>
                    <a:pt x="6044" y="23924"/>
                    <a:pt x="6329" y="23894"/>
                  </a:cubicBezTo>
                  <a:cubicBezTo>
                    <a:pt x="6450" y="23882"/>
                    <a:pt x="6610" y="23840"/>
                    <a:pt x="6753" y="23840"/>
                  </a:cubicBezTo>
                  <a:cubicBezTo>
                    <a:pt x="6788" y="23840"/>
                    <a:pt x="6822" y="23843"/>
                    <a:pt x="6854" y="23849"/>
                  </a:cubicBezTo>
                  <a:cubicBezTo>
                    <a:pt x="7004" y="23879"/>
                    <a:pt x="7139" y="23969"/>
                    <a:pt x="7304" y="23999"/>
                  </a:cubicBezTo>
                  <a:cubicBezTo>
                    <a:pt x="7426" y="24024"/>
                    <a:pt x="7548" y="24034"/>
                    <a:pt x="7671" y="24034"/>
                  </a:cubicBezTo>
                  <a:cubicBezTo>
                    <a:pt x="8087" y="24034"/>
                    <a:pt x="8507" y="23921"/>
                    <a:pt x="8920" y="23921"/>
                  </a:cubicBezTo>
                  <a:cubicBezTo>
                    <a:pt x="8956" y="23921"/>
                    <a:pt x="8993" y="23922"/>
                    <a:pt x="9029" y="23924"/>
                  </a:cubicBezTo>
                  <a:cubicBezTo>
                    <a:pt x="9193" y="23939"/>
                    <a:pt x="9283" y="24014"/>
                    <a:pt x="9463" y="24029"/>
                  </a:cubicBezTo>
                  <a:cubicBezTo>
                    <a:pt x="9899" y="24029"/>
                    <a:pt x="10333" y="24014"/>
                    <a:pt x="10783" y="24014"/>
                  </a:cubicBezTo>
                  <a:cubicBezTo>
                    <a:pt x="11041" y="24014"/>
                    <a:pt x="11316" y="24039"/>
                    <a:pt x="11588" y="24039"/>
                  </a:cubicBezTo>
                  <a:cubicBezTo>
                    <a:pt x="11680" y="24039"/>
                    <a:pt x="11772" y="24036"/>
                    <a:pt x="11863" y="24029"/>
                  </a:cubicBezTo>
                  <a:cubicBezTo>
                    <a:pt x="12043" y="24014"/>
                    <a:pt x="12133" y="23924"/>
                    <a:pt x="12268" y="23864"/>
                  </a:cubicBezTo>
                  <a:cubicBezTo>
                    <a:pt x="12503" y="23768"/>
                    <a:pt x="12752" y="23748"/>
                    <a:pt x="13006" y="23748"/>
                  </a:cubicBezTo>
                  <a:cubicBezTo>
                    <a:pt x="13190" y="23748"/>
                    <a:pt x="13375" y="23759"/>
                    <a:pt x="13558" y="23759"/>
                  </a:cubicBezTo>
                  <a:cubicBezTo>
                    <a:pt x="13722" y="23909"/>
                    <a:pt x="13858" y="23924"/>
                    <a:pt x="14052" y="23954"/>
                  </a:cubicBezTo>
                  <a:cubicBezTo>
                    <a:pt x="14382" y="23999"/>
                    <a:pt x="14712" y="24029"/>
                    <a:pt x="15028" y="24089"/>
                  </a:cubicBezTo>
                  <a:cubicBezTo>
                    <a:pt x="15193" y="24123"/>
                    <a:pt x="15367" y="24140"/>
                    <a:pt x="15545" y="24140"/>
                  </a:cubicBezTo>
                  <a:cubicBezTo>
                    <a:pt x="15915" y="24140"/>
                    <a:pt x="16298" y="24066"/>
                    <a:pt x="16632" y="23924"/>
                  </a:cubicBezTo>
                  <a:cubicBezTo>
                    <a:pt x="16823" y="23852"/>
                    <a:pt x="17031" y="23835"/>
                    <a:pt x="17242" y="23835"/>
                  </a:cubicBezTo>
                  <a:cubicBezTo>
                    <a:pt x="17429" y="23835"/>
                    <a:pt x="17619" y="23849"/>
                    <a:pt x="17802" y="23849"/>
                  </a:cubicBezTo>
                  <a:cubicBezTo>
                    <a:pt x="18342" y="23849"/>
                    <a:pt x="18867" y="23789"/>
                    <a:pt x="19407" y="23744"/>
                  </a:cubicBezTo>
                  <a:cubicBezTo>
                    <a:pt x="19971" y="23699"/>
                    <a:pt x="20569" y="23638"/>
                    <a:pt x="21156" y="23638"/>
                  </a:cubicBezTo>
                  <a:cubicBezTo>
                    <a:pt x="21551" y="23638"/>
                    <a:pt x="21942" y="23666"/>
                    <a:pt x="22316" y="23744"/>
                  </a:cubicBezTo>
                  <a:cubicBezTo>
                    <a:pt x="22526" y="23774"/>
                    <a:pt x="22736" y="23789"/>
                    <a:pt x="22946" y="23834"/>
                  </a:cubicBezTo>
                  <a:cubicBezTo>
                    <a:pt x="23051" y="23849"/>
                    <a:pt x="23160" y="23857"/>
                    <a:pt x="23270" y="23857"/>
                  </a:cubicBezTo>
                  <a:cubicBezTo>
                    <a:pt x="23381" y="23857"/>
                    <a:pt x="23493" y="23849"/>
                    <a:pt x="23606" y="23834"/>
                  </a:cubicBezTo>
                  <a:lnTo>
                    <a:pt x="23966" y="23744"/>
                  </a:lnTo>
                  <a:cubicBezTo>
                    <a:pt x="24040" y="23774"/>
                    <a:pt x="24116" y="23804"/>
                    <a:pt x="24206" y="23819"/>
                  </a:cubicBezTo>
                  <a:cubicBezTo>
                    <a:pt x="24370" y="23849"/>
                    <a:pt x="24550" y="23864"/>
                    <a:pt x="24716" y="23864"/>
                  </a:cubicBezTo>
                  <a:cubicBezTo>
                    <a:pt x="25030" y="23909"/>
                    <a:pt x="25300" y="23939"/>
                    <a:pt x="25586" y="24089"/>
                  </a:cubicBezTo>
                  <a:cubicBezTo>
                    <a:pt x="25777" y="24185"/>
                    <a:pt x="25963" y="24205"/>
                    <a:pt x="26156" y="24205"/>
                  </a:cubicBezTo>
                  <a:cubicBezTo>
                    <a:pt x="26295" y="24205"/>
                    <a:pt x="26439" y="24194"/>
                    <a:pt x="26590" y="24194"/>
                  </a:cubicBezTo>
                  <a:cubicBezTo>
                    <a:pt x="26670" y="24194"/>
                    <a:pt x="26765" y="24206"/>
                    <a:pt x="26857" y="24206"/>
                  </a:cubicBezTo>
                  <a:cubicBezTo>
                    <a:pt x="26973" y="24206"/>
                    <a:pt x="27085" y="24188"/>
                    <a:pt x="27160" y="24104"/>
                  </a:cubicBezTo>
                  <a:cubicBezTo>
                    <a:pt x="27190" y="23804"/>
                    <a:pt x="27115" y="23459"/>
                    <a:pt x="27055" y="23159"/>
                  </a:cubicBezTo>
                  <a:cubicBezTo>
                    <a:pt x="26980" y="22829"/>
                    <a:pt x="27010" y="22589"/>
                    <a:pt x="27055" y="22245"/>
                  </a:cubicBezTo>
                  <a:cubicBezTo>
                    <a:pt x="27100" y="21885"/>
                    <a:pt x="27190" y="21539"/>
                    <a:pt x="27175" y="21179"/>
                  </a:cubicBezTo>
                  <a:cubicBezTo>
                    <a:pt x="27160" y="20879"/>
                    <a:pt x="27010" y="20715"/>
                    <a:pt x="26890" y="20459"/>
                  </a:cubicBezTo>
                  <a:cubicBezTo>
                    <a:pt x="26800" y="20249"/>
                    <a:pt x="26785" y="20025"/>
                    <a:pt x="26830" y="19755"/>
                  </a:cubicBezTo>
                  <a:cubicBezTo>
                    <a:pt x="26875" y="19590"/>
                    <a:pt x="26980" y="19425"/>
                    <a:pt x="26995" y="19245"/>
                  </a:cubicBezTo>
                  <a:cubicBezTo>
                    <a:pt x="27010" y="19020"/>
                    <a:pt x="26875" y="18795"/>
                    <a:pt x="26830" y="18570"/>
                  </a:cubicBezTo>
                  <a:cubicBezTo>
                    <a:pt x="26800" y="18390"/>
                    <a:pt x="26830" y="18210"/>
                    <a:pt x="26800" y="18045"/>
                  </a:cubicBezTo>
                  <a:cubicBezTo>
                    <a:pt x="26725" y="17670"/>
                    <a:pt x="26635" y="17296"/>
                    <a:pt x="26650" y="16920"/>
                  </a:cubicBezTo>
                  <a:cubicBezTo>
                    <a:pt x="26650" y="16620"/>
                    <a:pt x="26635" y="16350"/>
                    <a:pt x="26725" y="16066"/>
                  </a:cubicBezTo>
                  <a:cubicBezTo>
                    <a:pt x="26800" y="15766"/>
                    <a:pt x="26965" y="15526"/>
                    <a:pt x="27085" y="15256"/>
                  </a:cubicBezTo>
                  <a:cubicBezTo>
                    <a:pt x="27265" y="14850"/>
                    <a:pt x="27580" y="14341"/>
                    <a:pt x="27490" y="13876"/>
                  </a:cubicBezTo>
                  <a:cubicBezTo>
                    <a:pt x="27430" y="13531"/>
                    <a:pt x="27400" y="13186"/>
                    <a:pt x="27325" y="12841"/>
                  </a:cubicBezTo>
                  <a:cubicBezTo>
                    <a:pt x="27265" y="12527"/>
                    <a:pt x="27175" y="12257"/>
                    <a:pt x="27175" y="11941"/>
                  </a:cubicBezTo>
                  <a:cubicBezTo>
                    <a:pt x="27160" y="11581"/>
                    <a:pt x="26935" y="11221"/>
                    <a:pt x="26995" y="10847"/>
                  </a:cubicBezTo>
                  <a:cubicBezTo>
                    <a:pt x="27025" y="10697"/>
                    <a:pt x="27175" y="10561"/>
                    <a:pt x="27175" y="10411"/>
                  </a:cubicBezTo>
                  <a:cubicBezTo>
                    <a:pt x="27160" y="10337"/>
                    <a:pt x="27115" y="10261"/>
                    <a:pt x="27055" y="10201"/>
                  </a:cubicBezTo>
                  <a:cubicBezTo>
                    <a:pt x="26950" y="9991"/>
                    <a:pt x="26890" y="9781"/>
                    <a:pt x="26890" y="9541"/>
                  </a:cubicBezTo>
                  <a:cubicBezTo>
                    <a:pt x="26905" y="9317"/>
                    <a:pt x="26905" y="9092"/>
                    <a:pt x="26905" y="8867"/>
                  </a:cubicBezTo>
                  <a:cubicBezTo>
                    <a:pt x="26920" y="8762"/>
                    <a:pt x="26890" y="8672"/>
                    <a:pt x="26830" y="8597"/>
                  </a:cubicBezTo>
                  <a:cubicBezTo>
                    <a:pt x="26710" y="7877"/>
                    <a:pt x="26860" y="7112"/>
                    <a:pt x="27055" y="6422"/>
                  </a:cubicBezTo>
                  <a:cubicBezTo>
                    <a:pt x="27205" y="5868"/>
                    <a:pt x="27340" y="5508"/>
                    <a:pt x="27340" y="4968"/>
                  </a:cubicBezTo>
                  <a:cubicBezTo>
                    <a:pt x="27325" y="4578"/>
                    <a:pt x="27340" y="4188"/>
                    <a:pt x="27340" y="3783"/>
                  </a:cubicBezTo>
                  <a:cubicBezTo>
                    <a:pt x="27340" y="3333"/>
                    <a:pt x="27415" y="2883"/>
                    <a:pt x="27430" y="2418"/>
                  </a:cubicBezTo>
                  <a:cubicBezTo>
                    <a:pt x="27430" y="2029"/>
                    <a:pt x="27355" y="1669"/>
                    <a:pt x="27340" y="1279"/>
                  </a:cubicBezTo>
                  <a:cubicBezTo>
                    <a:pt x="27325" y="1083"/>
                    <a:pt x="27355" y="889"/>
                    <a:pt x="27325" y="679"/>
                  </a:cubicBezTo>
                  <a:cubicBezTo>
                    <a:pt x="27280" y="469"/>
                    <a:pt x="27250" y="319"/>
                    <a:pt x="27250" y="93"/>
                  </a:cubicBezTo>
                  <a:cubicBezTo>
                    <a:pt x="27250" y="92"/>
                    <a:pt x="27249" y="91"/>
                    <a:pt x="27248" y="91"/>
                  </a:cubicBezTo>
                  <a:cubicBezTo>
                    <a:pt x="27230" y="91"/>
                    <a:pt x="27080" y="290"/>
                    <a:pt x="27070" y="290"/>
                  </a:cubicBezTo>
                  <a:cubicBezTo>
                    <a:pt x="27070" y="290"/>
                    <a:pt x="27070" y="289"/>
                    <a:pt x="27070" y="289"/>
                  </a:cubicBezTo>
                  <a:cubicBezTo>
                    <a:pt x="27004" y="265"/>
                    <a:pt x="26922" y="257"/>
                    <a:pt x="26838" y="257"/>
                  </a:cubicBezTo>
                  <a:cubicBezTo>
                    <a:pt x="26714" y="257"/>
                    <a:pt x="26584" y="273"/>
                    <a:pt x="26486" y="273"/>
                  </a:cubicBezTo>
                  <a:cubicBezTo>
                    <a:pt x="26170" y="273"/>
                    <a:pt x="25900" y="243"/>
                    <a:pt x="25600" y="199"/>
                  </a:cubicBezTo>
                  <a:cubicBezTo>
                    <a:pt x="25550" y="191"/>
                    <a:pt x="25503" y="188"/>
                    <a:pt x="25456" y="188"/>
                  </a:cubicBezTo>
                  <a:cubicBezTo>
                    <a:pt x="25240" y="188"/>
                    <a:pt x="25056" y="261"/>
                    <a:pt x="24820" y="273"/>
                  </a:cubicBezTo>
                  <a:cubicBezTo>
                    <a:pt x="24660" y="278"/>
                    <a:pt x="24499" y="280"/>
                    <a:pt x="24336" y="280"/>
                  </a:cubicBezTo>
                  <a:cubicBezTo>
                    <a:pt x="24011" y="280"/>
                    <a:pt x="23681" y="273"/>
                    <a:pt x="23351" y="273"/>
                  </a:cubicBezTo>
                  <a:cubicBezTo>
                    <a:pt x="22886" y="273"/>
                    <a:pt x="22511" y="423"/>
                    <a:pt x="22076" y="513"/>
                  </a:cubicBezTo>
                  <a:cubicBezTo>
                    <a:pt x="21974" y="534"/>
                    <a:pt x="21874" y="542"/>
                    <a:pt x="21776" y="542"/>
                  </a:cubicBezTo>
                  <a:cubicBezTo>
                    <a:pt x="21446" y="542"/>
                    <a:pt x="21137" y="450"/>
                    <a:pt x="20801" y="439"/>
                  </a:cubicBezTo>
                  <a:cubicBezTo>
                    <a:pt x="20663" y="430"/>
                    <a:pt x="20516" y="421"/>
                    <a:pt x="20370" y="421"/>
                  </a:cubicBezTo>
                  <a:cubicBezTo>
                    <a:pt x="20261" y="421"/>
                    <a:pt x="20153" y="426"/>
                    <a:pt x="20051" y="439"/>
                  </a:cubicBezTo>
                  <a:cubicBezTo>
                    <a:pt x="19857" y="453"/>
                    <a:pt x="19661" y="529"/>
                    <a:pt x="19467" y="529"/>
                  </a:cubicBezTo>
                  <a:cubicBezTo>
                    <a:pt x="19440" y="530"/>
                    <a:pt x="19413" y="531"/>
                    <a:pt x="19387" y="531"/>
                  </a:cubicBezTo>
                  <a:cubicBezTo>
                    <a:pt x="19141" y="531"/>
                    <a:pt x="18888" y="473"/>
                    <a:pt x="18671" y="379"/>
                  </a:cubicBezTo>
                  <a:cubicBezTo>
                    <a:pt x="18581" y="333"/>
                    <a:pt x="18581" y="273"/>
                    <a:pt x="18491" y="259"/>
                  </a:cubicBezTo>
                  <a:cubicBezTo>
                    <a:pt x="18473" y="255"/>
                    <a:pt x="18453" y="254"/>
                    <a:pt x="18432" y="254"/>
                  </a:cubicBezTo>
                  <a:cubicBezTo>
                    <a:pt x="18281" y="254"/>
                    <a:pt x="18071" y="339"/>
                    <a:pt x="17952" y="379"/>
                  </a:cubicBezTo>
                  <a:cubicBezTo>
                    <a:pt x="17637" y="469"/>
                    <a:pt x="17322" y="513"/>
                    <a:pt x="16992" y="529"/>
                  </a:cubicBezTo>
                  <a:cubicBezTo>
                    <a:pt x="16849" y="533"/>
                    <a:pt x="16702" y="535"/>
                    <a:pt x="16554" y="535"/>
                  </a:cubicBezTo>
                  <a:cubicBezTo>
                    <a:pt x="16127" y="535"/>
                    <a:pt x="15687" y="512"/>
                    <a:pt x="15298" y="423"/>
                  </a:cubicBezTo>
                  <a:cubicBezTo>
                    <a:pt x="15118" y="379"/>
                    <a:pt x="15072" y="349"/>
                    <a:pt x="14892" y="349"/>
                  </a:cubicBezTo>
                  <a:cubicBezTo>
                    <a:pt x="14548" y="349"/>
                    <a:pt x="14188" y="363"/>
                    <a:pt x="13842" y="363"/>
                  </a:cubicBezTo>
                  <a:cubicBezTo>
                    <a:pt x="13692" y="363"/>
                    <a:pt x="13558" y="363"/>
                    <a:pt x="13422" y="333"/>
                  </a:cubicBezTo>
                  <a:cubicBezTo>
                    <a:pt x="13332" y="319"/>
                    <a:pt x="13258" y="273"/>
                    <a:pt x="13198" y="199"/>
                  </a:cubicBezTo>
                  <a:cubicBezTo>
                    <a:pt x="13124" y="175"/>
                    <a:pt x="13048" y="166"/>
                    <a:pt x="12973" y="166"/>
                  </a:cubicBezTo>
                  <a:cubicBezTo>
                    <a:pt x="12758" y="166"/>
                    <a:pt x="12542" y="240"/>
                    <a:pt x="12343" y="273"/>
                  </a:cubicBezTo>
                  <a:cubicBezTo>
                    <a:pt x="12343" y="289"/>
                    <a:pt x="12253" y="319"/>
                    <a:pt x="12253" y="333"/>
                  </a:cubicBezTo>
                  <a:cubicBezTo>
                    <a:pt x="11923" y="349"/>
                    <a:pt x="9869" y="363"/>
                    <a:pt x="9899" y="603"/>
                  </a:cubicBezTo>
                  <a:cubicBezTo>
                    <a:pt x="9850" y="621"/>
                    <a:pt x="9795" y="628"/>
                    <a:pt x="9738" y="628"/>
                  </a:cubicBezTo>
                  <a:cubicBezTo>
                    <a:pt x="9548" y="628"/>
                    <a:pt x="9324" y="552"/>
                    <a:pt x="9163" y="529"/>
                  </a:cubicBezTo>
                  <a:cubicBezTo>
                    <a:pt x="8459" y="453"/>
                    <a:pt x="7784" y="183"/>
                    <a:pt x="7094" y="79"/>
                  </a:cubicBezTo>
                  <a:cubicBezTo>
                    <a:pt x="6814" y="37"/>
                    <a:pt x="6539" y="1"/>
                    <a:pt x="6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221906" y="249255"/>
              <a:ext cx="5331706" cy="4687487"/>
            </a:xfrm>
            <a:custGeom>
              <a:avLst/>
              <a:gdLst/>
              <a:ahLst/>
              <a:cxnLst/>
              <a:rect l="l" t="t" r="r" b="b"/>
              <a:pathLst>
                <a:path w="27430" h="24116" extrusionOk="0">
                  <a:moveTo>
                    <a:pt x="2280" y="300"/>
                  </a:moveTo>
                  <a:lnTo>
                    <a:pt x="2280" y="1786"/>
                  </a:lnTo>
                  <a:lnTo>
                    <a:pt x="795" y="1786"/>
                  </a:lnTo>
                  <a:lnTo>
                    <a:pt x="795" y="300"/>
                  </a:lnTo>
                  <a:close/>
                  <a:moveTo>
                    <a:pt x="3840" y="300"/>
                  </a:moveTo>
                  <a:lnTo>
                    <a:pt x="3840" y="1786"/>
                  </a:lnTo>
                  <a:lnTo>
                    <a:pt x="2370" y="1786"/>
                  </a:lnTo>
                  <a:lnTo>
                    <a:pt x="2370" y="300"/>
                  </a:lnTo>
                  <a:close/>
                  <a:moveTo>
                    <a:pt x="6974" y="300"/>
                  </a:moveTo>
                  <a:lnTo>
                    <a:pt x="6974" y="1786"/>
                  </a:lnTo>
                  <a:lnTo>
                    <a:pt x="5490" y="1786"/>
                  </a:lnTo>
                  <a:lnTo>
                    <a:pt x="5490" y="300"/>
                  </a:lnTo>
                  <a:close/>
                  <a:moveTo>
                    <a:pt x="13228" y="300"/>
                  </a:moveTo>
                  <a:lnTo>
                    <a:pt x="13228" y="1786"/>
                  </a:lnTo>
                  <a:lnTo>
                    <a:pt x="11758" y="1786"/>
                  </a:lnTo>
                  <a:lnTo>
                    <a:pt x="11758" y="300"/>
                  </a:lnTo>
                  <a:close/>
                  <a:moveTo>
                    <a:pt x="24190" y="300"/>
                  </a:moveTo>
                  <a:lnTo>
                    <a:pt x="24190" y="1786"/>
                  </a:lnTo>
                  <a:lnTo>
                    <a:pt x="22706" y="1786"/>
                  </a:lnTo>
                  <a:lnTo>
                    <a:pt x="22706" y="300"/>
                  </a:lnTo>
                  <a:close/>
                  <a:moveTo>
                    <a:pt x="25750" y="300"/>
                  </a:moveTo>
                  <a:lnTo>
                    <a:pt x="25750" y="1786"/>
                  </a:lnTo>
                  <a:lnTo>
                    <a:pt x="24266" y="1786"/>
                  </a:lnTo>
                  <a:lnTo>
                    <a:pt x="24266" y="300"/>
                  </a:lnTo>
                  <a:close/>
                  <a:moveTo>
                    <a:pt x="2280" y="1860"/>
                  </a:moveTo>
                  <a:lnTo>
                    <a:pt x="2280" y="3345"/>
                  </a:lnTo>
                  <a:lnTo>
                    <a:pt x="795" y="3345"/>
                  </a:lnTo>
                  <a:lnTo>
                    <a:pt x="795" y="1860"/>
                  </a:lnTo>
                  <a:close/>
                  <a:moveTo>
                    <a:pt x="3840" y="1860"/>
                  </a:moveTo>
                  <a:lnTo>
                    <a:pt x="3840" y="3345"/>
                  </a:lnTo>
                  <a:lnTo>
                    <a:pt x="2370" y="3345"/>
                  </a:lnTo>
                  <a:lnTo>
                    <a:pt x="2370" y="1860"/>
                  </a:lnTo>
                  <a:close/>
                  <a:moveTo>
                    <a:pt x="5414" y="1860"/>
                  </a:moveTo>
                  <a:lnTo>
                    <a:pt x="5414" y="3345"/>
                  </a:lnTo>
                  <a:lnTo>
                    <a:pt x="3930" y="3345"/>
                  </a:lnTo>
                  <a:lnTo>
                    <a:pt x="3930" y="1860"/>
                  </a:lnTo>
                  <a:close/>
                  <a:moveTo>
                    <a:pt x="6974" y="1860"/>
                  </a:moveTo>
                  <a:lnTo>
                    <a:pt x="6974" y="3345"/>
                  </a:lnTo>
                  <a:lnTo>
                    <a:pt x="5490" y="3345"/>
                  </a:lnTo>
                  <a:lnTo>
                    <a:pt x="5490" y="1860"/>
                  </a:lnTo>
                  <a:close/>
                  <a:moveTo>
                    <a:pt x="8533" y="1860"/>
                  </a:moveTo>
                  <a:lnTo>
                    <a:pt x="8533" y="3345"/>
                  </a:lnTo>
                  <a:lnTo>
                    <a:pt x="7064" y="3345"/>
                  </a:lnTo>
                  <a:lnTo>
                    <a:pt x="7064" y="1860"/>
                  </a:lnTo>
                  <a:close/>
                  <a:moveTo>
                    <a:pt x="10109" y="1860"/>
                  </a:moveTo>
                  <a:lnTo>
                    <a:pt x="10109" y="3345"/>
                  </a:lnTo>
                  <a:lnTo>
                    <a:pt x="8623" y="3345"/>
                  </a:lnTo>
                  <a:lnTo>
                    <a:pt x="8623" y="1860"/>
                  </a:lnTo>
                  <a:close/>
                  <a:moveTo>
                    <a:pt x="11668" y="1860"/>
                  </a:moveTo>
                  <a:lnTo>
                    <a:pt x="11668" y="3345"/>
                  </a:lnTo>
                  <a:lnTo>
                    <a:pt x="10183" y="3345"/>
                  </a:lnTo>
                  <a:lnTo>
                    <a:pt x="10183" y="1860"/>
                  </a:lnTo>
                  <a:close/>
                  <a:moveTo>
                    <a:pt x="13228" y="1860"/>
                  </a:moveTo>
                  <a:lnTo>
                    <a:pt x="13228" y="3345"/>
                  </a:lnTo>
                  <a:lnTo>
                    <a:pt x="11758" y="3345"/>
                  </a:lnTo>
                  <a:lnTo>
                    <a:pt x="11758" y="1860"/>
                  </a:lnTo>
                  <a:close/>
                  <a:moveTo>
                    <a:pt x="14802" y="1860"/>
                  </a:moveTo>
                  <a:lnTo>
                    <a:pt x="14802" y="3345"/>
                  </a:lnTo>
                  <a:lnTo>
                    <a:pt x="13318" y="3345"/>
                  </a:lnTo>
                  <a:lnTo>
                    <a:pt x="13318" y="1860"/>
                  </a:lnTo>
                  <a:close/>
                  <a:moveTo>
                    <a:pt x="16362" y="1860"/>
                  </a:moveTo>
                  <a:lnTo>
                    <a:pt x="16362" y="3345"/>
                  </a:lnTo>
                  <a:lnTo>
                    <a:pt x="14878" y="3345"/>
                  </a:lnTo>
                  <a:lnTo>
                    <a:pt x="14878" y="1860"/>
                  </a:lnTo>
                  <a:close/>
                  <a:moveTo>
                    <a:pt x="17922" y="1860"/>
                  </a:moveTo>
                  <a:lnTo>
                    <a:pt x="17922" y="3345"/>
                  </a:lnTo>
                  <a:lnTo>
                    <a:pt x="16452" y="3345"/>
                  </a:lnTo>
                  <a:lnTo>
                    <a:pt x="16452" y="1860"/>
                  </a:lnTo>
                  <a:close/>
                  <a:moveTo>
                    <a:pt x="19497" y="1860"/>
                  </a:moveTo>
                  <a:lnTo>
                    <a:pt x="19497" y="3345"/>
                  </a:lnTo>
                  <a:lnTo>
                    <a:pt x="18012" y="3345"/>
                  </a:lnTo>
                  <a:lnTo>
                    <a:pt x="18012" y="1860"/>
                  </a:lnTo>
                  <a:close/>
                  <a:moveTo>
                    <a:pt x="21057" y="1860"/>
                  </a:moveTo>
                  <a:lnTo>
                    <a:pt x="21057" y="3345"/>
                  </a:lnTo>
                  <a:lnTo>
                    <a:pt x="19571" y="3345"/>
                  </a:lnTo>
                  <a:lnTo>
                    <a:pt x="19571" y="1860"/>
                  </a:lnTo>
                  <a:close/>
                  <a:moveTo>
                    <a:pt x="22616" y="1860"/>
                  </a:moveTo>
                  <a:lnTo>
                    <a:pt x="22616" y="3345"/>
                  </a:lnTo>
                  <a:lnTo>
                    <a:pt x="21147" y="3345"/>
                  </a:lnTo>
                  <a:lnTo>
                    <a:pt x="21147" y="1860"/>
                  </a:lnTo>
                  <a:close/>
                  <a:moveTo>
                    <a:pt x="24190" y="1860"/>
                  </a:moveTo>
                  <a:lnTo>
                    <a:pt x="24190" y="3345"/>
                  </a:lnTo>
                  <a:lnTo>
                    <a:pt x="22706" y="3345"/>
                  </a:lnTo>
                  <a:lnTo>
                    <a:pt x="22706" y="1860"/>
                  </a:lnTo>
                  <a:close/>
                  <a:moveTo>
                    <a:pt x="25750" y="1860"/>
                  </a:moveTo>
                  <a:lnTo>
                    <a:pt x="25750" y="3345"/>
                  </a:lnTo>
                  <a:lnTo>
                    <a:pt x="24266" y="3345"/>
                  </a:lnTo>
                  <a:lnTo>
                    <a:pt x="24266" y="1860"/>
                  </a:lnTo>
                  <a:close/>
                  <a:moveTo>
                    <a:pt x="27310" y="1860"/>
                  </a:moveTo>
                  <a:lnTo>
                    <a:pt x="27310" y="3345"/>
                  </a:lnTo>
                  <a:lnTo>
                    <a:pt x="25840" y="3345"/>
                  </a:lnTo>
                  <a:lnTo>
                    <a:pt x="25840" y="1860"/>
                  </a:lnTo>
                  <a:close/>
                  <a:moveTo>
                    <a:pt x="3840" y="3435"/>
                  </a:moveTo>
                  <a:lnTo>
                    <a:pt x="3840" y="4905"/>
                  </a:lnTo>
                  <a:lnTo>
                    <a:pt x="2370" y="4905"/>
                  </a:lnTo>
                  <a:lnTo>
                    <a:pt x="2370" y="3435"/>
                  </a:lnTo>
                  <a:close/>
                  <a:moveTo>
                    <a:pt x="5414" y="3435"/>
                  </a:moveTo>
                  <a:lnTo>
                    <a:pt x="5414" y="4905"/>
                  </a:lnTo>
                  <a:lnTo>
                    <a:pt x="3930" y="4905"/>
                  </a:lnTo>
                  <a:lnTo>
                    <a:pt x="3930" y="3435"/>
                  </a:lnTo>
                  <a:close/>
                  <a:moveTo>
                    <a:pt x="6974" y="3435"/>
                  </a:moveTo>
                  <a:lnTo>
                    <a:pt x="6974" y="4905"/>
                  </a:lnTo>
                  <a:lnTo>
                    <a:pt x="5490" y="4905"/>
                  </a:lnTo>
                  <a:lnTo>
                    <a:pt x="5490" y="3435"/>
                  </a:lnTo>
                  <a:close/>
                  <a:moveTo>
                    <a:pt x="8533" y="3435"/>
                  </a:moveTo>
                  <a:lnTo>
                    <a:pt x="8533" y="4905"/>
                  </a:lnTo>
                  <a:lnTo>
                    <a:pt x="7064" y="4905"/>
                  </a:lnTo>
                  <a:lnTo>
                    <a:pt x="7064" y="3435"/>
                  </a:lnTo>
                  <a:close/>
                  <a:moveTo>
                    <a:pt x="10109" y="3435"/>
                  </a:moveTo>
                  <a:lnTo>
                    <a:pt x="10109" y="4905"/>
                  </a:lnTo>
                  <a:lnTo>
                    <a:pt x="8623" y="4905"/>
                  </a:lnTo>
                  <a:lnTo>
                    <a:pt x="8623" y="3435"/>
                  </a:lnTo>
                  <a:close/>
                  <a:moveTo>
                    <a:pt x="11668" y="3435"/>
                  </a:moveTo>
                  <a:lnTo>
                    <a:pt x="11668" y="4905"/>
                  </a:lnTo>
                  <a:lnTo>
                    <a:pt x="10183" y="4905"/>
                  </a:lnTo>
                  <a:lnTo>
                    <a:pt x="10183" y="3435"/>
                  </a:lnTo>
                  <a:close/>
                  <a:moveTo>
                    <a:pt x="13228" y="3435"/>
                  </a:moveTo>
                  <a:lnTo>
                    <a:pt x="13228" y="4905"/>
                  </a:lnTo>
                  <a:lnTo>
                    <a:pt x="11758" y="4905"/>
                  </a:lnTo>
                  <a:lnTo>
                    <a:pt x="11758" y="3435"/>
                  </a:lnTo>
                  <a:close/>
                  <a:moveTo>
                    <a:pt x="14802" y="3435"/>
                  </a:moveTo>
                  <a:lnTo>
                    <a:pt x="14802" y="4905"/>
                  </a:lnTo>
                  <a:lnTo>
                    <a:pt x="13318" y="4905"/>
                  </a:lnTo>
                  <a:lnTo>
                    <a:pt x="13318" y="3435"/>
                  </a:lnTo>
                  <a:close/>
                  <a:moveTo>
                    <a:pt x="16362" y="3435"/>
                  </a:moveTo>
                  <a:lnTo>
                    <a:pt x="16362" y="4905"/>
                  </a:lnTo>
                  <a:lnTo>
                    <a:pt x="14878" y="4905"/>
                  </a:lnTo>
                  <a:lnTo>
                    <a:pt x="14878" y="3435"/>
                  </a:lnTo>
                  <a:close/>
                  <a:moveTo>
                    <a:pt x="17922" y="3435"/>
                  </a:moveTo>
                  <a:lnTo>
                    <a:pt x="17922" y="4905"/>
                  </a:lnTo>
                  <a:lnTo>
                    <a:pt x="16452" y="4905"/>
                  </a:lnTo>
                  <a:lnTo>
                    <a:pt x="16452" y="3435"/>
                  </a:lnTo>
                  <a:close/>
                  <a:moveTo>
                    <a:pt x="19497" y="3435"/>
                  </a:moveTo>
                  <a:lnTo>
                    <a:pt x="19497" y="4905"/>
                  </a:lnTo>
                  <a:lnTo>
                    <a:pt x="18012" y="4905"/>
                  </a:lnTo>
                  <a:lnTo>
                    <a:pt x="18012" y="3435"/>
                  </a:lnTo>
                  <a:close/>
                  <a:moveTo>
                    <a:pt x="21057" y="3435"/>
                  </a:moveTo>
                  <a:lnTo>
                    <a:pt x="21057" y="4905"/>
                  </a:lnTo>
                  <a:lnTo>
                    <a:pt x="19571" y="4905"/>
                  </a:lnTo>
                  <a:lnTo>
                    <a:pt x="19571" y="3435"/>
                  </a:lnTo>
                  <a:close/>
                  <a:moveTo>
                    <a:pt x="22616" y="3435"/>
                  </a:moveTo>
                  <a:lnTo>
                    <a:pt x="22616" y="4905"/>
                  </a:lnTo>
                  <a:lnTo>
                    <a:pt x="21147" y="4905"/>
                  </a:lnTo>
                  <a:lnTo>
                    <a:pt x="21147" y="3435"/>
                  </a:lnTo>
                  <a:close/>
                  <a:moveTo>
                    <a:pt x="24190" y="3435"/>
                  </a:moveTo>
                  <a:lnTo>
                    <a:pt x="24190" y="4905"/>
                  </a:lnTo>
                  <a:lnTo>
                    <a:pt x="22706" y="4905"/>
                  </a:lnTo>
                  <a:lnTo>
                    <a:pt x="22706" y="3435"/>
                  </a:lnTo>
                  <a:close/>
                  <a:moveTo>
                    <a:pt x="25750" y="3435"/>
                  </a:moveTo>
                  <a:lnTo>
                    <a:pt x="25750" y="4905"/>
                  </a:lnTo>
                  <a:lnTo>
                    <a:pt x="24266" y="4905"/>
                  </a:lnTo>
                  <a:lnTo>
                    <a:pt x="24266" y="3435"/>
                  </a:lnTo>
                  <a:close/>
                  <a:moveTo>
                    <a:pt x="3840" y="4995"/>
                  </a:moveTo>
                  <a:lnTo>
                    <a:pt x="3840" y="6479"/>
                  </a:lnTo>
                  <a:lnTo>
                    <a:pt x="2370" y="6479"/>
                  </a:lnTo>
                  <a:lnTo>
                    <a:pt x="2370" y="4995"/>
                  </a:lnTo>
                  <a:close/>
                  <a:moveTo>
                    <a:pt x="5414" y="4995"/>
                  </a:moveTo>
                  <a:lnTo>
                    <a:pt x="5414" y="6479"/>
                  </a:lnTo>
                  <a:lnTo>
                    <a:pt x="3930" y="6479"/>
                  </a:lnTo>
                  <a:lnTo>
                    <a:pt x="3930" y="4995"/>
                  </a:lnTo>
                  <a:close/>
                  <a:moveTo>
                    <a:pt x="6974" y="4995"/>
                  </a:moveTo>
                  <a:lnTo>
                    <a:pt x="6974" y="6479"/>
                  </a:lnTo>
                  <a:lnTo>
                    <a:pt x="5490" y="6479"/>
                  </a:lnTo>
                  <a:lnTo>
                    <a:pt x="5490" y="4995"/>
                  </a:lnTo>
                  <a:close/>
                  <a:moveTo>
                    <a:pt x="8533" y="4995"/>
                  </a:moveTo>
                  <a:lnTo>
                    <a:pt x="8533" y="6479"/>
                  </a:lnTo>
                  <a:lnTo>
                    <a:pt x="7064" y="6479"/>
                  </a:lnTo>
                  <a:lnTo>
                    <a:pt x="7064" y="4995"/>
                  </a:lnTo>
                  <a:close/>
                  <a:moveTo>
                    <a:pt x="10109" y="4995"/>
                  </a:moveTo>
                  <a:lnTo>
                    <a:pt x="10109" y="6479"/>
                  </a:lnTo>
                  <a:lnTo>
                    <a:pt x="8623" y="6479"/>
                  </a:lnTo>
                  <a:lnTo>
                    <a:pt x="8623" y="4995"/>
                  </a:lnTo>
                  <a:close/>
                  <a:moveTo>
                    <a:pt x="11668" y="4995"/>
                  </a:moveTo>
                  <a:lnTo>
                    <a:pt x="11668" y="6479"/>
                  </a:lnTo>
                  <a:lnTo>
                    <a:pt x="10183" y="6479"/>
                  </a:lnTo>
                  <a:lnTo>
                    <a:pt x="10183" y="4995"/>
                  </a:lnTo>
                  <a:close/>
                  <a:moveTo>
                    <a:pt x="13228" y="4995"/>
                  </a:moveTo>
                  <a:lnTo>
                    <a:pt x="13228" y="6479"/>
                  </a:lnTo>
                  <a:lnTo>
                    <a:pt x="11758" y="6479"/>
                  </a:lnTo>
                  <a:lnTo>
                    <a:pt x="11758" y="4995"/>
                  </a:lnTo>
                  <a:close/>
                  <a:moveTo>
                    <a:pt x="14802" y="4995"/>
                  </a:moveTo>
                  <a:lnTo>
                    <a:pt x="14802" y="6479"/>
                  </a:lnTo>
                  <a:lnTo>
                    <a:pt x="13318" y="6479"/>
                  </a:lnTo>
                  <a:lnTo>
                    <a:pt x="13318" y="4995"/>
                  </a:lnTo>
                  <a:close/>
                  <a:moveTo>
                    <a:pt x="16362" y="4995"/>
                  </a:moveTo>
                  <a:lnTo>
                    <a:pt x="16362" y="6479"/>
                  </a:lnTo>
                  <a:lnTo>
                    <a:pt x="14878" y="6479"/>
                  </a:lnTo>
                  <a:lnTo>
                    <a:pt x="14878" y="4995"/>
                  </a:lnTo>
                  <a:close/>
                  <a:moveTo>
                    <a:pt x="17922" y="4995"/>
                  </a:moveTo>
                  <a:lnTo>
                    <a:pt x="17922" y="6479"/>
                  </a:lnTo>
                  <a:lnTo>
                    <a:pt x="16452" y="6479"/>
                  </a:lnTo>
                  <a:lnTo>
                    <a:pt x="16452" y="4995"/>
                  </a:lnTo>
                  <a:close/>
                  <a:moveTo>
                    <a:pt x="19497" y="4995"/>
                  </a:moveTo>
                  <a:lnTo>
                    <a:pt x="19497" y="6479"/>
                  </a:lnTo>
                  <a:lnTo>
                    <a:pt x="18012" y="6479"/>
                  </a:lnTo>
                  <a:lnTo>
                    <a:pt x="18012" y="4995"/>
                  </a:lnTo>
                  <a:close/>
                  <a:moveTo>
                    <a:pt x="21057" y="4995"/>
                  </a:moveTo>
                  <a:lnTo>
                    <a:pt x="21057" y="6479"/>
                  </a:lnTo>
                  <a:lnTo>
                    <a:pt x="19571" y="6479"/>
                  </a:lnTo>
                  <a:lnTo>
                    <a:pt x="19571" y="4995"/>
                  </a:lnTo>
                  <a:close/>
                  <a:moveTo>
                    <a:pt x="22616" y="4995"/>
                  </a:moveTo>
                  <a:lnTo>
                    <a:pt x="22616" y="6479"/>
                  </a:lnTo>
                  <a:lnTo>
                    <a:pt x="21147" y="6479"/>
                  </a:lnTo>
                  <a:lnTo>
                    <a:pt x="21147" y="4995"/>
                  </a:lnTo>
                  <a:close/>
                  <a:moveTo>
                    <a:pt x="24190" y="4995"/>
                  </a:moveTo>
                  <a:lnTo>
                    <a:pt x="24190" y="6479"/>
                  </a:lnTo>
                  <a:lnTo>
                    <a:pt x="22706" y="6479"/>
                  </a:lnTo>
                  <a:lnTo>
                    <a:pt x="22706" y="4995"/>
                  </a:lnTo>
                  <a:close/>
                  <a:moveTo>
                    <a:pt x="25750" y="4995"/>
                  </a:moveTo>
                  <a:lnTo>
                    <a:pt x="25750" y="6479"/>
                  </a:lnTo>
                  <a:lnTo>
                    <a:pt x="24266" y="6479"/>
                  </a:lnTo>
                  <a:lnTo>
                    <a:pt x="24266" y="4995"/>
                  </a:lnTo>
                  <a:close/>
                  <a:moveTo>
                    <a:pt x="3840" y="6555"/>
                  </a:moveTo>
                  <a:lnTo>
                    <a:pt x="3840" y="8039"/>
                  </a:lnTo>
                  <a:lnTo>
                    <a:pt x="2370" y="8039"/>
                  </a:lnTo>
                  <a:lnTo>
                    <a:pt x="2370" y="6555"/>
                  </a:lnTo>
                  <a:close/>
                  <a:moveTo>
                    <a:pt x="5414" y="6555"/>
                  </a:moveTo>
                  <a:lnTo>
                    <a:pt x="5414" y="8039"/>
                  </a:lnTo>
                  <a:lnTo>
                    <a:pt x="3930" y="8039"/>
                  </a:lnTo>
                  <a:lnTo>
                    <a:pt x="3930" y="6555"/>
                  </a:lnTo>
                  <a:close/>
                  <a:moveTo>
                    <a:pt x="6974" y="6555"/>
                  </a:moveTo>
                  <a:lnTo>
                    <a:pt x="6974" y="8039"/>
                  </a:lnTo>
                  <a:lnTo>
                    <a:pt x="5490" y="8039"/>
                  </a:lnTo>
                  <a:lnTo>
                    <a:pt x="5490" y="6555"/>
                  </a:lnTo>
                  <a:close/>
                  <a:moveTo>
                    <a:pt x="8533" y="6555"/>
                  </a:moveTo>
                  <a:lnTo>
                    <a:pt x="8533" y="8039"/>
                  </a:lnTo>
                  <a:lnTo>
                    <a:pt x="7064" y="8039"/>
                  </a:lnTo>
                  <a:lnTo>
                    <a:pt x="7064" y="6555"/>
                  </a:lnTo>
                  <a:close/>
                  <a:moveTo>
                    <a:pt x="10109" y="6555"/>
                  </a:moveTo>
                  <a:lnTo>
                    <a:pt x="10109" y="8039"/>
                  </a:lnTo>
                  <a:lnTo>
                    <a:pt x="8623" y="8039"/>
                  </a:lnTo>
                  <a:lnTo>
                    <a:pt x="8623" y="6555"/>
                  </a:lnTo>
                  <a:close/>
                  <a:moveTo>
                    <a:pt x="11668" y="6555"/>
                  </a:moveTo>
                  <a:lnTo>
                    <a:pt x="11668" y="8039"/>
                  </a:lnTo>
                  <a:lnTo>
                    <a:pt x="10183" y="8039"/>
                  </a:lnTo>
                  <a:lnTo>
                    <a:pt x="10183" y="6555"/>
                  </a:lnTo>
                  <a:close/>
                  <a:moveTo>
                    <a:pt x="13228" y="6555"/>
                  </a:moveTo>
                  <a:lnTo>
                    <a:pt x="13228" y="8039"/>
                  </a:lnTo>
                  <a:lnTo>
                    <a:pt x="11758" y="8039"/>
                  </a:lnTo>
                  <a:lnTo>
                    <a:pt x="11758" y="6555"/>
                  </a:lnTo>
                  <a:close/>
                  <a:moveTo>
                    <a:pt x="14802" y="6555"/>
                  </a:moveTo>
                  <a:lnTo>
                    <a:pt x="14802" y="8039"/>
                  </a:lnTo>
                  <a:lnTo>
                    <a:pt x="13318" y="8039"/>
                  </a:lnTo>
                  <a:lnTo>
                    <a:pt x="13318" y="6555"/>
                  </a:lnTo>
                  <a:close/>
                  <a:moveTo>
                    <a:pt x="16362" y="6555"/>
                  </a:moveTo>
                  <a:lnTo>
                    <a:pt x="16362" y="8039"/>
                  </a:lnTo>
                  <a:lnTo>
                    <a:pt x="14878" y="8039"/>
                  </a:lnTo>
                  <a:lnTo>
                    <a:pt x="14878" y="6555"/>
                  </a:lnTo>
                  <a:close/>
                  <a:moveTo>
                    <a:pt x="17922" y="6555"/>
                  </a:moveTo>
                  <a:lnTo>
                    <a:pt x="17922" y="8039"/>
                  </a:lnTo>
                  <a:lnTo>
                    <a:pt x="16452" y="8039"/>
                  </a:lnTo>
                  <a:lnTo>
                    <a:pt x="16452" y="6555"/>
                  </a:lnTo>
                  <a:close/>
                  <a:moveTo>
                    <a:pt x="19497" y="6555"/>
                  </a:moveTo>
                  <a:lnTo>
                    <a:pt x="19497" y="8039"/>
                  </a:lnTo>
                  <a:lnTo>
                    <a:pt x="18012" y="8039"/>
                  </a:lnTo>
                  <a:lnTo>
                    <a:pt x="18012" y="6555"/>
                  </a:lnTo>
                  <a:close/>
                  <a:moveTo>
                    <a:pt x="21057" y="6555"/>
                  </a:moveTo>
                  <a:lnTo>
                    <a:pt x="21057" y="8039"/>
                  </a:lnTo>
                  <a:lnTo>
                    <a:pt x="19571" y="8039"/>
                  </a:lnTo>
                  <a:lnTo>
                    <a:pt x="19571" y="6555"/>
                  </a:lnTo>
                  <a:close/>
                  <a:moveTo>
                    <a:pt x="22616" y="6555"/>
                  </a:moveTo>
                  <a:lnTo>
                    <a:pt x="22616" y="8039"/>
                  </a:lnTo>
                  <a:lnTo>
                    <a:pt x="21147" y="8039"/>
                  </a:lnTo>
                  <a:lnTo>
                    <a:pt x="21147" y="6555"/>
                  </a:lnTo>
                  <a:close/>
                  <a:moveTo>
                    <a:pt x="24190" y="6555"/>
                  </a:moveTo>
                  <a:lnTo>
                    <a:pt x="24190" y="8039"/>
                  </a:lnTo>
                  <a:lnTo>
                    <a:pt x="22706" y="8039"/>
                  </a:lnTo>
                  <a:lnTo>
                    <a:pt x="22706" y="6555"/>
                  </a:lnTo>
                  <a:close/>
                  <a:moveTo>
                    <a:pt x="25750" y="6555"/>
                  </a:moveTo>
                  <a:lnTo>
                    <a:pt x="25750" y="8039"/>
                  </a:lnTo>
                  <a:lnTo>
                    <a:pt x="24266" y="8039"/>
                  </a:lnTo>
                  <a:lnTo>
                    <a:pt x="24266" y="6555"/>
                  </a:lnTo>
                  <a:close/>
                  <a:moveTo>
                    <a:pt x="2280" y="8129"/>
                  </a:moveTo>
                  <a:lnTo>
                    <a:pt x="2280" y="9598"/>
                  </a:lnTo>
                  <a:lnTo>
                    <a:pt x="795" y="9598"/>
                  </a:lnTo>
                  <a:lnTo>
                    <a:pt x="795" y="8129"/>
                  </a:lnTo>
                  <a:close/>
                  <a:moveTo>
                    <a:pt x="3840" y="8129"/>
                  </a:moveTo>
                  <a:lnTo>
                    <a:pt x="3840" y="9598"/>
                  </a:lnTo>
                  <a:lnTo>
                    <a:pt x="2370" y="9598"/>
                  </a:lnTo>
                  <a:lnTo>
                    <a:pt x="2370" y="8129"/>
                  </a:lnTo>
                  <a:close/>
                  <a:moveTo>
                    <a:pt x="5414" y="8129"/>
                  </a:moveTo>
                  <a:lnTo>
                    <a:pt x="5414" y="9598"/>
                  </a:lnTo>
                  <a:lnTo>
                    <a:pt x="3930" y="9598"/>
                  </a:lnTo>
                  <a:lnTo>
                    <a:pt x="3930" y="8129"/>
                  </a:lnTo>
                  <a:close/>
                  <a:moveTo>
                    <a:pt x="6974" y="8129"/>
                  </a:moveTo>
                  <a:lnTo>
                    <a:pt x="6974" y="9598"/>
                  </a:lnTo>
                  <a:lnTo>
                    <a:pt x="5490" y="9598"/>
                  </a:lnTo>
                  <a:lnTo>
                    <a:pt x="5490" y="8129"/>
                  </a:lnTo>
                  <a:close/>
                  <a:moveTo>
                    <a:pt x="8533" y="8129"/>
                  </a:moveTo>
                  <a:lnTo>
                    <a:pt x="8533" y="9598"/>
                  </a:lnTo>
                  <a:lnTo>
                    <a:pt x="7064" y="9598"/>
                  </a:lnTo>
                  <a:lnTo>
                    <a:pt x="7064" y="8129"/>
                  </a:lnTo>
                  <a:close/>
                  <a:moveTo>
                    <a:pt x="10109" y="8129"/>
                  </a:moveTo>
                  <a:lnTo>
                    <a:pt x="10109" y="9598"/>
                  </a:lnTo>
                  <a:lnTo>
                    <a:pt x="8623" y="9598"/>
                  </a:lnTo>
                  <a:lnTo>
                    <a:pt x="8623" y="8129"/>
                  </a:lnTo>
                  <a:close/>
                  <a:moveTo>
                    <a:pt x="11668" y="8129"/>
                  </a:moveTo>
                  <a:lnTo>
                    <a:pt x="11668" y="9598"/>
                  </a:lnTo>
                  <a:lnTo>
                    <a:pt x="10183" y="9598"/>
                  </a:lnTo>
                  <a:lnTo>
                    <a:pt x="10183" y="8129"/>
                  </a:lnTo>
                  <a:close/>
                  <a:moveTo>
                    <a:pt x="13228" y="8129"/>
                  </a:moveTo>
                  <a:lnTo>
                    <a:pt x="13228" y="9598"/>
                  </a:lnTo>
                  <a:lnTo>
                    <a:pt x="11758" y="9598"/>
                  </a:lnTo>
                  <a:lnTo>
                    <a:pt x="11758" y="8129"/>
                  </a:lnTo>
                  <a:close/>
                  <a:moveTo>
                    <a:pt x="14802" y="8129"/>
                  </a:moveTo>
                  <a:lnTo>
                    <a:pt x="14802" y="9598"/>
                  </a:lnTo>
                  <a:lnTo>
                    <a:pt x="13318" y="9598"/>
                  </a:lnTo>
                  <a:lnTo>
                    <a:pt x="13318" y="8129"/>
                  </a:lnTo>
                  <a:close/>
                  <a:moveTo>
                    <a:pt x="16362" y="8129"/>
                  </a:moveTo>
                  <a:lnTo>
                    <a:pt x="16362" y="9598"/>
                  </a:lnTo>
                  <a:lnTo>
                    <a:pt x="14878" y="9598"/>
                  </a:lnTo>
                  <a:lnTo>
                    <a:pt x="14878" y="8129"/>
                  </a:lnTo>
                  <a:close/>
                  <a:moveTo>
                    <a:pt x="17922" y="8129"/>
                  </a:moveTo>
                  <a:lnTo>
                    <a:pt x="17922" y="9598"/>
                  </a:lnTo>
                  <a:lnTo>
                    <a:pt x="16452" y="9598"/>
                  </a:lnTo>
                  <a:lnTo>
                    <a:pt x="16452" y="8129"/>
                  </a:lnTo>
                  <a:close/>
                  <a:moveTo>
                    <a:pt x="19497" y="8129"/>
                  </a:moveTo>
                  <a:lnTo>
                    <a:pt x="19497" y="9598"/>
                  </a:lnTo>
                  <a:lnTo>
                    <a:pt x="18012" y="9598"/>
                  </a:lnTo>
                  <a:lnTo>
                    <a:pt x="18012" y="8129"/>
                  </a:lnTo>
                  <a:close/>
                  <a:moveTo>
                    <a:pt x="21057" y="8129"/>
                  </a:moveTo>
                  <a:lnTo>
                    <a:pt x="21057" y="9598"/>
                  </a:lnTo>
                  <a:lnTo>
                    <a:pt x="19571" y="9598"/>
                  </a:lnTo>
                  <a:lnTo>
                    <a:pt x="19571" y="8129"/>
                  </a:lnTo>
                  <a:close/>
                  <a:moveTo>
                    <a:pt x="22616" y="8129"/>
                  </a:moveTo>
                  <a:lnTo>
                    <a:pt x="22616" y="9598"/>
                  </a:lnTo>
                  <a:lnTo>
                    <a:pt x="21147" y="9598"/>
                  </a:lnTo>
                  <a:lnTo>
                    <a:pt x="21147" y="8129"/>
                  </a:lnTo>
                  <a:close/>
                  <a:moveTo>
                    <a:pt x="24190" y="8129"/>
                  </a:moveTo>
                  <a:lnTo>
                    <a:pt x="24190" y="9598"/>
                  </a:lnTo>
                  <a:lnTo>
                    <a:pt x="22706" y="9598"/>
                  </a:lnTo>
                  <a:lnTo>
                    <a:pt x="22706" y="8129"/>
                  </a:lnTo>
                  <a:close/>
                  <a:moveTo>
                    <a:pt x="25750" y="8129"/>
                  </a:moveTo>
                  <a:lnTo>
                    <a:pt x="25750" y="9598"/>
                  </a:lnTo>
                  <a:lnTo>
                    <a:pt x="24266" y="9598"/>
                  </a:lnTo>
                  <a:lnTo>
                    <a:pt x="24266" y="8129"/>
                  </a:lnTo>
                  <a:close/>
                  <a:moveTo>
                    <a:pt x="2280" y="9688"/>
                  </a:moveTo>
                  <a:lnTo>
                    <a:pt x="2280" y="11174"/>
                  </a:lnTo>
                  <a:lnTo>
                    <a:pt x="795" y="11174"/>
                  </a:lnTo>
                  <a:lnTo>
                    <a:pt x="795" y="9688"/>
                  </a:lnTo>
                  <a:close/>
                  <a:moveTo>
                    <a:pt x="3840" y="9688"/>
                  </a:moveTo>
                  <a:lnTo>
                    <a:pt x="3840" y="11174"/>
                  </a:lnTo>
                  <a:lnTo>
                    <a:pt x="2370" y="11174"/>
                  </a:lnTo>
                  <a:lnTo>
                    <a:pt x="2370" y="9688"/>
                  </a:lnTo>
                  <a:close/>
                  <a:moveTo>
                    <a:pt x="5414" y="9688"/>
                  </a:moveTo>
                  <a:lnTo>
                    <a:pt x="5414" y="11174"/>
                  </a:lnTo>
                  <a:lnTo>
                    <a:pt x="3930" y="11174"/>
                  </a:lnTo>
                  <a:lnTo>
                    <a:pt x="3930" y="9688"/>
                  </a:lnTo>
                  <a:close/>
                  <a:moveTo>
                    <a:pt x="6974" y="9688"/>
                  </a:moveTo>
                  <a:lnTo>
                    <a:pt x="6974" y="11174"/>
                  </a:lnTo>
                  <a:lnTo>
                    <a:pt x="5490" y="11174"/>
                  </a:lnTo>
                  <a:lnTo>
                    <a:pt x="5490" y="9688"/>
                  </a:lnTo>
                  <a:close/>
                  <a:moveTo>
                    <a:pt x="8533" y="9688"/>
                  </a:moveTo>
                  <a:lnTo>
                    <a:pt x="8533" y="11174"/>
                  </a:lnTo>
                  <a:lnTo>
                    <a:pt x="7064" y="11174"/>
                  </a:lnTo>
                  <a:lnTo>
                    <a:pt x="7064" y="9688"/>
                  </a:lnTo>
                  <a:close/>
                  <a:moveTo>
                    <a:pt x="10109" y="9688"/>
                  </a:moveTo>
                  <a:lnTo>
                    <a:pt x="10109" y="11174"/>
                  </a:lnTo>
                  <a:lnTo>
                    <a:pt x="8623" y="11174"/>
                  </a:lnTo>
                  <a:lnTo>
                    <a:pt x="8623" y="9688"/>
                  </a:lnTo>
                  <a:close/>
                  <a:moveTo>
                    <a:pt x="11668" y="9688"/>
                  </a:moveTo>
                  <a:lnTo>
                    <a:pt x="11668" y="11174"/>
                  </a:lnTo>
                  <a:lnTo>
                    <a:pt x="10183" y="11174"/>
                  </a:lnTo>
                  <a:lnTo>
                    <a:pt x="10183" y="9688"/>
                  </a:lnTo>
                  <a:close/>
                  <a:moveTo>
                    <a:pt x="13228" y="9688"/>
                  </a:moveTo>
                  <a:lnTo>
                    <a:pt x="13228" y="11174"/>
                  </a:lnTo>
                  <a:lnTo>
                    <a:pt x="11758" y="11174"/>
                  </a:lnTo>
                  <a:lnTo>
                    <a:pt x="11758" y="9688"/>
                  </a:lnTo>
                  <a:close/>
                  <a:moveTo>
                    <a:pt x="14802" y="9688"/>
                  </a:moveTo>
                  <a:lnTo>
                    <a:pt x="14802" y="11174"/>
                  </a:lnTo>
                  <a:lnTo>
                    <a:pt x="13318" y="11174"/>
                  </a:lnTo>
                  <a:lnTo>
                    <a:pt x="13318" y="9688"/>
                  </a:lnTo>
                  <a:close/>
                  <a:moveTo>
                    <a:pt x="16362" y="9688"/>
                  </a:moveTo>
                  <a:lnTo>
                    <a:pt x="16362" y="11174"/>
                  </a:lnTo>
                  <a:lnTo>
                    <a:pt x="14878" y="11174"/>
                  </a:lnTo>
                  <a:lnTo>
                    <a:pt x="14878" y="9688"/>
                  </a:lnTo>
                  <a:close/>
                  <a:moveTo>
                    <a:pt x="17922" y="9688"/>
                  </a:moveTo>
                  <a:lnTo>
                    <a:pt x="17922" y="11174"/>
                  </a:lnTo>
                  <a:lnTo>
                    <a:pt x="16452" y="11174"/>
                  </a:lnTo>
                  <a:lnTo>
                    <a:pt x="16452" y="9688"/>
                  </a:lnTo>
                  <a:close/>
                  <a:moveTo>
                    <a:pt x="19497" y="9688"/>
                  </a:moveTo>
                  <a:lnTo>
                    <a:pt x="19497" y="11174"/>
                  </a:lnTo>
                  <a:lnTo>
                    <a:pt x="18012" y="11174"/>
                  </a:lnTo>
                  <a:lnTo>
                    <a:pt x="18012" y="9688"/>
                  </a:lnTo>
                  <a:close/>
                  <a:moveTo>
                    <a:pt x="21057" y="9688"/>
                  </a:moveTo>
                  <a:lnTo>
                    <a:pt x="21057" y="11174"/>
                  </a:lnTo>
                  <a:lnTo>
                    <a:pt x="19571" y="11174"/>
                  </a:lnTo>
                  <a:lnTo>
                    <a:pt x="19571" y="9688"/>
                  </a:lnTo>
                  <a:close/>
                  <a:moveTo>
                    <a:pt x="22616" y="9688"/>
                  </a:moveTo>
                  <a:lnTo>
                    <a:pt x="22616" y="11174"/>
                  </a:lnTo>
                  <a:lnTo>
                    <a:pt x="21147" y="11174"/>
                  </a:lnTo>
                  <a:lnTo>
                    <a:pt x="21147" y="9688"/>
                  </a:lnTo>
                  <a:close/>
                  <a:moveTo>
                    <a:pt x="24190" y="9688"/>
                  </a:moveTo>
                  <a:lnTo>
                    <a:pt x="24190" y="11174"/>
                  </a:lnTo>
                  <a:lnTo>
                    <a:pt x="22706" y="11174"/>
                  </a:lnTo>
                  <a:lnTo>
                    <a:pt x="22706" y="9688"/>
                  </a:lnTo>
                  <a:close/>
                  <a:moveTo>
                    <a:pt x="25750" y="9688"/>
                  </a:moveTo>
                  <a:lnTo>
                    <a:pt x="25750" y="11174"/>
                  </a:lnTo>
                  <a:lnTo>
                    <a:pt x="24266" y="11174"/>
                  </a:lnTo>
                  <a:lnTo>
                    <a:pt x="24266" y="9688"/>
                  </a:lnTo>
                  <a:close/>
                  <a:moveTo>
                    <a:pt x="795" y="12192"/>
                  </a:moveTo>
                  <a:lnTo>
                    <a:pt x="795" y="12401"/>
                  </a:lnTo>
                  <a:lnTo>
                    <a:pt x="795" y="12401"/>
                  </a:lnTo>
                  <a:cubicBezTo>
                    <a:pt x="796" y="12332"/>
                    <a:pt x="797" y="12262"/>
                    <a:pt x="795" y="12192"/>
                  </a:cubicBezTo>
                  <a:close/>
                  <a:moveTo>
                    <a:pt x="795" y="12401"/>
                  </a:moveTo>
                  <a:cubicBezTo>
                    <a:pt x="793" y="12504"/>
                    <a:pt x="790" y="12606"/>
                    <a:pt x="795" y="12703"/>
                  </a:cubicBezTo>
                  <a:lnTo>
                    <a:pt x="795" y="12401"/>
                  </a:lnTo>
                  <a:close/>
                  <a:moveTo>
                    <a:pt x="3840" y="11248"/>
                  </a:moveTo>
                  <a:lnTo>
                    <a:pt x="3840" y="12733"/>
                  </a:lnTo>
                  <a:lnTo>
                    <a:pt x="2370" y="12733"/>
                  </a:lnTo>
                  <a:lnTo>
                    <a:pt x="2370" y="11248"/>
                  </a:lnTo>
                  <a:close/>
                  <a:moveTo>
                    <a:pt x="5414" y="11248"/>
                  </a:moveTo>
                  <a:lnTo>
                    <a:pt x="5414" y="12733"/>
                  </a:lnTo>
                  <a:lnTo>
                    <a:pt x="3930" y="12733"/>
                  </a:lnTo>
                  <a:lnTo>
                    <a:pt x="3930" y="11248"/>
                  </a:lnTo>
                  <a:close/>
                  <a:moveTo>
                    <a:pt x="6974" y="11248"/>
                  </a:moveTo>
                  <a:lnTo>
                    <a:pt x="6974" y="12733"/>
                  </a:lnTo>
                  <a:lnTo>
                    <a:pt x="5490" y="12733"/>
                  </a:lnTo>
                  <a:lnTo>
                    <a:pt x="5490" y="11248"/>
                  </a:lnTo>
                  <a:close/>
                  <a:moveTo>
                    <a:pt x="8533" y="11248"/>
                  </a:moveTo>
                  <a:lnTo>
                    <a:pt x="8533" y="12733"/>
                  </a:lnTo>
                  <a:lnTo>
                    <a:pt x="7064" y="12733"/>
                  </a:lnTo>
                  <a:lnTo>
                    <a:pt x="7064" y="11248"/>
                  </a:lnTo>
                  <a:close/>
                  <a:moveTo>
                    <a:pt x="10109" y="11248"/>
                  </a:moveTo>
                  <a:lnTo>
                    <a:pt x="10109" y="12733"/>
                  </a:lnTo>
                  <a:lnTo>
                    <a:pt x="8623" y="12733"/>
                  </a:lnTo>
                  <a:lnTo>
                    <a:pt x="8623" y="11248"/>
                  </a:lnTo>
                  <a:close/>
                  <a:moveTo>
                    <a:pt x="11668" y="11248"/>
                  </a:moveTo>
                  <a:lnTo>
                    <a:pt x="11668" y="12733"/>
                  </a:lnTo>
                  <a:lnTo>
                    <a:pt x="10183" y="12733"/>
                  </a:lnTo>
                  <a:lnTo>
                    <a:pt x="10183" y="11248"/>
                  </a:lnTo>
                  <a:close/>
                  <a:moveTo>
                    <a:pt x="13228" y="11248"/>
                  </a:moveTo>
                  <a:lnTo>
                    <a:pt x="13228" y="12733"/>
                  </a:lnTo>
                  <a:lnTo>
                    <a:pt x="11758" y="12733"/>
                  </a:lnTo>
                  <a:lnTo>
                    <a:pt x="11758" y="11248"/>
                  </a:lnTo>
                  <a:close/>
                  <a:moveTo>
                    <a:pt x="14802" y="11248"/>
                  </a:moveTo>
                  <a:lnTo>
                    <a:pt x="14802" y="12733"/>
                  </a:lnTo>
                  <a:lnTo>
                    <a:pt x="13318" y="12733"/>
                  </a:lnTo>
                  <a:lnTo>
                    <a:pt x="13318" y="11248"/>
                  </a:lnTo>
                  <a:close/>
                  <a:moveTo>
                    <a:pt x="16362" y="11248"/>
                  </a:moveTo>
                  <a:lnTo>
                    <a:pt x="16362" y="12733"/>
                  </a:lnTo>
                  <a:lnTo>
                    <a:pt x="14878" y="12733"/>
                  </a:lnTo>
                  <a:lnTo>
                    <a:pt x="14878" y="11248"/>
                  </a:lnTo>
                  <a:close/>
                  <a:moveTo>
                    <a:pt x="17922" y="11248"/>
                  </a:moveTo>
                  <a:lnTo>
                    <a:pt x="17922" y="12733"/>
                  </a:lnTo>
                  <a:lnTo>
                    <a:pt x="16452" y="12733"/>
                  </a:lnTo>
                  <a:lnTo>
                    <a:pt x="16452" y="11248"/>
                  </a:lnTo>
                  <a:close/>
                  <a:moveTo>
                    <a:pt x="19497" y="11248"/>
                  </a:moveTo>
                  <a:lnTo>
                    <a:pt x="19497" y="12733"/>
                  </a:lnTo>
                  <a:lnTo>
                    <a:pt x="18012" y="12733"/>
                  </a:lnTo>
                  <a:lnTo>
                    <a:pt x="18012" y="11248"/>
                  </a:lnTo>
                  <a:close/>
                  <a:moveTo>
                    <a:pt x="21057" y="11248"/>
                  </a:moveTo>
                  <a:lnTo>
                    <a:pt x="21057" y="12733"/>
                  </a:lnTo>
                  <a:lnTo>
                    <a:pt x="19571" y="12733"/>
                  </a:lnTo>
                  <a:lnTo>
                    <a:pt x="19571" y="11248"/>
                  </a:lnTo>
                  <a:close/>
                  <a:moveTo>
                    <a:pt x="22616" y="11248"/>
                  </a:moveTo>
                  <a:lnTo>
                    <a:pt x="22616" y="12733"/>
                  </a:lnTo>
                  <a:lnTo>
                    <a:pt x="21147" y="12733"/>
                  </a:lnTo>
                  <a:lnTo>
                    <a:pt x="21147" y="11248"/>
                  </a:lnTo>
                  <a:close/>
                  <a:moveTo>
                    <a:pt x="24190" y="11248"/>
                  </a:moveTo>
                  <a:lnTo>
                    <a:pt x="24190" y="12733"/>
                  </a:lnTo>
                  <a:lnTo>
                    <a:pt x="22706" y="12733"/>
                  </a:lnTo>
                  <a:lnTo>
                    <a:pt x="22706" y="11248"/>
                  </a:lnTo>
                  <a:close/>
                  <a:moveTo>
                    <a:pt x="25750" y="11248"/>
                  </a:moveTo>
                  <a:lnTo>
                    <a:pt x="25750" y="12733"/>
                  </a:lnTo>
                  <a:lnTo>
                    <a:pt x="24266" y="12733"/>
                  </a:lnTo>
                  <a:lnTo>
                    <a:pt x="24266" y="11248"/>
                  </a:lnTo>
                  <a:close/>
                  <a:moveTo>
                    <a:pt x="3840" y="12823"/>
                  </a:moveTo>
                  <a:lnTo>
                    <a:pt x="3840" y="14293"/>
                  </a:lnTo>
                  <a:lnTo>
                    <a:pt x="2370" y="14293"/>
                  </a:lnTo>
                  <a:lnTo>
                    <a:pt x="2370" y="12823"/>
                  </a:lnTo>
                  <a:close/>
                  <a:moveTo>
                    <a:pt x="5414" y="12823"/>
                  </a:moveTo>
                  <a:lnTo>
                    <a:pt x="5414" y="14293"/>
                  </a:lnTo>
                  <a:lnTo>
                    <a:pt x="3930" y="14293"/>
                  </a:lnTo>
                  <a:lnTo>
                    <a:pt x="3930" y="12823"/>
                  </a:lnTo>
                  <a:close/>
                  <a:moveTo>
                    <a:pt x="6974" y="12823"/>
                  </a:moveTo>
                  <a:lnTo>
                    <a:pt x="6974" y="14293"/>
                  </a:lnTo>
                  <a:lnTo>
                    <a:pt x="5490" y="14293"/>
                  </a:lnTo>
                  <a:lnTo>
                    <a:pt x="5490" y="12823"/>
                  </a:lnTo>
                  <a:close/>
                  <a:moveTo>
                    <a:pt x="8533" y="12823"/>
                  </a:moveTo>
                  <a:lnTo>
                    <a:pt x="8533" y="14293"/>
                  </a:lnTo>
                  <a:lnTo>
                    <a:pt x="7064" y="14293"/>
                  </a:lnTo>
                  <a:lnTo>
                    <a:pt x="7064" y="12823"/>
                  </a:lnTo>
                  <a:close/>
                  <a:moveTo>
                    <a:pt x="10109" y="12823"/>
                  </a:moveTo>
                  <a:lnTo>
                    <a:pt x="10109" y="14293"/>
                  </a:lnTo>
                  <a:lnTo>
                    <a:pt x="8623" y="14293"/>
                  </a:lnTo>
                  <a:lnTo>
                    <a:pt x="8623" y="12823"/>
                  </a:lnTo>
                  <a:close/>
                  <a:moveTo>
                    <a:pt x="11668" y="12823"/>
                  </a:moveTo>
                  <a:lnTo>
                    <a:pt x="11668" y="14293"/>
                  </a:lnTo>
                  <a:lnTo>
                    <a:pt x="10183" y="14293"/>
                  </a:lnTo>
                  <a:lnTo>
                    <a:pt x="10183" y="12823"/>
                  </a:lnTo>
                  <a:close/>
                  <a:moveTo>
                    <a:pt x="13228" y="12823"/>
                  </a:moveTo>
                  <a:lnTo>
                    <a:pt x="13228" y="14293"/>
                  </a:lnTo>
                  <a:lnTo>
                    <a:pt x="11758" y="14293"/>
                  </a:lnTo>
                  <a:lnTo>
                    <a:pt x="11758" y="12823"/>
                  </a:lnTo>
                  <a:close/>
                  <a:moveTo>
                    <a:pt x="14802" y="12823"/>
                  </a:moveTo>
                  <a:lnTo>
                    <a:pt x="14802" y="14293"/>
                  </a:lnTo>
                  <a:lnTo>
                    <a:pt x="13318" y="14293"/>
                  </a:lnTo>
                  <a:lnTo>
                    <a:pt x="13318" y="12823"/>
                  </a:lnTo>
                  <a:close/>
                  <a:moveTo>
                    <a:pt x="16362" y="12823"/>
                  </a:moveTo>
                  <a:lnTo>
                    <a:pt x="16362" y="14293"/>
                  </a:lnTo>
                  <a:lnTo>
                    <a:pt x="14878" y="14293"/>
                  </a:lnTo>
                  <a:lnTo>
                    <a:pt x="14878" y="12823"/>
                  </a:lnTo>
                  <a:close/>
                  <a:moveTo>
                    <a:pt x="17922" y="12823"/>
                  </a:moveTo>
                  <a:lnTo>
                    <a:pt x="17922" y="14293"/>
                  </a:lnTo>
                  <a:lnTo>
                    <a:pt x="16452" y="14293"/>
                  </a:lnTo>
                  <a:lnTo>
                    <a:pt x="16452" y="12823"/>
                  </a:lnTo>
                  <a:close/>
                  <a:moveTo>
                    <a:pt x="19497" y="12823"/>
                  </a:moveTo>
                  <a:lnTo>
                    <a:pt x="19497" y="14293"/>
                  </a:lnTo>
                  <a:lnTo>
                    <a:pt x="18012" y="14293"/>
                  </a:lnTo>
                  <a:lnTo>
                    <a:pt x="18012" y="12823"/>
                  </a:lnTo>
                  <a:close/>
                  <a:moveTo>
                    <a:pt x="21057" y="12823"/>
                  </a:moveTo>
                  <a:lnTo>
                    <a:pt x="21057" y="14293"/>
                  </a:lnTo>
                  <a:lnTo>
                    <a:pt x="19571" y="14293"/>
                  </a:lnTo>
                  <a:lnTo>
                    <a:pt x="19571" y="12823"/>
                  </a:lnTo>
                  <a:close/>
                  <a:moveTo>
                    <a:pt x="22616" y="12823"/>
                  </a:moveTo>
                  <a:lnTo>
                    <a:pt x="22616" y="14293"/>
                  </a:lnTo>
                  <a:lnTo>
                    <a:pt x="21147" y="14293"/>
                  </a:lnTo>
                  <a:lnTo>
                    <a:pt x="21147" y="12823"/>
                  </a:lnTo>
                  <a:close/>
                  <a:moveTo>
                    <a:pt x="24190" y="12823"/>
                  </a:moveTo>
                  <a:lnTo>
                    <a:pt x="24190" y="14293"/>
                  </a:lnTo>
                  <a:lnTo>
                    <a:pt x="22706" y="14293"/>
                  </a:lnTo>
                  <a:lnTo>
                    <a:pt x="22706" y="12823"/>
                  </a:lnTo>
                  <a:close/>
                  <a:moveTo>
                    <a:pt x="25750" y="12823"/>
                  </a:moveTo>
                  <a:lnTo>
                    <a:pt x="25750" y="14293"/>
                  </a:lnTo>
                  <a:lnTo>
                    <a:pt x="24266" y="14293"/>
                  </a:lnTo>
                  <a:lnTo>
                    <a:pt x="24266" y="12823"/>
                  </a:lnTo>
                  <a:close/>
                  <a:moveTo>
                    <a:pt x="2280" y="14383"/>
                  </a:moveTo>
                  <a:lnTo>
                    <a:pt x="2280" y="15867"/>
                  </a:lnTo>
                  <a:lnTo>
                    <a:pt x="795" y="15867"/>
                  </a:lnTo>
                  <a:lnTo>
                    <a:pt x="795" y="14383"/>
                  </a:lnTo>
                  <a:close/>
                  <a:moveTo>
                    <a:pt x="3840" y="14383"/>
                  </a:moveTo>
                  <a:lnTo>
                    <a:pt x="3840" y="15867"/>
                  </a:lnTo>
                  <a:lnTo>
                    <a:pt x="2370" y="15867"/>
                  </a:lnTo>
                  <a:lnTo>
                    <a:pt x="2370" y="14383"/>
                  </a:lnTo>
                  <a:close/>
                  <a:moveTo>
                    <a:pt x="5414" y="14383"/>
                  </a:moveTo>
                  <a:lnTo>
                    <a:pt x="5414" y="15867"/>
                  </a:lnTo>
                  <a:lnTo>
                    <a:pt x="3930" y="15867"/>
                  </a:lnTo>
                  <a:lnTo>
                    <a:pt x="3930" y="14383"/>
                  </a:lnTo>
                  <a:close/>
                  <a:moveTo>
                    <a:pt x="6974" y="14383"/>
                  </a:moveTo>
                  <a:lnTo>
                    <a:pt x="6974" y="15867"/>
                  </a:lnTo>
                  <a:lnTo>
                    <a:pt x="5490" y="15867"/>
                  </a:lnTo>
                  <a:lnTo>
                    <a:pt x="5490" y="14383"/>
                  </a:lnTo>
                  <a:close/>
                  <a:moveTo>
                    <a:pt x="8533" y="14383"/>
                  </a:moveTo>
                  <a:lnTo>
                    <a:pt x="8533" y="15867"/>
                  </a:lnTo>
                  <a:lnTo>
                    <a:pt x="7064" y="15867"/>
                  </a:lnTo>
                  <a:lnTo>
                    <a:pt x="7064" y="14383"/>
                  </a:lnTo>
                  <a:close/>
                  <a:moveTo>
                    <a:pt x="10109" y="14383"/>
                  </a:moveTo>
                  <a:lnTo>
                    <a:pt x="10109" y="15867"/>
                  </a:lnTo>
                  <a:lnTo>
                    <a:pt x="8623" y="15867"/>
                  </a:lnTo>
                  <a:lnTo>
                    <a:pt x="8623" y="14383"/>
                  </a:lnTo>
                  <a:close/>
                  <a:moveTo>
                    <a:pt x="11668" y="14383"/>
                  </a:moveTo>
                  <a:lnTo>
                    <a:pt x="11668" y="15867"/>
                  </a:lnTo>
                  <a:lnTo>
                    <a:pt x="10183" y="15867"/>
                  </a:lnTo>
                  <a:lnTo>
                    <a:pt x="10183" y="14383"/>
                  </a:lnTo>
                  <a:close/>
                  <a:moveTo>
                    <a:pt x="13228" y="14383"/>
                  </a:moveTo>
                  <a:lnTo>
                    <a:pt x="13228" y="15867"/>
                  </a:lnTo>
                  <a:lnTo>
                    <a:pt x="11758" y="15867"/>
                  </a:lnTo>
                  <a:lnTo>
                    <a:pt x="11758" y="14383"/>
                  </a:lnTo>
                  <a:close/>
                  <a:moveTo>
                    <a:pt x="14802" y="14383"/>
                  </a:moveTo>
                  <a:lnTo>
                    <a:pt x="14802" y="15867"/>
                  </a:lnTo>
                  <a:lnTo>
                    <a:pt x="13318" y="15867"/>
                  </a:lnTo>
                  <a:lnTo>
                    <a:pt x="13318" y="14383"/>
                  </a:lnTo>
                  <a:close/>
                  <a:moveTo>
                    <a:pt x="16362" y="14383"/>
                  </a:moveTo>
                  <a:lnTo>
                    <a:pt x="16362" y="15867"/>
                  </a:lnTo>
                  <a:lnTo>
                    <a:pt x="14878" y="15867"/>
                  </a:lnTo>
                  <a:lnTo>
                    <a:pt x="14878" y="14383"/>
                  </a:lnTo>
                  <a:close/>
                  <a:moveTo>
                    <a:pt x="17922" y="14383"/>
                  </a:moveTo>
                  <a:lnTo>
                    <a:pt x="17922" y="15867"/>
                  </a:lnTo>
                  <a:lnTo>
                    <a:pt x="16452" y="15867"/>
                  </a:lnTo>
                  <a:lnTo>
                    <a:pt x="16452" y="14383"/>
                  </a:lnTo>
                  <a:close/>
                  <a:moveTo>
                    <a:pt x="19497" y="14383"/>
                  </a:moveTo>
                  <a:lnTo>
                    <a:pt x="19497" y="15867"/>
                  </a:lnTo>
                  <a:lnTo>
                    <a:pt x="18012" y="15867"/>
                  </a:lnTo>
                  <a:lnTo>
                    <a:pt x="18012" y="14383"/>
                  </a:lnTo>
                  <a:close/>
                  <a:moveTo>
                    <a:pt x="21057" y="14383"/>
                  </a:moveTo>
                  <a:lnTo>
                    <a:pt x="21057" y="15867"/>
                  </a:lnTo>
                  <a:lnTo>
                    <a:pt x="19571" y="15867"/>
                  </a:lnTo>
                  <a:lnTo>
                    <a:pt x="19571" y="14383"/>
                  </a:lnTo>
                  <a:close/>
                  <a:moveTo>
                    <a:pt x="22616" y="14383"/>
                  </a:moveTo>
                  <a:lnTo>
                    <a:pt x="22616" y="15867"/>
                  </a:lnTo>
                  <a:lnTo>
                    <a:pt x="21147" y="15867"/>
                  </a:lnTo>
                  <a:lnTo>
                    <a:pt x="21147" y="14383"/>
                  </a:lnTo>
                  <a:close/>
                  <a:moveTo>
                    <a:pt x="24190" y="14383"/>
                  </a:moveTo>
                  <a:lnTo>
                    <a:pt x="24190" y="15867"/>
                  </a:lnTo>
                  <a:lnTo>
                    <a:pt x="22706" y="15867"/>
                  </a:lnTo>
                  <a:lnTo>
                    <a:pt x="22706" y="14383"/>
                  </a:lnTo>
                  <a:close/>
                  <a:moveTo>
                    <a:pt x="25750" y="14383"/>
                  </a:moveTo>
                  <a:lnTo>
                    <a:pt x="25750" y="15867"/>
                  </a:lnTo>
                  <a:lnTo>
                    <a:pt x="24266" y="15867"/>
                  </a:lnTo>
                  <a:lnTo>
                    <a:pt x="24266" y="14383"/>
                  </a:lnTo>
                  <a:close/>
                  <a:moveTo>
                    <a:pt x="2280" y="15943"/>
                  </a:moveTo>
                  <a:lnTo>
                    <a:pt x="2280" y="17427"/>
                  </a:lnTo>
                  <a:lnTo>
                    <a:pt x="795" y="17427"/>
                  </a:lnTo>
                  <a:lnTo>
                    <a:pt x="795" y="15943"/>
                  </a:lnTo>
                  <a:close/>
                  <a:moveTo>
                    <a:pt x="3840" y="15943"/>
                  </a:moveTo>
                  <a:lnTo>
                    <a:pt x="3840" y="17427"/>
                  </a:lnTo>
                  <a:lnTo>
                    <a:pt x="2370" y="17427"/>
                  </a:lnTo>
                  <a:lnTo>
                    <a:pt x="2370" y="15943"/>
                  </a:lnTo>
                  <a:close/>
                  <a:moveTo>
                    <a:pt x="5414" y="15943"/>
                  </a:moveTo>
                  <a:lnTo>
                    <a:pt x="5414" y="17427"/>
                  </a:lnTo>
                  <a:lnTo>
                    <a:pt x="3930" y="17427"/>
                  </a:lnTo>
                  <a:lnTo>
                    <a:pt x="3930" y="15943"/>
                  </a:lnTo>
                  <a:close/>
                  <a:moveTo>
                    <a:pt x="6974" y="15943"/>
                  </a:moveTo>
                  <a:lnTo>
                    <a:pt x="6974" y="17427"/>
                  </a:lnTo>
                  <a:lnTo>
                    <a:pt x="5490" y="17427"/>
                  </a:lnTo>
                  <a:lnTo>
                    <a:pt x="5490" y="15943"/>
                  </a:lnTo>
                  <a:close/>
                  <a:moveTo>
                    <a:pt x="8533" y="15943"/>
                  </a:moveTo>
                  <a:lnTo>
                    <a:pt x="8533" y="17427"/>
                  </a:lnTo>
                  <a:lnTo>
                    <a:pt x="7064" y="17427"/>
                  </a:lnTo>
                  <a:lnTo>
                    <a:pt x="7064" y="15943"/>
                  </a:lnTo>
                  <a:close/>
                  <a:moveTo>
                    <a:pt x="10109" y="15943"/>
                  </a:moveTo>
                  <a:lnTo>
                    <a:pt x="10109" y="17427"/>
                  </a:lnTo>
                  <a:lnTo>
                    <a:pt x="8623" y="17427"/>
                  </a:lnTo>
                  <a:lnTo>
                    <a:pt x="8623" y="15943"/>
                  </a:lnTo>
                  <a:close/>
                  <a:moveTo>
                    <a:pt x="11668" y="15943"/>
                  </a:moveTo>
                  <a:lnTo>
                    <a:pt x="11668" y="17427"/>
                  </a:lnTo>
                  <a:lnTo>
                    <a:pt x="10183" y="17427"/>
                  </a:lnTo>
                  <a:lnTo>
                    <a:pt x="10183" y="15943"/>
                  </a:lnTo>
                  <a:close/>
                  <a:moveTo>
                    <a:pt x="13228" y="15943"/>
                  </a:moveTo>
                  <a:lnTo>
                    <a:pt x="13228" y="17427"/>
                  </a:lnTo>
                  <a:lnTo>
                    <a:pt x="11758" y="17427"/>
                  </a:lnTo>
                  <a:lnTo>
                    <a:pt x="11758" y="15943"/>
                  </a:lnTo>
                  <a:close/>
                  <a:moveTo>
                    <a:pt x="14802" y="15943"/>
                  </a:moveTo>
                  <a:lnTo>
                    <a:pt x="14802" y="17427"/>
                  </a:lnTo>
                  <a:lnTo>
                    <a:pt x="13318" y="17427"/>
                  </a:lnTo>
                  <a:lnTo>
                    <a:pt x="13318" y="15943"/>
                  </a:lnTo>
                  <a:close/>
                  <a:moveTo>
                    <a:pt x="16362" y="15943"/>
                  </a:moveTo>
                  <a:lnTo>
                    <a:pt x="16362" y="17427"/>
                  </a:lnTo>
                  <a:lnTo>
                    <a:pt x="14878" y="17427"/>
                  </a:lnTo>
                  <a:lnTo>
                    <a:pt x="14878" y="15943"/>
                  </a:lnTo>
                  <a:close/>
                  <a:moveTo>
                    <a:pt x="17922" y="15943"/>
                  </a:moveTo>
                  <a:lnTo>
                    <a:pt x="17922" y="17427"/>
                  </a:lnTo>
                  <a:lnTo>
                    <a:pt x="16452" y="17427"/>
                  </a:lnTo>
                  <a:lnTo>
                    <a:pt x="16452" y="15943"/>
                  </a:lnTo>
                  <a:close/>
                  <a:moveTo>
                    <a:pt x="19497" y="15943"/>
                  </a:moveTo>
                  <a:lnTo>
                    <a:pt x="19497" y="17427"/>
                  </a:lnTo>
                  <a:lnTo>
                    <a:pt x="18012" y="17427"/>
                  </a:lnTo>
                  <a:lnTo>
                    <a:pt x="18012" y="15943"/>
                  </a:lnTo>
                  <a:close/>
                  <a:moveTo>
                    <a:pt x="21057" y="15943"/>
                  </a:moveTo>
                  <a:lnTo>
                    <a:pt x="21057" y="17427"/>
                  </a:lnTo>
                  <a:lnTo>
                    <a:pt x="19571" y="17427"/>
                  </a:lnTo>
                  <a:lnTo>
                    <a:pt x="19571" y="15943"/>
                  </a:lnTo>
                  <a:close/>
                  <a:moveTo>
                    <a:pt x="22616" y="15943"/>
                  </a:moveTo>
                  <a:lnTo>
                    <a:pt x="22616" y="17427"/>
                  </a:lnTo>
                  <a:lnTo>
                    <a:pt x="21147" y="17427"/>
                  </a:lnTo>
                  <a:lnTo>
                    <a:pt x="21147" y="15943"/>
                  </a:lnTo>
                  <a:close/>
                  <a:moveTo>
                    <a:pt x="24190" y="15943"/>
                  </a:moveTo>
                  <a:lnTo>
                    <a:pt x="24190" y="17427"/>
                  </a:lnTo>
                  <a:lnTo>
                    <a:pt x="22706" y="17427"/>
                  </a:lnTo>
                  <a:lnTo>
                    <a:pt x="22706" y="15943"/>
                  </a:lnTo>
                  <a:close/>
                  <a:moveTo>
                    <a:pt x="25750" y="15943"/>
                  </a:moveTo>
                  <a:lnTo>
                    <a:pt x="25750" y="17427"/>
                  </a:lnTo>
                  <a:lnTo>
                    <a:pt x="24266" y="17427"/>
                  </a:lnTo>
                  <a:lnTo>
                    <a:pt x="24266" y="15943"/>
                  </a:lnTo>
                  <a:close/>
                  <a:moveTo>
                    <a:pt x="2280" y="17517"/>
                  </a:moveTo>
                  <a:lnTo>
                    <a:pt x="2280" y="18987"/>
                  </a:lnTo>
                  <a:lnTo>
                    <a:pt x="795" y="18987"/>
                  </a:lnTo>
                  <a:lnTo>
                    <a:pt x="795" y="17517"/>
                  </a:lnTo>
                  <a:close/>
                  <a:moveTo>
                    <a:pt x="3840" y="17517"/>
                  </a:moveTo>
                  <a:lnTo>
                    <a:pt x="3840" y="18987"/>
                  </a:lnTo>
                  <a:lnTo>
                    <a:pt x="2370" y="18987"/>
                  </a:lnTo>
                  <a:lnTo>
                    <a:pt x="2370" y="17517"/>
                  </a:lnTo>
                  <a:close/>
                  <a:moveTo>
                    <a:pt x="5414" y="17517"/>
                  </a:moveTo>
                  <a:lnTo>
                    <a:pt x="5414" y="18987"/>
                  </a:lnTo>
                  <a:lnTo>
                    <a:pt x="3930" y="18987"/>
                  </a:lnTo>
                  <a:lnTo>
                    <a:pt x="3930" y="17517"/>
                  </a:lnTo>
                  <a:close/>
                  <a:moveTo>
                    <a:pt x="6974" y="17517"/>
                  </a:moveTo>
                  <a:lnTo>
                    <a:pt x="6974" y="18987"/>
                  </a:lnTo>
                  <a:lnTo>
                    <a:pt x="5490" y="18987"/>
                  </a:lnTo>
                  <a:lnTo>
                    <a:pt x="5490" y="17517"/>
                  </a:lnTo>
                  <a:close/>
                  <a:moveTo>
                    <a:pt x="8533" y="17517"/>
                  </a:moveTo>
                  <a:lnTo>
                    <a:pt x="8533" y="18987"/>
                  </a:lnTo>
                  <a:lnTo>
                    <a:pt x="7064" y="18987"/>
                  </a:lnTo>
                  <a:lnTo>
                    <a:pt x="7064" y="17517"/>
                  </a:lnTo>
                  <a:close/>
                  <a:moveTo>
                    <a:pt x="10109" y="17517"/>
                  </a:moveTo>
                  <a:lnTo>
                    <a:pt x="10109" y="18987"/>
                  </a:lnTo>
                  <a:lnTo>
                    <a:pt x="8623" y="18987"/>
                  </a:lnTo>
                  <a:lnTo>
                    <a:pt x="8623" y="17517"/>
                  </a:lnTo>
                  <a:close/>
                  <a:moveTo>
                    <a:pt x="11668" y="17517"/>
                  </a:moveTo>
                  <a:lnTo>
                    <a:pt x="11668" y="18987"/>
                  </a:lnTo>
                  <a:lnTo>
                    <a:pt x="10183" y="18987"/>
                  </a:lnTo>
                  <a:lnTo>
                    <a:pt x="10183" y="17517"/>
                  </a:lnTo>
                  <a:close/>
                  <a:moveTo>
                    <a:pt x="13228" y="17517"/>
                  </a:moveTo>
                  <a:lnTo>
                    <a:pt x="13228" y="18987"/>
                  </a:lnTo>
                  <a:lnTo>
                    <a:pt x="11758" y="18987"/>
                  </a:lnTo>
                  <a:lnTo>
                    <a:pt x="11758" y="17517"/>
                  </a:lnTo>
                  <a:close/>
                  <a:moveTo>
                    <a:pt x="14802" y="17517"/>
                  </a:moveTo>
                  <a:lnTo>
                    <a:pt x="14802" y="18987"/>
                  </a:lnTo>
                  <a:lnTo>
                    <a:pt x="13318" y="18987"/>
                  </a:lnTo>
                  <a:lnTo>
                    <a:pt x="13318" y="17517"/>
                  </a:lnTo>
                  <a:close/>
                  <a:moveTo>
                    <a:pt x="16362" y="17517"/>
                  </a:moveTo>
                  <a:lnTo>
                    <a:pt x="16362" y="18987"/>
                  </a:lnTo>
                  <a:lnTo>
                    <a:pt x="14878" y="18987"/>
                  </a:lnTo>
                  <a:lnTo>
                    <a:pt x="14878" y="17517"/>
                  </a:lnTo>
                  <a:close/>
                  <a:moveTo>
                    <a:pt x="17922" y="17517"/>
                  </a:moveTo>
                  <a:lnTo>
                    <a:pt x="17922" y="18987"/>
                  </a:lnTo>
                  <a:lnTo>
                    <a:pt x="16452" y="18987"/>
                  </a:lnTo>
                  <a:lnTo>
                    <a:pt x="16452" y="17517"/>
                  </a:lnTo>
                  <a:close/>
                  <a:moveTo>
                    <a:pt x="19497" y="17517"/>
                  </a:moveTo>
                  <a:lnTo>
                    <a:pt x="19497" y="18987"/>
                  </a:lnTo>
                  <a:lnTo>
                    <a:pt x="18012" y="18987"/>
                  </a:lnTo>
                  <a:lnTo>
                    <a:pt x="18012" y="17517"/>
                  </a:lnTo>
                  <a:close/>
                  <a:moveTo>
                    <a:pt x="21057" y="17517"/>
                  </a:moveTo>
                  <a:lnTo>
                    <a:pt x="21057" y="18987"/>
                  </a:lnTo>
                  <a:lnTo>
                    <a:pt x="19571" y="18987"/>
                  </a:lnTo>
                  <a:lnTo>
                    <a:pt x="19571" y="17517"/>
                  </a:lnTo>
                  <a:close/>
                  <a:moveTo>
                    <a:pt x="22616" y="17517"/>
                  </a:moveTo>
                  <a:lnTo>
                    <a:pt x="22616" y="18987"/>
                  </a:lnTo>
                  <a:lnTo>
                    <a:pt x="21147" y="18987"/>
                  </a:lnTo>
                  <a:lnTo>
                    <a:pt x="21147" y="17517"/>
                  </a:lnTo>
                  <a:close/>
                  <a:moveTo>
                    <a:pt x="24190" y="17517"/>
                  </a:moveTo>
                  <a:lnTo>
                    <a:pt x="24190" y="18987"/>
                  </a:lnTo>
                  <a:lnTo>
                    <a:pt x="22706" y="18987"/>
                  </a:lnTo>
                  <a:lnTo>
                    <a:pt x="22706" y="17517"/>
                  </a:lnTo>
                  <a:close/>
                  <a:moveTo>
                    <a:pt x="25750" y="17517"/>
                  </a:moveTo>
                  <a:lnTo>
                    <a:pt x="25750" y="18987"/>
                  </a:lnTo>
                  <a:lnTo>
                    <a:pt x="24266" y="18987"/>
                  </a:lnTo>
                  <a:lnTo>
                    <a:pt x="24266" y="17517"/>
                  </a:lnTo>
                  <a:close/>
                  <a:moveTo>
                    <a:pt x="2280" y="19077"/>
                  </a:moveTo>
                  <a:lnTo>
                    <a:pt x="2280" y="20562"/>
                  </a:lnTo>
                  <a:lnTo>
                    <a:pt x="795" y="20562"/>
                  </a:lnTo>
                  <a:lnTo>
                    <a:pt x="795" y="19077"/>
                  </a:lnTo>
                  <a:close/>
                  <a:moveTo>
                    <a:pt x="3840" y="19077"/>
                  </a:moveTo>
                  <a:lnTo>
                    <a:pt x="3840" y="20562"/>
                  </a:lnTo>
                  <a:lnTo>
                    <a:pt x="2370" y="20562"/>
                  </a:lnTo>
                  <a:lnTo>
                    <a:pt x="2370" y="19077"/>
                  </a:lnTo>
                  <a:close/>
                  <a:moveTo>
                    <a:pt x="5414" y="19077"/>
                  </a:moveTo>
                  <a:lnTo>
                    <a:pt x="5414" y="20562"/>
                  </a:lnTo>
                  <a:lnTo>
                    <a:pt x="3930" y="20562"/>
                  </a:lnTo>
                  <a:lnTo>
                    <a:pt x="3930" y="19077"/>
                  </a:lnTo>
                  <a:close/>
                  <a:moveTo>
                    <a:pt x="6974" y="19077"/>
                  </a:moveTo>
                  <a:lnTo>
                    <a:pt x="6974" y="20562"/>
                  </a:lnTo>
                  <a:lnTo>
                    <a:pt x="5490" y="20562"/>
                  </a:lnTo>
                  <a:lnTo>
                    <a:pt x="5490" y="19077"/>
                  </a:lnTo>
                  <a:close/>
                  <a:moveTo>
                    <a:pt x="8533" y="19077"/>
                  </a:moveTo>
                  <a:lnTo>
                    <a:pt x="8533" y="20562"/>
                  </a:lnTo>
                  <a:lnTo>
                    <a:pt x="7064" y="20562"/>
                  </a:lnTo>
                  <a:lnTo>
                    <a:pt x="7064" y="19077"/>
                  </a:lnTo>
                  <a:close/>
                  <a:moveTo>
                    <a:pt x="10109" y="19077"/>
                  </a:moveTo>
                  <a:lnTo>
                    <a:pt x="10109" y="20562"/>
                  </a:lnTo>
                  <a:lnTo>
                    <a:pt x="8623" y="20562"/>
                  </a:lnTo>
                  <a:lnTo>
                    <a:pt x="8623" y="19077"/>
                  </a:lnTo>
                  <a:close/>
                  <a:moveTo>
                    <a:pt x="11668" y="19077"/>
                  </a:moveTo>
                  <a:lnTo>
                    <a:pt x="11668" y="20562"/>
                  </a:lnTo>
                  <a:lnTo>
                    <a:pt x="10183" y="20562"/>
                  </a:lnTo>
                  <a:lnTo>
                    <a:pt x="10183" y="19077"/>
                  </a:lnTo>
                  <a:close/>
                  <a:moveTo>
                    <a:pt x="13228" y="19077"/>
                  </a:moveTo>
                  <a:lnTo>
                    <a:pt x="13228" y="20562"/>
                  </a:lnTo>
                  <a:lnTo>
                    <a:pt x="11758" y="20562"/>
                  </a:lnTo>
                  <a:lnTo>
                    <a:pt x="11758" y="19077"/>
                  </a:lnTo>
                  <a:close/>
                  <a:moveTo>
                    <a:pt x="14802" y="19077"/>
                  </a:moveTo>
                  <a:lnTo>
                    <a:pt x="14802" y="20562"/>
                  </a:lnTo>
                  <a:lnTo>
                    <a:pt x="13318" y="20562"/>
                  </a:lnTo>
                  <a:lnTo>
                    <a:pt x="13318" y="19077"/>
                  </a:lnTo>
                  <a:close/>
                  <a:moveTo>
                    <a:pt x="16362" y="19077"/>
                  </a:moveTo>
                  <a:lnTo>
                    <a:pt x="16362" y="20562"/>
                  </a:lnTo>
                  <a:lnTo>
                    <a:pt x="14878" y="20562"/>
                  </a:lnTo>
                  <a:lnTo>
                    <a:pt x="14878" y="19077"/>
                  </a:lnTo>
                  <a:close/>
                  <a:moveTo>
                    <a:pt x="17922" y="19077"/>
                  </a:moveTo>
                  <a:lnTo>
                    <a:pt x="17922" y="20562"/>
                  </a:lnTo>
                  <a:lnTo>
                    <a:pt x="16452" y="20562"/>
                  </a:lnTo>
                  <a:lnTo>
                    <a:pt x="16452" y="19077"/>
                  </a:lnTo>
                  <a:close/>
                  <a:moveTo>
                    <a:pt x="19497" y="19077"/>
                  </a:moveTo>
                  <a:lnTo>
                    <a:pt x="19497" y="20562"/>
                  </a:lnTo>
                  <a:lnTo>
                    <a:pt x="18012" y="20562"/>
                  </a:lnTo>
                  <a:lnTo>
                    <a:pt x="18012" y="19077"/>
                  </a:lnTo>
                  <a:close/>
                  <a:moveTo>
                    <a:pt x="21057" y="19077"/>
                  </a:moveTo>
                  <a:lnTo>
                    <a:pt x="21057" y="20562"/>
                  </a:lnTo>
                  <a:lnTo>
                    <a:pt x="19571" y="20562"/>
                  </a:lnTo>
                  <a:lnTo>
                    <a:pt x="19571" y="19077"/>
                  </a:lnTo>
                  <a:close/>
                  <a:moveTo>
                    <a:pt x="22616" y="19077"/>
                  </a:moveTo>
                  <a:lnTo>
                    <a:pt x="22616" y="20562"/>
                  </a:lnTo>
                  <a:lnTo>
                    <a:pt x="21147" y="20562"/>
                  </a:lnTo>
                  <a:lnTo>
                    <a:pt x="21147" y="19077"/>
                  </a:lnTo>
                  <a:close/>
                  <a:moveTo>
                    <a:pt x="24190" y="19077"/>
                  </a:moveTo>
                  <a:lnTo>
                    <a:pt x="24190" y="20562"/>
                  </a:lnTo>
                  <a:lnTo>
                    <a:pt x="22706" y="20562"/>
                  </a:lnTo>
                  <a:lnTo>
                    <a:pt x="22706" y="19077"/>
                  </a:lnTo>
                  <a:close/>
                  <a:moveTo>
                    <a:pt x="25750" y="19077"/>
                  </a:moveTo>
                  <a:lnTo>
                    <a:pt x="25750" y="20562"/>
                  </a:lnTo>
                  <a:lnTo>
                    <a:pt x="24266" y="20562"/>
                  </a:lnTo>
                  <a:lnTo>
                    <a:pt x="24266" y="19077"/>
                  </a:lnTo>
                  <a:close/>
                  <a:moveTo>
                    <a:pt x="2280" y="20636"/>
                  </a:moveTo>
                  <a:lnTo>
                    <a:pt x="2280" y="22122"/>
                  </a:lnTo>
                  <a:lnTo>
                    <a:pt x="795" y="22122"/>
                  </a:lnTo>
                  <a:lnTo>
                    <a:pt x="795" y="20636"/>
                  </a:lnTo>
                  <a:close/>
                  <a:moveTo>
                    <a:pt x="3840" y="20636"/>
                  </a:moveTo>
                  <a:lnTo>
                    <a:pt x="3840" y="22122"/>
                  </a:lnTo>
                  <a:lnTo>
                    <a:pt x="2370" y="22122"/>
                  </a:lnTo>
                  <a:lnTo>
                    <a:pt x="2370" y="20636"/>
                  </a:lnTo>
                  <a:close/>
                  <a:moveTo>
                    <a:pt x="5414" y="20636"/>
                  </a:moveTo>
                  <a:lnTo>
                    <a:pt x="5414" y="22122"/>
                  </a:lnTo>
                  <a:lnTo>
                    <a:pt x="3930" y="22122"/>
                  </a:lnTo>
                  <a:lnTo>
                    <a:pt x="3930" y="20636"/>
                  </a:lnTo>
                  <a:close/>
                  <a:moveTo>
                    <a:pt x="6974" y="20636"/>
                  </a:moveTo>
                  <a:lnTo>
                    <a:pt x="6974" y="22122"/>
                  </a:lnTo>
                  <a:lnTo>
                    <a:pt x="5490" y="22122"/>
                  </a:lnTo>
                  <a:lnTo>
                    <a:pt x="5490" y="20636"/>
                  </a:lnTo>
                  <a:close/>
                  <a:moveTo>
                    <a:pt x="8533" y="20636"/>
                  </a:moveTo>
                  <a:lnTo>
                    <a:pt x="8533" y="22122"/>
                  </a:lnTo>
                  <a:lnTo>
                    <a:pt x="7064" y="22122"/>
                  </a:lnTo>
                  <a:lnTo>
                    <a:pt x="7064" y="20636"/>
                  </a:lnTo>
                  <a:close/>
                  <a:moveTo>
                    <a:pt x="10109" y="20636"/>
                  </a:moveTo>
                  <a:lnTo>
                    <a:pt x="10109" y="22122"/>
                  </a:lnTo>
                  <a:lnTo>
                    <a:pt x="8623" y="22122"/>
                  </a:lnTo>
                  <a:lnTo>
                    <a:pt x="8623" y="20636"/>
                  </a:lnTo>
                  <a:close/>
                  <a:moveTo>
                    <a:pt x="11668" y="20636"/>
                  </a:moveTo>
                  <a:lnTo>
                    <a:pt x="11668" y="22122"/>
                  </a:lnTo>
                  <a:lnTo>
                    <a:pt x="10183" y="22122"/>
                  </a:lnTo>
                  <a:lnTo>
                    <a:pt x="10183" y="20636"/>
                  </a:lnTo>
                  <a:close/>
                  <a:moveTo>
                    <a:pt x="13228" y="20636"/>
                  </a:moveTo>
                  <a:lnTo>
                    <a:pt x="13228" y="22122"/>
                  </a:lnTo>
                  <a:lnTo>
                    <a:pt x="11758" y="22122"/>
                  </a:lnTo>
                  <a:lnTo>
                    <a:pt x="11758" y="20636"/>
                  </a:lnTo>
                  <a:close/>
                  <a:moveTo>
                    <a:pt x="14802" y="20636"/>
                  </a:moveTo>
                  <a:lnTo>
                    <a:pt x="14802" y="22122"/>
                  </a:lnTo>
                  <a:lnTo>
                    <a:pt x="13318" y="22122"/>
                  </a:lnTo>
                  <a:lnTo>
                    <a:pt x="13318" y="20636"/>
                  </a:lnTo>
                  <a:close/>
                  <a:moveTo>
                    <a:pt x="16362" y="20636"/>
                  </a:moveTo>
                  <a:lnTo>
                    <a:pt x="16362" y="22122"/>
                  </a:lnTo>
                  <a:lnTo>
                    <a:pt x="14878" y="22122"/>
                  </a:lnTo>
                  <a:lnTo>
                    <a:pt x="14878" y="20636"/>
                  </a:lnTo>
                  <a:close/>
                  <a:moveTo>
                    <a:pt x="17922" y="20636"/>
                  </a:moveTo>
                  <a:lnTo>
                    <a:pt x="17922" y="22122"/>
                  </a:lnTo>
                  <a:lnTo>
                    <a:pt x="16452" y="22122"/>
                  </a:lnTo>
                  <a:lnTo>
                    <a:pt x="16452" y="20636"/>
                  </a:lnTo>
                  <a:close/>
                  <a:moveTo>
                    <a:pt x="19497" y="20636"/>
                  </a:moveTo>
                  <a:lnTo>
                    <a:pt x="19497" y="22122"/>
                  </a:lnTo>
                  <a:lnTo>
                    <a:pt x="18012" y="22122"/>
                  </a:lnTo>
                  <a:lnTo>
                    <a:pt x="18012" y="20636"/>
                  </a:lnTo>
                  <a:close/>
                  <a:moveTo>
                    <a:pt x="21057" y="20636"/>
                  </a:moveTo>
                  <a:lnTo>
                    <a:pt x="21057" y="22122"/>
                  </a:lnTo>
                  <a:lnTo>
                    <a:pt x="19571" y="22122"/>
                  </a:lnTo>
                  <a:lnTo>
                    <a:pt x="19571" y="20636"/>
                  </a:lnTo>
                  <a:close/>
                  <a:moveTo>
                    <a:pt x="22616" y="20636"/>
                  </a:moveTo>
                  <a:lnTo>
                    <a:pt x="22616" y="22122"/>
                  </a:lnTo>
                  <a:lnTo>
                    <a:pt x="21147" y="22122"/>
                  </a:lnTo>
                  <a:lnTo>
                    <a:pt x="21147" y="20636"/>
                  </a:lnTo>
                  <a:close/>
                  <a:moveTo>
                    <a:pt x="24190" y="20636"/>
                  </a:moveTo>
                  <a:lnTo>
                    <a:pt x="24190" y="22122"/>
                  </a:lnTo>
                  <a:lnTo>
                    <a:pt x="22706" y="22122"/>
                  </a:lnTo>
                  <a:lnTo>
                    <a:pt x="22706" y="20636"/>
                  </a:lnTo>
                  <a:close/>
                  <a:moveTo>
                    <a:pt x="25750" y="20636"/>
                  </a:moveTo>
                  <a:lnTo>
                    <a:pt x="25750" y="22122"/>
                  </a:lnTo>
                  <a:lnTo>
                    <a:pt x="24266" y="22122"/>
                  </a:lnTo>
                  <a:lnTo>
                    <a:pt x="24266" y="20636"/>
                  </a:lnTo>
                  <a:close/>
                  <a:moveTo>
                    <a:pt x="2280" y="22212"/>
                  </a:moveTo>
                  <a:lnTo>
                    <a:pt x="2280" y="23681"/>
                  </a:lnTo>
                  <a:lnTo>
                    <a:pt x="795" y="23681"/>
                  </a:lnTo>
                  <a:lnTo>
                    <a:pt x="795" y="22212"/>
                  </a:lnTo>
                  <a:close/>
                  <a:moveTo>
                    <a:pt x="3840" y="22212"/>
                  </a:moveTo>
                  <a:lnTo>
                    <a:pt x="3840" y="23681"/>
                  </a:lnTo>
                  <a:lnTo>
                    <a:pt x="2370" y="23681"/>
                  </a:lnTo>
                  <a:lnTo>
                    <a:pt x="2370" y="22212"/>
                  </a:lnTo>
                  <a:close/>
                  <a:moveTo>
                    <a:pt x="5414" y="22212"/>
                  </a:moveTo>
                  <a:lnTo>
                    <a:pt x="5414" y="23681"/>
                  </a:lnTo>
                  <a:lnTo>
                    <a:pt x="3930" y="23681"/>
                  </a:lnTo>
                  <a:lnTo>
                    <a:pt x="3930" y="22212"/>
                  </a:lnTo>
                  <a:close/>
                  <a:moveTo>
                    <a:pt x="6974" y="22212"/>
                  </a:moveTo>
                  <a:lnTo>
                    <a:pt x="6974" y="23681"/>
                  </a:lnTo>
                  <a:lnTo>
                    <a:pt x="5490" y="23681"/>
                  </a:lnTo>
                  <a:lnTo>
                    <a:pt x="5490" y="22212"/>
                  </a:lnTo>
                  <a:close/>
                  <a:moveTo>
                    <a:pt x="8533" y="22212"/>
                  </a:moveTo>
                  <a:lnTo>
                    <a:pt x="8533" y="23681"/>
                  </a:lnTo>
                  <a:lnTo>
                    <a:pt x="7064" y="23681"/>
                  </a:lnTo>
                  <a:lnTo>
                    <a:pt x="7064" y="22212"/>
                  </a:lnTo>
                  <a:close/>
                  <a:moveTo>
                    <a:pt x="10109" y="22212"/>
                  </a:moveTo>
                  <a:lnTo>
                    <a:pt x="10109" y="23681"/>
                  </a:lnTo>
                  <a:lnTo>
                    <a:pt x="8623" y="23681"/>
                  </a:lnTo>
                  <a:lnTo>
                    <a:pt x="8623" y="22212"/>
                  </a:lnTo>
                  <a:close/>
                  <a:moveTo>
                    <a:pt x="11668" y="22212"/>
                  </a:moveTo>
                  <a:lnTo>
                    <a:pt x="11668" y="23681"/>
                  </a:lnTo>
                  <a:lnTo>
                    <a:pt x="10183" y="23681"/>
                  </a:lnTo>
                  <a:lnTo>
                    <a:pt x="10183" y="22212"/>
                  </a:lnTo>
                  <a:close/>
                  <a:moveTo>
                    <a:pt x="13228" y="22212"/>
                  </a:moveTo>
                  <a:lnTo>
                    <a:pt x="13228" y="23681"/>
                  </a:lnTo>
                  <a:lnTo>
                    <a:pt x="11758" y="23681"/>
                  </a:lnTo>
                  <a:lnTo>
                    <a:pt x="11758" y="22212"/>
                  </a:lnTo>
                  <a:close/>
                  <a:moveTo>
                    <a:pt x="14802" y="22212"/>
                  </a:moveTo>
                  <a:lnTo>
                    <a:pt x="14802" y="23681"/>
                  </a:lnTo>
                  <a:lnTo>
                    <a:pt x="13318" y="23681"/>
                  </a:lnTo>
                  <a:lnTo>
                    <a:pt x="13318" y="22212"/>
                  </a:lnTo>
                  <a:close/>
                  <a:moveTo>
                    <a:pt x="16362" y="22212"/>
                  </a:moveTo>
                  <a:lnTo>
                    <a:pt x="16362" y="23681"/>
                  </a:lnTo>
                  <a:lnTo>
                    <a:pt x="14878" y="23681"/>
                  </a:lnTo>
                  <a:lnTo>
                    <a:pt x="14878" y="22212"/>
                  </a:lnTo>
                  <a:close/>
                  <a:moveTo>
                    <a:pt x="17922" y="22212"/>
                  </a:moveTo>
                  <a:lnTo>
                    <a:pt x="17922" y="23681"/>
                  </a:lnTo>
                  <a:lnTo>
                    <a:pt x="16452" y="23681"/>
                  </a:lnTo>
                  <a:lnTo>
                    <a:pt x="16452" y="22212"/>
                  </a:lnTo>
                  <a:close/>
                  <a:moveTo>
                    <a:pt x="25750" y="22212"/>
                  </a:moveTo>
                  <a:lnTo>
                    <a:pt x="25750" y="23681"/>
                  </a:lnTo>
                  <a:lnTo>
                    <a:pt x="24266" y="23681"/>
                  </a:lnTo>
                  <a:lnTo>
                    <a:pt x="24266" y="22212"/>
                  </a:lnTo>
                  <a:close/>
                  <a:moveTo>
                    <a:pt x="6974" y="0"/>
                  </a:moveTo>
                  <a:lnTo>
                    <a:pt x="6974" y="210"/>
                  </a:lnTo>
                  <a:lnTo>
                    <a:pt x="5490" y="210"/>
                  </a:lnTo>
                  <a:lnTo>
                    <a:pt x="5490" y="46"/>
                  </a:lnTo>
                  <a:cubicBezTo>
                    <a:pt x="5460" y="60"/>
                    <a:pt x="5430" y="60"/>
                    <a:pt x="5414" y="76"/>
                  </a:cubicBezTo>
                  <a:lnTo>
                    <a:pt x="5414" y="210"/>
                  </a:lnTo>
                  <a:lnTo>
                    <a:pt x="5040" y="210"/>
                  </a:lnTo>
                  <a:cubicBezTo>
                    <a:pt x="4920" y="256"/>
                    <a:pt x="4800" y="286"/>
                    <a:pt x="4664" y="300"/>
                  </a:cubicBezTo>
                  <a:lnTo>
                    <a:pt x="5414" y="300"/>
                  </a:lnTo>
                  <a:lnTo>
                    <a:pt x="5414" y="1786"/>
                  </a:lnTo>
                  <a:lnTo>
                    <a:pt x="3930" y="1786"/>
                  </a:lnTo>
                  <a:lnTo>
                    <a:pt x="3930" y="300"/>
                  </a:lnTo>
                  <a:lnTo>
                    <a:pt x="4080" y="300"/>
                  </a:lnTo>
                  <a:cubicBezTo>
                    <a:pt x="3720" y="300"/>
                    <a:pt x="3360" y="270"/>
                    <a:pt x="2984" y="240"/>
                  </a:cubicBezTo>
                  <a:cubicBezTo>
                    <a:pt x="2850" y="240"/>
                    <a:pt x="2700" y="226"/>
                    <a:pt x="2565" y="226"/>
                  </a:cubicBezTo>
                  <a:cubicBezTo>
                    <a:pt x="2505" y="226"/>
                    <a:pt x="2430" y="210"/>
                    <a:pt x="2370" y="210"/>
                  </a:cubicBezTo>
                  <a:lnTo>
                    <a:pt x="2100" y="210"/>
                  </a:lnTo>
                  <a:cubicBezTo>
                    <a:pt x="2085" y="210"/>
                    <a:pt x="2055" y="226"/>
                    <a:pt x="2025" y="226"/>
                  </a:cubicBezTo>
                  <a:lnTo>
                    <a:pt x="1335" y="226"/>
                  </a:lnTo>
                  <a:cubicBezTo>
                    <a:pt x="1305" y="226"/>
                    <a:pt x="1290" y="210"/>
                    <a:pt x="1275" y="210"/>
                  </a:cubicBezTo>
                  <a:lnTo>
                    <a:pt x="795" y="210"/>
                  </a:lnTo>
                  <a:lnTo>
                    <a:pt x="795" y="180"/>
                  </a:lnTo>
                  <a:lnTo>
                    <a:pt x="705" y="180"/>
                  </a:lnTo>
                  <a:lnTo>
                    <a:pt x="705" y="210"/>
                  </a:lnTo>
                  <a:lnTo>
                    <a:pt x="241" y="210"/>
                  </a:lnTo>
                  <a:cubicBezTo>
                    <a:pt x="241" y="240"/>
                    <a:pt x="225" y="270"/>
                    <a:pt x="225" y="300"/>
                  </a:cubicBezTo>
                  <a:lnTo>
                    <a:pt x="705" y="300"/>
                  </a:lnTo>
                  <a:lnTo>
                    <a:pt x="705" y="1786"/>
                  </a:lnTo>
                  <a:lnTo>
                    <a:pt x="435" y="1786"/>
                  </a:lnTo>
                  <a:lnTo>
                    <a:pt x="435" y="1860"/>
                  </a:lnTo>
                  <a:lnTo>
                    <a:pt x="705" y="1860"/>
                  </a:lnTo>
                  <a:lnTo>
                    <a:pt x="705" y="3345"/>
                  </a:lnTo>
                  <a:lnTo>
                    <a:pt x="255" y="3345"/>
                  </a:lnTo>
                  <a:cubicBezTo>
                    <a:pt x="255" y="3375"/>
                    <a:pt x="255" y="3405"/>
                    <a:pt x="271" y="3435"/>
                  </a:cubicBezTo>
                  <a:lnTo>
                    <a:pt x="705" y="3435"/>
                  </a:lnTo>
                  <a:lnTo>
                    <a:pt x="705" y="4545"/>
                  </a:lnTo>
                  <a:cubicBezTo>
                    <a:pt x="735" y="4575"/>
                    <a:pt x="765" y="4589"/>
                    <a:pt x="795" y="4619"/>
                  </a:cubicBezTo>
                  <a:lnTo>
                    <a:pt x="795" y="3435"/>
                  </a:lnTo>
                  <a:lnTo>
                    <a:pt x="2280" y="3435"/>
                  </a:lnTo>
                  <a:lnTo>
                    <a:pt x="2280" y="4905"/>
                  </a:lnTo>
                  <a:lnTo>
                    <a:pt x="945" y="4905"/>
                  </a:lnTo>
                  <a:lnTo>
                    <a:pt x="945" y="4995"/>
                  </a:lnTo>
                  <a:lnTo>
                    <a:pt x="2280" y="4995"/>
                  </a:lnTo>
                  <a:lnTo>
                    <a:pt x="2280" y="6479"/>
                  </a:lnTo>
                  <a:lnTo>
                    <a:pt x="930" y="6479"/>
                  </a:lnTo>
                  <a:cubicBezTo>
                    <a:pt x="915" y="6509"/>
                    <a:pt x="885" y="6539"/>
                    <a:pt x="855" y="6555"/>
                  </a:cubicBezTo>
                  <a:lnTo>
                    <a:pt x="2280" y="6555"/>
                  </a:lnTo>
                  <a:lnTo>
                    <a:pt x="2280" y="8039"/>
                  </a:lnTo>
                  <a:lnTo>
                    <a:pt x="795" y="8039"/>
                  </a:lnTo>
                  <a:lnTo>
                    <a:pt x="795" y="6629"/>
                  </a:lnTo>
                  <a:lnTo>
                    <a:pt x="705" y="6719"/>
                  </a:lnTo>
                  <a:lnTo>
                    <a:pt x="705" y="8039"/>
                  </a:lnTo>
                  <a:lnTo>
                    <a:pt x="421" y="8039"/>
                  </a:lnTo>
                  <a:cubicBezTo>
                    <a:pt x="405" y="8069"/>
                    <a:pt x="405" y="8099"/>
                    <a:pt x="391" y="8129"/>
                  </a:cubicBezTo>
                  <a:lnTo>
                    <a:pt x="705" y="8129"/>
                  </a:lnTo>
                  <a:lnTo>
                    <a:pt x="705" y="9598"/>
                  </a:lnTo>
                  <a:lnTo>
                    <a:pt x="181" y="9598"/>
                  </a:lnTo>
                  <a:cubicBezTo>
                    <a:pt x="165" y="9628"/>
                    <a:pt x="165" y="9658"/>
                    <a:pt x="165" y="9688"/>
                  </a:cubicBezTo>
                  <a:lnTo>
                    <a:pt x="705" y="9688"/>
                  </a:lnTo>
                  <a:lnTo>
                    <a:pt x="705" y="11174"/>
                  </a:lnTo>
                  <a:lnTo>
                    <a:pt x="301" y="11174"/>
                  </a:lnTo>
                  <a:cubicBezTo>
                    <a:pt x="301" y="11188"/>
                    <a:pt x="315" y="11204"/>
                    <a:pt x="331" y="11218"/>
                  </a:cubicBezTo>
                  <a:cubicBezTo>
                    <a:pt x="331" y="11234"/>
                    <a:pt x="345" y="11248"/>
                    <a:pt x="345" y="11248"/>
                  </a:cubicBezTo>
                  <a:lnTo>
                    <a:pt x="705" y="11248"/>
                  </a:lnTo>
                  <a:lnTo>
                    <a:pt x="705" y="11728"/>
                  </a:lnTo>
                  <a:cubicBezTo>
                    <a:pt x="770" y="11873"/>
                    <a:pt x="790" y="12031"/>
                    <a:pt x="795" y="12192"/>
                  </a:cubicBezTo>
                  <a:lnTo>
                    <a:pt x="795" y="12192"/>
                  </a:lnTo>
                  <a:lnTo>
                    <a:pt x="795" y="11248"/>
                  </a:lnTo>
                  <a:lnTo>
                    <a:pt x="2280" y="11248"/>
                  </a:lnTo>
                  <a:lnTo>
                    <a:pt x="2280" y="12733"/>
                  </a:lnTo>
                  <a:lnTo>
                    <a:pt x="795" y="12733"/>
                  </a:lnTo>
                  <a:cubicBezTo>
                    <a:pt x="811" y="12763"/>
                    <a:pt x="811" y="12793"/>
                    <a:pt x="811" y="12823"/>
                  </a:cubicBezTo>
                  <a:lnTo>
                    <a:pt x="2280" y="12823"/>
                  </a:lnTo>
                  <a:lnTo>
                    <a:pt x="2280" y="14293"/>
                  </a:lnTo>
                  <a:lnTo>
                    <a:pt x="795" y="14293"/>
                  </a:lnTo>
                  <a:lnTo>
                    <a:pt x="795" y="14233"/>
                  </a:lnTo>
                  <a:cubicBezTo>
                    <a:pt x="751" y="14263"/>
                    <a:pt x="691" y="14308"/>
                    <a:pt x="631" y="14368"/>
                  </a:cubicBezTo>
                  <a:cubicBezTo>
                    <a:pt x="615" y="14368"/>
                    <a:pt x="615" y="14383"/>
                    <a:pt x="615" y="14383"/>
                  </a:cubicBezTo>
                  <a:lnTo>
                    <a:pt x="705" y="14383"/>
                  </a:lnTo>
                  <a:lnTo>
                    <a:pt x="705" y="15867"/>
                  </a:lnTo>
                  <a:lnTo>
                    <a:pt x="271" y="15867"/>
                  </a:lnTo>
                  <a:lnTo>
                    <a:pt x="271" y="15943"/>
                  </a:lnTo>
                  <a:lnTo>
                    <a:pt x="705" y="15943"/>
                  </a:lnTo>
                  <a:lnTo>
                    <a:pt x="705" y="17427"/>
                  </a:lnTo>
                  <a:lnTo>
                    <a:pt x="31" y="17427"/>
                  </a:lnTo>
                  <a:cubicBezTo>
                    <a:pt x="31" y="17457"/>
                    <a:pt x="15" y="17487"/>
                    <a:pt x="1" y="17517"/>
                  </a:cubicBezTo>
                  <a:lnTo>
                    <a:pt x="705" y="17517"/>
                  </a:lnTo>
                  <a:lnTo>
                    <a:pt x="705" y="18987"/>
                  </a:lnTo>
                  <a:lnTo>
                    <a:pt x="571" y="18987"/>
                  </a:lnTo>
                  <a:cubicBezTo>
                    <a:pt x="585" y="19017"/>
                    <a:pt x="585" y="19047"/>
                    <a:pt x="585" y="19077"/>
                  </a:cubicBezTo>
                  <a:lnTo>
                    <a:pt x="705" y="19077"/>
                  </a:lnTo>
                  <a:lnTo>
                    <a:pt x="705" y="19842"/>
                  </a:lnTo>
                  <a:lnTo>
                    <a:pt x="721" y="19856"/>
                  </a:lnTo>
                  <a:cubicBezTo>
                    <a:pt x="811" y="20096"/>
                    <a:pt x="781" y="20322"/>
                    <a:pt x="781" y="20576"/>
                  </a:cubicBezTo>
                  <a:cubicBezTo>
                    <a:pt x="781" y="20666"/>
                    <a:pt x="811" y="20906"/>
                    <a:pt x="781" y="20996"/>
                  </a:cubicBezTo>
                  <a:cubicBezTo>
                    <a:pt x="765" y="21072"/>
                    <a:pt x="751" y="21086"/>
                    <a:pt x="705" y="21102"/>
                  </a:cubicBezTo>
                  <a:lnTo>
                    <a:pt x="705" y="22122"/>
                  </a:lnTo>
                  <a:lnTo>
                    <a:pt x="165" y="22122"/>
                  </a:lnTo>
                  <a:cubicBezTo>
                    <a:pt x="165" y="22152"/>
                    <a:pt x="151" y="22182"/>
                    <a:pt x="151" y="22212"/>
                  </a:cubicBezTo>
                  <a:lnTo>
                    <a:pt x="705" y="22212"/>
                  </a:lnTo>
                  <a:lnTo>
                    <a:pt x="705" y="23681"/>
                  </a:lnTo>
                  <a:lnTo>
                    <a:pt x="91" y="23681"/>
                  </a:lnTo>
                  <a:lnTo>
                    <a:pt x="91" y="23771"/>
                  </a:lnTo>
                  <a:lnTo>
                    <a:pt x="705" y="23771"/>
                  </a:lnTo>
                  <a:lnTo>
                    <a:pt x="705" y="23966"/>
                  </a:lnTo>
                  <a:lnTo>
                    <a:pt x="795" y="23966"/>
                  </a:lnTo>
                  <a:lnTo>
                    <a:pt x="795" y="23771"/>
                  </a:lnTo>
                  <a:lnTo>
                    <a:pt x="2280" y="23771"/>
                  </a:lnTo>
                  <a:lnTo>
                    <a:pt x="2280" y="24041"/>
                  </a:lnTo>
                  <a:lnTo>
                    <a:pt x="2370" y="24041"/>
                  </a:lnTo>
                  <a:lnTo>
                    <a:pt x="2370" y="23771"/>
                  </a:lnTo>
                  <a:lnTo>
                    <a:pt x="3840" y="23771"/>
                  </a:lnTo>
                  <a:lnTo>
                    <a:pt x="3840" y="23951"/>
                  </a:lnTo>
                  <a:lnTo>
                    <a:pt x="3930" y="23951"/>
                  </a:lnTo>
                  <a:lnTo>
                    <a:pt x="3930" y="23771"/>
                  </a:lnTo>
                  <a:lnTo>
                    <a:pt x="5414" y="23771"/>
                  </a:lnTo>
                  <a:lnTo>
                    <a:pt x="5414" y="23876"/>
                  </a:lnTo>
                  <a:lnTo>
                    <a:pt x="5490" y="23876"/>
                  </a:lnTo>
                  <a:lnTo>
                    <a:pt x="5490" y="23771"/>
                  </a:lnTo>
                  <a:lnTo>
                    <a:pt x="6974" y="23771"/>
                  </a:lnTo>
                  <a:lnTo>
                    <a:pt x="6974" y="23831"/>
                  </a:lnTo>
                  <a:lnTo>
                    <a:pt x="7064" y="23876"/>
                  </a:lnTo>
                  <a:lnTo>
                    <a:pt x="7064" y="23771"/>
                  </a:lnTo>
                  <a:lnTo>
                    <a:pt x="8533" y="23771"/>
                  </a:lnTo>
                  <a:lnTo>
                    <a:pt x="8533" y="23876"/>
                  </a:lnTo>
                  <a:lnTo>
                    <a:pt x="8623" y="23876"/>
                  </a:lnTo>
                  <a:lnTo>
                    <a:pt x="8623" y="23771"/>
                  </a:lnTo>
                  <a:lnTo>
                    <a:pt x="10109" y="23771"/>
                  </a:lnTo>
                  <a:lnTo>
                    <a:pt x="10109" y="23966"/>
                  </a:lnTo>
                  <a:lnTo>
                    <a:pt x="10183" y="23966"/>
                  </a:lnTo>
                  <a:lnTo>
                    <a:pt x="10183" y="23771"/>
                  </a:lnTo>
                  <a:lnTo>
                    <a:pt x="11668" y="23771"/>
                  </a:lnTo>
                  <a:lnTo>
                    <a:pt x="11668" y="23966"/>
                  </a:lnTo>
                  <a:lnTo>
                    <a:pt x="11758" y="23966"/>
                  </a:lnTo>
                  <a:lnTo>
                    <a:pt x="11758" y="23771"/>
                  </a:lnTo>
                  <a:lnTo>
                    <a:pt x="12328" y="23771"/>
                  </a:lnTo>
                  <a:cubicBezTo>
                    <a:pt x="12543" y="23702"/>
                    <a:pt x="12774" y="23688"/>
                    <a:pt x="13007" y="23688"/>
                  </a:cubicBezTo>
                  <a:cubicBezTo>
                    <a:pt x="13181" y="23688"/>
                    <a:pt x="13356" y="23696"/>
                    <a:pt x="13528" y="23696"/>
                  </a:cubicBezTo>
                  <a:cubicBezTo>
                    <a:pt x="13558" y="23726"/>
                    <a:pt x="13588" y="23756"/>
                    <a:pt x="13632" y="23771"/>
                  </a:cubicBezTo>
                  <a:lnTo>
                    <a:pt x="14802" y="23771"/>
                  </a:lnTo>
                  <a:lnTo>
                    <a:pt x="14802" y="23996"/>
                  </a:lnTo>
                  <a:lnTo>
                    <a:pt x="14878" y="23996"/>
                  </a:lnTo>
                  <a:lnTo>
                    <a:pt x="14878" y="23771"/>
                  </a:lnTo>
                  <a:lnTo>
                    <a:pt x="16362" y="23771"/>
                  </a:lnTo>
                  <a:lnTo>
                    <a:pt x="16362" y="23951"/>
                  </a:lnTo>
                  <a:cubicBezTo>
                    <a:pt x="16392" y="23936"/>
                    <a:pt x="16422" y="23936"/>
                    <a:pt x="16452" y="23921"/>
                  </a:cubicBezTo>
                  <a:lnTo>
                    <a:pt x="16452" y="23771"/>
                  </a:lnTo>
                  <a:lnTo>
                    <a:pt x="17922" y="23771"/>
                  </a:lnTo>
                  <a:lnTo>
                    <a:pt x="17922" y="23786"/>
                  </a:lnTo>
                  <a:lnTo>
                    <a:pt x="18012" y="23786"/>
                  </a:lnTo>
                  <a:lnTo>
                    <a:pt x="18012" y="23771"/>
                  </a:lnTo>
                  <a:lnTo>
                    <a:pt x="18192" y="23771"/>
                  </a:lnTo>
                  <a:cubicBezTo>
                    <a:pt x="18551" y="23756"/>
                    <a:pt x="18911" y="23711"/>
                    <a:pt x="19271" y="23681"/>
                  </a:cubicBezTo>
                  <a:lnTo>
                    <a:pt x="18012" y="23681"/>
                  </a:lnTo>
                  <a:lnTo>
                    <a:pt x="18012" y="22212"/>
                  </a:lnTo>
                  <a:lnTo>
                    <a:pt x="19497" y="22212"/>
                  </a:lnTo>
                  <a:lnTo>
                    <a:pt x="19497" y="23666"/>
                  </a:lnTo>
                  <a:lnTo>
                    <a:pt x="19571" y="23666"/>
                  </a:lnTo>
                  <a:lnTo>
                    <a:pt x="19571" y="22212"/>
                  </a:lnTo>
                  <a:lnTo>
                    <a:pt x="21057" y="22212"/>
                  </a:lnTo>
                  <a:lnTo>
                    <a:pt x="21057" y="23576"/>
                  </a:lnTo>
                  <a:lnTo>
                    <a:pt x="21147" y="23576"/>
                  </a:lnTo>
                  <a:lnTo>
                    <a:pt x="21147" y="22212"/>
                  </a:lnTo>
                  <a:lnTo>
                    <a:pt x="22616" y="22212"/>
                  </a:lnTo>
                  <a:lnTo>
                    <a:pt x="22616" y="23681"/>
                  </a:lnTo>
                  <a:lnTo>
                    <a:pt x="22331" y="23681"/>
                  </a:lnTo>
                  <a:cubicBezTo>
                    <a:pt x="22526" y="23726"/>
                    <a:pt x="22721" y="23726"/>
                    <a:pt x="22916" y="23771"/>
                  </a:cubicBezTo>
                  <a:lnTo>
                    <a:pt x="23576" y="23771"/>
                  </a:lnTo>
                  <a:lnTo>
                    <a:pt x="23936" y="23681"/>
                  </a:lnTo>
                  <a:lnTo>
                    <a:pt x="22706" y="23681"/>
                  </a:lnTo>
                  <a:lnTo>
                    <a:pt x="22706" y="22212"/>
                  </a:lnTo>
                  <a:lnTo>
                    <a:pt x="24190" y="22212"/>
                  </a:lnTo>
                  <a:lnTo>
                    <a:pt x="24190" y="23681"/>
                  </a:lnTo>
                  <a:lnTo>
                    <a:pt x="23936" y="23681"/>
                  </a:lnTo>
                  <a:cubicBezTo>
                    <a:pt x="24010" y="23711"/>
                    <a:pt x="24086" y="23741"/>
                    <a:pt x="24176" y="23756"/>
                  </a:cubicBezTo>
                  <a:cubicBezTo>
                    <a:pt x="24206" y="23771"/>
                    <a:pt x="24236" y="23771"/>
                    <a:pt x="24280" y="23771"/>
                  </a:cubicBezTo>
                  <a:lnTo>
                    <a:pt x="25750" y="23771"/>
                  </a:lnTo>
                  <a:lnTo>
                    <a:pt x="25750" y="24101"/>
                  </a:lnTo>
                  <a:cubicBezTo>
                    <a:pt x="25780" y="24101"/>
                    <a:pt x="25810" y="24116"/>
                    <a:pt x="25840" y="24116"/>
                  </a:cubicBezTo>
                  <a:lnTo>
                    <a:pt x="25840" y="23771"/>
                  </a:lnTo>
                  <a:lnTo>
                    <a:pt x="27130" y="23771"/>
                  </a:lnTo>
                  <a:lnTo>
                    <a:pt x="27130" y="23681"/>
                  </a:lnTo>
                  <a:lnTo>
                    <a:pt x="25840" y="23681"/>
                  </a:lnTo>
                  <a:lnTo>
                    <a:pt x="25840" y="22212"/>
                  </a:lnTo>
                  <a:lnTo>
                    <a:pt x="27025" y="22212"/>
                  </a:lnTo>
                  <a:lnTo>
                    <a:pt x="27025" y="22182"/>
                  </a:lnTo>
                  <a:lnTo>
                    <a:pt x="27025" y="22122"/>
                  </a:lnTo>
                  <a:lnTo>
                    <a:pt x="25840" y="22122"/>
                  </a:lnTo>
                  <a:lnTo>
                    <a:pt x="25840" y="20636"/>
                  </a:lnTo>
                  <a:lnTo>
                    <a:pt x="26995" y="20636"/>
                  </a:lnTo>
                  <a:cubicBezTo>
                    <a:pt x="26980" y="20622"/>
                    <a:pt x="26965" y="20592"/>
                    <a:pt x="26950" y="20562"/>
                  </a:cubicBezTo>
                  <a:lnTo>
                    <a:pt x="25840" y="20562"/>
                  </a:lnTo>
                  <a:lnTo>
                    <a:pt x="25840" y="19077"/>
                  </a:lnTo>
                  <a:lnTo>
                    <a:pt x="26965" y="19077"/>
                  </a:lnTo>
                  <a:cubicBezTo>
                    <a:pt x="26965" y="19047"/>
                    <a:pt x="26950" y="19017"/>
                    <a:pt x="26950" y="18987"/>
                  </a:cubicBezTo>
                  <a:lnTo>
                    <a:pt x="25840" y="18987"/>
                  </a:lnTo>
                  <a:lnTo>
                    <a:pt x="25840" y="17517"/>
                  </a:lnTo>
                  <a:lnTo>
                    <a:pt x="26680" y="17517"/>
                  </a:lnTo>
                  <a:cubicBezTo>
                    <a:pt x="26680" y="17487"/>
                    <a:pt x="26665" y="17457"/>
                    <a:pt x="26665" y="17427"/>
                  </a:cubicBezTo>
                  <a:lnTo>
                    <a:pt x="25840" y="17427"/>
                  </a:lnTo>
                  <a:lnTo>
                    <a:pt x="25840" y="15943"/>
                  </a:lnTo>
                  <a:lnTo>
                    <a:pt x="26710" y="15943"/>
                  </a:lnTo>
                  <a:cubicBezTo>
                    <a:pt x="26725" y="15913"/>
                    <a:pt x="26725" y="15897"/>
                    <a:pt x="26740" y="15867"/>
                  </a:cubicBezTo>
                  <a:lnTo>
                    <a:pt x="25840" y="15867"/>
                  </a:lnTo>
                  <a:lnTo>
                    <a:pt x="25840" y="14383"/>
                  </a:lnTo>
                  <a:lnTo>
                    <a:pt x="27310" y="14383"/>
                  </a:lnTo>
                  <a:lnTo>
                    <a:pt x="27310" y="14623"/>
                  </a:lnTo>
                  <a:lnTo>
                    <a:pt x="27400" y="14398"/>
                  </a:lnTo>
                  <a:lnTo>
                    <a:pt x="27400" y="14383"/>
                  </a:lnTo>
                  <a:cubicBezTo>
                    <a:pt x="27415" y="14353"/>
                    <a:pt x="27415" y="14323"/>
                    <a:pt x="27430" y="14293"/>
                  </a:cubicBezTo>
                  <a:lnTo>
                    <a:pt x="27400" y="14293"/>
                  </a:lnTo>
                  <a:lnTo>
                    <a:pt x="27400" y="13423"/>
                  </a:lnTo>
                  <a:cubicBezTo>
                    <a:pt x="27370" y="13243"/>
                    <a:pt x="27355" y="13063"/>
                    <a:pt x="27310" y="12868"/>
                  </a:cubicBezTo>
                  <a:lnTo>
                    <a:pt x="27310" y="14293"/>
                  </a:lnTo>
                  <a:lnTo>
                    <a:pt x="25840" y="14293"/>
                  </a:lnTo>
                  <a:lnTo>
                    <a:pt x="25840" y="12823"/>
                  </a:lnTo>
                  <a:lnTo>
                    <a:pt x="27310" y="12823"/>
                  </a:lnTo>
                  <a:cubicBezTo>
                    <a:pt x="27295" y="12808"/>
                    <a:pt x="27295" y="12793"/>
                    <a:pt x="27295" y="12778"/>
                  </a:cubicBezTo>
                  <a:cubicBezTo>
                    <a:pt x="27295" y="12763"/>
                    <a:pt x="27295" y="12748"/>
                    <a:pt x="27280" y="12733"/>
                  </a:cubicBezTo>
                  <a:lnTo>
                    <a:pt x="25840" y="12733"/>
                  </a:lnTo>
                  <a:lnTo>
                    <a:pt x="25840" y="11248"/>
                  </a:lnTo>
                  <a:lnTo>
                    <a:pt x="27010" y="11248"/>
                  </a:lnTo>
                  <a:cubicBezTo>
                    <a:pt x="27010" y="11218"/>
                    <a:pt x="26995" y="11204"/>
                    <a:pt x="26995" y="11174"/>
                  </a:cubicBezTo>
                  <a:lnTo>
                    <a:pt x="25840" y="11174"/>
                  </a:lnTo>
                  <a:lnTo>
                    <a:pt x="25840" y="9688"/>
                  </a:lnTo>
                  <a:lnTo>
                    <a:pt x="26875" y="9688"/>
                  </a:lnTo>
                  <a:cubicBezTo>
                    <a:pt x="26875" y="9658"/>
                    <a:pt x="26875" y="9628"/>
                    <a:pt x="26860" y="9598"/>
                  </a:cubicBezTo>
                  <a:lnTo>
                    <a:pt x="25840" y="9598"/>
                  </a:lnTo>
                  <a:lnTo>
                    <a:pt x="25840" y="8129"/>
                  </a:lnTo>
                  <a:lnTo>
                    <a:pt x="26770" y="8129"/>
                  </a:lnTo>
                  <a:cubicBezTo>
                    <a:pt x="26770" y="8099"/>
                    <a:pt x="26770" y="8069"/>
                    <a:pt x="26755" y="8039"/>
                  </a:cubicBezTo>
                  <a:lnTo>
                    <a:pt x="25840" y="8039"/>
                  </a:lnTo>
                  <a:lnTo>
                    <a:pt x="25840" y="6555"/>
                  </a:lnTo>
                  <a:lnTo>
                    <a:pt x="26965" y="6555"/>
                  </a:lnTo>
                  <a:cubicBezTo>
                    <a:pt x="26980" y="6525"/>
                    <a:pt x="26980" y="6509"/>
                    <a:pt x="26995" y="6479"/>
                  </a:cubicBezTo>
                  <a:lnTo>
                    <a:pt x="25840" y="6479"/>
                  </a:lnTo>
                  <a:lnTo>
                    <a:pt x="25840" y="4995"/>
                  </a:lnTo>
                  <a:lnTo>
                    <a:pt x="27310" y="4995"/>
                  </a:lnTo>
                  <a:lnTo>
                    <a:pt x="27310" y="4905"/>
                  </a:lnTo>
                  <a:lnTo>
                    <a:pt x="25840" y="4905"/>
                  </a:lnTo>
                  <a:lnTo>
                    <a:pt x="25840" y="3435"/>
                  </a:lnTo>
                  <a:lnTo>
                    <a:pt x="27310" y="3435"/>
                  </a:lnTo>
                  <a:lnTo>
                    <a:pt x="27310" y="3480"/>
                  </a:lnTo>
                  <a:cubicBezTo>
                    <a:pt x="27340" y="3105"/>
                    <a:pt x="27385" y="2730"/>
                    <a:pt x="27400" y="2355"/>
                  </a:cubicBezTo>
                  <a:cubicBezTo>
                    <a:pt x="27400" y="2026"/>
                    <a:pt x="27340" y="1696"/>
                    <a:pt x="27310" y="1366"/>
                  </a:cubicBezTo>
                  <a:lnTo>
                    <a:pt x="27310" y="1786"/>
                  </a:lnTo>
                  <a:lnTo>
                    <a:pt x="25840" y="1786"/>
                  </a:lnTo>
                  <a:lnTo>
                    <a:pt x="25840" y="300"/>
                  </a:lnTo>
                  <a:lnTo>
                    <a:pt x="27235" y="300"/>
                  </a:lnTo>
                  <a:cubicBezTo>
                    <a:pt x="27235" y="270"/>
                    <a:pt x="27235" y="240"/>
                    <a:pt x="27220" y="210"/>
                  </a:cubicBezTo>
                  <a:lnTo>
                    <a:pt x="27055" y="210"/>
                  </a:lnTo>
                  <a:cubicBezTo>
                    <a:pt x="27055" y="226"/>
                    <a:pt x="27040" y="226"/>
                    <a:pt x="27040" y="226"/>
                  </a:cubicBezTo>
                  <a:cubicBezTo>
                    <a:pt x="27040" y="210"/>
                    <a:pt x="27040" y="210"/>
                    <a:pt x="27025" y="210"/>
                  </a:cubicBezTo>
                  <a:lnTo>
                    <a:pt x="25840" y="210"/>
                  </a:lnTo>
                  <a:lnTo>
                    <a:pt x="25840" y="166"/>
                  </a:lnTo>
                  <a:lnTo>
                    <a:pt x="25750" y="166"/>
                  </a:lnTo>
                  <a:lnTo>
                    <a:pt x="25750" y="210"/>
                  </a:lnTo>
                  <a:lnTo>
                    <a:pt x="23111" y="210"/>
                  </a:lnTo>
                  <a:cubicBezTo>
                    <a:pt x="22946" y="226"/>
                    <a:pt x="22781" y="270"/>
                    <a:pt x="22616" y="300"/>
                  </a:cubicBezTo>
                  <a:lnTo>
                    <a:pt x="22616" y="1786"/>
                  </a:lnTo>
                  <a:lnTo>
                    <a:pt x="21147" y="1786"/>
                  </a:lnTo>
                  <a:lnTo>
                    <a:pt x="21147" y="406"/>
                  </a:lnTo>
                  <a:cubicBezTo>
                    <a:pt x="21117" y="406"/>
                    <a:pt x="21087" y="406"/>
                    <a:pt x="21057" y="390"/>
                  </a:cubicBezTo>
                  <a:lnTo>
                    <a:pt x="21057" y="1786"/>
                  </a:lnTo>
                  <a:lnTo>
                    <a:pt x="19571" y="1786"/>
                  </a:lnTo>
                  <a:lnTo>
                    <a:pt x="19571" y="450"/>
                  </a:lnTo>
                  <a:cubicBezTo>
                    <a:pt x="19541" y="466"/>
                    <a:pt x="19511" y="466"/>
                    <a:pt x="19497" y="466"/>
                  </a:cubicBezTo>
                  <a:lnTo>
                    <a:pt x="19497" y="1786"/>
                  </a:lnTo>
                  <a:lnTo>
                    <a:pt x="18012" y="1786"/>
                  </a:lnTo>
                  <a:lnTo>
                    <a:pt x="18012" y="300"/>
                  </a:lnTo>
                  <a:lnTo>
                    <a:pt x="18627" y="300"/>
                  </a:lnTo>
                  <a:cubicBezTo>
                    <a:pt x="18567" y="270"/>
                    <a:pt x="18551" y="240"/>
                    <a:pt x="18507" y="210"/>
                  </a:cubicBezTo>
                  <a:lnTo>
                    <a:pt x="18237" y="210"/>
                  </a:lnTo>
                  <a:cubicBezTo>
                    <a:pt x="18117" y="240"/>
                    <a:pt x="18012" y="286"/>
                    <a:pt x="17922" y="316"/>
                  </a:cubicBezTo>
                  <a:lnTo>
                    <a:pt x="17922" y="1786"/>
                  </a:lnTo>
                  <a:lnTo>
                    <a:pt x="16452" y="1786"/>
                  </a:lnTo>
                  <a:lnTo>
                    <a:pt x="16452" y="480"/>
                  </a:lnTo>
                  <a:lnTo>
                    <a:pt x="16362" y="480"/>
                  </a:lnTo>
                  <a:lnTo>
                    <a:pt x="16362" y="1786"/>
                  </a:lnTo>
                  <a:lnTo>
                    <a:pt x="14878" y="1786"/>
                  </a:lnTo>
                  <a:lnTo>
                    <a:pt x="14878" y="300"/>
                  </a:lnTo>
                  <a:lnTo>
                    <a:pt x="15042" y="300"/>
                  </a:lnTo>
                  <a:cubicBezTo>
                    <a:pt x="14998" y="300"/>
                    <a:pt x="14938" y="286"/>
                    <a:pt x="14862" y="286"/>
                  </a:cubicBezTo>
                  <a:cubicBezTo>
                    <a:pt x="14518" y="286"/>
                    <a:pt x="14158" y="300"/>
                    <a:pt x="13812" y="300"/>
                  </a:cubicBezTo>
                  <a:lnTo>
                    <a:pt x="14802" y="300"/>
                  </a:lnTo>
                  <a:lnTo>
                    <a:pt x="14802" y="1786"/>
                  </a:lnTo>
                  <a:lnTo>
                    <a:pt x="13318" y="1786"/>
                  </a:lnTo>
                  <a:lnTo>
                    <a:pt x="13318" y="300"/>
                  </a:lnTo>
                  <a:lnTo>
                    <a:pt x="13812" y="300"/>
                  </a:lnTo>
                  <a:cubicBezTo>
                    <a:pt x="13662" y="300"/>
                    <a:pt x="13528" y="300"/>
                    <a:pt x="13392" y="270"/>
                  </a:cubicBezTo>
                  <a:cubicBezTo>
                    <a:pt x="13332" y="256"/>
                    <a:pt x="13272" y="226"/>
                    <a:pt x="13228" y="196"/>
                  </a:cubicBezTo>
                  <a:lnTo>
                    <a:pt x="13228" y="210"/>
                  </a:lnTo>
                  <a:lnTo>
                    <a:pt x="12298" y="210"/>
                  </a:lnTo>
                  <a:cubicBezTo>
                    <a:pt x="12283" y="240"/>
                    <a:pt x="12223" y="256"/>
                    <a:pt x="12223" y="270"/>
                  </a:cubicBezTo>
                  <a:cubicBezTo>
                    <a:pt x="12103" y="286"/>
                    <a:pt x="11773" y="286"/>
                    <a:pt x="11383" y="300"/>
                  </a:cubicBezTo>
                  <a:lnTo>
                    <a:pt x="11668" y="300"/>
                  </a:lnTo>
                  <a:lnTo>
                    <a:pt x="11668" y="1786"/>
                  </a:lnTo>
                  <a:lnTo>
                    <a:pt x="10183" y="1786"/>
                  </a:lnTo>
                  <a:lnTo>
                    <a:pt x="10183" y="406"/>
                  </a:lnTo>
                  <a:cubicBezTo>
                    <a:pt x="10153" y="406"/>
                    <a:pt x="10123" y="406"/>
                    <a:pt x="10109" y="420"/>
                  </a:cubicBezTo>
                  <a:lnTo>
                    <a:pt x="10109" y="1786"/>
                  </a:lnTo>
                  <a:lnTo>
                    <a:pt x="8623" y="1786"/>
                  </a:lnTo>
                  <a:lnTo>
                    <a:pt x="8623" y="390"/>
                  </a:lnTo>
                  <a:cubicBezTo>
                    <a:pt x="8593" y="376"/>
                    <a:pt x="8563" y="376"/>
                    <a:pt x="8533" y="376"/>
                  </a:cubicBezTo>
                  <a:lnTo>
                    <a:pt x="8533" y="1786"/>
                  </a:lnTo>
                  <a:lnTo>
                    <a:pt x="7064" y="1786"/>
                  </a:lnTo>
                  <a:lnTo>
                    <a:pt x="7064" y="300"/>
                  </a:lnTo>
                  <a:lnTo>
                    <a:pt x="8263" y="300"/>
                  </a:lnTo>
                  <a:cubicBezTo>
                    <a:pt x="8143" y="270"/>
                    <a:pt x="8039" y="240"/>
                    <a:pt x="7934" y="210"/>
                  </a:cubicBezTo>
                  <a:lnTo>
                    <a:pt x="7064" y="210"/>
                  </a:lnTo>
                  <a:lnTo>
                    <a:pt x="7064" y="16"/>
                  </a:lnTo>
                  <a:cubicBezTo>
                    <a:pt x="7034" y="16"/>
                    <a:pt x="7004" y="16"/>
                    <a:pt x="6974" y="0"/>
                  </a:cubicBezTo>
                  <a:close/>
                </a:path>
              </a:pathLst>
            </a:custGeom>
            <a:solidFill>
              <a:srgbClr val="E7E3DA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3559350" y="237010"/>
              <a:ext cx="5360863" cy="4705175"/>
            </a:xfrm>
            <a:custGeom>
              <a:avLst/>
              <a:gdLst/>
              <a:ahLst/>
              <a:cxnLst/>
              <a:rect l="l" t="t" r="r" b="b"/>
              <a:pathLst>
                <a:path w="27580" h="24207" extrusionOk="0">
                  <a:moveTo>
                    <a:pt x="6266" y="1"/>
                  </a:moveTo>
                  <a:cubicBezTo>
                    <a:pt x="6041" y="1"/>
                    <a:pt x="5818" y="26"/>
                    <a:pt x="5594" y="93"/>
                  </a:cubicBezTo>
                  <a:cubicBezTo>
                    <a:pt x="5294" y="169"/>
                    <a:pt x="5010" y="349"/>
                    <a:pt x="4694" y="363"/>
                  </a:cubicBezTo>
                  <a:cubicBezTo>
                    <a:pt x="4593" y="366"/>
                    <a:pt x="4492" y="367"/>
                    <a:pt x="4391" y="367"/>
                  </a:cubicBezTo>
                  <a:cubicBezTo>
                    <a:pt x="3937" y="367"/>
                    <a:pt x="3481" y="341"/>
                    <a:pt x="3014" y="303"/>
                  </a:cubicBezTo>
                  <a:cubicBezTo>
                    <a:pt x="2880" y="303"/>
                    <a:pt x="2730" y="289"/>
                    <a:pt x="2595" y="289"/>
                  </a:cubicBezTo>
                  <a:cubicBezTo>
                    <a:pt x="2520" y="289"/>
                    <a:pt x="2445" y="273"/>
                    <a:pt x="2385" y="273"/>
                  </a:cubicBezTo>
                  <a:cubicBezTo>
                    <a:pt x="2345" y="273"/>
                    <a:pt x="2298" y="267"/>
                    <a:pt x="2254" y="267"/>
                  </a:cubicBezTo>
                  <a:cubicBezTo>
                    <a:pt x="2232" y="267"/>
                    <a:pt x="2210" y="268"/>
                    <a:pt x="2190" y="273"/>
                  </a:cubicBezTo>
                  <a:cubicBezTo>
                    <a:pt x="2145" y="273"/>
                    <a:pt x="2100" y="289"/>
                    <a:pt x="2055" y="289"/>
                  </a:cubicBezTo>
                  <a:lnTo>
                    <a:pt x="1365" y="289"/>
                  </a:lnTo>
                  <a:cubicBezTo>
                    <a:pt x="1290" y="273"/>
                    <a:pt x="1230" y="259"/>
                    <a:pt x="1170" y="259"/>
                  </a:cubicBezTo>
                  <a:cubicBezTo>
                    <a:pt x="1150" y="254"/>
                    <a:pt x="1130" y="252"/>
                    <a:pt x="1111" y="252"/>
                  </a:cubicBezTo>
                  <a:cubicBezTo>
                    <a:pt x="1072" y="252"/>
                    <a:pt x="1035" y="259"/>
                    <a:pt x="1005" y="259"/>
                  </a:cubicBezTo>
                  <a:cubicBezTo>
                    <a:pt x="855" y="259"/>
                    <a:pt x="721" y="243"/>
                    <a:pt x="571" y="243"/>
                  </a:cubicBezTo>
                  <a:cubicBezTo>
                    <a:pt x="541" y="243"/>
                    <a:pt x="511" y="229"/>
                    <a:pt x="465" y="229"/>
                  </a:cubicBezTo>
                  <a:lnTo>
                    <a:pt x="331" y="229"/>
                  </a:lnTo>
                  <a:cubicBezTo>
                    <a:pt x="285" y="229"/>
                    <a:pt x="285" y="229"/>
                    <a:pt x="285" y="273"/>
                  </a:cubicBezTo>
                  <a:cubicBezTo>
                    <a:pt x="255" y="349"/>
                    <a:pt x="241" y="439"/>
                    <a:pt x="255" y="513"/>
                  </a:cubicBezTo>
                  <a:cubicBezTo>
                    <a:pt x="271" y="603"/>
                    <a:pt x="315" y="693"/>
                    <a:pt x="331" y="783"/>
                  </a:cubicBezTo>
                  <a:cubicBezTo>
                    <a:pt x="331" y="813"/>
                    <a:pt x="345" y="843"/>
                    <a:pt x="345" y="873"/>
                  </a:cubicBezTo>
                  <a:cubicBezTo>
                    <a:pt x="361" y="889"/>
                    <a:pt x="361" y="919"/>
                    <a:pt x="361" y="933"/>
                  </a:cubicBezTo>
                  <a:cubicBezTo>
                    <a:pt x="375" y="1053"/>
                    <a:pt x="435" y="1173"/>
                    <a:pt x="451" y="1309"/>
                  </a:cubicBezTo>
                  <a:cubicBezTo>
                    <a:pt x="511" y="1729"/>
                    <a:pt x="451" y="2179"/>
                    <a:pt x="375" y="2613"/>
                  </a:cubicBezTo>
                  <a:cubicBezTo>
                    <a:pt x="315" y="2928"/>
                    <a:pt x="241" y="3228"/>
                    <a:pt x="315" y="3558"/>
                  </a:cubicBezTo>
                  <a:cubicBezTo>
                    <a:pt x="361" y="3813"/>
                    <a:pt x="571" y="3948"/>
                    <a:pt x="631" y="4173"/>
                  </a:cubicBezTo>
                  <a:cubicBezTo>
                    <a:pt x="661" y="4308"/>
                    <a:pt x="601" y="4428"/>
                    <a:pt x="691" y="4548"/>
                  </a:cubicBezTo>
                  <a:cubicBezTo>
                    <a:pt x="781" y="4682"/>
                    <a:pt x="931" y="4682"/>
                    <a:pt x="975" y="4908"/>
                  </a:cubicBezTo>
                  <a:cubicBezTo>
                    <a:pt x="1020" y="5148"/>
                    <a:pt x="811" y="5372"/>
                    <a:pt x="945" y="5598"/>
                  </a:cubicBezTo>
                  <a:cubicBezTo>
                    <a:pt x="1005" y="5702"/>
                    <a:pt x="1095" y="5748"/>
                    <a:pt x="1155" y="5852"/>
                  </a:cubicBezTo>
                  <a:cubicBezTo>
                    <a:pt x="1170" y="5912"/>
                    <a:pt x="1260" y="6108"/>
                    <a:pt x="1260" y="6168"/>
                  </a:cubicBezTo>
                  <a:cubicBezTo>
                    <a:pt x="1245" y="6272"/>
                    <a:pt x="1050" y="6422"/>
                    <a:pt x="975" y="6512"/>
                  </a:cubicBezTo>
                  <a:cubicBezTo>
                    <a:pt x="901" y="6618"/>
                    <a:pt x="811" y="6708"/>
                    <a:pt x="721" y="6812"/>
                  </a:cubicBezTo>
                  <a:cubicBezTo>
                    <a:pt x="601" y="6962"/>
                    <a:pt x="465" y="7098"/>
                    <a:pt x="331" y="7232"/>
                  </a:cubicBezTo>
                  <a:cubicBezTo>
                    <a:pt x="211" y="7352"/>
                    <a:pt x="165" y="7427"/>
                    <a:pt x="285" y="7607"/>
                  </a:cubicBezTo>
                  <a:cubicBezTo>
                    <a:pt x="331" y="7667"/>
                    <a:pt x="421" y="7697"/>
                    <a:pt x="465" y="7772"/>
                  </a:cubicBezTo>
                  <a:cubicBezTo>
                    <a:pt x="511" y="7892"/>
                    <a:pt x="435" y="8087"/>
                    <a:pt x="421" y="8207"/>
                  </a:cubicBezTo>
                  <a:cubicBezTo>
                    <a:pt x="361" y="8642"/>
                    <a:pt x="301" y="9077"/>
                    <a:pt x="225" y="9511"/>
                  </a:cubicBezTo>
                  <a:cubicBezTo>
                    <a:pt x="165" y="9781"/>
                    <a:pt x="225" y="10081"/>
                    <a:pt x="211" y="10351"/>
                  </a:cubicBezTo>
                  <a:cubicBezTo>
                    <a:pt x="195" y="10487"/>
                    <a:pt x="135" y="10591"/>
                    <a:pt x="121" y="10711"/>
                  </a:cubicBezTo>
                  <a:cubicBezTo>
                    <a:pt x="105" y="10877"/>
                    <a:pt x="255" y="11131"/>
                    <a:pt x="361" y="11281"/>
                  </a:cubicBezTo>
                  <a:cubicBezTo>
                    <a:pt x="465" y="11447"/>
                    <a:pt x="631" y="11581"/>
                    <a:pt x="721" y="11761"/>
                  </a:cubicBezTo>
                  <a:cubicBezTo>
                    <a:pt x="901" y="12107"/>
                    <a:pt x="765" y="12571"/>
                    <a:pt x="855" y="12931"/>
                  </a:cubicBezTo>
                  <a:cubicBezTo>
                    <a:pt x="915" y="13171"/>
                    <a:pt x="901" y="13471"/>
                    <a:pt x="901" y="13741"/>
                  </a:cubicBezTo>
                  <a:cubicBezTo>
                    <a:pt x="901" y="13861"/>
                    <a:pt x="945" y="13966"/>
                    <a:pt x="945" y="14056"/>
                  </a:cubicBezTo>
                  <a:cubicBezTo>
                    <a:pt x="960" y="14221"/>
                    <a:pt x="825" y="14281"/>
                    <a:pt x="661" y="14431"/>
                  </a:cubicBezTo>
                  <a:cubicBezTo>
                    <a:pt x="541" y="14521"/>
                    <a:pt x="405" y="14626"/>
                    <a:pt x="345" y="14760"/>
                  </a:cubicBezTo>
                  <a:cubicBezTo>
                    <a:pt x="255" y="14940"/>
                    <a:pt x="345" y="15046"/>
                    <a:pt x="375" y="15226"/>
                  </a:cubicBezTo>
                  <a:cubicBezTo>
                    <a:pt x="421" y="15526"/>
                    <a:pt x="285" y="15826"/>
                    <a:pt x="285" y="16140"/>
                  </a:cubicBezTo>
                  <a:cubicBezTo>
                    <a:pt x="285" y="16366"/>
                    <a:pt x="195" y="16486"/>
                    <a:pt x="211" y="16710"/>
                  </a:cubicBezTo>
                  <a:cubicBezTo>
                    <a:pt x="211" y="16920"/>
                    <a:pt x="211" y="17130"/>
                    <a:pt x="135" y="17340"/>
                  </a:cubicBezTo>
                  <a:cubicBezTo>
                    <a:pt x="91" y="17460"/>
                    <a:pt x="1" y="17550"/>
                    <a:pt x="31" y="17686"/>
                  </a:cubicBezTo>
                  <a:cubicBezTo>
                    <a:pt x="75" y="17925"/>
                    <a:pt x="391" y="18030"/>
                    <a:pt x="511" y="18210"/>
                  </a:cubicBezTo>
                  <a:cubicBezTo>
                    <a:pt x="615" y="18390"/>
                    <a:pt x="555" y="18765"/>
                    <a:pt x="601" y="18990"/>
                  </a:cubicBezTo>
                  <a:cubicBezTo>
                    <a:pt x="661" y="19320"/>
                    <a:pt x="631" y="19605"/>
                    <a:pt x="751" y="19919"/>
                  </a:cubicBezTo>
                  <a:cubicBezTo>
                    <a:pt x="841" y="20159"/>
                    <a:pt x="811" y="20385"/>
                    <a:pt x="811" y="20639"/>
                  </a:cubicBezTo>
                  <a:cubicBezTo>
                    <a:pt x="811" y="20729"/>
                    <a:pt x="841" y="20969"/>
                    <a:pt x="811" y="21059"/>
                  </a:cubicBezTo>
                  <a:cubicBezTo>
                    <a:pt x="765" y="21209"/>
                    <a:pt x="735" y="21135"/>
                    <a:pt x="631" y="21239"/>
                  </a:cubicBezTo>
                  <a:cubicBezTo>
                    <a:pt x="465" y="21405"/>
                    <a:pt x="391" y="21735"/>
                    <a:pt x="301" y="21929"/>
                  </a:cubicBezTo>
                  <a:cubicBezTo>
                    <a:pt x="1" y="22529"/>
                    <a:pt x="121" y="23279"/>
                    <a:pt x="121" y="23939"/>
                  </a:cubicBezTo>
                  <a:cubicBezTo>
                    <a:pt x="299" y="24015"/>
                    <a:pt x="509" y="24032"/>
                    <a:pt x="727" y="24032"/>
                  </a:cubicBezTo>
                  <a:cubicBezTo>
                    <a:pt x="901" y="24032"/>
                    <a:pt x="1080" y="24021"/>
                    <a:pt x="1251" y="24021"/>
                  </a:cubicBezTo>
                  <a:cubicBezTo>
                    <a:pt x="1369" y="24021"/>
                    <a:pt x="1484" y="24026"/>
                    <a:pt x="1590" y="24044"/>
                  </a:cubicBezTo>
                  <a:cubicBezTo>
                    <a:pt x="1830" y="24089"/>
                    <a:pt x="2055" y="24104"/>
                    <a:pt x="2310" y="24104"/>
                  </a:cubicBezTo>
                  <a:cubicBezTo>
                    <a:pt x="2745" y="24104"/>
                    <a:pt x="3134" y="24014"/>
                    <a:pt x="3570" y="24014"/>
                  </a:cubicBezTo>
                  <a:cubicBezTo>
                    <a:pt x="3626" y="24016"/>
                    <a:pt x="3683" y="24016"/>
                    <a:pt x="3739" y="24016"/>
                  </a:cubicBezTo>
                  <a:cubicBezTo>
                    <a:pt x="4324" y="24016"/>
                    <a:pt x="4899" y="23953"/>
                    <a:pt x="5474" y="23939"/>
                  </a:cubicBezTo>
                  <a:cubicBezTo>
                    <a:pt x="5760" y="23924"/>
                    <a:pt x="6044" y="23924"/>
                    <a:pt x="6329" y="23894"/>
                  </a:cubicBezTo>
                  <a:cubicBezTo>
                    <a:pt x="6450" y="23882"/>
                    <a:pt x="6610" y="23840"/>
                    <a:pt x="6753" y="23840"/>
                  </a:cubicBezTo>
                  <a:cubicBezTo>
                    <a:pt x="6788" y="23840"/>
                    <a:pt x="6822" y="23843"/>
                    <a:pt x="6854" y="23849"/>
                  </a:cubicBezTo>
                  <a:cubicBezTo>
                    <a:pt x="7004" y="23879"/>
                    <a:pt x="7139" y="23969"/>
                    <a:pt x="7304" y="23999"/>
                  </a:cubicBezTo>
                  <a:cubicBezTo>
                    <a:pt x="7426" y="24024"/>
                    <a:pt x="7548" y="24034"/>
                    <a:pt x="7671" y="24034"/>
                  </a:cubicBezTo>
                  <a:cubicBezTo>
                    <a:pt x="8087" y="24034"/>
                    <a:pt x="8507" y="23921"/>
                    <a:pt x="8920" y="23921"/>
                  </a:cubicBezTo>
                  <a:cubicBezTo>
                    <a:pt x="8956" y="23921"/>
                    <a:pt x="8993" y="23922"/>
                    <a:pt x="9029" y="23924"/>
                  </a:cubicBezTo>
                  <a:cubicBezTo>
                    <a:pt x="9193" y="23939"/>
                    <a:pt x="9283" y="24014"/>
                    <a:pt x="9463" y="24029"/>
                  </a:cubicBezTo>
                  <a:cubicBezTo>
                    <a:pt x="9899" y="24029"/>
                    <a:pt x="10333" y="24014"/>
                    <a:pt x="10783" y="24014"/>
                  </a:cubicBezTo>
                  <a:cubicBezTo>
                    <a:pt x="11041" y="24014"/>
                    <a:pt x="11316" y="24039"/>
                    <a:pt x="11588" y="24039"/>
                  </a:cubicBezTo>
                  <a:cubicBezTo>
                    <a:pt x="11680" y="24039"/>
                    <a:pt x="11772" y="24036"/>
                    <a:pt x="11863" y="24029"/>
                  </a:cubicBezTo>
                  <a:cubicBezTo>
                    <a:pt x="12043" y="24014"/>
                    <a:pt x="12133" y="23924"/>
                    <a:pt x="12268" y="23864"/>
                  </a:cubicBezTo>
                  <a:cubicBezTo>
                    <a:pt x="12503" y="23768"/>
                    <a:pt x="12752" y="23748"/>
                    <a:pt x="13006" y="23748"/>
                  </a:cubicBezTo>
                  <a:cubicBezTo>
                    <a:pt x="13190" y="23748"/>
                    <a:pt x="13375" y="23759"/>
                    <a:pt x="13558" y="23759"/>
                  </a:cubicBezTo>
                  <a:cubicBezTo>
                    <a:pt x="13722" y="23909"/>
                    <a:pt x="13858" y="23924"/>
                    <a:pt x="14052" y="23954"/>
                  </a:cubicBezTo>
                  <a:cubicBezTo>
                    <a:pt x="14382" y="23999"/>
                    <a:pt x="14712" y="24029"/>
                    <a:pt x="15028" y="24089"/>
                  </a:cubicBezTo>
                  <a:cubicBezTo>
                    <a:pt x="15193" y="24123"/>
                    <a:pt x="15367" y="24140"/>
                    <a:pt x="15545" y="24140"/>
                  </a:cubicBezTo>
                  <a:cubicBezTo>
                    <a:pt x="15915" y="24140"/>
                    <a:pt x="16298" y="24066"/>
                    <a:pt x="16632" y="23924"/>
                  </a:cubicBezTo>
                  <a:cubicBezTo>
                    <a:pt x="16823" y="23852"/>
                    <a:pt x="17031" y="23835"/>
                    <a:pt x="17242" y="23835"/>
                  </a:cubicBezTo>
                  <a:cubicBezTo>
                    <a:pt x="17429" y="23835"/>
                    <a:pt x="17619" y="23849"/>
                    <a:pt x="17802" y="23849"/>
                  </a:cubicBezTo>
                  <a:cubicBezTo>
                    <a:pt x="18342" y="23849"/>
                    <a:pt x="18867" y="23789"/>
                    <a:pt x="19407" y="23744"/>
                  </a:cubicBezTo>
                  <a:cubicBezTo>
                    <a:pt x="19971" y="23699"/>
                    <a:pt x="20569" y="23638"/>
                    <a:pt x="21156" y="23638"/>
                  </a:cubicBezTo>
                  <a:cubicBezTo>
                    <a:pt x="21551" y="23638"/>
                    <a:pt x="21942" y="23666"/>
                    <a:pt x="22316" y="23744"/>
                  </a:cubicBezTo>
                  <a:cubicBezTo>
                    <a:pt x="22526" y="23774"/>
                    <a:pt x="22736" y="23789"/>
                    <a:pt x="22946" y="23834"/>
                  </a:cubicBezTo>
                  <a:cubicBezTo>
                    <a:pt x="23051" y="23849"/>
                    <a:pt x="23160" y="23857"/>
                    <a:pt x="23270" y="23857"/>
                  </a:cubicBezTo>
                  <a:cubicBezTo>
                    <a:pt x="23381" y="23857"/>
                    <a:pt x="23493" y="23849"/>
                    <a:pt x="23606" y="23834"/>
                  </a:cubicBezTo>
                  <a:lnTo>
                    <a:pt x="23966" y="23744"/>
                  </a:lnTo>
                  <a:cubicBezTo>
                    <a:pt x="24040" y="23774"/>
                    <a:pt x="24116" y="23804"/>
                    <a:pt x="24206" y="23819"/>
                  </a:cubicBezTo>
                  <a:cubicBezTo>
                    <a:pt x="24370" y="23849"/>
                    <a:pt x="24550" y="23864"/>
                    <a:pt x="24716" y="23864"/>
                  </a:cubicBezTo>
                  <a:cubicBezTo>
                    <a:pt x="25030" y="23909"/>
                    <a:pt x="25300" y="23939"/>
                    <a:pt x="25586" y="24089"/>
                  </a:cubicBezTo>
                  <a:cubicBezTo>
                    <a:pt x="25777" y="24185"/>
                    <a:pt x="25963" y="24205"/>
                    <a:pt x="26156" y="24205"/>
                  </a:cubicBezTo>
                  <a:cubicBezTo>
                    <a:pt x="26295" y="24205"/>
                    <a:pt x="26439" y="24194"/>
                    <a:pt x="26590" y="24194"/>
                  </a:cubicBezTo>
                  <a:cubicBezTo>
                    <a:pt x="26670" y="24194"/>
                    <a:pt x="26765" y="24206"/>
                    <a:pt x="26857" y="24206"/>
                  </a:cubicBezTo>
                  <a:cubicBezTo>
                    <a:pt x="26973" y="24206"/>
                    <a:pt x="27085" y="24188"/>
                    <a:pt x="27160" y="24104"/>
                  </a:cubicBezTo>
                  <a:cubicBezTo>
                    <a:pt x="27190" y="23804"/>
                    <a:pt x="27115" y="23459"/>
                    <a:pt x="27055" y="23159"/>
                  </a:cubicBezTo>
                  <a:cubicBezTo>
                    <a:pt x="26980" y="22829"/>
                    <a:pt x="27010" y="22589"/>
                    <a:pt x="27055" y="22245"/>
                  </a:cubicBezTo>
                  <a:cubicBezTo>
                    <a:pt x="27100" y="21885"/>
                    <a:pt x="27190" y="21539"/>
                    <a:pt x="27175" y="21179"/>
                  </a:cubicBezTo>
                  <a:cubicBezTo>
                    <a:pt x="27160" y="20879"/>
                    <a:pt x="27010" y="20715"/>
                    <a:pt x="26890" y="20459"/>
                  </a:cubicBezTo>
                  <a:cubicBezTo>
                    <a:pt x="26800" y="20249"/>
                    <a:pt x="26785" y="20025"/>
                    <a:pt x="26830" y="19755"/>
                  </a:cubicBezTo>
                  <a:cubicBezTo>
                    <a:pt x="26875" y="19590"/>
                    <a:pt x="26980" y="19425"/>
                    <a:pt x="26995" y="19245"/>
                  </a:cubicBezTo>
                  <a:cubicBezTo>
                    <a:pt x="27010" y="19020"/>
                    <a:pt x="26875" y="18795"/>
                    <a:pt x="26830" y="18570"/>
                  </a:cubicBezTo>
                  <a:cubicBezTo>
                    <a:pt x="26800" y="18390"/>
                    <a:pt x="26830" y="18210"/>
                    <a:pt x="26800" y="18045"/>
                  </a:cubicBezTo>
                  <a:cubicBezTo>
                    <a:pt x="26725" y="17670"/>
                    <a:pt x="26635" y="17296"/>
                    <a:pt x="26650" y="16920"/>
                  </a:cubicBezTo>
                  <a:cubicBezTo>
                    <a:pt x="26650" y="16620"/>
                    <a:pt x="26635" y="16350"/>
                    <a:pt x="26725" y="16066"/>
                  </a:cubicBezTo>
                  <a:cubicBezTo>
                    <a:pt x="26800" y="15766"/>
                    <a:pt x="26965" y="15526"/>
                    <a:pt x="27085" y="15256"/>
                  </a:cubicBezTo>
                  <a:cubicBezTo>
                    <a:pt x="27265" y="14850"/>
                    <a:pt x="27580" y="14341"/>
                    <a:pt x="27490" y="13876"/>
                  </a:cubicBezTo>
                  <a:cubicBezTo>
                    <a:pt x="27430" y="13531"/>
                    <a:pt x="27400" y="13186"/>
                    <a:pt x="27325" y="12841"/>
                  </a:cubicBezTo>
                  <a:cubicBezTo>
                    <a:pt x="27265" y="12527"/>
                    <a:pt x="27175" y="12257"/>
                    <a:pt x="27175" y="11941"/>
                  </a:cubicBezTo>
                  <a:cubicBezTo>
                    <a:pt x="27160" y="11581"/>
                    <a:pt x="26935" y="11221"/>
                    <a:pt x="26995" y="10847"/>
                  </a:cubicBezTo>
                  <a:cubicBezTo>
                    <a:pt x="27025" y="10697"/>
                    <a:pt x="27175" y="10561"/>
                    <a:pt x="27175" y="10411"/>
                  </a:cubicBezTo>
                  <a:cubicBezTo>
                    <a:pt x="27160" y="10337"/>
                    <a:pt x="27115" y="10261"/>
                    <a:pt x="27055" y="10201"/>
                  </a:cubicBezTo>
                  <a:cubicBezTo>
                    <a:pt x="26950" y="9991"/>
                    <a:pt x="26890" y="9781"/>
                    <a:pt x="26890" y="9541"/>
                  </a:cubicBezTo>
                  <a:cubicBezTo>
                    <a:pt x="26905" y="9317"/>
                    <a:pt x="26905" y="9092"/>
                    <a:pt x="26905" y="8867"/>
                  </a:cubicBezTo>
                  <a:cubicBezTo>
                    <a:pt x="26920" y="8762"/>
                    <a:pt x="26890" y="8672"/>
                    <a:pt x="26830" y="8597"/>
                  </a:cubicBezTo>
                  <a:cubicBezTo>
                    <a:pt x="26710" y="7877"/>
                    <a:pt x="26860" y="7112"/>
                    <a:pt x="27055" y="6422"/>
                  </a:cubicBezTo>
                  <a:cubicBezTo>
                    <a:pt x="27205" y="5868"/>
                    <a:pt x="27340" y="5508"/>
                    <a:pt x="27340" y="4968"/>
                  </a:cubicBezTo>
                  <a:cubicBezTo>
                    <a:pt x="27325" y="4578"/>
                    <a:pt x="27340" y="4188"/>
                    <a:pt x="27340" y="3783"/>
                  </a:cubicBezTo>
                  <a:cubicBezTo>
                    <a:pt x="27340" y="3333"/>
                    <a:pt x="27415" y="2883"/>
                    <a:pt x="27430" y="2418"/>
                  </a:cubicBezTo>
                  <a:cubicBezTo>
                    <a:pt x="27430" y="2029"/>
                    <a:pt x="27355" y="1669"/>
                    <a:pt x="27340" y="1279"/>
                  </a:cubicBezTo>
                  <a:cubicBezTo>
                    <a:pt x="27325" y="1083"/>
                    <a:pt x="27355" y="889"/>
                    <a:pt x="27325" y="679"/>
                  </a:cubicBezTo>
                  <a:cubicBezTo>
                    <a:pt x="27280" y="469"/>
                    <a:pt x="27250" y="319"/>
                    <a:pt x="27250" y="93"/>
                  </a:cubicBezTo>
                  <a:cubicBezTo>
                    <a:pt x="27250" y="92"/>
                    <a:pt x="27249" y="91"/>
                    <a:pt x="27248" y="91"/>
                  </a:cubicBezTo>
                  <a:cubicBezTo>
                    <a:pt x="27230" y="91"/>
                    <a:pt x="27080" y="290"/>
                    <a:pt x="27070" y="290"/>
                  </a:cubicBezTo>
                  <a:cubicBezTo>
                    <a:pt x="27070" y="290"/>
                    <a:pt x="27070" y="289"/>
                    <a:pt x="27070" y="289"/>
                  </a:cubicBezTo>
                  <a:cubicBezTo>
                    <a:pt x="27004" y="265"/>
                    <a:pt x="26922" y="257"/>
                    <a:pt x="26838" y="257"/>
                  </a:cubicBezTo>
                  <a:cubicBezTo>
                    <a:pt x="26714" y="257"/>
                    <a:pt x="26584" y="273"/>
                    <a:pt x="26486" y="273"/>
                  </a:cubicBezTo>
                  <a:cubicBezTo>
                    <a:pt x="26170" y="273"/>
                    <a:pt x="25900" y="243"/>
                    <a:pt x="25600" y="199"/>
                  </a:cubicBezTo>
                  <a:cubicBezTo>
                    <a:pt x="25550" y="191"/>
                    <a:pt x="25503" y="188"/>
                    <a:pt x="25456" y="188"/>
                  </a:cubicBezTo>
                  <a:cubicBezTo>
                    <a:pt x="25240" y="188"/>
                    <a:pt x="25056" y="261"/>
                    <a:pt x="24820" y="273"/>
                  </a:cubicBezTo>
                  <a:cubicBezTo>
                    <a:pt x="24660" y="278"/>
                    <a:pt x="24499" y="280"/>
                    <a:pt x="24336" y="280"/>
                  </a:cubicBezTo>
                  <a:cubicBezTo>
                    <a:pt x="24011" y="280"/>
                    <a:pt x="23681" y="273"/>
                    <a:pt x="23351" y="273"/>
                  </a:cubicBezTo>
                  <a:cubicBezTo>
                    <a:pt x="22886" y="273"/>
                    <a:pt x="22511" y="423"/>
                    <a:pt x="22076" y="513"/>
                  </a:cubicBezTo>
                  <a:cubicBezTo>
                    <a:pt x="21974" y="534"/>
                    <a:pt x="21874" y="542"/>
                    <a:pt x="21776" y="542"/>
                  </a:cubicBezTo>
                  <a:cubicBezTo>
                    <a:pt x="21446" y="542"/>
                    <a:pt x="21137" y="450"/>
                    <a:pt x="20801" y="439"/>
                  </a:cubicBezTo>
                  <a:cubicBezTo>
                    <a:pt x="20663" y="430"/>
                    <a:pt x="20516" y="421"/>
                    <a:pt x="20370" y="421"/>
                  </a:cubicBezTo>
                  <a:cubicBezTo>
                    <a:pt x="20261" y="421"/>
                    <a:pt x="20153" y="426"/>
                    <a:pt x="20051" y="439"/>
                  </a:cubicBezTo>
                  <a:cubicBezTo>
                    <a:pt x="19857" y="453"/>
                    <a:pt x="19661" y="529"/>
                    <a:pt x="19467" y="529"/>
                  </a:cubicBezTo>
                  <a:cubicBezTo>
                    <a:pt x="19440" y="530"/>
                    <a:pt x="19413" y="531"/>
                    <a:pt x="19387" y="531"/>
                  </a:cubicBezTo>
                  <a:cubicBezTo>
                    <a:pt x="19141" y="531"/>
                    <a:pt x="18888" y="473"/>
                    <a:pt x="18671" y="379"/>
                  </a:cubicBezTo>
                  <a:cubicBezTo>
                    <a:pt x="18581" y="333"/>
                    <a:pt x="18581" y="273"/>
                    <a:pt x="18491" y="259"/>
                  </a:cubicBezTo>
                  <a:cubicBezTo>
                    <a:pt x="18473" y="255"/>
                    <a:pt x="18453" y="254"/>
                    <a:pt x="18432" y="254"/>
                  </a:cubicBezTo>
                  <a:cubicBezTo>
                    <a:pt x="18281" y="254"/>
                    <a:pt x="18071" y="339"/>
                    <a:pt x="17952" y="379"/>
                  </a:cubicBezTo>
                  <a:cubicBezTo>
                    <a:pt x="17637" y="469"/>
                    <a:pt x="17322" y="513"/>
                    <a:pt x="16992" y="529"/>
                  </a:cubicBezTo>
                  <a:cubicBezTo>
                    <a:pt x="16849" y="533"/>
                    <a:pt x="16702" y="535"/>
                    <a:pt x="16554" y="535"/>
                  </a:cubicBezTo>
                  <a:cubicBezTo>
                    <a:pt x="16127" y="535"/>
                    <a:pt x="15687" y="512"/>
                    <a:pt x="15298" y="423"/>
                  </a:cubicBezTo>
                  <a:cubicBezTo>
                    <a:pt x="15118" y="379"/>
                    <a:pt x="15072" y="349"/>
                    <a:pt x="14892" y="349"/>
                  </a:cubicBezTo>
                  <a:cubicBezTo>
                    <a:pt x="14548" y="349"/>
                    <a:pt x="14188" y="363"/>
                    <a:pt x="13842" y="363"/>
                  </a:cubicBezTo>
                  <a:cubicBezTo>
                    <a:pt x="13692" y="363"/>
                    <a:pt x="13558" y="363"/>
                    <a:pt x="13422" y="333"/>
                  </a:cubicBezTo>
                  <a:cubicBezTo>
                    <a:pt x="13332" y="319"/>
                    <a:pt x="13258" y="273"/>
                    <a:pt x="13198" y="199"/>
                  </a:cubicBezTo>
                  <a:cubicBezTo>
                    <a:pt x="13124" y="175"/>
                    <a:pt x="13048" y="166"/>
                    <a:pt x="12973" y="166"/>
                  </a:cubicBezTo>
                  <a:cubicBezTo>
                    <a:pt x="12758" y="166"/>
                    <a:pt x="12542" y="240"/>
                    <a:pt x="12343" y="273"/>
                  </a:cubicBezTo>
                  <a:cubicBezTo>
                    <a:pt x="12343" y="289"/>
                    <a:pt x="12253" y="319"/>
                    <a:pt x="12253" y="333"/>
                  </a:cubicBezTo>
                  <a:cubicBezTo>
                    <a:pt x="11923" y="349"/>
                    <a:pt x="9869" y="363"/>
                    <a:pt x="9899" y="603"/>
                  </a:cubicBezTo>
                  <a:cubicBezTo>
                    <a:pt x="9850" y="621"/>
                    <a:pt x="9795" y="628"/>
                    <a:pt x="9738" y="628"/>
                  </a:cubicBezTo>
                  <a:cubicBezTo>
                    <a:pt x="9548" y="628"/>
                    <a:pt x="9324" y="552"/>
                    <a:pt x="9163" y="529"/>
                  </a:cubicBezTo>
                  <a:cubicBezTo>
                    <a:pt x="8459" y="453"/>
                    <a:pt x="7784" y="183"/>
                    <a:pt x="7094" y="79"/>
                  </a:cubicBezTo>
                  <a:cubicBezTo>
                    <a:pt x="6814" y="37"/>
                    <a:pt x="6539" y="1"/>
                    <a:pt x="6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565181" y="249255"/>
              <a:ext cx="5331706" cy="4687487"/>
            </a:xfrm>
            <a:custGeom>
              <a:avLst/>
              <a:gdLst/>
              <a:ahLst/>
              <a:cxnLst/>
              <a:rect l="l" t="t" r="r" b="b"/>
              <a:pathLst>
                <a:path w="27430" h="24116" extrusionOk="0">
                  <a:moveTo>
                    <a:pt x="2280" y="300"/>
                  </a:moveTo>
                  <a:lnTo>
                    <a:pt x="2280" y="1786"/>
                  </a:lnTo>
                  <a:lnTo>
                    <a:pt x="795" y="1786"/>
                  </a:lnTo>
                  <a:lnTo>
                    <a:pt x="795" y="300"/>
                  </a:lnTo>
                  <a:close/>
                  <a:moveTo>
                    <a:pt x="3840" y="300"/>
                  </a:moveTo>
                  <a:lnTo>
                    <a:pt x="3840" y="1786"/>
                  </a:lnTo>
                  <a:lnTo>
                    <a:pt x="2370" y="1786"/>
                  </a:lnTo>
                  <a:lnTo>
                    <a:pt x="2370" y="300"/>
                  </a:lnTo>
                  <a:close/>
                  <a:moveTo>
                    <a:pt x="6974" y="300"/>
                  </a:moveTo>
                  <a:lnTo>
                    <a:pt x="6974" y="1786"/>
                  </a:lnTo>
                  <a:lnTo>
                    <a:pt x="5490" y="1786"/>
                  </a:lnTo>
                  <a:lnTo>
                    <a:pt x="5490" y="300"/>
                  </a:lnTo>
                  <a:close/>
                  <a:moveTo>
                    <a:pt x="13228" y="300"/>
                  </a:moveTo>
                  <a:lnTo>
                    <a:pt x="13228" y="1786"/>
                  </a:lnTo>
                  <a:lnTo>
                    <a:pt x="11758" y="1786"/>
                  </a:lnTo>
                  <a:lnTo>
                    <a:pt x="11758" y="300"/>
                  </a:lnTo>
                  <a:close/>
                  <a:moveTo>
                    <a:pt x="24190" y="300"/>
                  </a:moveTo>
                  <a:lnTo>
                    <a:pt x="24190" y="1786"/>
                  </a:lnTo>
                  <a:lnTo>
                    <a:pt x="22706" y="1786"/>
                  </a:lnTo>
                  <a:lnTo>
                    <a:pt x="22706" y="300"/>
                  </a:lnTo>
                  <a:close/>
                  <a:moveTo>
                    <a:pt x="25750" y="300"/>
                  </a:moveTo>
                  <a:lnTo>
                    <a:pt x="25750" y="1786"/>
                  </a:lnTo>
                  <a:lnTo>
                    <a:pt x="24266" y="1786"/>
                  </a:lnTo>
                  <a:lnTo>
                    <a:pt x="24266" y="300"/>
                  </a:lnTo>
                  <a:close/>
                  <a:moveTo>
                    <a:pt x="2280" y="1860"/>
                  </a:moveTo>
                  <a:lnTo>
                    <a:pt x="2280" y="3345"/>
                  </a:lnTo>
                  <a:lnTo>
                    <a:pt x="795" y="3345"/>
                  </a:lnTo>
                  <a:lnTo>
                    <a:pt x="795" y="1860"/>
                  </a:lnTo>
                  <a:close/>
                  <a:moveTo>
                    <a:pt x="3840" y="1860"/>
                  </a:moveTo>
                  <a:lnTo>
                    <a:pt x="3840" y="3345"/>
                  </a:lnTo>
                  <a:lnTo>
                    <a:pt x="2370" y="3345"/>
                  </a:lnTo>
                  <a:lnTo>
                    <a:pt x="2370" y="1860"/>
                  </a:lnTo>
                  <a:close/>
                  <a:moveTo>
                    <a:pt x="5414" y="1860"/>
                  </a:moveTo>
                  <a:lnTo>
                    <a:pt x="5414" y="3345"/>
                  </a:lnTo>
                  <a:lnTo>
                    <a:pt x="3930" y="3345"/>
                  </a:lnTo>
                  <a:lnTo>
                    <a:pt x="3930" y="1860"/>
                  </a:lnTo>
                  <a:close/>
                  <a:moveTo>
                    <a:pt x="6974" y="1860"/>
                  </a:moveTo>
                  <a:lnTo>
                    <a:pt x="6974" y="3345"/>
                  </a:lnTo>
                  <a:lnTo>
                    <a:pt x="5490" y="3345"/>
                  </a:lnTo>
                  <a:lnTo>
                    <a:pt x="5490" y="1860"/>
                  </a:lnTo>
                  <a:close/>
                  <a:moveTo>
                    <a:pt x="8533" y="1860"/>
                  </a:moveTo>
                  <a:lnTo>
                    <a:pt x="8533" y="3345"/>
                  </a:lnTo>
                  <a:lnTo>
                    <a:pt x="7064" y="3345"/>
                  </a:lnTo>
                  <a:lnTo>
                    <a:pt x="7064" y="1860"/>
                  </a:lnTo>
                  <a:close/>
                  <a:moveTo>
                    <a:pt x="10109" y="1860"/>
                  </a:moveTo>
                  <a:lnTo>
                    <a:pt x="10109" y="3345"/>
                  </a:lnTo>
                  <a:lnTo>
                    <a:pt x="8623" y="3345"/>
                  </a:lnTo>
                  <a:lnTo>
                    <a:pt x="8623" y="1860"/>
                  </a:lnTo>
                  <a:close/>
                  <a:moveTo>
                    <a:pt x="11668" y="1860"/>
                  </a:moveTo>
                  <a:lnTo>
                    <a:pt x="11668" y="3345"/>
                  </a:lnTo>
                  <a:lnTo>
                    <a:pt x="10183" y="3345"/>
                  </a:lnTo>
                  <a:lnTo>
                    <a:pt x="10183" y="1860"/>
                  </a:lnTo>
                  <a:close/>
                  <a:moveTo>
                    <a:pt x="13228" y="1860"/>
                  </a:moveTo>
                  <a:lnTo>
                    <a:pt x="13228" y="3345"/>
                  </a:lnTo>
                  <a:lnTo>
                    <a:pt x="11758" y="3345"/>
                  </a:lnTo>
                  <a:lnTo>
                    <a:pt x="11758" y="1860"/>
                  </a:lnTo>
                  <a:close/>
                  <a:moveTo>
                    <a:pt x="14802" y="1860"/>
                  </a:moveTo>
                  <a:lnTo>
                    <a:pt x="14802" y="3345"/>
                  </a:lnTo>
                  <a:lnTo>
                    <a:pt x="13318" y="3345"/>
                  </a:lnTo>
                  <a:lnTo>
                    <a:pt x="13318" y="1860"/>
                  </a:lnTo>
                  <a:close/>
                  <a:moveTo>
                    <a:pt x="16362" y="1860"/>
                  </a:moveTo>
                  <a:lnTo>
                    <a:pt x="16362" y="3345"/>
                  </a:lnTo>
                  <a:lnTo>
                    <a:pt x="14878" y="3345"/>
                  </a:lnTo>
                  <a:lnTo>
                    <a:pt x="14878" y="1860"/>
                  </a:lnTo>
                  <a:close/>
                  <a:moveTo>
                    <a:pt x="17922" y="1860"/>
                  </a:moveTo>
                  <a:lnTo>
                    <a:pt x="17922" y="3345"/>
                  </a:lnTo>
                  <a:lnTo>
                    <a:pt x="16452" y="3345"/>
                  </a:lnTo>
                  <a:lnTo>
                    <a:pt x="16452" y="1860"/>
                  </a:lnTo>
                  <a:close/>
                  <a:moveTo>
                    <a:pt x="19497" y="1860"/>
                  </a:moveTo>
                  <a:lnTo>
                    <a:pt x="19497" y="3345"/>
                  </a:lnTo>
                  <a:lnTo>
                    <a:pt x="18012" y="3345"/>
                  </a:lnTo>
                  <a:lnTo>
                    <a:pt x="18012" y="1860"/>
                  </a:lnTo>
                  <a:close/>
                  <a:moveTo>
                    <a:pt x="21057" y="1860"/>
                  </a:moveTo>
                  <a:lnTo>
                    <a:pt x="21057" y="3345"/>
                  </a:lnTo>
                  <a:lnTo>
                    <a:pt x="19571" y="3345"/>
                  </a:lnTo>
                  <a:lnTo>
                    <a:pt x="19571" y="1860"/>
                  </a:lnTo>
                  <a:close/>
                  <a:moveTo>
                    <a:pt x="22616" y="1860"/>
                  </a:moveTo>
                  <a:lnTo>
                    <a:pt x="22616" y="3345"/>
                  </a:lnTo>
                  <a:lnTo>
                    <a:pt x="21147" y="3345"/>
                  </a:lnTo>
                  <a:lnTo>
                    <a:pt x="21147" y="1860"/>
                  </a:lnTo>
                  <a:close/>
                  <a:moveTo>
                    <a:pt x="24190" y="1860"/>
                  </a:moveTo>
                  <a:lnTo>
                    <a:pt x="24190" y="3345"/>
                  </a:lnTo>
                  <a:lnTo>
                    <a:pt x="22706" y="3345"/>
                  </a:lnTo>
                  <a:lnTo>
                    <a:pt x="22706" y="1860"/>
                  </a:lnTo>
                  <a:close/>
                  <a:moveTo>
                    <a:pt x="25750" y="1860"/>
                  </a:moveTo>
                  <a:lnTo>
                    <a:pt x="25750" y="3345"/>
                  </a:lnTo>
                  <a:lnTo>
                    <a:pt x="24266" y="3345"/>
                  </a:lnTo>
                  <a:lnTo>
                    <a:pt x="24266" y="1860"/>
                  </a:lnTo>
                  <a:close/>
                  <a:moveTo>
                    <a:pt x="27310" y="1860"/>
                  </a:moveTo>
                  <a:lnTo>
                    <a:pt x="27310" y="3345"/>
                  </a:lnTo>
                  <a:lnTo>
                    <a:pt x="25840" y="3345"/>
                  </a:lnTo>
                  <a:lnTo>
                    <a:pt x="25840" y="1860"/>
                  </a:lnTo>
                  <a:close/>
                  <a:moveTo>
                    <a:pt x="3840" y="3435"/>
                  </a:moveTo>
                  <a:lnTo>
                    <a:pt x="3840" y="4905"/>
                  </a:lnTo>
                  <a:lnTo>
                    <a:pt x="2370" y="4905"/>
                  </a:lnTo>
                  <a:lnTo>
                    <a:pt x="2370" y="3435"/>
                  </a:lnTo>
                  <a:close/>
                  <a:moveTo>
                    <a:pt x="5414" y="3435"/>
                  </a:moveTo>
                  <a:lnTo>
                    <a:pt x="5414" y="4905"/>
                  </a:lnTo>
                  <a:lnTo>
                    <a:pt x="3930" y="4905"/>
                  </a:lnTo>
                  <a:lnTo>
                    <a:pt x="3930" y="3435"/>
                  </a:lnTo>
                  <a:close/>
                  <a:moveTo>
                    <a:pt x="6974" y="3435"/>
                  </a:moveTo>
                  <a:lnTo>
                    <a:pt x="6974" y="4905"/>
                  </a:lnTo>
                  <a:lnTo>
                    <a:pt x="5490" y="4905"/>
                  </a:lnTo>
                  <a:lnTo>
                    <a:pt x="5490" y="3435"/>
                  </a:lnTo>
                  <a:close/>
                  <a:moveTo>
                    <a:pt x="8533" y="3435"/>
                  </a:moveTo>
                  <a:lnTo>
                    <a:pt x="8533" y="4905"/>
                  </a:lnTo>
                  <a:lnTo>
                    <a:pt x="7064" y="4905"/>
                  </a:lnTo>
                  <a:lnTo>
                    <a:pt x="7064" y="3435"/>
                  </a:lnTo>
                  <a:close/>
                  <a:moveTo>
                    <a:pt x="10109" y="3435"/>
                  </a:moveTo>
                  <a:lnTo>
                    <a:pt x="10109" y="4905"/>
                  </a:lnTo>
                  <a:lnTo>
                    <a:pt x="8623" y="4905"/>
                  </a:lnTo>
                  <a:lnTo>
                    <a:pt x="8623" y="3435"/>
                  </a:lnTo>
                  <a:close/>
                  <a:moveTo>
                    <a:pt x="11668" y="3435"/>
                  </a:moveTo>
                  <a:lnTo>
                    <a:pt x="11668" y="4905"/>
                  </a:lnTo>
                  <a:lnTo>
                    <a:pt x="10183" y="4905"/>
                  </a:lnTo>
                  <a:lnTo>
                    <a:pt x="10183" y="3435"/>
                  </a:lnTo>
                  <a:close/>
                  <a:moveTo>
                    <a:pt x="13228" y="3435"/>
                  </a:moveTo>
                  <a:lnTo>
                    <a:pt x="13228" y="4905"/>
                  </a:lnTo>
                  <a:lnTo>
                    <a:pt x="11758" y="4905"/>
                  </a:lnTo>
                  <a:lnTo>
                    <a:pt x="11758" y="3435"/>
                  </a:lnTo>
                  <a:close/>
                  <a:moveTo>
                    <a:pt x="14802" y="3435"/>
                  </a:moveTo>
                  <a:lnTo>
                    <a:pt x="14802" y="4905"/>
                  </a:lnTo>
                  <a:lnTo>
                    <a:pt x="13318" y="4905"/>
                  </a:lnTo>
                  <a:lnTo>
                    <a:pt x="13318" y="3435"/>
                  </a:lnTo>
                  <a:close/>
                  <a:moveTo>
                    <a:pt x="16362" y="3435"/>
                  </a:moveTo>
                  <a:lnTo>
                    <a:pt x="16362" y="4905"/>
                  </a:lnTo>
                  <a:lnTo>
                    <a:pt x="14878" y="4905"/>
                  </a:lnTo>
                  <a:lnTo>
                    <a:pt x="14878" y="3435"/>
                  </a:lnTo>
                  <a:close/>
                  <a:moveTo>
                    <a:pt x="17922" y="3435"/>
                  </a:moveTo>
                  <a:lnTo>
                    <a:pt x="17922" y="4905"/>
                  </a:lnTo>
                  <a:lnTo>
                    <a:pt x="16452" y="4905"/>
                  </a:lnTo>
                  <a:lnTo>
                    <a:pt x="16452" y="3435"/>
                  </a:lnTo>
                  <a:close/>
                  <a:moveTo>
                    <a:pt x="19497" y="3435"/>
                  </a:moveTo>
                  <a:lnTo>
                    <a:pt x="19497" y="4905"/>
                  </a:lnTo>
                  <a:lnTo>
                    <a:pt x="18012" y="4905"/>
                  </a:lnTo>
                  <a:lnTo>
                    <a:pt x="18012" y="3435"/>
                  </a:lnTo>
                  <a:close/>
                  <a:moveTo>
                    <a:pt x="21057" y="3435"/>
                  </a:moveTo>
                  <a:lnTo>
                    <a:pt x="21057" y="4905"/>
                  </a:lnTo>
                  <a:lnTo>
                    <a:pt x="19571" y="4905"/>
                  </a:lnTo>
                  <a:lnTo>
                    <a:pt x="19571" y="3435"/>
                  </a:lnTo>
                  <a:close/>
                  <a:moveTo>
                    <a:pt x="22616" y="3435"/>
                  </a:moveTo>
                  <a:lnTo>
                    <a:pt x="22616" y="4905"/>
                  </a:lnTo>
                  <a:lnTo>
                    <a:pt x="21147" y="4905"/>
                  </a:lnTo>
                  <a:lnTo>
                    <a:pt x="21147" y="3435"/>
                  </a:lnTo>
                  <a:close/>
                  <a:moveTo>
                    <a:pt x="24190" y="3435"/>
                  </a:moveTo>
                  <a:lnTo>
                    <a:pt x="24190" y="4905"/>
                  </a:lnTo>
                  <a:lnTo>
                    <a:pt x="22706" y="4905"/>
                  </a:lnTo>
                  <a:lnTo>
                    <a:pt x="22706" y="3435"/>
                  </a:lnTo>
                  <a:close/>
                  <a:moveTo>
                    <a:pt x="25750" y="3435"/>
                  </a:moveTo>
                  <a:lnTo>
                    <a:pt x="25750" y="4905"/>
                  </a:lnTo>
                  <a:lnTo>
                    <a:pt x="24266" y="4905"/>
                  </a:lnTo>
                  <a:lnTo>
                    <a:pt x="24266" y="3435"/>
                  </a:lnTo>
                  <a:close/>
                  <a:moveTo>
                    <a:pt x="3840" y="4995"/>
                  </a:moveTo>
                  <a:lnTo>
                    <a:pt x="3840" y="6479"/>
                  </a:lnTo>
                  <a:lnTo>
                    <a:pt x="2370" y="6479"/>
                  </a:lnTo>
                  <a:lnTo>
                    <a:pt x="2370" y="4995"/>
                  </a:lnTo>
                  <a:close/>
                  <a:moveTo>
                    <a:pt x="5414" y="4995"/>
                  </a:moveTo>
                  <a:lnTo>
                    <a:pt x="5414" y="6479"/>
                  </a:lnTo>
                  <a:lnTo>
                    <a:pt x="3930" y="6479"/>
                  </a:lnTo>
                  <a:lnTo>
                    <a:pt x="3930" y="4995"/>
                  </a:lnTo>
                  <a:close/>
                  <a:moveTo>
                    <a:pt x="6974" y="4995"/>
                  </a:moveTo>
                  <a:lnTo>
                    <a:pt x="6974" y="6479"/>
                  </a:lnTo>
                  <a:lnTo>
                    <a:pt x="5490" y="6479"/>
                  </a:lnTo>
                  <a:lnTo>
                    <a:pt x="5490" y="4995"/>
                  </a:lnTo>
                  <a:close/>
                  <a:moveTo>
                    <a:pt x="8533" y="4995"/>
                  </a:moveTo>
                  <a:lnTo>
                    <a:pt x="8533" y="6479"/>
                  </a:lnTo>
                  <a:lnTo>
                    <a:pt x="7064" y="6479"/>
                  </a:lnTo>
                  <a:lnTo>
                    <a:pt x="7064" y="4995"/>
                  </a:lnTo>
                  <a:close/>
                  <a:moveTo>
                    <a:pt x="10109" y="4995"/>
                  </a:moveTo>
                  <a:lnTo>
                    <a:pt x="10109" y="6479"/>
                  </a:lnTo>
                  <a:lnTo>
                    <a:pt x="8623" y="6479"/>
                  </a:lnTo>
                  <a:lnTo>
                    <a:pt x="8623" y="4995"/>
                  </a:lnTo>
                  <a:close/>
                  <a:moveTo>
                    <a:pt x="11668" y="4995"/>
                  </a:moveTo>
                  <a:lnTo>
                    <a:pt x="11668" y="6479"/>
                  </a:lnTo>
                  <a:lnTo>
                    <a:pt x="10183" y="6479"/>
                  </a:lnTo>
                  <a:lnTo>
                    <a:pt x="10183" y="4995"/>
                  </a:lnTo>
                  <a:close/>
                  <a:moveTo>
                    <a:pt x="13228" y="4995"/>
                  </a:moveTo>
                  <a:lnTo>
                    <a:pt x="13228" y="6479"/>
                  </a:lnTo>
                  <a:lnTo>
                    <a:pt x="11758" y="6479"/>
                  </a:lnTo>
                  <a:lnTo>
                    <a:pt x="11758" y="4995"/>
                  </a:lnTo>
                  <a:close/>
                  <a:moveTo>
                    <a:pt x="14802" y="4995"/>
                  </a:moveTo>
                  <a:lnTo>
                    <a:pt x="14802" y="6479"/>
                  </a:lnTo>
                  <a:lnTo>
                    <a:pt x="13318" y="6479"/>
                  </a:lnTo>
                  <a:lnTo>
                    <a:pt x="13318" y="4995"/>
                  </a:lnTo>
                  <a:close/>
                  <a:moveTo>
                    <a:pt x="16362" y="4995"/>
                  </a:moveTo>
                  <a:lnTo>
                    <a:pt x="16362" y="6479"/>
                  </a:lnTo>
                  <a:lnTo>
                    <a:pt x="14878" y="6479"/>
                  </a:lnTo>
                  <a:lnTo>
                    <a:pt x="14878" y="4995"/>
                  </a:lnTo>
                  <a:close/>
                  <a:moveTo>
                    <a:pt x="17922" y="4995"/>
                  </a:moveTo>
                  <a:lnTo>
                    <a:pt x="17922" y="6479"/>
                  </a:lnTo>
                  <a:lnTo>
                    <a:pt x="16452" y="6479"/>
                  </a:lnTo>
                  <a:lnTo>
                    <a:pt x="16452" y="4995"/>
                  </a:lnTo>
                  <a:close/>
                  <a:moveTo>
                    <a:pt x="19497" y="4995"/>
                  </a:moveTo>
                  <a:lnTo>
                    <a:pt x="19497" y="6479"/>
                  </a:lnTo>
                  <a:lnTo>
                    <a:pt x="18012" y="6479"/>
                  </a:lnTo>
                  <a:lnTo>
                    <a:pt x="18012" y="4995"/>
                  </a:lnTo>
                  <a:close/>
                  <a:moveTo>
                    <a:pt x="21057" y="4995"/>
                  </a:moveTo>
                  <a:lnTo>
                    <a:pt x="21057" y="6479"/>
                  </a:lnTo>
                  <a:lnTo>
                    <a:pt x="19571" y="6479"/>
                  </a:lnTo>
                  <a:lnTo>
                    <a:pt x="19571" y="4995"/>
                  </a:lnTo>
                  <a:close/>
                  <a:moveTo>
                    <a:pt x="22616" y="4995"/>
                  </a:moveTo>
                  <a:lnTo>
                    <a:pt x="22616" y="6479"/>
                  </a:lnTo>
                  <a:lnTo>
                    <a:pt x="21147" y="6479"/>
                  </a:lnTo>
                  <a:lnTo>
                    <a:pt x="21147" y="4995"/>
                  </a:lnTo>
                  <a:close/>
                  <a:moveTo>
                    <a:pt x="24190" y="4995"/>
                  </a:moveTo>
                  <a:lnTo>
                    <a:pt x="24190" y="6479"/>
                  </a:lnTo>
                  <a:lnTo>
                    <a:pt x="22706" y="6479"/>
                  </a:lnTo>
                  <a:lnTo>
                    <a:pt x="22706" y="4995"/>
                  </a:lnTo>
                  <a:close/>
                  <a:moveTo>
                    <a:pt x="25750" y="4995"/>
                  </a:moveTo>
                  <a:lnTo>
                    <a:pt x="25750" y="6479"/>
                  </a:lnTo>
                  <a:lnTo>
                    <a:pt x="24266" y="6479"/>
                  </a:lnTo>
                  <a:lnTo>
                    <a:pt x="24266" y="4995"/>
                  </a:lnTo>
                  <a:close/>
                  <a:moveTo>
                    <a:pt x="3840" y="6555"/>
                  </a:moveTo>
                  <a:lnTo>
                    <a:pt x="3840" y="8039"/>
                  </a:lnTo>
                  <a:lnTo>
                    <a:pt x="2370" y="8039"/>
                  </a:lnTo>
                  <a:lnTo>
                    <a:pt x="2370" y="6555"/>
                  </a:lnTo>
                  <a:close/>
                  <a:moveTo>
                    <a:pt x="5414" y="6555"/>
                  </a:moveTo>
                  <a:lnTo>
                    <a:pt x="5414" y="8039"/>
                  </a:lnTo>
                  <a:lnTo>
                    <a:pt x="3930" y="8039"/>
                  </a:lnTo>
                  <a:lnTo>
                    <a:pt x="3930" y="6555"/>
                  </a:lnTo>
                  <a:close/>
                  <a:moveTo>
                    <a:pt x="6974" y="6555"/>
                  </a:moveTo>
                  <a:lnTo>
                    <a:pt x="6974" y="8039"/>
                  </a:lnTo>
                  <a:lnTo>
                    <a:pt x="5490" y="8039"/>
                  </a:lnTo>
                  <a:lnTo>
                    <a:pt x="5490" y="6555"/>
                  </a:lnTo>
                  <a:close/>
                  <a:moveTo>
                    <a:pt x="8533" y="6555"/>
                  </a:moveTo>
                  <a:lnTo>
                    <a:pt x="8533" y="8039"/>
                  </a:lnTo>
                  <a:lnTo>
                    <a:pt x="7064" y="8039"/>
                  </a:lnTo>
                  <a:lnTo>
                    <a:pt x="7064" y="6555"/>
                  </a:lnTo>
                  <a:close/>
                  <a:moveTo>
                    <a:pt x="10109" y="6555"/>
                  </a:moveTo>
                  <a:lnTo>
                    <a:pt x="10109" y="8039"/>
                  </a:lnTo>
                  <a:lnTo>
                    <a:pt x="8623" y="8039"/>
                  </a:lnTo>
                  <a:lnTo>
                    <a:pt x="8623" y="6555"/>
                  </a:lnTo>
                  <a:close/>
                  <a:moveTo>
                    <a:pt x="11668" y="6555"/>
                  </a:moveTo>
                  <a:lnTo>
                    <a:pt x="11668" y="8039"/>
                  </a:lnTo>
                  <a:lnTo>
                    <a:pt x="10183" y="8039"/>
                  </a:lnTo>
                  <a:lnTo>
                    <a:pt x="10183" y="6555"/>
                  </a:lnTo>
                  <a:close/>
                  <a:moveTo>
                    <a:pt x="13228" y="6555"/>
                  </a:moveTo>
                  <a:lnTo>
                    <a:pt x="13228" y="8039"/>
                  </a:lnTo>
                  <a:lnTo>
                    <a:pt x="11758" y="8039"/>
                  </a:lnTo>
                  <a:lnTo>
                    <a:pt x="11758" y="6555"/>
                  </a:lnTo>
                  <a:close/>
                  <a:moveTo>
                    <a:pt x="14802" y="6555"/>
                  </a:moveTo>
                  <a:lnTo>
                    <a:pt x="14802" y="8039"/>
                  </a:lnTo>
                  <a:lnTo>
                    <a:pt x="13318" y="8039"/>
                  </a:lnTo>
                  <a:lnTo>
                    <a:pt x="13318" y="6555"/>
                  </a:lnTo>
                  <a:close/>
                  <a:moveTo>
                    <a:pt x="16362" y="6555"/>
                  </a:moveTo>
                  <a:lnTo>
                    <a:pt x="16362" y="8039"/>
                  </a:lnTo>
                  <a:lnTo>
                    <a:pt x="14878" y="8039"/>
                  </a:lnTo>
                  <a:lnTo>
                    <a:pt x="14878" y="6555"/>
                  </a:lnTo>
                  <a:close/>
                  <a:moveTo>
                    <a:pt x="17922" y="6555"/>
                  </a:moveTo>
                  <a:lnTo>
                    <a:pt x="17922" y="8039"/>
                  </a:lnTo>
                  <a:lnTo>
                    <a:pt x="16452" y="8039"/>
                  </a:lnTo>
                  <a:lnTo>
                    <a:pt x="16452" y="6555"/>
                  </a:lnTo>
                  <a:close/>
                  <a:moveTo>
                    <a:pt x="19497" y="6555"/>
                  </a:moveTo>
                  <a:lnTo>
                    <a:pt x="19497" y="8039"/>
                  </a:lnTo>
                  <a:lnTo>
                    <a:pt x="18012" y="8039"/>
                  </a:lnTo>
                  <a:lnTo>
                    <a:pt x="18012" y="6555"/>
                  </a:lnTo>
                  <a:close/>
                  <a:moveTo>
                    <a:pt x="21057" y="6555"/>
                  </a:moveTo>
                  <a:lnTo>
                    <a:pt x="21057" y="8039"/>
                  </a:lnTo>
                  <a:lnTo>
                    <a:pt x="19571" y="8039"/>
                  </a:lnTo>
                  <a:lnTo>
                    <a:pt x="19571" y="6555"/>
                  </a:lnTo>
                  <a:close/>
                  <a:moveTo>
                    <a:pt x="22616" y="6555"/>
                  </a:moveTo>
                  <a:lnTo>
                    <a:pt x="22616" y="8039"/>
                  </a:lnTo>
                  <a:lnTo>
                    <a:pt x="21147" y="8039"/>
                  </a:lnTo>
                  <a:lnTo>
                    <a:pt x="21147" y="6555"/>
                  </a:lnTo>
                  <a:close/>
                  <a:moveTo>
                    <a:pt x="24190" y="6555"/>
                  </a:moveTo>
                  <a:lnTo>
                    <a:pt x="24190" y="8039"/>
                  </a:lnTo>
                  <a:lnTo>
                    <a:pt x="22706" y="8039"/>
                  </a:lnTo>
                  <a:lnTo>
                    <a:pt x="22706" y="6555"/>
                  </a:lnTo>
                  <a:close/>
                  <a:moveTo>
                    <a:pt x="25750" y="6555"/>
                  </a:moveTo>
                  <a:lnTo>
                    <a:pt x="25750" y="8039"/>
                  </a:lnTo>
                  <a:lnTo>
                    <a:pt x="24266" y="8039"/>
                  </a:lnTo>
                  <a:lnTo>
                    <a:pt x="24266" y="6555"/>
                  </a:lnTo>
                  <a:close/>
                  <a:moveTo>
                    <a:pt x="2280" y="8129"/>
                  </a:moveTo>
                  <a:lnTo>
                    <a:pt x="2280" y="9598"/>
                  </a:lnTo>
                  <a:lnTo>
                    <a:pt x="795" y="9598"/>
                  </a:lnTo>
                  <a:lnTo>
                    <a:pt x="795" y="8129"/>
                  </a:lnTo>
                  <a:close/>
                  <a:moveTo>
                    <a:pt x="3840" y="8129"/>
                  </a:moveTo>
                  <a:lnTo>
                    <a:pt x="3840" y="9598"/>
                  </a:lnTo>
                  <a:lnTo>
                    <a:pt x="2370" y="9598"/>
                  </a:lnTo>
                  <a:lnTo>
                    <a:pt x="2370" y="8129"/>
                  </a:lnTo>
                  <a:close/>
                  <a:moveTo>
                    <a:pt x="5414" y="8129"/>
                  </a:moveTo>
                  <a:lnTo>
                    <a:pt x="5414" y="9598"/>
                  </a:lnTo>
                  <a:lnTo>
                    <a:pt x="3930" y="9598"/>
                  </a:lnTo>
                  <a:lnTo>
                    <a:pt x="3930" y="8129"/>
                  </a:lnTo>
                  <a:close/>
                  <a:moveTo>
                    <a:pt x="6974" y="8129"/>
                  </a:moveTo>
                  <a:lnTo>
                    <a:pt x="6974" y="9598"/>
                  </a:lnTo>
                  <a:lnTo>
                    <a:pt x="5490" y="9598"/>
                  </a:lnTo>
                  <a:lnTo>
                    <a:pt x="5490" y="8129"/>
                  </a:lnTo>
                  <a:close/>
                  <a:moveTo>
                    <a:pt x="8533" y="8129"/>
                  </a:moveTo>
                  <a:lnTo>
                    <a:pt x="8533" y="9598"/>
                  </a:lnTo>
                  <a:lnTo>
                    <a:pt x="7064" y="9598"/>
                  </a:lnTo>
                  <a:lnTo>
                    <a:pt x="7064" y="8129"/>
                  </a:lnTo>
                  <a:close/>
                  <a:moveTo>
                    <a:pt x="10109" y="8129"/>
                  </a:moveTo>
                  <a:lnTo>
                    <a:pt x="10109" y="9598"/>
                  </a:lnTo>
                  <a:lnTo>
                    <a:pt x="8623" y="9598"/>
                  </a:lnTo>
                  <a:lnTo>
                    <a:pt x="8623" y="8129"/>
                  </a:lnTo>
                  <a:close/>
                  <a:moveTo>
                    <a:pt x="11668" y="8129"/>
                  </a:moveTo>
                  <a:lnTo>
                    <a:pt x="11668" y="9598"/>
                  </a:lnTo>
                  <a:lnTo>
                    <a:pt x="10183" y="9598"/>
                  </a:lnTo>
                  <a:lnTo>
                    <a:pt x="10183" y="8129"/>
                  </a:lnTo>
                  <a:close/>
                  <a:moveTo>
                    <a:pt x="13228" y="8129"/>
                  </a:moveTo>
                  <a:lnTo>
                    <a:pt x="13228" y="9598"/>
                  </a:lnTo>
                  <a:lnTo>
                    <a:pt x="11758" y="9598"/>
                  </a:lnTo>
                  <a:lnTo>
                    <a:pt x="11758" y="8129"/>
                  </a:lnTo>
                  <a:close/>
                  <a:moveTo>
                    <a:pt x="14802" y="8129"/>
                  </a:moveTo>
                  <a:lnTo>
                    <a:pt x="14802" y="9598"/>
                  </a:lnTo>
                  <a:lnTo>
                    <a:pt x="13318" y="9598"/>
                  </a:lnTo>
                  <a:lnTo>
                    <a:pt x="13318" y="8129"/>
                  </a:lnTo>
                  <a:close/>
                  <a:moveTo>
                    <a:pt x="16362" y="8129"/>
                  </a:moveTo>
                  <a:lnTo>
                    <a:pt x="16362" y="9598"/>
                  </a:lnTo>
                  <a:lnTo>
                    <a:pt x="14878" y="9598"/>
                  </a:lnTo>
                  <a:lnTo>
                    <a:pt x="14878" y="8129"/>
                  </a:lnTo>
                  <a:close/>
                  <a:moveTo>
                    <a:pt x="17922" y="8129"/>
                  </a:moveTo>
                  <a:lnTo>
                    <a:pt x="17922" y="9598"/>
                  </a:lnTo>
                  <a:lnTo>
                    <a:pt x="16452" y="9598"/>
                  </a:lnTo>
                  <a:lnTo>
                    <a:pt x="16452" y="8129"/>
                  </a:lnTo>
                  <a:close/>
                  <a:moveTo>
                    <a:pt x="19497" y="8129"/>
                  </a:moveTo>
                  <a:lnTo>
                    <a:pt x="19497" y="9598"/>
                  </a:lnTo>
                  <a:lnTo>
                    <a:pt x="18012" y="9598"/>
                  </a:lnTo>
                  <a:lnTo>
                    <a:pt x="18012" y="8129"/>
                  </a:lnTo>
                  <a:close/>
                  <a:moveTo>
                    <a:pt x="21057" y="8129"/>
                  </a:moveTo>
                  <a:lnTo>
                    <a:pt x="21057" y="9598"/>
                  </a:lnTo>
                  <a:lnTo>
                    <a:pt x="19571" y="9598"/>
                  </a:lnTo>
                  <a:lnTo>
                    <a:pt x="19571" y="8129"/>
                  </a:lnTo>
                  <a:close/>
                  <a:moveTo>
                    <a:pt x="22616" y="8129"/>
                  </a:moveTo>
                  <a:lnTo>
                    <a:pt x="22616" y="9598"/>
                  </a:lnTo>
                  <a:lnTo>
                    <a:pt x="21147" y="9598"/>
                  </a:lnTo>
                  <a:lnTo>
                    <a:pt x="21147" y="8129"/>
                  </a:lnTo>
                  <a:close/>
                  <a:moveTo>
                    <a:pt x="24190" y="8129"/>
                  </a:moveTo>
                  <a:lnTo>
                    <a:pt x="24190" y="9598"/>
                  </a:lnTo>
                  <a:lnTo>
                    <a:pt x="22706" y="9598"/>
                  </a:lnTo>
                  <a:lnTo>
                    <a:pt x="22706" y="8129"/>
                  </a:lnTo>
                  <a:close/>
                  <a:moveTo>
                    <a:pt x="25750" y="8129"/>
                  </a:moveTo>
                  <a:lnTo>
                    <a:pt x="25750" y="9598"/>
                  </a:lnTo>
                  <a:lnTo>
                    <a:pt x="24266" y="9598"/>
                  </a:lnTo>
                  <a:lnTo>
                    <a:pt x="24266" y="8129"/>
                  </a:lnTo>
                  <a:close/>
                  <a:moveTo>
                    <a:pt x="2280" y="9688"/>
                  </a:moveTo>
                  <a:lnTo>
                    <a:pt x="2280" y="11174"/>
                  </a:lnTo>
                  <a:lnTo>
                    <a:pt x="795" y="11174"/>
                  </a:lnTo>
                  <a:lnTo>
                    <a:pt x="795" y="9688"/>
                  </a:lnTo>
                  <a:close/>
                  <a:moveTo>
                    <a:pt x="3840" y="9688"/>
                  </a:moveTo>
                  <a:lnTo>
                    <a:pt x="3840" y="11174"/>
                  </a:lnTo>
                  <a:lnTo>
                    <a:pt x="2370" y="11174"/>
                  </a:lnTo>
                  <a:lnTo>
                    <a:pt x="2370" y="9688"/>
                  </a:lnTo>
                  <a:close/>
                  <a:moveTo>
                    <a:pt x="5414" y="9688"/>
                  </a:moveTo>
                  <a:lnTo>
                    <a:pt x="5414" y="11174"/>
                  </a:lnTo>
                  <a:lnTo>
                    <a:pt x="3930" y="11174"/>
                  </a:lnTo>
                  <a:lnTo>
                    <a:pt x="3930" y="9688"/>
                  </a:lnTo>
                  <a:close/>
                  <a:moveTo>
                    <a:pt x="6974" y="9688"/>
                  </a:moveTo>
                  <a:lnTo>
                    <a:pt x="6974" y="11174"/>
                  </a:lnTo>
                  <a:lnTo>
                    <a:pt x="5490" y="11174"/>
                  </a:lnTo>
                  <a:lnTo>
                    <a:pt x="5490" y="9688"/>
                  </a:lnTo>
                  <a:close/>
                  <a:moveTo>
                    <a:pt x="8533" y="9688"/>
                  </a:moveTo>
                  <a:lnTo>
                    <a:pt x="8533" y="11174"/>
                  </a:lnTo>
                  <a:lnTo>
                    <a:pt x="7064" y="11174"/>
                  </a:lnTo>
                  <a:lnTo>
                    <a:pt x="7064" y="9688"/>
                  </a:lnTo>
                  <a:close/>
                  <a:moveTo>
                    <a:pt x="10109" y="9688"/>
                  </a:moveTo>
                  <a:lnTo>
                    <a:pt x="10109" y="11174"/>
                  </a:lnTo>
                  <a:lnTo>
                    <a:pt x="8623" y="11174"/>
                  </a:lnTo>
                  <a:lnTo>
                    <a:pt x="8623" y="9688"/>
                  </a:lnTo>
                  <a:close/>
                  <a:moveTo>
                    <a:pt x="11668" y="9688"/>
                  </a:moveTo>
                  <a:lnTo>
                    <a:pt x="11668" y="11174"/>
                  </a:lnTo>
                  <a:lnTo>
                    <a:pt x="10183" y="11174"/>
                  </a:lnTo>
                  <a:lnTo>
                    <a:pt x="10183" y="9688"/>
                  </a:lnTo>
                  <a:close/>
                  <a:moveTo>
                    <a:pt x="13228" y="9688"/>
                  </a:moveTo>
                  <a:lnTo>
                    <a:pt x="13228" y="11174"/>
                  </a:lnTo>
                  <a:lnTo>
                    <a:pt x="11758" y="11174"/>
                  </a:lnTo>
                  <a:lnTo>
                    <a:pt x="11758" y="9688"/>
                  </a:lnTo>
                  <a:close/>
                  <a:moveTo>
                    <a:pt x="14802" y="9688"/>
                  </a:moveTo>
                  <a:lnTo>
                    <a:pt x="14802" y="11174"/>
                  </a:lnTo>
                  <a:lnTo>
                    <a:pt x="13318" y="11174"/>
                  </a:lnTo>
                  <a:lnTo>
                    <a:pt x="13318" y="9688"/>
                  </a:lnTo>
                  <a:close/>
                  <a:moveTo>
                    <a:pt x="16362" y="9688"/>
                  </a:moveTo>
                  <a:lnTo>
                    <a:pt x="16362" y="11174"/>
                  </a:lnTo>
                  <a:lnTo>
                    <a:pt x="14878" y="11174"/>
                  </a:lnTo>
                  <a:lnTo>
                    <a:pt x="14878" y="9688"/>
                  </a:lnTo>
                  <a:close/>
                  <a:moveTo>
                    <a:pt x="17922" y="9688"/>
                  </a:moveTo>
                  <a:lnTo>
                    <a:pt x="17922" y="11174"/>
                  </a:lnTo>
                  <a:lnTo>
                    <a:pt x="16452" y="11174"/>
                  </a:lnTo>
                  <a:lnTo>
                    <a:pt x="16452" y="9688"/>
                  </a:lnTo>
                  <a:close/>
                  <a:moveTo>
                    <a:pt x="19497" y="9688"/>
                  </a:moveTo>
                  <a:lnTo>
                    <a:pt x="19497" y="11174"/>
                  </a:lnTo>
                  <a:lnTo>
                    <a:pt x="18012" y="11174"/>
                  </a:lnTo>
                  <a:lnTo>
                    <a:pt x="18012" y="9688"/>
                  </a:lnTo>
                  <a:close/>
                  <a:moveTo>
                    <a:pt x="21057" y="9688"/>
                  </a:moveTo>
                  <a:lnTo>
                    <a:pt x="21057" y="11174"/>
                  </a:lnTo>
                  <a:lnTo>
                    <a:pt x="19571" y="11174"/>
                  </a:lnTo>
                  <a:lnTo>
                    <a:pt x="19571" y="9688"/>
                  </a:lnTo>
                  <a:close/>
                  <a:moveTo>
                    <a:pt x="22616" y="9688"/>
                  </a:moveTo>
                  <a:lnTo>
                    <a:pt x="22616" y="11174"/>
                  </a:lnTo>
                  <a:lnTo>
                    <a:pt x="21147" y="11174"/>
                  </a:lnTo>
                  <a:lnTo>
                    <a:pt x="21147" y="9688"/>
                  </a:lnTo>
                  <a:close/>
                  <a:moveTo>
                    <a:pt x="24190" y="9688"/>
                  </a:moveTo>
                  <a:lnTo>
                    <a:pt x="24190" y="11174"/>
                  </a:lnTo>
                  <a:lnTo>
                    <a:pt x="22706" y="11174"/>
                  </a:lnTo>
                  <a:lnTo>
                    <a:pt x="22706" y="9688"/>
                  </a:lnTo>
                  <a:close/>
                  <a:moveTo>
                    <a:pt x="25750" y="9688"/>
                  </a:moveTo>
                  <a:lnTo>
                    <a:pt x="25750" y="11174"/>
                  </a:lnTo>
                  <a:lnTo>
                    <a:pt x="24266" y="11174"/>
                  </a:lnTo>
                  <a:lnTo>
                    <a:pt x="24266" y="9688"/>
                  </a:lnTo>
                  <a:close/>
                  <a:moveTo>
                    <a:pt x="795" y="12192"/>
                  </a:moveTo>
                  <a:lnTo>
                    <a:pt x="795" y="12401"/>
                  </a:lnTo>
                  <a:lnTo>
                    <a:pt x="795" y="12401"/>
                  </a:lnTo>
                  <a:cubicBezTo>
                    <a:pt x="796" y="12332"/>
                    <a:pt x="797" y="12262"/>
                    <a:pt x="795" y="12192"/>
                  </a:cubicBezTo>
                  <a:close/>
                  <a:moveTo>
                    <a:pt x="795" y="12401"/>
                  </a:moveTo>
                  <a:cubicBezTo>
                    <a:pt x="793" y="12504"/>
                    <a:pt x="790" y="12606"/>
                    <a:pt x="795" y="12703"/>
                  </a:cubicBezTo>
                  <a:lnTo>
                    <a:pt x="795" y="12401"/>
                  </a:lnTo>
                  <a:close/>
                  <a:moveTo>
                    <a:pt x="3840" y="11248"/>
                  </a:moveTo>
                  <a:lnTo>
                    <a:pt x="3840" y="12733"/>
                  </a:lnTo>
                  <a:lnTo>
                    <a:pt x="2370" y="12733"/>
                  </a:lnTo>
                  <a:lnTo>
                    <a:pt x="2370" y="11248"/>
                  </a:lnTo>
                  <a:close/>
                  <a:moveTo>
                    <a:pt x="5414" y="11248"/>
                  </a:moveTo>
                  <a:lnTo>
                    <a:pt x="5414" y="12733"/>
                  </a:lnTo>
                  <a:lnTo>
                    <a:pt x="3930" y="12733"/>
                  </a:lnTo>
                  <a:lnTo>
                    <a:pt x="3930" y="11248"/>
                  </a:lnTo>
                  <a:close/>
                  <a:moveTo>
                    <a:pt x="6974" y="11248"/>
                  </a:moveTo>
                  <a:lnTo>
                    <a:pt x="6974" y="12733"/>
                  </a:lnTo>
                  <a:lnTo>
                    <a:pt x="5490" y="12733"/>
                  </a:lnTo>
                  <a:lnTo>
                    <a:pt x="5490" y="11248"/>
                  </a:lnTo>
                  <a:close/>
                  <a:moveTo>
                    <a:pt x="8533" y="11248"/>
                  </a:moveTo>
                  <a:lnTo>
                    <a:pt x="8533" y="12733"/>
                  </a:lnTo>
                  <a:lnTo>
                    <a:pt x="7064" y="12733"/>
                  </a:lnTo>
                  <a:lnTo>
                    <a:pt x="7064" y="11248"/>
                  </a:lnTo>
                  <a:close/>
                  <a:moveTo>
                    <a:pt x="10109" y="11248"/>
                  </a:moveTo>
                  <a:lnTo>
                    <a:pt x="10109" y="12733"/>
                  </a:lnTo>
                  <a:lnTo>
                    <a:pt x="8623" y="12733"/>
                  </a:lnTo>
                  <a:lnTo>
                    <a:pt x="8623" y="11248"/>
                  </a:lnTo>
                  <a:close/>
                  <a:moveTo>
                    <a:pt x="11668" y="11248"/>
                  </a:moveTo>
                  <a:lnTo>
                    <a:pt x="11668" y="12733"/>
                  </a:lnTo>
                  <a:lnTo>
                    <a:pt x="10183" y="12733"/>
                  </a:lnTo>
                  <a:lnTo>
                    <a:pt x="10183" y="11248"/>
                  </a:lnTo>
                  <a:close/>
                  <a:moveTo>
                    <a:pt x="13228" y="11248"/>
                  </a:moveTo>
                  <a:lnTo>
                    <a:pt x="13228" y="12733"/>
                  </a:lnTo>
                  <a:lnTo>
                    <a:pt x="11758" y="12733"/>
                  </a:lnTo>
                  <a:lnTo>
                    <a:pt x="11758" y="11248"/>
                  </a:lnTo>
                  <a:close/>
                  <a:moveTo>
                    <a:pt x="14802" y="11248"/>
                  </a:moveTo>
                  <a:lnTo>
                    <a:pt x="14802" y="12733"/>
                  </a:lnTo>
                  <a:lnTo>
                    <a:pt x="13318" y="12733"/>
                  </a:lnTo>
                  <a:lnTo>
                    <a:pt x="13318" y="11248"/>
                  </a:lnTo>
                  <a:close/>
                  <a:moveTo>
                    <a:pt x="16362" y="11248"/>
                  </a:moveTo>
                  <a:lnTo>
                    <a:pt x="16362" y="12733"/>
                  </a:lnTo>
                  <a:lnTo>
                    <a:pt x="14878" y="12733"/>
                  </a:lnTo>
                  <a:lnTo>
                    <a:pt x="14878" y="11248"/>
                  </a:lnTo>
                  <a:close/>
                  <a:moveTo>
                    <a:pt x="17922" y="11248"/>
                  </a:moveTo>
                  <a:lnTo>
                    <a:pt x="17922" y="12733"/>
                  </a:lnTo>
                  <a:lnTo>
                    <a:pt x="16452" y="12733"/>
                  </a:lnTo>
                  <a:lnTo>
                    <a:pt x="16452" y="11248"/>
                  </a:lnTo>
                  <a:close/>
                  <a:moveTo>
                    <a:pt x="19497" y="11248"/>
                  </a:moveTo>
                  <a:lnTo>
                    <a:pt x="19497" y="12733"/>
                  </a:lnTo>
                  <a:lnTo>
                    <a:pt x="18012" y="12733"/>
                  </a:lnTo>
                  <a:lnTo>
                    <a:pt x="18012" y="11248"/>
                  </a:lnTo>
                  <a:close/>
                  <a:moveTo>
                    <a:pt x="21057" y="11248"/>
                  </a:moveTo>
                  <a:lnTo>
                    <a:pt x="21057" y="12733"/>
                  </a:lnTo>
                  <a:lnTo>
                    <a:pt x="19571" y="12733"/>
                  </a:lnTo>
                  <a:lnTo>
                    <a:pt x="19571" y="11248"/>
                  </a:lnTo>
                  <a:close/>
                  <a:moveTo>
                    <a:pt x="22616" y="11248"/>
                  </a:moveTo>
                  <a:lnTo>
                    <a:pt x="22616" y="12733"/>
                  </a:lnTo>
                  <a:lnTo>
                    <a:pt x="21147" y="12733"/>
                  </a:lnTo>
                  <a:lnTo>
                    <a:pt x="21147" y="11248"/>
                  </a:lnTo>
                  <a:close/>
                  <a:moveTo>
                    <a:pt x="24190" y="11248"/>
                  </a:moveTo>
                  <a:lnTo>
                    <a:pt x="24190" y="12733"/>
                  </a:lnTo>
                  <a:lnTo>
                    <a:pt x="22706" y="12733"/>
                  </a:lnTo>
                  <a:lnTo>
                    <a:pt x="22706" y="11248"/>
                  </a:lnTo>
                  <a:close/>
                  <a:moveTo>
                    <a:pt x="25750" y="11248"/>
                  </a:moveTo>
                  <a:lnTo>
                    <a:pt x="25750" y="12733"/>
                  </a:lnTo>
                  <a:lnTo>
                    <a:pt x="24266" y="12733"/>
                  </a:lnTo>
                  <a:lnTo>
                    <a:pt x="24266" y="11248"/>
                  </a:lnTo>
                  <a:close/>
                  <a:moveTo>
                    <a:pt x="3840" y="12823"/>
                  </a:moveTo>
                  <a:lnTo>
                    <a:pt x="3840" y="14293"/>
                  </a:lnTo>
                  <a:lnTo>
                    <a:pt x="2370" y="14293"/>
                  </a:lnTo>
                  <a:lnTo>
                    <a:pt x="2370" y="12823"/>
                  </a:lnTo>
                  <a:close/>
                  <a:moveTo>
                    <a:pt x="5414" y="12823"/>
                  </a:moveTo>
                  <a:lnTo>
                    <a:pt x="5414" y="14293"/>
                  </a:lnTo>
                  <a:lnTo>
                    <a:pt x="3930" y="14293"/>
                  </a:lnTo>
                  <a:lnTo>
                    <a:pt x="3930" y="12823"/>
                  </a:lnTo>
                  <a:close/>
                  <a:moveTo>
                    <a:pt x="6974" y="12823"/>
                  </a:moveTo>
                  <a:lnTo>
                    <a:pt x="6974" y="14293"/>
                  </a:lnTo>
                  <a:lnTo>
                    <a:pt x="5490" y="14293"/>
                  </a:lnTo>
                  <a:lnTo>
                    <a:pt x="5490" y="12823"/>
                  </a:lnTo>
                  <a:close/>
                  <a:moveTo>
                    <a:pt x="8533" y="12823"/>
                  </a:moveTo>
                  <a:lnTo>
                    <a:pt x="8533" y="14293"/>
                  </a:lnTo>
                  <a:lnTo>
                    <a:pt x="7064" y="14293"/>
                  </a:lnTo>
                  <a:lnTo>
                    <a:pt x="7064" y="12823"/>
                  </a:lnTo>
                  <a:close/>
                  <a:moveTo>
                    <a:pt x="10109" y="12823"/>
                  </a:moveTo>
                  <a:lnTo>
                    <a:pt x="10109" y="14293"/>
                  </a:lnTo>
                  <a:lnTo>
                    <a:pt x="8623" y="14293"/>
                  </a:lnTo>
                  <a:lnTo>
                    <a:pt x="8623" y="12823"/>
                  </a:lnTo>
                  <a:close/>
                  <a:moveTo>
                    <a:pt x="11668" y="12823"/>
                  </a:moveTo>
                  <a:lnTo>
                    <a:pt x="11668" y="14293"/>
                  </a:lnTo>
                  <a:lnTo>
                    <a:pt x="10183" y="14293"/>
                  </a:lnTo>
                  <a:lnTo>
                    <a:pt x="10183" y="12823"/>
                  </a:lnTo>
                  <a:close/>
                  <a:moveTo>
                    <a:pt x="13228" y="12823"/>
                  </a:moveTo>
                  <a:lnTo>
                    <a:pt x="13228" y="14293"/>
                  </a:lnTo>
                  <a:lnTo>
                    <a:pt x="11758" y="14293"/>
                  </a:lnTo>
                  <a:lnTo>
                    <a:pt x="11758" y="12823"/>
                  </a:lnTo>
                  <a:close/>
                  <a:moveTo>
                    <a:pt x="14802" y="12823"/>
                  </a:moveTo>
                  <a:lnTo>
                    <a:pt x="14802" y="14293"/>
                  </a:lnTo>
                  <a:lnTo>
                    <a:pt x="13318" y="14293"/>
                  </a:lnTo>
                  <a:lnTo>
                    <a:pt x="13318" y="12823"/>
                  </a:lnTo>
                  <a:close/>
                  <a:moveTo>
                    <a:pt x="16362" y="12823"/>
                  </a:moveTo>
                  <a:lnTo>
                    <a:pt x="16362" y="14293"/>
                  </a:lnTo>
                  <a:lnTo>
                    <a:pt x="14878" y="14293"/>
                  </a:lnTo>
                  <a:lnTo>
                    <a:pt x="14878" y="12823"/>
                  </a:lnTo>
                  <a:close/>
                  <a:moveTo>
                    <a:pt x="17922" y="12823"/>
                  </a:moveTo>
                  <a:lnTo>
                    <a:pt x="17922" y="14293"/>
                  </a:lnTo>
                  <a:lnTo>
                    <a:pt x="16452" y="14293"/>
                  </a:lnTo>
                  <a:lnTo>
                    <a:pt x="16452" y="12823"/>
                  </a:lnTo>
                  <a:close/>
                  <a:moveTo>
                    <a:pt x="19497" y="12823"/>
                  </a:moveTo>
                  <a:lnTo>
                    <a:pt x="19497" y="14293"/>
                  </a:lnTo>
                  <a:lnTo>
                    <a:pt x="18012" y="14293"/>
                  </a:lnTo>
                  <a:lnTo>
                    <a:pt x="18012" y="12823"/>
                  </a:lnTo>
                  <a:close/>
                  <a:moveTo>
                    <a:pt x="21057" y="12823"/>
                  </a:moveTo>
                  <a:lnTo>
                    <a:pt x="21057" y="14293"/>
                  </a:lnTo>
                  <a:lnTo>
                    <a:pt x="19571" y="14293"/>
                  </a:lnTo>
                  <a:lnTo>
                    <a:pt x="19571" y="12823"/>
                  </a:lnTo>
                  <a:close/>
                  <a:moveTo>
                    <a:pt x="22616" y="12823"/>
                  </a:moveTo>
                  <a:lnTo>
                    <a:pt x="22616" y="14293"/>
                  </a:lnTo>
                  <a:lnTo>
                    <a:pt x="21147" y="14293"/>
                  </a:lnTo>
                  <a:lnTo>
                    <a:pt x="21147" y="12823"/>
                  </a:lnTo>
                  <a:close/>
                  <a:moveTo>
                    <a:pt x="24190" y="12823"/>
                  </a:moveTo>
                  <a:lnTo>
                    <a:pt x="24190" y="14293"/>
                  </a:lnTo>
                  <a:lnTo>
                    <a:pt x="22706" y="14293"/>
                  </a:lnTo>
                  <a:lnTo>
                    <a:pt x="22706" y="12823"/>
                  </a:lnTo>
                  <a:close/>
                  <a:moveTo>
                    <a:pt x="25750" y="12823"/>
                  </a:moveTo>
                  <a:lnTo>
                    <a:pt x="25750" y="14293"/>
                  </a:lnTo>
                  <a:lnTo>
                    <a:pt x="24266" y="14293"/>
                  </a:lnTo>
                  <a:lnTo>
                    <a:pt x="24266" y="12823"/>
                  </a:lnTo>
                  <a:close/>
                  <a:moveTo>
                    <a:pt x="2280" y="14383"/>
                  </a:moveTo>
                  <a:lnTo>
                    <a:pt x="2280" y="15867"/>
                  </a:lnTo>
                  <a:lnTo>
                    <a:pt x="795" y="15867"/>
                  </a:lnTo>
                  <a:lnTo>
                    <a:pt x="795" y="14383"/>
                  </a:lnTo>
                  <a:close/>
                  <a:moveTo>
                    <a:pt x="3840" y="14383"/>
                  </a:moveTo>
                  <a:lnTo>
                    <a:pt x="3840" y="15867"/>
                  </a:lnTo>
                  <a:lnTo>
                    <a:pt x="2370" y="15867"/>
                  </a:lnTo>
                  <a:lnTo>
                    <a:pt x="2370" y="14383"/>
                  </a:lnTo>
                  <a:close/>
                  <a:moveTo>
                    <a:pt x="5414" y="14383"/>
                  </a:moveTo>
                  <a:lnTo>
                    <a:pt x="5414" y="15867"/>
                  </a:lnTo>
                  <a:lnTo>
                    <a:pt x="3930" y="15867"/>
                  </a:lnTo>
                  <a:lnTo>
                    <a:pt x="3930" y="14383"/>
                  </a:lnTo>
                  <a:close/>
                  <a:moveTo>
                    <a:pt x="6974" y="14383"/>
                  </a:moveTo>
                  <a:lnTo>
                    <a:pt x="6974" y="15867"/>
                  </a:lnTo>
                  <a:lnTo>
                    <a:pt x="5490" y="15867"/>
                  </a:lnTo>
                  <a:lnTo>
                    <a:pt x="5490" y="14383"/>
                  </a:lnTo>
                  <a:close/>
                  <a:moveTo>
                    <a:pt x="8533" y="14383"/>
                  </a:moveTo>
                  <a:lnTo>
                    <a:pt x="8533" y="15867"/>
                  </a:lnTo>
                  <a:lnTo>
                    <a:pt x="7064" y="15867"/>
                  </a:lnTo>
                  <a:lnTo>
                    <a:pt x="7064" y="14383"/>
                  </a:lnTo>
                  <a:close/>
                  <a:moveTo>
                    <a:pt x="10109" y="14383"/>
                  </a:moveTo>
                  <a:lnTo>
                    <a:pt x="10109" y="15867"/>
                  </a:lnTo>
                  <a:lnTo>
                    <a:pt x="8623" y="15867"/>
                  </a:lnTo>
                  <a:lnTo>
                    <a:pt x="8623" y="14383"/>
                  </a:lnTo>
                  <a:close/>
                  <a:moveTo>
                    <a:pt x="11668" y="14383"/>
                  </a:moveTo>
                  <a:lnTo>
                    <a:pt x="11668" y="15867"/>
                  </a:lnTo>
                  <a:lnTo>
                    <a:pt x="10183" y="15867"/>
                  </a:lnTo>
                  <a:lnTo>
                    <a:pt x="10183" y="14383"/>
                  </a:lnTo>
                  <a:close/>
                  <a:moveTo>
                    <a:pt x="13228" y="14383"/>
                  </a:moveTo>
                  <a:lnTo>
                    <a:pt x="13228" y="15867"/>
                  </a:lnTo>
                  <a:lnTo>
                    <a:pt x="11758" y="15867"/>
                  </a:lnTo>
                  <a:lnTo>
                    <a:pt x="11758" y="14383"/>
                  </a:lnTo>
                  <a:close/>
                  <a:moveTo>
                    <a:pt x="14802" y="14383"/>
                  </a:moveTo>
                  <a:lnTo>
                    <a:pt x="14802" y="15867"/>
                  </a:lnTo>
                  <a:lnTo>
                    <a:pt x="13318" y="15867"/>
                  </a:lnTo>
                  <a:lnTo>
                    <a:pt x="13318" y="14383"/>
                  </a:lnTo>
                  <a:close/>
                  <a:moveTo>
                    <a:pt x="16362" y="14383"/>
                  </a:moveTo>
                  <a:lnTo>
                    <a:pt x="16362" y="15867"/>
                  </a:lnTo>
                  <a:lnTo>
                    <a:pt x="14878" y="15867"/>
                  </a:lnTo>
                  <a:lnTo>
                    <a:pt x="14878" y="14383"/>
                  </a:lnTo>
                  <a:close/>
                  <a:moveTo>
                    <a:pt x="17922" y="14383"/>
                  </a:moveTo>
                  <a:lnTo>
                    <a:pt x="17922" y="15867"/>
                  </a:lnTo>
                  <a:lnTo>
                    <a:pt x="16452" y="15867"/>
                  </a:lnTo>
                  <a:lnTo>
                    <a:pt x="16452" y="14383"/>
                  </a:lnTo>
                  <a:close/>
                  <a:moveTo>
                    <a:pt x="19497" y="14383"/>
                  </a:moveTo>
                  <a:lnTo>
                    <a:pt x="19497" y="15867"/>
                  </a:lnTo>
                  <a:lnTo>
                    <a:pt x="18012" y="15867"/>
                  </a:lnTo>
                  <a:lnTo>
                    <a:pt x="18012" y="14383"/>
                  </a:lnTo>
                  <a:close/>
                  <a:moveTo>
                    <a:pt x="21057" y="14383"/>
                  </a:moveTo>
                  <a:lnTo>
                    <a:pt x="21057" y="15867"/>
                  </a:lnTo>
                  <a:lnTo>
                    <a:pt x="19571" y="15867"/>
                  </a:lnTo>
                  <a:lnTo>
                    <a:pt x="19571" y="14383"/>
                  </a:lnTo>
                  <a:close/>
                  <a:moveTo>
                    <a:pt x="22616" y="14383"/>
                  </a:moveTo>
                  <a:lnTo>
                    <a:pt x="22616" y="15867"/>
                  </a:lnTo>
                  <a:lnTo>
                    <a:pt x="21147" y="15867"/>
                  </a:lnTo>
                  <a:lnTo>
                    <a:pt x="21147" y="14383"/>
                  </a:lnTo>
                  <a:close/>
                  <a:moveTo>
                    <a:pt x="24190" y="14383"/>
                  </a:moveTo>
                  <a:lnTo>
                    <a:pt x="24190" y="15867"/>
                  </a:lnTo>
                  <a:lnTo>
                    <a:pt x="22706" y="15867"/>
                  </a:lnTo>
                  <a:lnTo>
                    <a:pt x="22706" y="14383"/>
                  </a:lnTo>
                  <a:close/>
                  <a:moveTo>
                    <a:pt x="25750" y="14383"/>
                  </a:moveTo>
                  <a:lnTo>
                    <a:pt x="25750" y="15867"/>
                  </a:lnTo>
                  <a:lnTo>
                    <a:pt x="24266" y="15867"/>
                  </a:lnTo>
                  <a:lnTo>
                    <a:pt x="24266" y="14383"/>
                  </a:lnTo>
                  <a:close/>
                  <a:moveTo>
                    <a:pt x="2280" y="15943"/>
                  </a:moveTo>
                  <a:lnTo>
                    <a:pt x="2280" y="17427"/>
                  </a:lnTo>
                  <a:lnTo>
                    <a:pt x="795" y="17427"/>
                  </a:lnTo>
                  <a:lnTo>
                    <a:pt x="795" y="15943"/>
                  </a:lnTo>
                  <a:close/>
                  <a:moveTo>
                    <a:pt x="3840" y="15943"/>
                  </a:moveTo>
                  <a:lnTo>
                    <a:pt x="3840" y="17427"/>
                  </a:lnTo>
                  <a:lnTo>
                    <a:pt x="2370" y="17427"/>
                  </a:lnTo>
                  <a:lnTo>
                    <a:pt x="2370" y="15943"/>
                  </a:lnTo>
                  <a:close/>
                  <a:moveTo>
                    <a:pt x="5414" y="15943"/>
                  </a:moveTo>
                  <a:lnTo>
                    <a:pt x="5414" y="17427"/>
                  </a:lnTo>
                  <a:lnTo>
                    <a:pt x="3930" y="17427"/>
                  </a:lnTo>
                  <a:lnTo>
                    <a:pt x="3930" y="15943"/>
                  </a:lnTo>
                  <a:close/>
                  <a:moveTo>
                    <a:pt x="6974" y="15943"/>
                  </a:moveTo>
                  <a:lnTo>
                    <a:pt x="6974" y="17427"/>
                  </a:lnTo>
                  <a:lnTo>
                    <a:pt x="5490" y="17427"/>
                  </a:lnTo>
                  <a:lnTo>
                    <a:pt x="5490" y="15943"/>
                  </a:lnTo>
                  <a:close/>
                  <a:moveTo>
                    <a:pt x="8533" y="15943"/>
                  </a:moveTo>
                  <a:lnTo>
                    <a:pt x="8533" y="17427"/>
                  </a:lnTo>
                  <a:lnTo>
                    <a:pt x="7064" y="17427"/>
                  </a:lnTo>
                  <a:lnTo>
                    <a:pt x="7064" y="15943"/>
                  </a:lnTo>
                  <a:close/>
                  <a:moveTo>
                    <a:pt x="10109" y="15943"/>
                  </a:moveTo>
                  <a:lnTo>
                    <a:pt x="10109" y="17427"/>
                  </a:lnTo>
                  <a:lnTo>
                    <a:pt x="8623" y="17427"/>
                  </a:lnTo>
                  <a:lnTo>
                    <a:pt x="8623" y="15943"/>
                  </a:lnTo>
                  <a:close/>
                  <a:moveTo>
                    <a:pt x="11668" y="15943"/>
                  </a:moveTo>
                  <a:lnTo>
                    <a:pt x="11668" y="17427"/>
                  </a:lnTo>
                  <a:lnTo>
                    <a:pt x="10183" y="17427"/>
                  </a:lnTo>
                  <a:lnTo>
                    <a:pt x="10183" y="15943"/>
                  </a:lnTo>
                  <a:close/>
                  <a:moveTo>
                    <a:pt x="13228" y="15943"/>
                  </a:moveTo>
                  <a:lnTo>
                    <a:pt x="13228" y="17427"/>
                  </a:lnTo>
                  <a:lnTo>
                    <a:pt x="11758" y="17427"/>
                  </a:lnTo>
                  <a:lnTo>
                    <a:pt x="11758" y="15943"/>
                  </a:lnTo>
                  <a:close/>
                  <a:moveTo>
                    <a:pt x="14802" y="15943"/>
                  </a:moveTo>
                  <a:lnTo>
                    <a:pt x="14802" y="17427"/>
                  </a:lnTo>
                  <a:lnTo>
                    <a:pt x="13318" y="17427"/>
                  </a:lnTo>
                  <a:lnTo>
                    <a:pt x="13318" y="15943"/>
                  </a:lnTo>
                  <a:close/>
                  <a:moveTo>
                    <a:pt x="16362" y="15943"/>
                  </a:moveTo>
                  <a:lnTo>
                    <a:pt x="16362" y="17427"/>
                  </a:lnTo>
                  <a:lnTo>
                    <a:pt x="14878" y="17427"/>
                  </a:lnTo>
                  <a:lnTo>
                    <a:pt x="14878" y="15943"/>
                  </a:lnTo>
                  <a:close/>
                  <a:moveTo>
                    <a:pt x="17922" y="15943"/>
                  </a:moveTo>
                  <a:lnTo>
                    <a:pt x="17922" y="17427"/>
                  </a:lnTo>
                  <a:lnTo>
                    <a:pt x="16452" y="17427"/>
                  </a:lnTo>
                  <a:lnTo>
                    <a:pt x="16452" y="15943"/>
                  </a:lnTo>
                  <a:close/>
                  <a:moveTo>
                    <a:pt x="19497" y="15943"/>
                  </a:moveTo>
                  <a:lnTo>
                    <a:pt x="19497" y="17427"/>
                  </a:lnTo>
                  <a:lnTo>
                    <a:pt x="18012" y="17427"/>
                  </a:lnTo>
                  <a:lnTo>
                    <a:pt x="18012" y="15943"/>
                  </a:lnTo>
                  <a:close/>
                  <a:moveTo>
                    <a:pt x="21057" y="15943"/>
                  </a:moveTo>
                  <a:lnTo>
                    <a:pt x="21057" y="17427"/>
                  </a:lnTo>
                  <a:lnTo>
                    <a:pt x="19571" y="17427"/>
                  </a:lnTo>
                  <a:lnTo>
                    <a:pt x="19571" y="15943"/>
                  </a:lnTo>
                  <a:close/>
                  <a:moveTo>
                    <a:pt x="22616" y="15943"/>
                  </a:moveTo>
                  <a:lnTo>
                    <a:pt x="22616" y="17427"/>
                  </a:lnTo>
                  <a:lnTo>
                    <a:pt x="21147" y="17427"/>
                  </a:lnTo>
                  <a:lnTo>
                    <a:pt x="21147" y="15943"/>
                  </a:lnTo>
                  <a:close/>
                  <a:moveTo>
                    <a:pt x="24190" y="15943"/>
                  </a:moveTo>
                  <a:lnTo>
                    <a:pt x="24190" y="17427"/>
                  </a:lnTo>
                  <a:lnTo>
                    <a:pt x="22706" y="17427"/>
                  </a:lnTo>
                  <a:lnTo>
                    <a:pt x="22706" y="15943"/>
                  </a:lnTo>
                  <a:close/>
                  <a:moveTo>
                    <a:pt x="25750" y="15943"/>
                  </a:moveTo>
                  <a:lnTo>
                    <a:pt x="25750" y="17427"/>
                  </a:lnTo>
                  <a:lnTo>
                    <a:pt x="24266" y="17427"/>
                  </a:lnTo>
                  <a:lnTo>
                    <a:pt x="24266" y="15943"/>
                  </a:lnTo>
                  <a:close/>
                  <a:moveTo>
                    <a:pt x="2280" y="17517"/>
                  </a:moveTo>
                  <a:lnTo>
                    <a:pt x="2280" y="18987"/>
                  </a:lnTo>
                  <a:lnTo>
                    <a:pt x="795" y="18987"/>
                  </a:lnTo>
                  <a:lnTo>
                    <a:pt x="795" y="17517"/>
                  </a:lnTo>
                  <a:close/>
                  <a:moveTo>
                    <a:pt x="3840" y="17517"/>
                  </a:moveTo>
                  <a:lnTo>
                    <a:pt x="3840" y="18987"/>
                  </a:lnTo>
                  <a:lnTo>
                    <a:pt x="2370" y="18987"/>
                  </a:lnTo>
                  <a:lnTo>
                    <a:pt x="2370" y="17517"/>
                  </a:lnTo>
                  <a:close/>
                  <a:moveTo>
                    <a:pt x="5414" y="17517"/>
                  </a:moveTo>
                  <a:lnTo>
                    <a:pt x="5414" y="18987"/>
                  </a:lnTo>
                  <a:lnTo>
                    <a:pt x="3930" y="18987"/>
                  </a:lnTo>
                  <a:lnTo>
                    <a:pt x="3930" y="17517"/>
                  </a:lnTo>
                  <a:close/>
                  <a:moveTo>
                    <a:pt x="6974" y="17517"/>
                  </a:moveTo>
                  <a:lnTo>
                    <a:pt x="6974" y="18987"/>
                  </a:lnTo>
                  <a:lnTo>
                    <a:pt x="5490" y="18987"/>
                  </a:lnTo>
                  <a:lnTo>
                    <a:pt x="5490" y="17517"/>
                  </a:lnTo>
                  <a:close/>
                  <a:moveTo>
                    <a:pt x="8533" y="17517"/>
                  </a:moveTo>
                  <a:lnTo>
                    <a:pt x="8533" y="18987"/>
                  </a:lnTo>
                  <a:lnTo>
                    <a:pt x="7064" y="18987"/>
                  </a:lnTo>
                  <a:lnTo>
                    <a:pt x="7064" y="17517"/>
                  </a:lnTo>
                  <a:close/>
                  <a:moveTo>
                    <a:pt x="10109" y="17517"/>
                  </a:moveTo>
                  <a:lnTo>
                    <a:pt x="10109" y="18987"/>
                  </a:lnTo>
                  <a:lnTo>
                    <a:pt x="8623" y="18987"/>
                  </a:lnTo>
                  <a:lnTo>
                    <a:pt x="8623" y="17517"/>
                  </a:lnTo>
                  <a:close/>
                  <a:moveTo>
                    <a:pt x="11668" y="17517"/>
                  </a:moveTo>
                  <a:lnTo>
                    <a:pt x="11668" y="18987"/>
                  </a:lnTo>
                  <a:lnTo>
                    <a:pt x="10183" y="18987"/>
                  </a:lnTo>
                  <a:lnTo>
                    <a:pt x="10183" y="17517"/>
                  </a:lnTo>
                  <a:close/>
                  <a:moveTo>
                    <a:pt x="13228" y="17517"/>
                  </a:moveTo>
                  <a:lnTo>
                    <a:pt x="13228" y="18987"/>
                  </a:lnTo>
                  <a:lnTo>
                    <a:pt x="11758" y="18987"/>
                  </a:lnTo>
                  <a:lnTo>
                    <a:pt x="11758" y="17517"/>
                  </a:lnTo>
                  <a:close/>
                  <a:moveTo>
                    <a:pt x="14802" y="17517"/>
                  </a:moveTo>
                  <a:lnTo>
                    <a:pt x="14802" y="18987"/>
                  </a:lnTo>
                  <a:lnTo>
                    <a:pt x="13318" y="18987"/>
                  </a:lnTo>
                  <a:lnTo>
                    <a:pt x="13318" y="17517"/>
                  </a:lnTo>
                  <a:close/>
                  <a:moveTo>
                    <a:pt x="16362" y="17517"/>
                  </a:moveTo>
                  <a:lnTo>
                    <a:pt x="16362" y="18987"/>
                  </a:lnTo>
                  <a:lnTo>
                    <a:pt x="14878" y="18987"/>
                  </a:lnTo>
                  <a:lnTo>
                    <a:pt x="14878" y="17517"/>
                  </a:lnTo>
                  <a:close/>
                  <a:moveTo>
                    <a:pt x="17922" y="17517"/>
                  </a:moveTo>
                  <a:lnTo>
                    <a:pt x="17922" y="18987"/>
                  </a:lnTo>
                  <a:lnTo>
                    <a:pt x="16452" y="18987"/>
                  </a:lnTo>
                  <a:lnTo>
                    <a:pt x="16452" y="17517"/>
                  </a:lnTo>
                  <a:close/>
                  <a:moveTo>
                    <a:pt x="19497" y="17517"/>
                  </a:moveTo>
                  <a:lnTo>
                    <a:pt x="19497" y="18987"/>
                  </a:lnTo>
                  <a:lnTo>
                    <a:pt x="18012" y="18987"/>
                  </a:lnTo>
                  <a:lnTo>
                    <a:pt x="18012" y="17517"/>
                  </a:lnTo>
                  <a:close/>
                  <a:moveTo>
                    <a:pt x="21057" y="17517"/>
                  </a:moveTo>
                  <a:lnTo>
                    <a:pt x="21057" y="18987"/>
                  </a:lnTo>
                  <a:lnTo>
                    <a:pt x="19571" y="18987"/>
                  </a:lnTo>
                  <a:lnTo>
                    <a:pt x="19571" y="17517"/>
                  </a:lnTo>
                  <a:close/>
                  <a:moveTo>
                    <a:pt x="22616" y="17517"/>
                  </a:moveTo>
                  <a:lnTo>
                    <a:pt x="22616" y="18987"/>
                  </a:lnTo>
                  <a:lnTo>
                    <a:pt x="21147" y="18987"/>
                  </a:lnTo>
                  <a:lnTo>
                    <a:pt x="21147" y="17517"/>
                  </a:lnTo>
                  <a:close/>
                  <a:moveTo>
                    <a:pt x="24190" y="17517"/>
                  </a:moveTo>
                  <a:lnTo>
                    <a:pt x="24190" y="18987"/>
                  </a:lnTo>
                  <a:lnTo>
                    <a:pt x="22706" y="18987"/>
                  </a:lnTo>
                  <a:lnTo>
                    <a:pt x="22706" y="17517"/>
                  </a:lnTo>
                  <a:close/>
                  <a:moveTo>
                    <a:pt x="25750" y="17517"/>
                  </a:moveTo>
                  <a:lnTo>
                    <a:pt x="25750" y="18987"/>
                  </a:lnTo>
                  <a:lnTo>
                    <a:pt x="24266" y="18987"/>
                  </a:lnTo>
                  <a:lnTo>
                    <a:pt x="24266" y="17517"/>
                  </a:lnTo>
                  <a:close/>
                  <a:moveTo>
                    <a:pt x="2280" y="19077"/>
                  </a:moveTo>
                  <a:lnTo>
                    <a:pt x="2280" y="20562"/>
                  </a:lnTo>
                  <a:lnTo>
                    <a:pt x="795" y="20562"/>
                  </a:lnTo>
                  <a:lnTo>
                    <a:pt x="795" y="19077"/>
                  </a:lnTo>
                  <a:close/>
                  <a:moveTo>
                    <a:pt x="3840" y="19077"/>
                  </a:moveTo>
                  <a:lnTo>
                    <a:pt x="3840" y="20562"/>
                  </a:lnTo>
                  <a:lnTo>
                    <a:pt x="2370" y="20562"/>
                  </a:lnTo>
                  <a:lnTo>
                    <a:pt x="2370" y="19077"/>
                  </a:lnTo>
                  <a:close/>
                  <a:moveTo>
                    <a:pt x="5414" y="19077"/>
                  </a:moveTo>
                  <a:lnTo>
                    <a:pt x="5414" y="20562"/>
                  </a:lnTo>
                  <a:lnTo>
                    <a:pt x="3930" y="20562"/>
                  </a:lnTo>
                  <a:lnTo>
                    <a:pt x="3930" y="19077"/>
                  </a:lnTo>
                  <a:close/>
                  <a:moveTo>
                    <a:pt x="6974" y="19077"/>
                  </a:moveTo>
                  <a:lnTo>
                    <a:pt x="6974" y="20562"/>
                  </a:lnTo>
                  <a:lnTo>
                    <a:pt x="5490" y="20562"/>
                  </a:lnTo>
                  <a:lnTo>
                    <a:pt x="5490" y="19077"/>
                  </a:lnTo>
                  <a:close/>
                  <a:moveTo>
                    <a:pt x="8533" y="19077"/>
                  </a:moveTo>
                  <a:lnTo>
                    <a:pt x="8533" y="20562"/>
                  </a:lnTo>
                  <a:lnTo>
                    <a:pt x="7064" y="20562"/>
                  </a:lnTo>
                  <a:lnTo>
                    <a:pt x="7064" y="19077"/>
                  </a:lnTo>
                  <a:close/>
                  <a:moveTo>
                    <a:pt x="10109" y="19077"/>
                  </a:moveTo>
                  <a:lnTo>
                    <a:pt x="10109" y="20562"/>
                  </a:lnTo>
                  <a:lnTo>
                    <a:pt x="8623" y="20562"/>
                  </a:lnTo>
                  <a:lnTo>
                    <a:pt x="8623" y="19077"/>
                  </a:lnTo>
                  <a:close/>
                  <a:moveTo>
                    <a:pt x="11668" y="19077"/>
                  </a:moveTo>
                  <a:lnTo>
                    <a:pt x="11668" y="20562"/>
                  </a:lnTo>
                  <a:lnTo>
                    <a:pt x="10183" y="20562"/>
                  </a:lnTo>
                  <a:lnTo>
                    <a:pt x="10183" y="19077"/>
                  </a:lnTo>
                  <a:close/>
                  <a:moveTo>
                    <a:pt x="13228" y="19077"/>
                  </a:moveTo>
                  <a:lnTo>
                    <a:pt x="13228" y="20562"/>
                  </a:lnTo>
                  <a:lnTo>
                    <a:pt x="11758" y="20562"/>
                  </a:lnTo>
                  <a:lnTo>
                    <a:pt x="11758" y="19077"/>
                  </a:lnTo>
                  <a:close/>
                  <a:moveTo>
                    <a:pt x="14802" y="19077"/>
                  </a:moveTo>
                  <a:lnTo>
                    <a:pt x="14802" y="20562"/>
                  </a:lnTo>
                  <a:lnTo>
                    <a:pt x="13318" y="20562"/>
                  </a:lnTo>
                  <a:lnTo>
                    <a:pt x="13318" y="19077"/>
                  </a:lnTo>
                  <a:close/>
                  <a:moveTo>
                    <a:pt x="16362" y="19077"/>
                  </a:moveTo>
                  <a:lnTo>
                    <a:pt x="16362" y="20562"/>
                  </a:lnTo>
                  <a:lnTo>
                    <a:pt x="14878" y="20562"/>
                  </a:lnTo>
                  <a:lnTo>
                    <a:pt x="14878" y="19077"/>
                  </a:lnTo>
                  <a:close/>
                  <a:moveTo>
                    <a:pt x="17922" y="19077"/>
                  </a:moveTo>
                  <a:lnTo>
                    <a:pt x="17922" y="20562"/>
                  </a:lnTo>
                  <a:lnTo>
                    <a:pt x="16452" y="20562"/>
                  </a:lnTo>
                  <a:lnTo>
                    <a:pt x="16452" y="19077"/>
                  </a:lnTo>
                  <a:close/>
                  <a:moveTo>
                    <a:pt x="19497" y="19077"/>
                  </a:moveTo>
                  <a:lnTo>
                    <a:pt x="19497" y="20562"/>
                  </a:lnTo>
                  <a:lnTo>
                    <a:pt x="18012" y="20562"/>
                  </a:lnTo>
                  <a:lnTo>
                    <a:pt x="18012" y="19077"/>
                  </a:lnTo>
                  <a:close/>
                  <a:moveTo>
                    <a:pt x="21057" y="19077"/>
                  </a:moveTo>
                  <a:lnTo>
                    <a:pt x="21057" y="20562"/>
                  </a:lnTo>
                  <a:lnTo>
                    <a:pt x="19571" y="20562"/>
                  </a:lnTo>
                  <a:lnTo>
                    <a:pt x="19571" y="19077"/>
                  </a:lnTo>
                  <a:close/>
                  <a:moveTo>
                    <a:pt x="22616" y="19077"/>
                  </a:moveTo>
                  <a:lnTo>
                    <a:pt x="22616" y="20562"/>
                  </a:lnTo>
                  <a:lnTo>
                    <a:pt x="21147" y="20562"/>
                  </a:lnTo>
                  <a:lnTo>
                    <a:pt x="21147" y="19077"/>
                  </a:lnTo>
                  <a:close/>
                  <a:moveTo>
                    <a:pt x="24190" y="19077"/>
                  </a:moveTo>
                  <a:lnTo>
                    <a:pt x="24190" y="20562"/>
                  </a:lnTo>
                  <a:lnTo>
                    <a:pt x="22706" y="20562"/>
                  </a:lnTo>
                  <a:lnTo>
                    <a:pt x="22706" y="19077"/>
                  </a:lnTo>
                  <a:close/>
                  <a:moveTo>
                    <a:pt x="25750" y="19077"/>
                  </a:moveTo>
                  <a:lnTo>
                    <a:pt x="25750" y="20562"/>
                  </a:lnTo>
                  <a:lnTo>
                    <a:pt x="24266" y="20562"/>
                  </a:lnTo>
                  <a:lnTo>
                    <a:pt x="24266" y="19077"/>
                  </a:lnTo>
                  <a:close/>
                  <a:moveTo>
                    <a:pt x="2280" y="20636"/>
                  </a:moveTo>
                  <a:lnTo>
                    <a:pt x="2280" y="22122"/>
                  </a:lnTo>
                  <a:lnTo>
                    <a:pt x="795" y="22122"/>
                  </a:lnTo>
                  <a:lnTo>
                    <a:pt x="795" y="20636"/>
                  </a:lnTo>
                  <a:close/>
                  <a:moveTo>
                    <a:pt x="3840" y="20636"/>
                  </a:moveTo>
                  <a:lnTo>
                    <a:pt x="3840" y="22122"/>
                  </a:lnTo>
                  <a:lnTo>
                    <a:pt x="2370" y="22122"/>
                  </a:lnTo>
                  <a:lnTo>
                    <a:pt x="2370" y="20636"/>
                  </a:lnTo>
                  <a:close/>
                  <a:moveTo>
                    <a:pt x="5414" y="20636"/>
                  </a:moveTo>
                  <a:lnTo>
                    <a:pt x="5414" y="22122"/>
                  </a:lnTo>
                  <a:lnTo>
                    <a:pt x="3930" y="22122"/>
                  </a:lnTo>
                  <a:lnTo>
                    <a:pt x="3930" y="20636"/>
                  </a:lnTo>
                  <a:close/>
                  <a:moveTo>
                    <a:pt x="6974" y="20636"/>
                  </a:moveTo>
                  <a:lnTo>
                    <a:pt x="6974" y="22122"/>
                  </a:lnTo>
                  <a:lnTo>
                    <a:pt x="5490" y="22122"/>
                  </a:lnTo>
                  <a:lnTo>
                    <a:pt x="5490" y="20636"/>
                  </a:lnTo>
                  <a:close/>
                  <a:moveTo>
                    <a:pt x="8533" y="20636"/>
                  </a:moveTo>
                  <a:lnTo>
                    <a:pt x="8533" y="22122"/>
                  </a:lnTo>
                  <a:lnTo>
                    <a:pt x="7064" y="22122"/>
                  </a:lnTo>
                  <a:lnTo>
                    <a:pt x="7064" y="20636"/>
                  </a:lnTo>
                  <a:close/>
                  <a:moveTo>
                    <a:pt x="10109" y="20636"/>
                  </a:moveTo>
                  <a:lnTo>
                    <a:pt x="10109" y="22122"/>
                  </a:lnTo>
                  <a:lnTo>
                    <a:pt x="8623" y="22122"/>
                  </a:lnTo>
                  <a:lnTo>
                    <a:pt x="8623" y="20636"/>
                  </a:lnTo>
                  <a:close/>
                  <a:moveTo>
                    <a:pt x="11668" y="20636"/>
                  </a:moveTo>
                  <a:lnTo>
                    <a:pt x="11668" y="22122"/>
                  </a:lnTo>
                  <a:lnTo>
                    <a:pt x="10183" y="22122"/>
                  </a:lnTo>
                  <a:lnTo>
                    <a:pt x="10183" y="20636"/>
                  </a:lnTo>
                  <a:close/>
                  <a:moveTo>
                    <a:pt x="13228" y="20636"/>
                  </a:moveTo>
                  <a:lnTo>
                    <a:pt x="13228" y="22122"/>
                  </a:lnTo>
                  <a:lnTo>
                    <a:pt x="11758" y="22122"/>
                  </a:lnTo>
                  <a:lnTo>
                    <a:pt x="11758" y="20636"/>
                  </a:lnTo>
                  <a:close/>
                  <a:moveTo>
                    <a:pt x="14802" y="20636"/>
                  </a:moveTo>
                  <a:lnTo>
                    <a:pt x="14802" y="22122"/>
                  </a:lnTo>
                  <a:lnTo>
                    <a:pt x="13318" y="22122"/>
                  </a:lnTo>
                  <a:lnTo>
                    <a:pt x="13318" y="20636"/>
                  </a:lnTo>
                  <a:close/>
                  <a:moveTo>
                    <a:pt x="16362" y="20636"/>
                  </a:moveTo>
                  <a:lnTo>
                    <a:pt x="16362" y="22122"/>
                  </a:lnTo>
                  <a:lnTo>
                    <a:pt x="14878" y="22122"/>
                  </a:lnTo>
                  <a:lnTo>
                    <a:pt x="14878" y="20636"/>
                  </a:lnTo>
                  <a:close/>
                  <a:moveTo>
                    <a:pt x="17922" y="20636"/>
                  </a:moveTo>
                  <a:lnTo>
                    <a:pt x="17922" y="22122"/>
                  </a:lnTo>
                  <a:lnTo>
                    <a:pt x="16452" y="22122"/>
                  </a:lnTo>
                  <a:lnTo>
                    <a:pt x="16452" y="20636"/>
                  </a:lnTo>
                  <a:close/>
                  <a:moveTo>
                    <a:pt x="19497" y="20636"/>
                  </a:moveTo>
                  <a:lnTo>
                    <a:pt x="19497" y="22122"/>
                  </a:lnTo>
                  <a:lnTo>
                    <a:pt x="18012" y="22122"/>
                  </a:lnTo>
                  <a:lnTo>
                    <a:pt x="18012" y="20636"/>
                  </a:lnTo>
                  <a:close/>
                  <a:moveTo>
                    <a:pt x="21057" y="20636"/>
                  </a:moveTo>
                  <a:lnTo>
                    <a:pt x="21057" y="22122"/>
                  </a:lnTo>
                  <a:lnTo>
                    <a:pt x="19571" y="22122"/>
                  </a:lnTo>
                  <a:lnTo>
                    <a:pt x="19571" y="20636"/>
                  </a:lnTo>
                  <a:close/>
                  <a:moveTo>
                    <a:pt x="22616" y="20636"/>
                  </a:moveTo>
                  <a:lnTo>
                    <a:pt x="22616" y="22122"/>
                  </a:lnTo>
                  <a:lnTo>
                    <a:pt x="21147" y="22122"/>
                  </a:lnTo>
                  <a:lnTo>
                    <a:pt x="21147" y="20636"/>
                  </a:lnTo>
                  <a:close/>
                  <a:moveTo>
                    <a:pt x="24190" y="20636"/>
                  </a:moveTo>
                  <a:lnTo>
                    <a:pt x="24190" y="22122"/>
                  </a:lnTo>
                  <a:lnTo>
                    <a:pt x="22706" y="22122"/>
                  </a:lnTo>
                  <a:lnTo>
                    <a:pt x="22706" y="20636"/>
                  </a:lnTo>
                  <a:close/>
                  <a:moveTo>
                    <a:pt x="25750" y="20636"/>
                  </a:moveTo>
                  <a:lnTo>
                    <a:pt x="25750" y="22122"/>
                  </a:lnTo>
                  <a:lnTo>
                    <a:pt x="24266" y="22122"/>
                  </a:lnTo>
                  <a:lnTo>
                    <a:pt x="24266" y="20636"/>
                  </a:lnTo>
                  <a:close/>
                  <a:moveTo>
                    <a:pt x="2280" y="22212"/>
                  </a:moveTo>
                  <a:lnTo>
                    <a:pt x="2280" y="23681"/>
                  </a:lnTo>
                  <a:lnTo>
                    <a:pt x="795" y="23681"/>
                  </a:lnTo>
                  <a:lnTo>
                    <a:pt x="795" y="22212"/>
                  </a:lnTo>
                  <a:close/>
                  <a:moveTo>
                    <a:pt x="3840" y="22212"/>
                  </a:moveTo>
                  <a:lnTo>
                    <a:pt x="3840" y="23681"/>
                  </a:lnTo>
                  <a:lnTo>
                    <a:pt x="2370" y="23681"/>
                  </a:lnTo>
                  <a:lnTo>
                    <a:pt x="2370" y="22212"/>
                  </a:lnTo>
                  <a:close/>
                  <a:moveTo>
                    <a:pt x="5414" y="22212"/>
                  </a:moveTo>
                  <a:lnTo>
                    <a:pt x="5414" y="23681"/>
                  </a:lnTo>
                  <a:lnTo>
                    <a:pt x="3930" y="23681"/>
                  </a:lnTo>
                  <a:lnTo>
                    <a:pt x="3930" y="22212"/>
                  </a:lnTo>
                  <a:close/>
                  <a:moveTo>
                    <a:pt x="6974" y="22212"/>
                  </a:moveTo>
                  <a:lnTo>
                    <a:pt x="6974" y="23681"/>
                  </a:lnTo>
                  <a:lnTo>
                    <a:pt x="5490" y="23681"/>
                  </a:lnTo>
                  <a:lnTo>
                    <a:pt x="5490" y="22212"/>
                  </a:lnTo>
                  <a:close/>
                  <a:moveTo>
                    <a:pt x="8533" y="22212"/>
                  </a:moveTo>
                  <a:lnTo>
                    <a:pt x="8533" y="23681"/>
                  </a:lnTo>
                  <a:lnTo>
                    <a:pt x="7064" y="23681"/>
                  </a:lnTo>
                  <a:lnTo>
                    <a:pt x="7064" y="22212"/>
                  </a:lnTo>
                  <a:close/>
                  <a:moveTo>
                    <a:pt x="10109" y="22212"/>
                  </a:moveTo>
                  <a:lnTo>
                    <a:pt x="10109" y="23681"/>
                  </a:lnTo>
                  <a:lnTo>
                    <a:pt x="8623" y="23681"/>
                  </a:lnTo>
                  <a:lnTo>
                    <a:pt x="8623" y="22212"/>
                  </a:lnTo>
                  <a:close/>
                  <a:moveTo>
                    <a:pt x="11668" y="22212"/>
                  </a:moveTo>
                  <a:lnTo>
                    <a:pt x="11668" y="23681"/>
                  </a:lnTo>
                  <a:lnTo>
                    <a:pt x="10183" y="23681"/>
                  </a:lnTo>
                  <a:lnTo>
                    <a:pt x="10183" y="22212"/>
                  </a:lnTo>
                  <a:close/>
                  <a:moveTo>
                    <a:pt x="13228" y="22212"/>
                  </a:moveTo>
                  <a:lnTo>
                    <a:pt x="13228" y="23681"/>
                  </a:lnTo>
                  <a:lnTo>
                    <a:pt x="11758" y="23681"/>
                  </a:lnTo>
                  <a:lnTo>
                    <a:pt x="11758" y="22212"/>
                  </a:lnTo>
                  <a:close/>
                  <a:moveTo>
                    <a:pt x="14802" y="22212"/>
                  </a:moveTo>
                  <a:lnTo>
                    <a:pt x="14802" y="23681"/>
                  </a:lnTo>
                  <a:lnTo>
                    <a:pt x="13318" y="23681"/>
                  </a:lnTo>
                  <a:lnTo>
                    <a:pt x="13318" y="22212"/>
                  </a:lnTo>
                  <a:close/>
                  <a:moveTo>
                    <a:pt x="16362" y="22212"/>
                  </a:moveTo>
                  <a:lnTo>
                    <a:pt x="16362" y="23681"/>
                  </a:lnTo>
                  <a:lnTo>
                    <a:pt x="14878" y="23681"/>
                  </a:lnTo>
                  <a:lnTo>
                    <a:pt x="14878" y="22212"/>
                  </a:lnTo>
                  <a:close/>
                  <a:moveTo>
                    <a:pt x="17922" y="22212"/>
                  </a:moveTo>
                  <a:lnTo>
                    <a:pt x="17922" y="23681"/>
                  </a:lnTo>
                  <a:lnTo>
                    <a:pt x="16452" y="23681"/>
                  </a:lnTo>
                  <a:lnTo>
                    <a:pt x="16452" y="22212"/>
                  </a:lnTo>
                  <a:close/>
                  <a:moveTo>
                    <a:pt x="25750" y="22212"/>
                  </a:moveTo>
                  <a:lnTo>
                    <a:pt x="25750" y="23681"/>
                  </a:lnTo>
                  <a:lnTo>
                    <a:pt x="24266" y="23681"/>
                  </a:lnTo>
                  <a:lnTo>
                    <a:pt x="24266" y="22212"/>
                  </a:lnTo>
                  <a:close/>
                  <a:moveTo>
                    <a:pt x="6974" y="0"/>
                  </a:moveTo>
                  <a:lnTo>
                    <a:pt x="6974" y="210"/>
                  </a:lnTo>
                  <a:lnTo>
                    <a:pt x="5490" y="210"/>
                  </a:lnTo>
                  <a:lnTo>
                    <a:pt x="5490" y="46"/>
                  </a:lnTo>
                  <a:cubicBezTo>
                    <a:pt x="5460" y="60"/>
                    <a:pt x="5430" y="60"/>
                    <a:pt x="5414" y="76"/>
                  </a:cubicBezTo>
                  <a:lnTo>
                    <a:pt x="5414" y="210"/>
                  </a:lnTo>
                  <a:lnTo>
                    <a:pt x="5040" y="210"/>
                  </a:lnTo>
                  <a:cubicBezTo>
                    <a:pt x="4920" y="256"/>
                    <a:pt x="4800" y="286"/>
                    <a:pt x="4664" y="300"/>
                  </a:cubicBezTo>
                  <a:lnTo>
                    <a:pt x="5414" y="300"/>
                  </a:lnTo>
                  <a:lnTo>
                    <a:pt x="5414" y="1786"/>
                  </a:lnTo>
                  <a:lnTo>
                    <a:pt x="3930" y="1786"/>
                  </a:lnTo>
                  <a:lnTo>
                    <a:pt x="3930" y="300"/>
                  </a:lnTo>
                  <a:lnTo>
                    <a:pt x="4080" y="300"/>
                  </a:lnTo>
                  <a:cubicBezTo>
                    <a:pt x="3720" y="300"/>
                    <a:pt x="3360" y="270"/>
                    <a:pt x="2984" y="240"/>
                  </a:cubicBezTo>
                  <a:cubicBezTo>
                    <a:pt x="2850" y="240"/>
                    <a:pt x="2700" y="226"/>
                    <a:pt x="2565" y="226"/>
                  </a:cubicBezTo>
                  <a:cubicBezTo>
                    <a:pt x="2505" y="226"/>
                    <a:pt x="2430" y="210"/>
                    <a:pt x="2370" y="210"/>
                  </a:cubicBezTo>
                  <a:lnTo>
                    <a:pt x="2100" y="210"/>
                  </a:lnTo>
                  <a:cubicBezTo>
                    <a:pt x="2085" y="210"/>
                    <a:pt x="2055" y="226"/>
                    <a:pt x="2025" y="226"/>
                  </a:cubicBezTo>
                  <a:lnTo>
                    <a:pt x="1335" y="226"/>
                  </a:lnTo>
                  <a:cubicBezTo>
                    <a:pt x="1305" y="226"/>
                    <a:pt x="1290" y="210"/>
                    <a:pt x="1275" y="210"/>
                  </a:cubicBezTo>
                  <a:lnTo>
                    <a:pt x="795" y="210"/>
                  </a:lnTo>
                  <a:lnTo>
                    <a:pt x="795" y="180"/>
                  </a:lnTo>
                  <a:lnTo>
                    <a:pt x="705" y="180"/>
                  </a:lnTo>
                  <a:lnTo>
                    <a:pt x="705" y="210"/>
                  </a:lnTo>
                  <a:lnTo>
                    <a:pt x="241" y="210"/>
                  </a:lnTo>
                  <a:cubicBezTo>
                    <a:pt x="241" y="240"/>
                    <a:pt x="225" y="270"/>
                    <a:pt x="225" y="300"/>
                  </a:cubicBezTo>
                  <a:lnTo>
                    <a:pt x="705" y="300"/>
                  </a:lnTo>
                  <a:lnTo>
                    <a:pt x="705" y="1786"/>
                  </a:lnTo>
                  <a:lnTo>
                    <a:pt x="435" y="1786"/>
                  </a:lnTo>
                  <a:lnTo>
                    <a:pt x="435" y="1860"/>
                  </a:lnTo>
                  <a:lnTo>
                    <a:pt x="705" y="1860"/>
                  </a:lnTo>
                  <a:lnTo>
                    <a:pt x="705" y="3345"/>
                  </a:lnTo>
                  <a:lnTo>
                    <a:pt x="255" y="3345"/>
                  </a:lnTo>
                  <a:cubicBezTo>
                    <a:pt x="255" y="3375"/>
                    <a:pt x="255" y="3405"/>
                    <a:pt x="271" y="3435"/>
                  </a:cubicBezTo>
                  <a:lnTo>
                    <a:pt x="705" y="3435"/>
                  </a:lnTo>
                  <a:lnTo>
                    <a:pt x="705" y="4545"/>
                  </a:lnTo>
                  <a:cubicBezTo>
                    <a:pt x="735" y="4575"/>
                    <a:pt x="765" y="4589"/>
                    <a:pt x="795" y="4619"/>
                  </a:cubicBezTo>
                  <a:lnTo>
                    <a:pt x="795" y="3435"/>
                  </a:lnTo>
                  <a:lnTo>
                    <a:pt x="2280" y="3435"/>
                  </a:lnTo>
                  <a:lnTo>
                    <a:pt x="2280" y="4905"/>
                  </a:lnTo>
                  <a:lnTo>
                    <a:pt x="945" y="4905"/>
                  </a:lnTo>
                  <a:lnTo>
                    <a:pt x="945" y="4995"/>
                  </a:lnTo>
                  <a:lnTo>
                    <a:pt x="2280" y="4995"/>
                  </a:lnTo>
                  <a:lnTo>
                    <a:pt x="2280" y="6479"/>
                  </a:lnTo>
                  <a:lnTo>
                    <a:pt x="930" y="6479"/>
                  </a:lnTo>
                  <a:cubicBezTo>
                    <a:pt x="915" y="6509"/>
                    <a:pt x="885" y="6539"/>
                    <a:pt x="855" y="6555"/>
                  </a:cubicBezTo>
                  <a:lnTo>
                    <a:pt x="2280" y="6555"/>
                  </a:lnTo>
                  <a:lnTo>
                    <a:pt x="2280" y="8039"/>
                  </a:lnTo>
                  <a:lnTo>
                    <a:pt x="795" y="8039"/>
                  </a:lnTo>
                  <a:lnTo>
                    <a:pt x="795" y="6629"/>
                  </a:lnTo>
                  <a:lnTo>
                    <a:pt x="705" y="6719"/>
                  </a:lnTo>
                  <a:lnTo>
                    <a:pt x="705" y="8039"/>
                  </a:lnTo>
                  <a:lnTo>
                    <a:pt x="421" y="8039"/>
                  </a:lnTo>
                  <a:cubicBezTo>
                    <a:pt x="405" y="8069"/>
                    <a:pt x="405" y="8099"/>
                    <a:pt x="391" y="8129"/>
                  </a:cubicBezTo>
                  <a:lnTo>
                    <a:pt x="705" y="8129"/>
                  </a:lnTo>
                  <a:lnTo>
                    <a:pt x="705" y="9598"/>
                  </a:lnTo>
                  <a:lnTo>
                    <a:pt x="181" y="9598"/>
                  </a:lnTo>
                  <a:cubicBezTo>
                    <a:pt x="165" y="9628"/>
                    <a:pt x="165" y="9658"/>
                    <a:pt x="165" y="9688"/>
                  </a:cubicBezTo>
                  <a:lnTo>
                    <a:pt x="705" y="9688"/>
                  </a:lnTo>
                  <a:lnTo>
                    <a:pt x="705" y="11174"/>
                  </a:lnTo>
                  <a:lnTo>
                    <a:pt x="301" y="11174"/>
                  </a:lnTo>
                  <a:cubicBezTo>
                    <a:pt x="301" y="11188"/>
                    <a:pt x="315" y="11204"/>
                    <a:pt x="331" y="11218"/>
                  </a:cubicBezTo>
                  <a:cubicBezTo>
                    <a:pt x="331" y="11234"/>
                    <a:pt x="345" y="11248"/>
                    <a:pt x="345" y="11248"/>
                  </a:cubicBezTo>
                  <a:lnTo>
                    <a:pt x="705" y="11248"/>
                  </a:lnTo>
                  <a:lnTo>
                    <a:pt x="705" y="11728"/>
                  </a:lnTo>
                  <a:cubicBezTo>
                    <a:pt x="770" y="11873"/>
                    <a:pt x="790" y="12031"/>
                    <a:pt x="795" y="12192"/>
                  </a:cubicBezTo>
                  <a:lnTo>
                    <a:pt x="795" y="12192"/>
                  </a:lnTo>
                  <a:lnTo>
                    <a:pt x="795" y="11248"/>
                  </a:lnTo>
                  <a:lnTo>
                    <a:pt x="2280" y="11248"/>
                  </a:lnTo>
                  <a:lnTo>
                    <a:pt x="2280" y="12733"/>
                  </a:lnTo>
                  <a:lnTo>
                    <a:pt x="795" y="12733"/>
                  </a:lnTo>
                  <a:cubicBezTo>
                    <a:pt x="811" y="12763"/>
                    <a:pt x="811" y="12793"/>
                    <a:pt x="811" y="12823"/>
                  </a:cubicBezTo>
                  <a:lnTo>
                    <a:pt x="2280" y="12823"/>
                  </a:lnTo>
                  <a:lnTo>
                    <a:pt x="2280" y="14293"/>
                  </a:lnTo>
                  <a:lnTo>
                    <a:pt x="795" y="14293"/>
                  </a:lnTo>
                  <a:lnTo>
                    <a:pt x="795" y="14233"/>
                  </a:lnTo>
                  <a:cubicBezTo>
                    <a:pt x="751" y="14263"/>
                    <a:pt x="691" y="14308"/>
                    <a:pt x="631" y="14368"/>
                  </a:cubicBezTo>
                  <a:cubicBezTo>
                    <a:pt x="615" y="14368"/>
                    <a:pt x="615" y="14383"/>
                    <a:pt x="615" y="14383"/>
                  </a:cubicBezTo>
                  <a:lnTo>
                    <a:pt x="705" y="14383"/>
                  </a:lnTo>
                  <a:lnTo>
                    <a:pt x="705" y="15867"/>
                  </a:lnTo>
                  <a:lnTo>
                    <a:pt x="271" y="15867"/>
                  </a:lnTo>
                  <a:lnTo>
                    <a:pt x="271" y="15943"/>
                  </a:lnTo>
                  <a:lnTo>
                    <a:pt x="705" y="15943"/>
                  </a:lnTo>
                  <a:lnTo>
                    <a:pt x="705" y="17427"/>
                  </a:lnTo>
                  <a:lnTo>
                    <a:pt x="31" y="17427"/>
                  </a:lnTo>
                  <a:cubicBezTo>
                    <a:pt x="31" y="17457"/>
                    <a:pt x="15" y="17487"/>
                    <a:pt x="1" y="17517"/>
                  </a:cubicBezTo>
                  <a:lnTo>
                    <a:pt x="705" y="17517"/>
                  </a:lnTo>
                  <a:lnTo>
                    <a:pt x="705" y="18987"/>
                  </a:lnTo>
                  <a:lnTo>
                    <a:pt x="571" y="18987"/>
                  </a:lnTo>
                  <a:cubicBezTo>
                    <a:pt x="585" y="19017"/>
                    <a:pt x="585" y="19047"/>
                    <a:pt x="585" y="19077"/>
                  </a:cubicBezTo>
                  <a:lnTo>
                    <a:pt x="705" y="19077"/>
                  </a:lnTo>
                  <a:lnTo>
                    <a:pt x="705" y="19842"/>
                  </a:lnTo>
                  <a:lnTo>
                    <a:pt x="721" y="19856"/>
                  </a:lnTo>
                  <a:cubicBezTo>
                    <a:pt x="811" y="20096"/>
                    <a:pt x="781" y="20322"/>
                    <a:pt x="781" y="20576"/>
                  </a:cubicBezTo>
                  <a:cubicBezTo>
                    <a:pt x="781" y="20666"/>
                    <a:pt x="811" y="20906"/>
                    <a:pt x="781" y="20996"/>
                  </a:cubicBezTo>
                  <a:cubicBezTo>
                    <a:pt x="765" y="21072"/>
                    <a:pt x="751" y="21086"/>
                    <a:pt x="705" y="21102"/>
                  </a:cubicBezTo>
                  <a:lnTo>
                    <a:pt x="705" y="22122"/>
                  </a:lnTo>
                  <a:lnTo>
                    <a:pt x="165" y="22122"/>
                  </a:lnTo>
                  <a:cubicBezTo>
                    <a:pt x="165" y="22152"/>
                    <a:pt x="151" y="22182"/>
                    <a:pt x="151" y="22212"/>
                  </a:cubicBezTo>
                  <a:lnTo>
                    <a:pt x="705" y="22212"/>
                  </a:lnTo>
                  <a:lnTo>
                    <a:pt x="705" y="23681"/>
                  </a:lnTo>
                  <a:lnTo>
                    <a:pt x="91" y="23681"/>
                  </a:lnTo>
                  <a:lnTo>
                    <a:pt x="91" y="23771"/>
                  </a:lnTo>
                  <a:lnTo>
                    <a:pt x="705" y="23771"/>
                  </a:lnTo>
                  <a:lnTo>
                    <a:pt x="705" y="23966"/>
                  </a:lnTo>
                  <a:lnTo>
                    <a:pt x="795" y="23966"/>
                  </a:lnTo>
                  <a:lnTo>
                    <a:pt x="795" y="23771"/>
                  </a:lnTo>
                  <a:lnTo>
                    <a:pt x="2280" y="23771"/>
                  </a:lnTo>
                  <a:lnTo>
                    <a:pt x="2280" y="24041"/>
                  </a:lnTo>
                  <a:lnTo>
                    <a:pt x="2370" y="24041"/>
                  </a:lnTo>
                  <a:lnTo>
                    <a:pt x="2370" y="23771"/>
                  </a:lnTo>
                  <a:lnTo>
                    <a:pt x="3840" y="23771"/>
                  </a:lnTo>
                  <a:lnTo>
                    <a:pt x="3840" y="23951"/>
                  </a:lnTo>
                  <a:lnTo>
                    <a:pt x="3930" y="23951"/>
                  </a:lnTo>
                  <a:lnTo>
                    <a:pt x="3930" y="23771"/>
                  </a:lnTo>
                  <a:lnTo>
                    <a:pt x="5414" y="23771"/>
                  </a:lnTo>
                  <a:lnTo>
                    <a:pt x="5414" y="23876"/>
                  </a:lnTo>
                  <a:lnTo>
                    <a:pt x="5490" y="23876"/>
                  </a:lnTo>
                  <a:lnTo>
                    <a:pt x="5490" y="23771"/>
                  </a:lnTo>
                  <a:lnTo>
                    <a:pt x="6974" y="23771"/>
                  </a:lnTo>
                  <a:lnTo>
                    <a:pt x="6974" y="23831"/>
                  </a:lnTo>
                  <a:lnTo>
                    <a:pt x="7064" y="23876"/>
                  </a:lnTo>
                  <a:lnTo>
                    <a:pt x="7064" y="23771"/>
                  </a:lnTo>
                  <a:lnTo>
                    <a:pt x="8533" y="23771"/>
                  </a:lnTo>
                  <a:lnTo>
                    <a:pt x="8533" y="23876"/>
                  </a:lnTo>
                  <a:lnTo>
                    <a:pt x="8623" y="23876"/>
                  </a:lnTo>
                  <a:lnTo>
                    <a:pt x="8623" y="23771"/>
                  </a:lnTo>
                  <a:lnTo>
                    <a:pt x="10109" y="23771"/>
                  </a:lnTo>
                  <a:lnTo>
                    <a:pt x="10109" y="23966"/>
                  </a:lnTo>
                  <a:lnTo>
                    <a:pt x="10183" y="23966"/>
                  </a:lnTo>
                  <a:lnTo>
                    <a:pt x="10183" y="23771"/>
                  </a:lnTo>
                  <a:lnTo>
                    <a:pt x="11668" y="23771"/>
                  </a:lnTo>
                  <a:lnTo>
                    <a:pt x="11668" y="23966"/>
                  </a:lnTo>
                  <a:lnTo>
                    <a:pt x="11758" y="23966"/>
                  </a:lnTo>
                  <a:lnTo>
                    <a:pt x="11758" y="23771"/>
                  </a:lnTo>
                  <a:lnTo>
                    <a:pt x="12328" y="23771"/>
                  </a:lnTo>
                  <a:cubicBezTo>
                    <a:pt x="12543" y="23702"/>
                    <a:pt x="12774" y="23688"/>
                    <a:pt x="13007" y="23688"/>
                  </a:cubicBezTo>
                  <a:cubicBezTo>
                    <a:pt x="13181" y="23688"/>
                    <a:pt x="13356" y="23696"/>
                    <a:pt x="13528" y="23696"/>
                  </a:cubicBezTo>
                  <a:cubicBezTo>
                    <a:pt x="13558" y="23726"/>
                    <a:pt x="13588" y="23756"/>
                    <a:pt x="13632" y="23771"/>
                  </a:cubicBezTo>
                  <a:lnTo>
                    <a:pt x="14802" y="23771"/>
                  </a:lnTo>
                  <a:lnTo>
                    <a:pt x="14802" y="23996"/>
                  </a:lnTo>
                  <a:lnTo>
                    <a:pt x="14878" y="23996"/>
                  </a:lnTo>
                  <a:lnTo>
                    <a:pt x="14878" y="23771"/>
                  </a:lnTo>
                  <a:lnTo>
                    <a:pt x="16362" y="23771"/>
                  </a:lnTo>
                  <a:lnTo>
                    <a:pt x="16362" y="23951"/>
                  </a:lnTo>
                  <a:cubicBezTo>
                    <a:pt x="16392" y="23936"/>
                    <a:pt x="16422" y="23936"/>
                    <a:pt x="16452" y="23921"/>
                  </a:cubicBezTo>
                  <a:lnTo>
                    <a:pt x="16452" y="23771"/>
                  </a:lnTo>
                  <a:lnTo>
                    <a:pt x="17922" y="23771"/>
                  </a:lnTo>
                  <a:lnTo>
                    <a:pt x="17922" y="23786"/>
                  </a:lnTo>
                  <a:lnTo>
                    <a:pt x="18012" y="23786"/>
                  </a:lnTo>
                  <a:lnTo>
                    <a:pt x="18012" y="23771"/>
                  </a:lnTo>
                  <a:lnTo>
                    <a:pt x="18192" y="23771"/>
                  </a:lnTo>
                  <a:cubicBezTo>
                    <a:pt x="18551" y="23756"/>
                    <a:pt x="18911" y="23711"/>
                    <a:pt x="19271" y="23681"/>
                  </a:cubicBezTo>
                  <a:lnTo>
                    <a:pt x="18012" y="23681"/>
                  </a:lnTo>
                  <a:lnTo>
                    <a:pt x="18012" y="22212"/>
                  </a:lnTo>
                  <a:lnTo>
                    <a:pt x="19497" y="22212"/>
                  </a:lnTo>
                  <a:lnTo>
                    <a:pt x="19497" y="23666"/>
                  </a:lnTo>
                  <a:lnTo>
                    <a:pt x="19571" y="23666"/>
                  </a:lnTo>
                  <a:lnTo>
                    <a:pt x="19571" y="22212"/>
                  </a:lnTo>
                  <a:lnTo>
                    <a:pt x="21057" y="22212"/>
                  </a:lnTo>
                  <a:lnTo>
                    <a:pt x="21057" y="23576"/>
                  </a:lnTo>
                  <a:lnTo>
                    <a:pt x="21147" y="23576"/>
                  </a:lnTo>
                  <a:lnTo>
                    <a:pt x="21147" y="22212"/>
                  </a:lnTo>
                  <a:lnTo>
                    <a:pt x="22616" y="22212"/>
                  </a:lnTo>
                  <a:lnTo>
                    <a:pt x="22616" y="23681"/>
                  </a:lnTo>
                  <a:lnTo>
                    <a:pt x="22331" y="23681"/>
                  </a:lnTo>
                  <a:cubicBezTo>
                    <a:pt x="22526" y="23726"/>
                    <a:pt x="22721" y="23726"/>
                    <a:pt x="22916" y="23771"/>
                  </a:cubicBezTo>
                  <a:lnTo>
                    <a:pt x="23576" y="23771"/>
                  </a:lnTo>
                  <a:lnTo>
                    <a:pt x="23936" y="23681"/>
                  </a:lnTo>
                  <a:lnTo>
                    <a:pt x="22706" y="23681"/>
                  </a:lnTo>
                  <a:lnTo>
                    <a:pt x="22706" y="22212"/>
                  </a:lnTo>
                  <a:lnTo>
                    <a:pt x="24190" y="22212"/>
                  </a:lnTo>
                  <a:lnTo>
                    <a:pt x="24190" y="23681"/>
                  </a:lnTo>
                  <a:lnTo>
                    <a:pt x="23936" y="23681"/>
                  </a:lnTo>
                  <a:cubicBezTo>
                    <a:pt x="24010" y="23711"/>
                    <a:pt x="24086" y="23741"/>
                    <a:pt x="24176" y="23756"/>
                  </a:cubicBezTo>
                  <a:cubicBezTo>
                    <a:pt x="24206" y="23771"/>
                    <a:pt x="24236" y="23771"/>
                    <a:pt x="24280" y="23771"/>
                  </a:cubicBezTo>
                  <a:lnTo>
                    <a:pt x="25750" y="23771"/>
                  </a:lnTo>
                  <a:lnTo>
                    <a:pt x="25750" y="24101"/>
                  </a:lnTo>
                  <a:cubicBezTo>
                    <a:pt x="25780" y="24101"/>
                    <a:pt x="25810" y="24116"/>
                    <a:pt x="25840" y="24116"/>
                  </a:cubicBezTo>
                  <a:lnTo>
                    <a:pt x="25840" y="23771"/>
                  </a:lnTo>
                  <a:lnTo>
                    <a:pt x="27130" y="23771"/>
                  </a:lnTo>
                  <a:lnTo>
                    <a:pt x="27130" y="23681"/>
                  </a:lnTo>
                  <a:lnTo>
                    <a:pt x="25840" y="23681"/>
                  </a:lnTo>
                  <a:lnTo>
                    <a:pt x="25840" y="22212"/>
                  </a:lnTo>
                  <a:lnTo>
                    <a:pt x="27025" y="22212"/>
                  </a:lnTo>
                  <a:lnTo>
                    <a:pt x="27025" y="22182"/>
                  </a:lnTo>
                  <a:lnTo>
                    <a:pt x="27025" y="22122"/>
                  </a:lnTo>
                  <a:lnTo>
                    <a:pt x="25840" y="22122"/>
                  </a:lnTo>
                  <a:lnTo>
                    <a:pt x="25840" y="20636"/>
                  </a:lnTo>
                  <a:lnTo>
                    <a:pt x="26995" y="20636"/>
                  </a:lnTo>
                  <a:cubicBezTo>
                    <a:pt x="26980" y="20622"/>
                    <a:pt x="26965" y="20592"/>
                    <a:pt x="26950" y="20562"/>
                  </a:cubicBezTo>
                  <a:lnTo>
                    <a:pt x="25840" y="20562"/>
                  </a:lnTo>
                  <a:lnTo>
                    <a:pt x="25840" y="19077"/>
                  </a:lnTo>
                  <a:lnTo>
                    <a:pt x="26965" y="19077"/>
                  </a:lnTo>
                  <a:cubicBezTo>
                    <a:pt x="26965" y="19047"/>
                    <a:pt x="26950" y="19017"/>
                    <a:pt x="26950" y="18987"/>
                  </a:cubicBezTo>
                  <a:lnTo>
                    <a:pt x="25840" y="18987"/>
                  </a:lnTo>
                  <a:lnTo>
                    <a:pt x="25840" y="17517"/>
                  </a:lnTo>
                  <a:lnTo>
                    <a:pt x="26680" y="17517"/>
                  </a:lnTo>
                  <a:cubicBezTo>
                    <a:pt x="26680" y="17487"/>
                    <a:pt x="26665" y="17457"/>
                    <a:pt x="26665" y="17427"/>
                  </a:cubicBezTo>
                  <a:lnTo>
                    <a:pt x="25840" y="17427"/>
                  </a:lnTo>
                  <a:lnTo>
                    <a:pt x="25840" y="15943"/>
                  </a:lnTo>
                  <a:lnTo>
                    <a:pt x="26710" y="15943"/>
                  </a:lnTo>
                  <a:cubicBezTo>
                    <a:pt x="26725" y="15913"/>
                    <a:pt x="26725" y="15897"/>
                    <a:pt x="26740" y="15867"/>
                  </a:cubicBezTo>
                  <a:lnTo>
                    <a:pt x="25840" y="15867"/>
                  </a:lnTo>
                  <a:lnTo>
                    <a:pt x="25840" y="14383"/>
                  </a:lnTo>
                  <a:lnTo>
                    <a:pt x="27310" y="14383"/>
                  </a:lnTo>
                  <a:lnTo>
                    <a:pt x="27310" y="14623"/>
                  </a:lnTo>
                  <a:lnTo>
                    <a:pt x="27400" y="14398"/>
                  </a:lnTo>
                  <a:lnTo>
                    <a:pt x="27400" y="14383"/>
                  </a:lnTo>
                  <a:cubicBezTo>
                    <a:pt x="27415" y="14353"/>
                    <a:pt x="27415" y="14323"/>
                    <a:pt x="27430" y="14293"/>
                  </a:cubicBezTo>
                  <a:lnTo>
                    <a:pt x="27400" y="14293"/>
                  </a:lnTo>
                  <a:lnTo>
                    <a:pt x="27400" y="13423"/>
                  </a:lnTo>
                  <a:cubicBezTo>
                    <a:pt x="27370" y="13243"/>
                    <a:pt x="27355" y="13063"/>
                    <a:pt x="27310" y="12868"/>
                  </a:cubicBezTo>
                  <a:lnTo>
                    <a:pt x="27310" y="14293"/>
                  </a:lnTo>
                  <a:lnTo>
                    <a:pt x="25840" y="14293"/>
                  </a:lnTo>
                  <a:lnTo>
                    <a:pt x="25840" y="12823"/>
                  </a:lnTo>
                  <a:lnTo>
                    <a:pt x="27310" y="12823"/>
                  </a:lnTo>
                  <a:cubicBezTo>
                    <a:pt x="27295" y="12808"/>
                    <a:pt x="27295" y="12793"/>
                    <a:pt x="27295" y="12778"/>
                  </a:cubicBezTo>
                  <a:cubicBezTo>
                    <a:pt x="27295" y="12763"/>
                    <a:pt x="27295" y="12748"/>
                    <a:pt x="27280" y="12733"/>
                  </a:cubicBezTo>
                  <a:lnTo>
                    <a:pt x="25840" y="12733"/>
                  </a:lnTo>
                  <a:lnTo>
                    <a:pt x="25840" y="11248"/>
                  </a:lnTo>
                  <a:lnTo>
                    <a:pt x="27010" y="11248"/>
                  </a:lnTo>
                  <a:cubicBezTo>
                    <a:pt x="27010" y="11218"/>
                    <a:pt x="26995" y="11204"/>
                    <a:pt x="26995" y="11174"/>
                  </a:cubicBezTo>
                  <a:lnTo>
                    <a:pt x="25840" y="11174"/>
                  </a:lnTo>
                  <a:lnTo>
                    <a:pt x="25840" y="9688"/>
                  </a:lnTo>
                  <a:lnTo>
                    <a:pt x="26875" y="9688"/>
                  </a:lnTo>
                  <a:cubicBezTo>
                    <a:pt x="26875" y="9658"/>
                    <a:pt x="26875" y="9628"/>
                    <a:pt x="26860" y="9598"/>
                  </a:cubicBezTo>
                  <a:lnTo>
                    <a:pt x="25840" y="9598"/>
                  </a:lnTo>
                  <a:lnTo>
                    <a:pt x="25840" y="8129"/>
                  </a:lnTo>
                  <a:lnTo>
                    <a:pt x="26770" y="8129"/>
                  </a:lnTo>
                  <a:cubicBezTo>
                    <a:pt x="26770" y="8099"/>
                    <a:pt x="26770" y="8069"/>
                    <a:pt x="26755" y="8039"/>
                  </a:cubicBezTo>
                  <a:lnTo>
                    <a:pt x="25840" y="8039"/>
                  </a:lnTo>
                  <a:lnTo>
                    <a:pt x="25840" y="6555"/>
                  </a:lnTo>
                  <a:lnTo>
                    <a:pt x="26965" y="6555"/>
                  </a:lnTo>
                  <a:cubicBezTo>
                    <a:pt x="26980" y="6525"/>
                    <a:pt x="26980" y="6509"/>
                    <a:pt x="26995" y="6479"/>
                  </a:cubicBezTo>
                  <a:lnTo>
                    <a:pt x="25840" y="6479"/>
                  </a:lnTo>
                  <a:lnTo>
                    <a:pt x="25840" y="4995"/>
                  </a:lnTo>
                  <a:lnTo>
                    <a:pt x="27310" y="4995"/>
                  </a:lnTo>
                  <a:lnTo>
                    <a:pt x="27310" y="4905"/>
                  </a:lnTo>
                  <a:lnTo>
                    <a:pt x="25840" y="4905"/>
                  </a:lnTo>
                  <a:lnTo>
                    <a:pt x="25840" y="3435"/>
                  </a:lnTo>
                  <a:lnTo>
                    <a:pt x="27310" y="3435"/>
                  </a:lnTo>
                  <a:lnTo>
                    <a:pt x="27310" y="3480"/>
                  </a:lnTo>
                  <a:cubicBezTo>
                    <a:pt x="27340" y="3105"/>
                    <a:pt x="27385" y="2730"/>
                    <a:pt x="27400" y="2355"/>
                  </a:cubicBezTo>
                  <a:cubicBezTo>
                    <a:pt x="27400" y="2026"/>
                    <a:pt x="27340" y="1696"/>
                    <a:pt x="27310" y="1366"/>
                  </a:cubicBezTo>
                  <a:lnTo>
                    <a:pt x="27310" y="1786"/>
                  </a:lnTo>
                  <a:lnTo>
                    <a:pt x="25840" y="1786"/>
                  </a:lnTo>
                  <a:lnTo>
                    <a:pt x="25840" y="300"/>
                  </a:lnTo>
                  <a:lnTo>
                    <a:pt x="27235" y="300"/>
                  </a:lnTo>
                  <a:cubicBezTo>
                    <a:pt x="27235" y="270"/>
                    <a:pt x="27235" y="240"/>
                    <a:pt x="27220" y="210"/>
                  </a:cubicBezTo>
                  <a:lnTo>
                    <a:pt x="27055" y="210"/>
                  </a:lnTo>
                  <a:cubicBezTo>
                    <a:pt x="27055" y="226"/>
                    <a:pt x="27040" y="226"/>
                    <a:pt x="27040" y="226"/>
                  </a:cubicBezTo>
                  <a:cubicBezTo>
                    <a:pt x="27040" y="210"/>
                    <a:pt x="27040" y="210"/>
                    <a:pt x="27025" y="210"/>
                  </a:cubicBezTo>
                  <a:lnTo>
                    <a:pt x="25840" y="210"/>
                  </a:lnTo>
                  <a:lnTo>
                    <a:pt x="25840" y="166"/>
                  </a:lnTo>
                  <a:lnTo>
                    <a:pt x="25750" y="166"/>
                  </a:lnTo>
                  <a:lnTo>
                    <a:pt x="25750" y="210"/>
                  </a:lnTo>
                  <a:lnTo>
                    <a:pt x="23111" y="210"/>
                  </a:lnTo>
                  <a:cubicBezTo>
                    <a:pt x="22946" y="226"/>
                    <a:pt x="22781" y="270"/>
                    <a:pt x="22616" y="300"/>
                  </a:cubicBezTo>
                  <a:lnTo>
                    <a:pt x="22616" y="1786"/>
                  </a:lnTo>
                  <a:lnTo>
                    <a:pt x="21147" y="1786"/>
                  </a:lnTo>
                  <a:lnTo>
                    <a:pt x="21147" y="406"/>
                  </a:lnTo>
                  <a:cubicBezTo>
                    <a:pt x="21117" y="406"/>
                    <a:pt x="21087" y="406"/>
                    <a:pt x="21057" y="390"/>
                  </a:cubicBezTo>
                  <a:lnTo>
                    <a:pt x="21057" y="1786"/>
                  </a:lnTo>
                  <a:lnTo>
                    <a:pt x="19571" y="1786"/>
                  </a:lnTo>
                  <a:lnTo>
                    <a:pt x="19571" y="450"/>
                  </a:lnTo>
                  <a:cubicBezTo>
                    <a:pt x="19541" y="466"/>
                    <a:pt x="19511" y="466"/>
                    <a:pt x="19497" y="466"/>
                  </a:cubicBezTo>
                  <a:lnTo>
                    <a:pt x="19497" y="1786"/>
                  </a:lnTo>
                  <a:lnTo>
                    <a:pt x="18012" y="1786"/>
                  </a:lnTo>
                  <a:lnTo>
                    <a:pt x="18012" y="300"/>
                  </a:lnTo>
                  <a:lnTo>
                    <a:pt x="18627" y="300"/>
                  </a:lnTo>
                  <a:cubicBezTo>
                    <a:pt x="18567" y="270"/>
                    <a:pt x="18551" y="240"/>
                    <a:pt x="18507" y="210"/>
                  </a:cubicBezTo>
                  <a:lnTo>
                    <a:pt x="18237" y="210"/>
                  </a:lnTo>
                  <a:cubicBezTo>
                    <a:pt x="18117" y="240"/>
                    <a:pt x="18012" y="286"/>
                    <a:pt x="17922" y="316"/>
                  </a:cubicBezTo>
                  <a:lnTo>
                    <a:pt x="17922" y="1786"/>
                  </a:lnTo>
                  <a:lnTo>
                    <a:pt x="16452" y="1786"/>
                  </a:lnTo>
                  <a:lnTo>
                    <a:pt x="16452" y="480"/>
                  </a:lnTo>
                  <a:lnTo>
                    <a:pt x="16362" y="480"/>
                  </a:lnTo>
                  <a:lnTo>
                    <a:pt x="16362" y="1786"/>
                  </a:lnTo>
                  <a:lnTo>
                    <a:pt x="14878" y="1786"/>
                  </a:lnTo>
                  <a:lnTo>
                    <a:pt x="14878" y="300"/>
                  </a:lnTo>
                  <a:lnTo>
                    <a:pt x="15042" y="300"/>
                  </a:lnTo>
                  <a:cubicBezTo>
                    <a:pt x="14998" y="300"/>
                    <a:pt x="14938" y="286"/>
                    <a:pt x="14862" y="286"/>
                  </a:cubicBezTo>
                  <a:cubicBezTo>
                    <a:pt x="14518" y="286"/>
                    <a:pt x="14158" y="300"/>
                    <a:pt x="13812" y="300"/>
                  </a:cubicBezTo>
                  <a:lnTo>
                    <a:pt x="14802" y="300"/>
                  </a:lnTo>
                  <a:lnTo>
                    <a:pt x="14802" y="1786"/>
                  </a:lnTo>
                  <a:lnTo>
                    <a:pt x="13318" y="1786"/>
                  </a:lnTo>
                  <a:lnTo>
                    <a:pt x="13318" y="300"/>
                  </a:lnTo>
                  <a:lnTo>
                    <a:pt x="13812" y="300"/>
                  </a:lnTo>
                  <a:cubicBezTo>
                    <a:pt x="13662" y="300"/>
                    <a:pt x="13528" y="300"/>
                    <a:pt x="13392" y="270"/>
                  </a:cubicBezTo>
                  <a:cubicBezTo>
                    <a:pt x="13332" y="256"/>
                    <a:pt x="13272" y="226"/>
                    <a:pt x="13228" y="196"/>
                  </a:cubicBezTo>
                  <a:lnTo>
                    <a:pt x="13228" y="210"/>
                  </a:lnTo>
                  <a:lnTo>
                    <a:pt x="12298" y="210"/>
                  </a:lnTo>
                  <a:cubicBezTo>
                    <a:pt x="12283" y="240"/>
                    <a:pt x="12223" y="256"/>
                    <a:pt x="12223" y="270"/>
                  </a:cubicBezTo>
                  <a:cubicBezTo>
                    <a:pt x="12103" y="286"/>
                    <a:pt x="11773" y="286"/>
                    <a:pt x="11383" y="300"/>
                  </a:cubicBezTo>
                  <a:lnTo>
                    <a:pt x="11668" y="300"/>
                  </a:lnTo>
                  <a:lnTo>
                    <a:pt x="11668" y="1786"/>
                  </a:lnTo>
                  <a:lnTo>
                    <a:pt x="10183" y="1786"/>
                  </a:lnTo>
                  <a:lnTo>
                    <a:pt x="10183" y="406"/>
                  </a:lnTo>
                  <a:cubicBezTo>
                    <a:pt x="10153" y="406"/>
                    <a:pt x="10123" y="406"/>
                    <a:pt x="10109" y="420"/>
                  </a:cubicBezTo>
                  <a:lnTo>
                    <a:pt x="10109" y="1786"/>
                  </a:lnTo>
                  <a:lnTo>
                    <a:pt x="8623" y="1786"/>
                  </a:lnTo>
                  <a:lnTo>
                    <a:pt x="8623" y="390"/>
                  </a:lnTo>
                  <a:cubicBezTo>
                    <a:pt x="8593" y="376"/>
                    <a:pt x="8563" y="376"/>
                    <a:pt x="8533" y="376"/>
                  </a:cubicBezTo>
                  <a:lnTo>
                    <a:pt x="8533" y="1786"/>
                  </a:lnTo>
                  <a:lnTo>
                    <a:pt x="7064" y="1786"/>
                  </a:lnTo>
                  <a:lnTo>
                    <a:pt x="7064" y="300"/>
                  </a:lnTo>
                  <a:lnTo>
                    <a:pt x="8263" y="300"/>
                  </a:lnTo>
                  <a:cubicBezTo>
                    <a:pt x="8143" y="270"/>
                    <a:pt x="8039" y="240"/>
                    <a:pt x="7934" y="210"/>
                  </a:cubicBezTo>
                  <a:lnTo>
                    <a:pt x="7064" y="210"/>
                  </a:lnTo>
                  <a:lnTo>
                    <a:pt x="7064" y="16"/>
                  </a:lnTo>
                  <a:cubicBezTo>
                    <a:pt x="7034" y="16"/>
                    <a:pt x="7004" y="16"/>
                    <a:pt x="6974" y="0"/>
                  </a:cubicBezTo>
                  <a:close/>
                </a:path>
              </a:pathLst>
            </a:custGeom>
            <a:solidFill>
              <a:srgbClr val="E7E3DA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body" idx="1"/>
          </p:nvPr>
        </p:nvSpPr>
        <p:spPr>
          <a:xfrm>
            <a:off x="720000" y="2764325"/>
            <a:ext cx="3856800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715100" y="1404425"/>
            <a:ext cx="3856800" cy="13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8"/>
          <p:cNvGrpSpPr/>
          <p:nvPr/>
        </p:nvGrpSpPr>
        <p:grpSpPr>
          <a:xfrm rot="10372499">
            <a:off x="6651071" y="2831312"/>
            <a:ext cx="2284102" cy="2084966"/>
            <a:chOff x="2751125" y="4707725"/>
            <a:chExt cx="818100" cy="746775"/>
          </a:xfrm>
        </p:grpSpPr>
        <p:sp>
          <p:nvSpPr>
            <p:cNvPr id="50" name="Google Shape;50;p8"/>
            <p:cNvSpPr/>
            <p:nvPr/>
          </p:nvSpPr>
          <p:spPr>
            <a:xfrm>
              <a:off x="2751125" y="4707725"/>
              <a:ext cx="818100" cy="746775"/>
            </a:xfrm>
            <a:custGeom>
              <a:avLst/>
              <a:gdLst/>
              <a:ahLst/>
              <a:cxnLst/>
              <a:rect l="l" t="t" r="r" b="b"/>
              <a:pathLst>
                <a:path w="32724" h="29871" extrusionOk="0">
                  <a:moveTo>
                    <a:pt x="12486" y="1"/>
                  </a:moveTo>
                  <a:cubicBezTo>
                    <a:pt x="12381" y="1"/>
                    <a:pt x="12278" y="4"/>
                    <a:pt x="12178" y="11"/>
                  </a:cubicBezTo>
                  <a:cubicBezTo>
                    <a:pt x="11908" y="27"/>
                    <a:pt x="11714" y="117"/>
                    <a:pt x="11488" y="237"/>
                  </a:cubicBezTo>
                  <a:cubicBezTo>
                    <a:pt x="10904" y="521"/>
                    <a:pt x="10228" y="657"/>
                    <a:pt x="9598" y="867"/>
                  </a:cubicBezTo>
                  <a:cubicBezTo>
                    <a:pt x="9388" y="941"/>
                    <a:pt x="9328" y="1017"/>
                    <a:pt x="9148" y="1151"/>
                  </a:cubicBezTo>
                  <a:cubicBezTo>
                    <a:pt x="8579" y="1616"/>
                    <a:pt x="7694" y="1287"/>
                    <a:pt x="7214" y="1916"/>
                  </a:cubicBezTo>
                  <a:cubicBezTo>
                    <a:pt x="7034" y="2126"/>
                    <a:pt x="6975" y="2441"/>
                    <a:pt x="6705" y="2576"/>
                  </a:cubicBezTo>
                  <a:cubicBezTo>
                    <a:pt x="6389" y="2756"/>
                    <a:pt x="5969" y="2741"/>
                    <a:pt x="5625" y="2861"/>
                  </a:cubicBezTo>
                  <a:cubicBezTo>
                    <a:pt x="5415" y="2936"/>
                    <a:pt x="5279" y="3026"/>
                    <a:pt x="5099" y="3131"/>
                  </a:cubicBezTo>
                  <a:cubicBezTo>
                    <a:pt x="5025" y="3191"/>
                    <a:pt x="4919" y="3206"/>
                    <a:pt x="4859" y="3266"/>
                  </a:cubicBezTo>
                  <a:cubicBezTo>
                    <a:pt x="4755" y="3356"/>
                    <a:pt x="4785" y="3491"/>
                    <a:pt x="4785" y="3610"/>
                  </a:cubicBezTo>
                  <a:cubicBezTo>
                    <a:pt x="4799" y="3716"/>
                    <a:pt x="4815" y="3850"/>
                    <a:pt x="4799" y="3940"/>
                  </a:cubicBezTo>
                  <a:cubicBezTo>
                    <a:pt x="4739" y="4210"/>
                    <a:pt x="4409" y="4360"/>
                    <a:pt x="4169" y="4480"/>
                  </a:cubicBezTo>
                  <a:cubicBezTo>
                    <a:pt x="4019" y="4540"/>
                    <a:pt x="3870" y="4646"/>
                    <a:pt x="3705" y="4720"/>
                  </a:cubicBezTo>
                  <a:cubicBezTo>
                    <a:pt x="3675" y="4720"/>
                    <a:pt x="3585" y="4750"/>
                    <a:pt x="3570" y="4766"/>
                  </a:cubicBezTo>
                  <a:cubicBezTo>
                    <a:pt x="3525" y="4810"/>
                    <a:pt x="3465" y="4900"/>
                    <a:pt x="3420" y="4960"/>
                  </a:cubicBezTo>
                  <a:cubicBezTo>
                    <a:pt x="3345" y="5096"/>
                    <a:pt x="3285" y="5170"/>
                    <a:pt x="3150" y="5276"/>
                  </a:cubicBezTo>
                  <a:cubicBezTo>
                    <a:pt x="2805" y="5560"/>
                    <a:pt x="2430" y="5650"/>
                    <a:pt x="2010" y="5846"/>
                  </a:cubicBezTo>
                  <a:cubicBezTo>
                    <a:pt x="1786" y="5950"/>
                    <a:pt x="1906" y="6070"/>
                    <a:pt x="1860" y="6250"/>
                  </a:cubicBezTo>
                  <a:cubicBezTo>
                    <a:pt x="1770" y="6626"/>
                    <a:pt x="1470" y="6850"/>
                    <a:pt x="1290" y="7180"/>
                  </a:cubicBezTo>
                  <a:cubicBezTo>
                    <a:pt x="1140" y="7465"/>
                    <a:pt x="916" y="7690"/>
                    <a:pt x="720" y="7945"/>
                  </a:cubicBezTo>
                  <a:cubicBezTo>
                    <a:pt x="540" y="8185"/>
                    <a:pt x="420" y="8470"/>
                    <a:pt x="360" y="8755"/>
                  </a:cubicBezTo>
                  <a:cubicBezTo>
                    <a:pt x="330" y="8875"/>
                    <a:pt x="360" y="8979"/>
                    <a:pt x="346" y="9085"/>
                  </a:cubicBezTo>
                  <a:cubicBezTo>
                    <a:pt x="346" y="9235"/>
                    <a:pt x="270" y="9355"/>
                    <a:pt x="210" y="9489"/>
                  </a:cubicBezTo>
                  <a:cubicBezTo>
                    <a:pt x="150" y="9639"/>
                    <a:pt x="90" y="9819"/>
                    <a:pt x="46" y="9985"/>
                  </a:cubicBezTo>
                  <a:cubicBezTo>
                    <a:pt x="0" y="10165"/>
                    <a:pt x="16" y="10209"/>
                    <a:pt x="60" y="10389"/>
                  </a:cubicBezTo>
                  <a:cubicBezTo>
                    <a:pt x="120" y="10645"/>
                    <a:pt x="16" y="10945"/>
                    <a:pt x="46" y="11199"/>
                  </a:cubicBezTo>
                  <a:cubicBezTo>
                    <a:pt x="60" y="11305"/>
                    <a:pt x="106" y="11365"/>
                    <a:pt x="136" y="11469"/>
                  </a:cubicBezTo>
                  <a:cubicBezTo>
                    <a:pt x="136" y="11529"/>
                    <a:pt x="106" y="11589"/>
                    <a:pt x="120" y="11665"/>
                  </a:cubicBezTo>
                  <a:cubicBezTo>
                    <a:pt x="136" y="11785"/>
                    <a:pt x="196" y="11889"/>
                    <a:pt x="196" y="12009"/>
                  </a:cubicBezTo>
                  <a:cubicBezTo>
                    <a:pt x="210" y="12144"/>
                    <a:pt x="196" y="12309"/>
                    <a:pt x="196" y="12459"/>
                  </a:cubicBezTo>
                  <a:cubicBezTo>
                    <a:pt x="196" y="12789"/>
                    <a:pt x="180" y="13104"/>
                    <a:pt x="256" y="13419"/>
                  </a:cubicBezTo>
                  <a:cubicBezTo>
                    <a:pt x="330" y="13764"/>
                    <a:pt x="346" y="14108"/>
                    <a:pt x="436" y="14438"/>
                  </a:cubicBezTo>
                  <a:cubicBezTo>
                    <a:pt x="526" y="14754"/>
                    <a:pt x="406" y="14934"/>
                    <a:pt x="360" y="15248"/>
                  </a:cubicBezTo>
                  <a:cubicBezTo>
                    <a:pt x="316" y="15488"/>
                    <a:pt x="346" y="15758"/>
                    <a:pt x="346" y="15998"/>
                  </a:cubicBezTo>
                  <a:cubicBezTo>
                    <a:pt x="346" y="16224"/>
                    <a:pt x="316" y="16404"/>
                    <a:pt x="256" y="16628"/>
                  </a:cubicBezTo>
                  <a:cubicBezTo>
                    <a:pt x="76" y="17288"/>
                    <a:pt x="480" y="17963"/>
                    <a:pt x="660" y="18608"/>
                  </a:cubicBezTo>
                  <a:cubicBezTo>
                    <a:pt x="886" y="19373"/>
                    <a:pt x="916" y="20213"/>
                    <a:pt x="930" y="21007"/>
                  </a:cubicBezTo>
                  <a:cubicBezTo>
                    <a:pt x="930" y="21833"/>
                    <a:pt x="586" y="22702"/>
                    <a:pt x="840" y="23527"/>
                  </a:cubicBezTo>
                  <a:cubicBezTo>
                    <a:pt x="930" y="23797"/>
                    <a:pt x="1066" y="24052"/>
                    <a:pt x="1080" y="24352"/>
                  </a:cubicBezTo>
                  <a:cubicBezTo>
                    <a:pt x="1110" y="24712"/>
                    <a:pt x="1020" y="25072"/>
                    <a:pt x="930" y="25416"/>
                  </a:cubicBezTo>
                  <a:cubicBezTo>
                    <a:pt x="870" y="25642"/>
                    <a:pt x="766" y="25866"/>
                    <a:pt x="766" y="26092"/>
                  </a:cubicBezTo>
                  <a:cubicBezTo>
                    <a:pt x="780" y="26346"/>
                    <a:pt x="870" y="26602"/>
                    <a:pt x="916" y="26856"/>
                  </a:cubicBezTo>
                  <a:cubicBezTo>
                    <a:pt x="990" y="27366"/>
                    <a:pt x="856" y="27846"/>
                    <a:pt x="856" y="28341"/>
                  </a:cubicBezTo>
                  <a:lnTo>
                    <a:pt x="856" y="28806"/>
                  </a:lnTo>
                  <a:cubicBezTo>
                    <a:pt x="856" y="28986"/>
                    <a:pt x="796" y="29061"/>
                    <a:pt x="706" y="29211"/>
                  </a:cubicBezTo>
                  <a:cubicBezTo>
                    <a:pt x="600" y="29405"/>
                    <a:pt x="646" y="29601"/>
                    <a:pt x="646" y="29795"/>
                  </a:cubicBezTo>
                  <a:lnTo>
                    <a:pt x="646" y="29871"/>
                  </a:lnTo>
                  <a:lnTo>
                    <a:pt x="30984" y="29871"/>
                  </a:lnTo>
                  <a:cubicBezTo>
                    <a:pt x="31944" y="29871"/>
                    <a:pt x="32724" y="29151"/>
                    <a:pt x="32724" y="28266"/>
                  </a:cubicBezTo>
                  <a:lnTo>
                    <a:pt x="32724" y="3341"/>
                  </a:lnTo>
                  <a:cubicBezTo>
                    <a:pt x="32674" y="3341"/>
                    <a:pt x="32624" y="3334"/>
                    <a:pt x="32570" y="3334"/>
                  </a:cubicBezTo>
                  <a:cubicBezTo>
                    <a:pt x="32542" y="3334"/>
                    <a:pt x="32514" y="3336"/>
                    <a:pt x="32484" y="3341"/>
                  </a:cubicBezTo>
                  <a:cubicBezTo>
                    <a:pt x="32363" y="3341"/>
                    <a:pt x="32193" y="3358"/>
                    <a:pt x="32028" y="3358"/>
                  </a:cubicBezTo>
                  <a:cubicBezTo>
                    <a:pt x="31847" y="3358"/>
                    <a:pt x="31671" y="3337"/>
                    <a:pt x="31570" y="3251"/>
                  </a:cubicBezTo>
                  <a:cubicBezTo>
                    <a:pt x="31420" y="3146"/>
                    <a:pt x="31330" y="2996"/>
                    <a:pt x="31240" y="2846"/>
                  </a:cubicBezTo>
                  <a:cubicBezTo>
                    <a:pt x="31150" y="2711"/>
                    <a:pt x="31120" y="2591"/>
                    <a:pt x="30970" y="2531"/>
                  </a:cubicBezTo>
                  <a:cubicBezTo>
                    <a:pt x="30820" y="2456"/>
                    <a:pt x="30684" y="2456"/>
                    <a:pt x="30520" y="2456"/>
                  </a:cubicBezTo>
                  <a:cubicBezTo>
                    <a:pt x="30324" y="2456"/>
                    <a:pt x="30234" y="2351"/>
                    <a:pt x="30144" y="2186"/>
                  </a:cubicBezTo>
                  <a:cubicBezTo>
                    <a:pt x="30054" y="2036"/>
                    <a:pt x="29964" y="1886"/>
                    <a:pt x="29784" y="1796"/>
                  </a:cubicBezTo>
                  <a:cubicBezTo>
                    <a:pt x="29545" y="1676"/>
                    <a:pt x="29245" y="1751"/>
                    <a:pt x="29005" y="1631"/>
                  </a:cubicBezTo>
                  <a:cubicBezTo>
                    <a:pt x="28810" y="1527"/>
                    <a:pt x="28660" y="1347"/>
                    <a:pt x="28465" y="1241"/>
                  </a:cubicBezTo>
                  <a:cubicBezTo>
                    <a:pt x="28210" y="1091"/>
                    <a:pt x="27880" y="1047"/>
                    <a:pt x="27595" y="911"/>
                  </a:cubicBezTo>
                  <a:cubicBezTo>
                    <a:pt x="27235" y="747"/>
                    <a:pt x="26891" y="731"/>
                    <a:pt x="26501" y="701"/>
                  </a:cubicBezTo>
                  <a:cubicBezTo>
                    <a:pt x="26337" y="678"/>
                    <a:pt x="26210" y="627"/>
                    <a:pt x="26062" y="627"/>
                  </a:cubicBezTo>
                  <a:cubicBezTo>
                    <a:pt x="26020" y="627"/>
                    <a:pt x="25977" y="631"/>
                    <a:pt x="25931" y="641"/>
                  </a:cubicBezTo>
                  <a:cubicBezTo>
                    <a:pt x="25781" y="671"/>
                    <a:pt x="25645" y="777"/>
                    <a:pt x="25495" y="821"/>
                  </a:cubicBezTo>
                  <a:cubicBezTo>
                    <a:pt x="25434" y="836"/>
                    <a:pt x="25373" y="840"/>
                    <a:pt x="25312" y="840"/>
                  </a:cubicBezTo>
                  <a:cubicBezTo>
                    <a:pt x="25253" y="840"/>
                    <a:pt x="25194" y="837"/>
                    <a:pt x="25135" y="837"/>
                  </a:cubicBezTo>
                  <a:cubicBezTo>
                    <a:pt x="24925" y="837"/>
                    <a:pt x="24925" y="761"/>
                    <a:pt x="24775" y="671"/>
                  </a:cubicBezTo>
                  <a:cubicBezTo>
                    <a:pt x="24717" y="639"/>
                    <a:pt x="24664" y="626"/>
                    <a:pt x="24612" y="626"/>
                  </a:cubicBezTo>
                  <a:cubicBezTo>
                    <a:pt x="24520" y="626"/>
                    <a:pt x="24432" y="668"/>
                    <a:pt x="24326" y="717"/>
                  </a:cubicBezTo>
                  <a:cubicBezTo>
                    <a:pt x="24251" y="747"/>
                    <a:pt x="24086" y="791"/>
                    <a:pt x="24026" y="851"/>
                  </a:cubicBezTo>
                  <a:cubicBezTo>
                    <a:pt x="23966" y="897"/>
                    <a:pt x="23951" y="971"/>
                    <a:pt x="23891" y="1017"/>
                  </a:cubicBezTo>
                  <a:cubicBezTo>
                    <a:pt x="23711" y="1181"/>
                    <a:pt x="23426" y="1241"/>
                    <a:pt x="23216" y="1377"/>
                  </a:cubicBezTo>
                  <a:cubicBezTo>
                    <a:pt x="23081" y="1467"/>
                    <a:pt x="22961" y="1527"/>
                    <a:pt x="22856" y="1631"/>
                  </a:cubicBezTo>
                  <a:cubicBezTo>
                    <a:pt x="22781" y="1691"/>
                    <a:pt x="22676" y="1781"/>
                    <a:pt x="22586" y="1811"/>
                  </a:cubicBezTo>
                  <a:cubicBezTo>
                    <a:pt x="22510" y="1840"/>
                    <a:pt x="22434" y="1850"/>
                    <a:pt x="22359" y="1850"/>
                  </a:cubicBezTo>
                  <a:cubicBezTo>
                    <a:pt x="22314" y="1850"/>
                    <a:pt x="22270" y="1847"/>
                    <a:pt x="22226" y="1841"/>
                  </a:cubicBezTo>
                  <a:cubicBezTo>
                    <a:pt x="22076" y="1811"/>
                    <a:pt x="21926" y="1721"/>
                    <a:pt x="21776" y="1691"/>
                  </a:cubicBezTo>
                  <a:cubicBezTo>
                    <a:pt x="21582" y="1646"/>
                    <a:pt x="21402" y="1586"/>
                    <a:pt x="21206" y="1571"/>
                  </a:cubicBezTo>
                  <a:cubicBezTo>
                    <a:pt x="21197" y="1570"/>
                    <a:pt x="21187" y="1570"/>
                    <a:pt x="21178" y="1570"/>
                  </a:cubicBezTo>
                  <a:cubicBezTo>
                    <a:pt x="20909" y="1570"/>
                    <a:pt x="20718" y="1767"/>
                    <a:pt x="20472" y="1781"/>
                  </a:cubicBezTo>
                  <a:cubicBezTo>
                    <a:pt x="20449" y="1784"/>
                    <a:pt x="20426" y="1785"/>
                    <a:pt x="20402" y="1785"/>
                  </a:cubicBezTo>
                  <a:cubicBezTo>
                    <a:pt x="20158" y="1785"/>
                    <a:pt x="19866" y="1654"/>
                    <a:pt x="19662" y="1586"/>
                  </a:cubicBezTo>
                  <a:cubicBezTo>
                    <a:pt x="19362" y="1511"/>
                    <a:pt x="19077" y="1407"/>
                    <a:pt x="18792" y="1317"/>
                  </a:cubicBezTo>
                  <a:cubicBezTo>
                    <a:pt x="18477" y="1227"/>
                    <a:pt x="18147" y="1151"/>
                    <a:pt x="17832" y="1031"/>
                  </a:cubicBezTo>
                  <a:cubicBezTo>
                    <a:pt x="17592" y="941"/>
                    <a:pt x="17397" y="897"/>
                    <a:pt x="17143" y="897"/>
                  </a:cubicBezTo>
                  <a:cubicBezTo>
                    <a:pt x="16633" y="897"/>
                    <a:pt x="16153" y="1031"/>
                    <a:pt x="15657" y="1121"/>
                  </a:cubicBezTo>
                  <a:cubicBezTo>
                    <a:pt x="15564" y="1133"/>
                    <a:pt x="15462" y="1181"/>
                    <a:pt x="15366" y="1181"/>
                  </a:cubicBezTo>
                  <a:cubicBezTo>
                    <a:pt x="15337" y="1181"/>
                    <a:pt x="15310" y="1177"/>
                    <a:pt x="15283" y="1167"/>
                  </a:cubicBezTo>
                  <a:cubicBezTo>
                    <a:pt x="15147" y="1107"/>
                    <a:pt x="15073" y="927"/>
                    <a:pt x="14983" y="851"/>
                  </a:cubicBezTo>
                  <a:cubicBezTo>
                    <a:pt x="14577" y="477"/>
                    <a:pt x="14038" y="327"/>
                    <a:pt x="13528" y="147"/>
                  </a:cubicBezTo>
                  <a:cubicBezTo>
                    <a:pt x="13204" y="42"/>
                    <a:pt x="12837" y="1"/>
                    <a:pt x="12486" y="1"/>
                  </a:cubicBezTo>
                  <a:close/>
                </a:path>
              </a:pathLst>
            </a:custGeom>
            <a:solidFill>
              <a:srgbClr val="CF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2752625" y="4708000"/>
              <a:ext cx="771625" cy="694375"/>
            </a:xfrm>
            <a:custGeom>
              <a:avLst/>
              <a:gdLst/>
              <a:ahLst/>
              <a:cxnLst/>
              <a:rect l="l" t="t" r="r" b="b"/>
              <a:pathLst>
                <a:path w="30865" h="27775" extrusionOk="0">
                  <a:moveTo>
                    <a:pt x="12448" y="586"/>
                  </a:moveTo>
                  <a:lnTo>
                    <a:pt x="12448" y="2115"/>
                  </a:lnTo>
                  <a:lnTo>
                    <a:pt x="10918" y="2115"/>
                  </a:lnTo>
                  <a:lnTo>
                    <a:pt x="10918" y="586"/>
                  </a:lnTo>
                  <a:close/>
                  <a:moveTo>
                    <a:pt x="14143" y="586"/>
                  </a:moveTo>
                  <a:lnTo>
                    <a:pt x="14143" y="2115"/>
                  </a:lnTo>
                  <a:lnTo>
                    <a:pt x="12613" y="2115"/>
                  </a:lnTo>
                  <a:lnTo>
                    <a:pt x="12613" y="586"/>
                  </a:lnTo>
                  <a:close/>
                  <a:moveTo>
                    <a:pt x="9044" y="2280"/>
                  </a:moveTo>
                  <a:lnTo>
                    <a:pt x="9044" y="3809"/>
                  </a:lnTo>
                  <a:lnTo>
                    <a:pt x="7529" y="3809"/>
                  </a:lnTo>
                  <a:lnTo>
                    <a:pt x="7529" y="2280"/>
                  </a:lnTo>
                  <a:close/>
                  <a:moveTo>
                    <a:pt x="10738" y="2280"/>
                  </a:moveTo>
                  <a:lnTo>
                    <a:pt x="10738" y="3809"/>
                  </a:lnTo>
                  <a:lnTo>
                    <a:pt x="9224" y="3809"/>
                  </a:lnTo>
                  <a:lnTo>
                    <a:pt x="9224" y="2280"/>
                  </a:lnTo>
                  <a:close/>
                  <a:moveTo>
                    <a:pt x="12448" y="2280"/>
                  </a:moveTo>
                  <a:lnTo>
                    <a:pt x="12448" y="3809"/>
                  </a:lnTo>
                  <a:lnTo>
                    <a:pt x="10918" y="3809"/>
                  </a:lnTo>
                  <a:lnTo>
                    <a:pt x="10918" y="2280"/>
                  </a:lnTo>
                  <a:close/>
                  <a:moveTo>
                    <a:pt x="14143" y="2280"/>
                  </a:moveTo>
                  <a:lnTo>
                    <a:pt x="14143" y="3809"/>
                  </a:lnTo>
                  <a:lnTo>
                    <a:pt x="12613" y="3809"/>
                  </a:lnTo>
                  <a:lnTo>
                    <a:pt x="12613" y="2280"/>
                  </a:lnTo>
                  <a:close/>
                  <a:moveTo>
                    <a:pt x="15837" y="2280"/>
                  </a:moveTo>
                  <a:lnTo>
                    <a:pt x="15837" y="3809"/>
                  </a:lnTo>
                  <a:lnTo>
                    <a:pt x="14307" y="3809"/>
                  </a:lnTo>
                  <a:lnTo>
                    <a:pt x="14307" y="2280"/>
                  </a:lnTo>
                  <a:close/>
                  <a:moveTo>
                    <a:pt x="17532" y="2280"/>
                  </a:moveTo>
                  <a:lnTo>
                    <a:pt x="17532" y="3809"/>
                  </a:lnTo>
                  <a:lnTo>
                    <a:pt x="16003" y="3809"/>
                  </a:lnTo>
                  <a:lnTo>
                    <a:pt x="16003" y="2280"/>
                  </a:lnTo>
                  <a:close/>
                  <a:moveTo>
                    <a:pt x="19227" y="2280"/>
                  </a:moveTo>
                  <a:lnTo>
                    <a:pt x="19227" y="3809"/>
                  </a:lnTo>
                  <a:lnTo>
                    <a:pt x="17697" y="3809"/>
                  </a:lnTo>
                  <a:lnTo>
                    <a:pt x="17697" y="2280"/>
                  </a:lnTo>
                  <a:close/>
                  <a:moveTo>
                    <a:pt x="20922" y="2280"/>
                  </a:moveTo>
                  <a:lnTo>
                    <a:pt x="20922" y="3809"/>
                  </a:lnTo>
                  <a:lnTo>
                    <a:pt x="19392" y="3809"/>
                  </a:lnTo>
                  <a:lnTo>
                    <a:pt x="19392" y="2280"/>
                  </a:lnTo>
                  <a:close/>
                  <a:moveTo>
                    <a:pt x="22406" y="2280"/>
                  </a:moveTo>
                  <a:lnTo>
                    <a:pt x="22406" y="3809"/>
                  </a:lnTo>
                  <a:lnTo>
                    <a:pt x="21086" y="3809"/>
                  </a:lnTo>
                  <a:lnTo>
                    <a:pt x="21086" y="2280"/>
                  </a:lnTo>
                  <a:close/>
                  <a:moveTo>
                    <a:pt x="24101" y="2280"/>
                  </a:moveTo>
                  <a:lnTo>
                    <a:pt x="24101" y="3809"/>
                  </a:lnTo>
                  <a:lnTo>
                    <a:pt x="22586" y="3809"/>
                  </a:lnTo>
                  <a:lnTo>
                    <a:pt x="22586" y="2280"/>
                  </a:lnTo>
                  <a:close/>
                  <a:moveTo>
                    <a:pt x="25795" y="2280"/>
                  </a:moveTo>
                  <a:lnTo>
                    <a:pt x="25795" y="3809"/>
                  </a:lnTo>
                  <a:lnTo>
                    <a:pt x="24281" y="3809"/>
                  </a:lnTo>
                  <a:lnTo>
                    <a:pt x="24281" y="2280"/>
                  </a:lnTo>
                  <a:close/>
                  <a:moveTo>
                    <a:pt x="27281" y="2280"/>
                  </a:moveTo>
                  <a:lnTo>
                    <a:pt x="27281" y="3809"/>
                  </a:lnTo>
                  <a:lnTo>
                    <a:pt x="25975" y="3809"/>
                  </a:lnTo>
                  <a:lnTo>
                    <a:pt x="25975" y="2280"/>
                  </a:lnTo>
                  <a:close/>
                  <a:moveTo>
                    <a:pt x="28990" y="2280"/>
                  </a:moveTo>
                  <a:lnTo>
                    <a:pt x="28990" y="3809"/>
                  </a:lnTo>
                  <a:lnTo>
                    <a:pt x="27461" y="3809"/>
                  </a:lnTo>
                  <a:lnTo>
                    <a:pt x="27461" y="2280"/>
                  </a:lnTo>
                  <a:close/>
                  <a:moveTo>
                    <a:pt x="7349" y="3975"/>
                  </a:moveTo>
                  <a:lnTo>
                    <a:pt x="7349" y="5505"/>
                  </a:lnTo>
                  <a:lnTo>
                    <a:pt x="5835" y="5505"/>
                  </a:lnTo>
                  <a:lnTo>
                    <a:pt x="5835" y="3975"/>
                  </a:lnTo>
                  <a:close/>
                  <a:moveTo>
                    <a:pt x="9044" y="3975"/>
                  </a:moveTo>
                  <a:lnTo>
                    <a:pt x="9044" y="5505"/>
                  </a:lnTo>
                  <a:lnTo>
                    <a:pt x="7529" y="5505"/>
                  </a:lnTo>
                  <a:lnTo>
                    <a:pt x="7529" y="3975"/>
                  </a:lnTo>
                  <a:close/>
                  <a:moveTo>
                    <a:pt x="10738" y="3975"/>
                  </a:moveTo>
                  <a:lnTo>
                    <a:pt x="10738" y="5505"/>
                  </a:lnTo>
                  <a:lnTo>
                    <a:pt x="9224" y="5505"/>
                  </a:lnTo>
                  <a:lnTo>
                    <a:pt x="9224" y="3975"/>
                  </a:lnTo>
                  <a:close/>
                  <a:moveTo>
                    <a:pt x="12448" y="3975"/>
                  </a:moveTo>
                  <a:lnTo>
                    <a:pt x="12448" y="5505"/>
                  </a:lnTo>
                  <a:lnTo>
                    <a:pt x="10918" y="5505"/>
                  </a:lnTo>
                  <a:lnTo>
                    <a:pt x="10918" y="3975"/>
                  </a:lnTo>
                  <a:close/>
                  <a:moveTo>
                    <a:pt x="14143" y="3975"/>
                  </a:moveTo>
                  <a:lnTo>
                    <a:pt x="14143" y="5505"/>
                  </a:lnTo>
                  <a:lnTo>
                    <a:pt x="12613" y="5505"/>
                  </a:lnTo>
                  <a:lnTo>
                    <a:pt x="12613" y="3975"/>
                  </a:lnTo>
                  <a:close/>
                  <a:moveTo>
                    <a:pt x="15837" y="3975"/>
                  </a:moveTo>
                  <a:lnTo>
                    <a:pt x="15837" y="5505"/>
                  </a:lnTo>
                  <a:lnTo>
                    <a:pt x="14307" y="5505"/>
                  </a:lnTo>
                  <a:lnTo>
                    <a:pt x="14307" y="3975"/>
                  </a:lnTo>
                  <a:close/>
                  <a:moveTo>
                    <a:pt x="17532" y="3975"/>
                  </a:moveTo>
                  <a:lnTo>
                    <a:pt x="17532" y="5505"/>
                  </a:lnTo>
                  <a:lnTo>
                    <a:pt x="16003" y="5505"/>
                  </a:lnTo>
                  <a:lnTo>
                    <a:pt x="16003" y="3975"/>
                  </a:lnTo>
                  <a:close/>
                  <a:moveTo>
                    <a:pt x="19227" y="3975"/>
                  </a:moveTo>
                  <a:lnTo>
                    <a:pt x="19227" y="5505"/>
                  </a:lnTo>
                  <a:lnTo>
                    <a:pt x="17697" y="5505"/>
                  </a:lnTo>
                  <a:lnTo>
                    <a:pt x="17697" y="3975"/>
                  </a:lnTo>
                  <a:close/>
                  <a:moveTo>
                    <a:pt x="20922" y="3975"/>
                  </a:moveTo>
                  <a:lnTo>
                    <a:pt x="20922" y="5505"/>
                  </a:lnTo>
                  <a:lnTo>
                    <a:pt x="19392" y="5505"/>
                  </a:lnTo>
                  <a:lnTo>
                    <a:pt x="19392" y="3975"/>
                  </a:lnTo>
                  <a:close/>
                  <a:moveTo>
                    <a:pt x="22406" y="3975"/>
                  </a:moveTo>
                  <a:lnTo>
                    <a:pt x="22406" y="5505"/>
                  </a:lnTo>
                  <a:lnTo>
                    <a:pt x="21086" y="5505"/>
                  </a:lnTo>
                  <a:lnTo>
                    <a:pt x="21086" y="3975"/>
                  </a:lnTo>
                  <a:close/>
                  <a:moveTo>
                    <a:pt x="24101" y="3975"/>
                  </a:moveTo>
                  <a:lnTo>
                    <a:pt x="24101" y="5505"/>
                  </a:lnTo>
                  <a:lnTo>
                    <a:pt x="22586" y="5505"/>
                  </a:lnTo>
                  <a:lnTo>
                    <a:pt x="22586" y="3975"/>
                  </a:lnTo>
                  <a:close/>
                  <a:moveTo>
                    <a:pt x="25795" y="3975"/>
                  </a:moveTo>
                  <a:lnTo>
                    <a:pt x="25795" y="5505"/>
                  </a:lnTo>
                  <a:lnTo>
                    <a:pt x="24281" y="5505"/>
                  </a:lnTo>
                  <a:lnTo>
                    <a:pt x="24281" y="3975"/>
                  </a:lnTo>
                  <a:close/>
                  <a:moveTo>
                    <a:pt x="27281" y="3975"/>
                  </a:moveTo>
                  <a:lnTo>
                    <a:pt x="27281" y="5505"/>
                  </a:lnTo>
                  <a:lnTo>
                    <a:pt x="25975" y="5505"/>
                  </a:lnTo>
                  <a:lnTo>
                    <a:pt x="25975" y="3975"/>
                  </a:lnTo>
                  <a:close/>
                  <a:moveTo>
                    <a:pt x="28990" y="3975"/>
                  </a:moveTo>
                  <a:lnTo>
                    <a:pt x="28990" y="5505"/>
                  </a:lnTo>
                  <a:lnTo>
                    <a:pt x="27461" y="5505"/>
                  </a:lnTo>
                  <a:lnTo>
                    <a:pt x="27461" y="3975"/>
                  </a:lnTo>
                  <a:close/>
                  <a:moveTo>
                    <a:pt x="30670" y="3975"/>
                  </a:moveTo>
                  <a:lnTo>
                    <a:pt x="30670" y="5505"/>
                  </a:lnTo>
                  <a:lnTo>
                    <a:pt x="29155" y="5505"/>
                  </a:lnTo>
                  <a:lnTo>
                    <a:pt x="29155" y="3975"/>
                  </a:lnTo>
                  <a:close/>
                  <a:moveTo>
                    <a:pt x="3959" y="5669"/>
                  </a:moveTo>
                  <a:lnTo>
                    <a:pt x="3959" y="7199"/>
                  </a:lnTo>
                  <a:lnTo>
                    <a:pt x="2445" y="7199"/>
                  </a:lnTo>
                  <a:lnTo>
                    <a:pt x="2445" y="5669"/>
                  </a:lnTo>
                  <a:close/>
                  <a:moveTo>
                    <a:pt x="5655" y="5669"/>
                  </a:moveTo>
                  <a:lnTo>
                    <a:pt x="5655" y="7199"/>
                  </a:lnTo>
                  <a:lnTo>
                    <a:pt x="4139" y="7199"/>
                  </a:lnTo>
                  <a:lnTo>
                    <a:pt x="4139" y="5669"/>
                  </a:lnTo>
                  <a:close/>
                  <a:moveTo>
                    <a:pt x="7349" y="5669"/>
                  </a:moveTo>
                  <a:lnTo>
                    <a:pt x="7349" y="7199"/>
                  </a:lnTo>
                  <a:lnTo>
                    <a:pt x="5835" y="7199"/>
                  </a:lnTo>
                  <a:lnTo>
                    <a:pt x="5835" y="5669"/>
                  </a:lnTo>
                  <a:close/>
                  <a:moveTo>
                    <a:pt x="9044" y="5669"/>
                  </a:moveTo>
                  <a:lnTo>
                    <a:pt x="9044" y="7199"/>
                  </a:lnTo>
                  <a:lnTo>
                    <a:pt x="7529" y="7199"/>
                  </a:lnTo>
                  <a:lnTo>
                    <a:pt x="7529" y="5669"/>
                  </a:lnTo>
                  <a:close/>
                  <a:moveTo>
                    <a:pt x="10738" y="5669"/>
                  </a:moveTo>
                  <a:lnTo>
                    <a:pt x="10738" y="7199"/>
                  </a:lnTo>
                  <a:lnTo>
                    <a:pt x="9224" y="7199"/>
                  </a:lnTo>
                  <a:lnTo>
                    <a:pt x="9224" y="5669"/>
                  </a:lnTo>
                  <a:close/>
                  <a:moveTo>
                    <a:pt x="12448" y="5669"/>
                  </a:moveTo>
                  <a:lnTo>
                    <a:pt x="12448" y="7199"/>
                  </a:lnTo>
                  <a:lnTo>
                    <a:pt x="10918" y="7199"/>
                  </a:lnTo>
                  <a:lnTo>
                    <a:pt x="10918" y="5669"/>
                  </a:lnTo>
                  <a:close/>
                  <a:moveTo>
                    <a:pt x="14143" y="5669"/>
                  </a:moveTo>
                  <a:lnTo>
                    <a:pt x="14143" y="7199"/>
                  </a:lnTo>
                  <a:lnTo>
                    <a:pt x="12613" y="7199"/>
                  </a:lnTo>
                  <a:lnTo>
                    <a:pt x="12613" y="5669"/>
                  </a:lnTo>
                  <a:close/>
                  <a:moveTo>
                    <a:pt x="15837" y="5669"/>
                  </a:moveTo>
                  <a:lnTo>
                    <a:pt x="15837" y="7199"/>
                  </a:lnTo>
                  <a:lnTo>
                    <a:pt x="14307" y="7199"/>
                  </a:lnTo>
                  <a:lnTo>
                    <a:pt x="14307" y="5669"/>
                  </a:lnTo>
                  <a:close/>
                  <a:moveTo>
                    <a:pt x="17532" y="5669"/>
                  </a:moveTo>
                  <a:lnTo>
                    <a:pt x="17532" y="7199"/>
                  </a:lnTo>
                  <a:lnTo>
                    <a:pt x="16003" y="7199"/>
                  </a:lnTo>
                  <a:lnTo>
                    <a:pt x="16003" y="5669"/>
                  </a:lnTo>
                  <a:close/>
                  <a:moveTo>
                    <a:pt x="19227" y="5669"/>
                  </a:moveTo>
                  <a:lnTo>
                    <a:pt x="19227" y="7199"/>
                  </a:lnTo>
                  <a:lnTo>
                    <a:pt x="17697" y="7199"/>
                  </a:lnTo>
                  <a:lnTo>
                    <a:pt x="17697" y="5669"/>
                  </a:lnTo>
                  <a:close/>
                  <a:moveTo>
                    <a:pt x="20922" y="5669"/>
                  </a:moveTo>
                  <a:lnTo>
                    <a:pt x="20922" y="7199"/>
                  </a:lnTo>
                  <a:lnTo>
                    <a:pt x="19392" y="7199"/>
                  </a:lnTo>
                  <a:lnTo>
                    <a:pt x="19392" y="5669"/>
                  </a:lnTo>
                  <a:close/>
                  <a:moveTo>
                    <a:pt x="22406" y="5669"/>
                  </a:moveTo>
                  <a:lnTo>
                    <a:pt x="22406" y="7199"/>
                  </a:lnTo>
                  <a:lnTo>
                    <a:pt x="21086" y="7199"/>
                  </a:lnTo>
                  <a:lnTo>
                    <a:pt x="21086" y="5669"/>
                  </a:lnTo>
                  <a:close/>
                  <a:moveTo>
                    <a:pt x="24101" y="5669"/>
                  </a:moveTo>
                  <a:lnTo>
                    <a:pt x="24101" y="7199"/>
                  </a:lnTo>
                  <a:lnTo>
                    <a:pt x="22586" y="7199"/>
                  </a:lnTo>
                  <a:lnTo>
                    <a:pt x="22586" y="5669"/>
                  </a:lnTo>
                  <a:close/>
                  <a:moveTo>
                    <a:pt x="25795" y="5669"/>
                  </a:moveTo>
                  <a:lnTo>
                    <a:pt x="25795" y="7199"/>
                  </a:lnTo>
                  <a:lnTo>
                    <a:pt x="24281" y="7199"/>
                  </a:lnTo>
                  <a:lnTo>
                    <a:pt x="24281" y="5669"/>
                  </a:lnTo>
                  <a:close/>
                  <a:moveTo>
                    <a:pt x="27281" y="5669"/>
                  </a:moveTo>
                  <a:lnTo>
                    <a:pt x="27281" y="7199"/>
                  </a:lnTo>
                  <a:lnTo>
                    <a:pt x="25975" y="7199"/>
                  </a:lnTo>
                  <a:lnTo>
                    <a:pt x="25975" y="5669"/>
                  </a:lnTo>
                  <a:close/>
                  <a:moveTo>
                    <a:pt x="28990" y="5669"/>
                  </a:moveTo>
                  <a:lnTo>
                    <a:pt x="28990" y="7199"/>
                  </a:lnTo>
                  <a:lnTo>
                    <a:pt x="27461" y="7199"/>
                  </a:lnTo>
                  <a:lnTo>
                    <a:pt x="27461" y="5669"/>
                  </a:lnTo>
                  <a:close/>
                  <a:moveTo>
                    <a:pt x="30670" y="5669"/>
                  </a:moveTo>
                  <a:lnTo>
                    <a:pt x="30670" y="7199"/>
                  </a:lnTo>
                  <a:lnTo>
                    <a:pt x="29155" y="7199"/>
                  </a:lnTo>
                  <a:lnTo>
                    <a:pt x="29155" y="5669"/>
                  </a:lnTo>
                  <a:close/>
                  <a:moveTo>
                    <a:pt x="3959" y="7364"/>
                  </a:moveTo>
                  <a:lnTo>
                    <a:pt x="3959" y="8894"/>
                  </a:lnTo>
                  <a:lnTo>
                    <a:pt x="2445" y="8894"/>
                  </a:lnTo>
                  <a:lnTo>
                    <a:pt x="2445" y="7364"/>
                  </a:lnTo>
                  <a:close/>
                  <a:moveTo>
                    <a:pt x="5655" y="7364"/>
                  </a:moveTo>
                  <a:lnTo>
                    <a:pt x="5655" y="8894"/>
                  </a:lnTo>
                  <a:lnTo>
                    <a:pt x="4139" y="8894"/>
                  </a:lnTo>
                  <a:lnTo>
                    <a:pt x="4139" y="7364"/>
                  </a:lnTo>
                  <a:close/>
                  <a:moveTo>
                    <a:pt x="7349" y="7364"/>
                  </a:moveTo>
                  <a:lnTo>
                    <a:pt x="7349" y="8894"/>
                  </a:lnTo>
                  <a:lnTo>
                    <a:pt x="5835" y="8894"/>
                  </a:lnTo>
                  <a:lnTo>
                    <a:pt x="5835" y="7364"/>
                  </a:lnTo>
                  <a:close/>
                  <a:moveTo>
                    <a:pt x="9044" y="7364"/>
                  </a:moveTo>
                  <a:lnTo>
                    <a:pt x="9044" y="8894"/>
                  </a:lnTo>
                  <a:lnTo>
                    <a:pt x="7529" y="8894"/>
                  </a:lnTo>
                  <a:lnTo>
                    <a:pt x="7529" y="7364"/>
                  </a:lnTo>
                  <a:close/>
                  <a:moveTo>
                    <a:pt x="10738" y="7364"/>
                  </a:moveTo>
                  <a:lnTo>
                    <a:pt x="10738" y="8894"/>
                  </a:lnTo>
                  <a:lnTo>
                    <a:pt x="9224" y="8894"/>
                  </a:lnTo>
                  <a:lnTo>
                    <a:pt x="9224" y="7364"/>
                  </a:lnTo>
                  <a:close/>
                  <a:moveTo>
                    <a:pt x="12448" y="7364"/>
                  </a:moveTo>
                  <a:lnTo>
                    <a:pt x="12448" y="8894"/>
                  </a:lnTo>
                  <a:lnTo>
                    <a:pt x="10918" y="8894"/>
                  </a:lnTo>
                  <a:lnTo>
                    <a:pt x="10918" y="7364"/>
                  </a:lnTo>
                  <a:close/>
                  <a:moveTo>
                    <a:pt x="14143" y="7364"/>
                  </a:moveTo>
                  <a:lnTo>
                    <a:pt x="14143" y="8894"/>
                  </a:lnTo>
                  <a:lnTo>
                    <a:pt x="12613" y="8894"/>
                  </a:lnTo>
                  <a:lnTo>
                    <a:pt x="12613" y="7364"/>
                  </a:lnTo>
                  <a:close/>
                  <a:moveTo>
                    <a:pt x="15837" y="7364"/>
                  </a:moveTo>
                  <a:lnTo>
                    <a:pt x="15837" y="8894"/>
                  </a:lnTo>
                  <a:lnTo>
                    <a:pt x="14307" y="8894"/>
                  </a:lnTo>
                  <a:lnTo>
                    <a:pt x="14307" y="7364"/>
                  </a:lnTo>
                  <a:close/>
                  <a:moveTo>
                    <a:pt x="17532" y="7364"/>
                  </a:moveTo>
                  <a:lnTo>
                    <a:pt x="17532" y="8894"/>
                  </a:lnTo>
                  <a:lnTo>
                    <a:pt x="16003" y="8894"/>
                  </a:lnTo>
                  <a:lnTo>
                    <a:pt x="16003" y="7364"/>
                  </a:lnTo>
                  <a:close/>
                  <a:moveTo>
                    <a:pt x="19227" y="7364"/>
                  </a:moveTo>
                  <a:lnTo>
                    <a:pt x="19227" y="8894"/>
                  </a:lnTo>
                  <a:lnTo>
                    <a:pt x="17697" y="8894"/>
                  </a:lnTo>
                  <a:lnTo>
                    <a:pt x="17697" y="7364"/>
                  </a:lnTo>
                  <a:close/>
                  <a:moveTo>
                    <a:pt x="20922" y="7364"/>
                  </a:moveTo>
                  <a:lnTo>
                    <a:pt x="20922" y="8894"/>
                  </a:lnTo>
                  <a:lnTo>
                    <a:pt x="19392" y="8894"/>
                  </a:lnTo>
                  <a:lnTo>
                    <a:pt x="19392" y="7364"/>
                  </a:lnTo>
                  <a:close/>
                  <a:moveTo>
                    <a:pt x="22406" y="7364"/>
                  </a:moveTo>
                  <a:lnTo>
                    <a:pt x="22406" y="8894"/>
                  </a:lnTo>
                  <a:lnTo>
                    <a:pt x="21086" y="8894"/>
                  </a:lnTo>
                  <a:lnTo>
                    <a:pt x="21086" y="7364"/>
                  </a:lnTo>
                  <a:close/>
                  <a:moveTo>
                    <a:pt x="24101" y="7364"/>
                  </a:moveTo>
                  <a:lnTo>
                    <a:pt x="24101" y="8894"/>
                  </a:lnTo>
                  <a:lnTo>
                    <a:pt x="22586" y="8894"/>
                  </a:lnTo>
                  <a:lnTo>
                    <a:pt x="22586" y="7364"/>
                  </a:lnTo>
                  <a:close/>
                  <a:moveTo>
                    <a:pt x="25795" y="7364"/>
                  </a:moveTo>
                  <a:lnTo>
                    <a:pt x="25795" y="8894"/>
                  </a:lnTo>
                  <a:lnTo>
                    <a:pt x="24281" y="8894"/>
                  </a:lnTo>
                  <a:lnTo>
                    <a:pt x="24281" y="7364"/>
                  </a:lnTo>
                  <a:close/>
                  <a:moveTo>
                    <a:pt x="27281" y="7364"/>
                  </a:moveTo>
                  <a:lnTo>
                    <a:pt x="27281" y="8894"/>
                  </a:lnTo>
                  <a:lnTo>
                    <a:pt x="25975" y="8894"/>
                  </a:lnTo>
                  <a:lnTo>
                    <a:pt x="25975" y="7364"/>
                  </a:lnTo>
                  <a:close/>
                  <a:moveTo>
                    <a:pt x="28990" y="7364"/>
                  </a:moveTo>
                  <a:lnTo>
                    <a:pt x="28990" y="8894"/>
                  </a:lnTo>
                  <a:lnTo>
                    <a:pt x="27461" y="8894"/>
                  </a:lnTo>
                  <a:lnTo>
                    <a:pt x="27461" y="7364"/>
                  </a:lnTo>
                  <a:close/>
                  <a:moveTo>
                    <a:pt x="30670" y="7364"/>
                  </a:moveTo>
                  <a:lnTo>
                    <a:pt x="30670" y="8894"/>
                  </a:lnTo>
                  <a:lnTo>
                    <a:pt x="29155" y="8894"/>
                  </a:lnTo>
                  <a:lnTo>
                    <a:pt x="29155" y="7364"/>
                  </a:lnTo>
                  <a:close/>
                  <a:moveTo>
                    <a:pt x="2265" y="9058"/>
                  </a:moveTo>
                  <a:lnTo>
                    <a:pt x="2265" y="10588"/>
                  </a:lnTo>
                  <a:lnTo>
                    <a:pt x="750" y="10588"/>
                  </a:lnTo>
                  <a:lnTo>
                    <a:pt x="750" y="9058"/>
                  </a:lnTo>
                  <a:close/>
                  <a:moveTo>
                    <a:pt x="3959" y="9058"/>
                  </a:moveTo>
                  <a:lnTo>
                    <a:pt x="3959" y="10588"/>
                  </a:lnTo>
                  <a:lnTo>
                    <a:pt x="2445" y="10588"/>
                  </a:lnTo>
                  <a:lnTo>
                    <a:pt x="2445" y="9058"/>
                  </a:lnTo>
                  <a:close/>
                  <a:moveTo>
                    <a:pt x="5655" y="9058"/>
                  </a:moveTo>
                  <a:lnTo>
                    <a:pt x="5655" y="10588"/>
                  </a:lnTo>
                  <a:lnTo>
                    <a:pt x="4139" y="10588"/>
                  </a:lnTo>
                  <a:lnTo>
                    <a:pt x="4139" y="9058"/>
                  </a:lnTo>
                  <a:close/>
                  <a:moveTo>
                    <a:pt x="7349" y="9058"/>
                  </a:moveTo>
                  <a:lnTo>
                    <a:pt x="7349" y="10588"/>
                  </a:lnTo>
                  <a:lnTo>
                    <a:pt x="5835" y="10588"/>
                  </a:lnTo>
                  <a:lnTo>
                    <a:pt x="5835" y="9058"/>
                  </a:lnTo>
                  <a:close/>
                  <a:moveTo>
                    <a:pt x="9044" y="9058"/>
                  </a:moveTo>
                  <a:lnTo>
                    <a:pt x="9044" y="10588"/>
                  </a:lnTo>
                  <a:lnTo>
                    <a:pt x="7529" y="10588"/>
                  </a:lnTo>
                  <a:lnTo>
                    <a:pt x="7529" y="9058"/>
                  </a:lnTo>
                  <a:close/>
                  <a:moveTo>
                    <a:pt x="10738" y="9058"/>
                  </a:moveTo>
                  <a:lnTo>
                    <a:pt x="10738" y="10588"/>
                  </a:lnTo>
                  <a:lnTo>
                    <a:pt x="9224" y="10588"/>
                  </a:lnTo>
                  <a:lnTo>
                    <a:pt x="9224" y="9058"/>
                  </a:lnTo>
                  <a:close/>
                  <a:moveTo>
                    <a:pt x="12448" y="9058"/>
                  </a:moveTo>
                  <a:lnTo>
                    <a:pt x="12448" y="10588"/>
                  </a:lnTo>
                  <a:lnTo>
                    <a:pt x="10918" y="10588"/>
                  </a:lnTo>
                  <a:lnTo>
                    <a:pt x="10918" y="9058"/>
                  </a:lnTo>
                  <a:close/>
                  <a:moveTo>
                    <a:pt x="14143" y="9058"/>
                  </a:moveTo>
                  <a:lnTo>
                    <a:pt x="14143" y="10588"/>
                  </a:lnTo>
                  <a:lnTo>
                    <a:pt x="12613" y="10588"/>
                  </a:lnTo>
                  <a:lnTo>
                    <a:pt x="12613" y="9058"/>
                  </a:lnTo>
                  <a:close/>
                  <a:moveTo>
                    <a:pt x="15837" y="9058"/>
                  </a:moveTo>
                  <a:lnTo>
                    <a:pt x="15837" y="10588"/>
                  </a:lnTo>
                  <a:lnTo>
                    <a:pt x="14307" y="10588"/>
                  </a:lnTo>
                  <a:lnTo>
                    <a:pt x="14307" y="9058"/>
                  </a:lnTo>
                  <a:close/>
                  <a:moveTo>
                    <a:pt x="17532" y="9058"/>
                  </a:moveTo>
                  <a:lnTo>
                    <a:pt x="17532" y="10588"/>
                  </a:lnTo>
                  <a:lnTo>
                    <a:pt x="16003" y="10588"/>
                  </a:lnTo>
                  <a:lnTo>
                    <a:pt x="16003" y="9058"/>
                  </a:lnTo>
                  <a:close/>
                  <a:moveTo>
                    <a:pt x="19227" y="9058"/>
                  </a:moveTo>
                  <a:lnTo>
                    <a:pt x="19227" y="10588"/>
                  </a:lnTo>
                  <a:lnTo>
                    <a:pt x="17697" y="10588"/>
                  </a:lnTo>
                  <a:lnTo>
                    <a:pt x="17697" y="9058"/>
                  </a:lnTo>
                  <a:close/>
                  <a:moveTo>
                    <a:pt x="20922" y="9058"/>
                  </a:moveTo>
                  <a:lnTo>
                    <a:pt x="20922" y="10588"/>
                  </a:lnTo>
                  <a:lnTo>
                    <a:pt x="19392" y="10588"/>
                  </a:lnTo>
                  <a:lnTo>
                    <a:pt x="19392" y="9058"/>
                  </a:lnTo>
                  <a:close/>
                  <a:moveTo>
                    <a:pt x="22406" y="9058"/>
                  </a:moveTo>
                  <a:lnTo>
                    <a:pt x="22406" y="10588"/>
                  </a:lnTo>
                  <a:lnTo>
                    <a:pt x="21086" y="10588"/>
                  </a:lnTo>
                  <a:lnTo>
                    <a:pt x="21086" y="9058"/>
                  </a:lnTo>
                  <a:close/>
                  <a:moveTo>
                    <a:pt x="24101" y="9058"/>
                  </a:moveTo>
                  <a:lnTo>
                    <a:pt x="24101" y="10588"/>
                  </a:lnTo>
                  <a:lnTo>
                    <a:pt x="22586" y="10588"/>
                  </a:lnTo>
                  <a:lnTo>
                    <a:pt x="22586" y="9058"/>
                  </a:lnTo>
                  <a:close/>
                  <a:moveTo>
                    <a:pt x="25795" y="9058"/>
                  </a:moveTo>
                  <a:lnTo>
                    <a:pt x="25795" y="10588"/>
                  </a:lnTo>
                  <a:lnTo>
                    <a:pt x="24281" y="10588"/>
                  </a:lnTo>
                  <a:lnTo>
                    <a:pt x="24281" y="9058"/>
                  </a:lnTo>
                  <a:close/>
                  <a:moveTo>
                    <a:pt x="27281" y="9058"/>
                  </a:moveTo>
                  <a:lnTo>
                    <a:pt x="27281" y="10588"/>
                  </a:lnTo>
                  <a:lnTo>
                    <a:pt x="25975" y="10588"/>
                  </a:lnTo>
                  <a:lnTo>
                    <a:pt x="25975" y="9058"/>
                  </a:lnTo>
                  <a:close/>
                  <a:moveTo>
                    <a:pt x="28990" y="9058"/>
                  </a:moveTo>
                  <a:lnTo>
                    <a:pt x="28990" y="10588"/>
                  </a:lnTo>
                  <a:lnTo>
                    <a:pt x="27461" y="10588"/>
                  </a:lnTo>
                  <a:lnTo>
                    <a:pt x="27461" y="9058"/>
                  </a:lnTo>
                  <a:close/>
                  <a:moveTo>
                    <a:pt x="30670" y="9058"/>
                  </a:moveTo>
                  <a:lnTo>
                    <a:pt x="30670" y="10588"/>
                  </a:lnTo>
                  <a:lnTo>
                    <a:pt x="29155" y="10588"/>
                  </a:lnTo>
                  <a:lnTo>
                    <a:pt x="29155" y="9058"/>
                  </a:lnTo>
                  <a:close/>
                  <a:moveTo>
                    <a:pt x="2265" y="10768"/>
                  </a:moveTo>
                  <a:lnTo>
                    <a:pt x="2265" y="12283"/>
                  </a:lnTo>
                  <a:lnTo>
                    <a:pt x="750" y="12283"/>
                  </a:lnTo>
                  <a:lnTo>
                    <a:pt x="750" y="10768"/>
                  </a:lnTo>
                  <a:close/>
                  <a:moveTo>
                    <a:pt x="3959" y="10768"/>
                  </a:moveTo>
                  <a:lnTo>
                    <a:pt x="3959" y="12283"/>
                  </a:lnTo>
                  <a:lnTo>
                    <a:pt x="2445" y="12283"/>
                  </a:lnTo>
                  <a:lnTo>
                    <a:pt x="2445" y="10768"/>
                  </a:lnTo>
                  <a:close/>
                  <a:moveTo>
                    <a:pt x="5655" y="10768"/>
                  </a:moveTo>
                  <a:lnTo>
                    <a:pt x="5655" y="12283"/>
                  </a:lnTo>
                  <a:lnTo>
                    <a:pt x="4139" y="12283"/>
                  </a:lnTo>
                  <a:lnTo>
                    <a:pt x="4139" y="10768"/>
                  </a:lnTo>
                  <a:close/>
                  <a:moveTo>
                    <a:pt x="7349" y="10768"/>
                  </a:moveTo>
                  <a:lnTo>
                    <a:pt x="7349" y="12283"/>
                  </a:lnTo>
                  <a:lnTo>
                    <a:pt x="5835" y="12283"/>
                  </a:lnTo>
                  <a:lnTo>
                    <a:pt x="5835" y="10768"/>
                  </a:lnTo>
                  <a:close/>
                  <a:moveTo>
                    <a:pt x="9044" y="10768"/>
                  </a:moveTo>
                  <a:lnTo>
                    <a:pt x="9044" y="12283"/>
                  </a:lnTo>
                  <a:lnTo>
                    <a:pt x="7529" y="12283"/>
                  </a:lnTo>
                  <a:lnTo>
                    <a:pt x="7529" y="10768"/>
                  </a:lnTo>
                  <a:close/>
                  <a:moveTo>
                    <a:pt x="10738" y="10768"/>
                  </a:moveTo>
                  <a:lnTo>
                    <a:pt x="10738" y="12283"/>
                  </a:lnTo>
                  <a:lnTo>
                    <a:pt x="9224" y="12283"/>
                  </a:lnTo>
                  <a:lnTo>
                    <a:pt x="9224" y="10768"/>
                  </a:lnTo>
                  <a:close/>
                  <a:moveTo>
                    <a:pt x="12448" y="10768"/>
                  </a:moveTo>
                  <a:lnTo>
                    <a:pt x="12448" y="12283"/>
                  </a:lnTo>
                  <a:lnTo>
                    <a:pt x="10918" y="12283"/>
                  </a:lnTo>
                  <a:lnTo>
                    <a:pt x="10918" y="10768"/>
                  </a:lnTo>
                  <a:close/>
                  <a:moveTo>
                    <a:pt x="14143" y="10768"/>
                  </a:moveTo>
                  <a:lnTo>
                    <a:pt x="14143" y="12283"/>
                  </a:lnTo>
                  <a:lnTo>
                    <a:pt x="12613" y="12283"/>
                  </a:lnTo>
                  <a:lnTo>
                    <a:pt x="12613" y="10768"/>
                  </a:lnTo>
                  <a:close/>
                  <a:moveTo>
                    <a:pt x="15837" y="10768"/>
                  </a:moveTo>
                  <a:lnTo>
                    <a:pt x="15837" y="12283"/>
                  </a:lnTo>
                  <a:lnTo>
                    <a:pt x="14307" y="12283"/>
                  </a:lnTo>
                  <a:lnTo>
                    <a:pt x="14307" y="10768"/>
                  </a:lnTo>
                  <a:close/>
                  <a:moveTo>
                    <a:pt x="17532" y="10768"/>
                  </a:moveTo>
                  <a:lnTo>
                    <a:pt x="17532" y="12283"/>
                  </a:lnTo>
                  <a:lnTo>
                    <a:pt x="16003" y="12283"/>
                  </a:lnTo>
                  <a:lnTo>
                    <a:pt x="16003" y="10768"/>
                  </a:lnTo>
                  <a:close/>
                  <a:moveTo>
                    <a:pt x="19227" y="10768"/>
                  </a:moveTo>
                  <a:lnTo>
                    <a:pt x="19227" y="12283"/>
                  </a:lnTo>
                  <a:lnTo>
                    <a:pt x="17697" y="12283"/>
                  </a:lnTo>
                  <a:lnTo>
                    <a:pt x="17697" y="10768"/>
                  </a:lnTo>
                  <a:close/>
                  <a:moveTo>
                    <a:pt x="20922" y="10768"/>
                  </a:moveTo>
                  <a:lnTo>
                    <a:pt x="20922" y="12283"/>
                  </a:lnTo>
                  <a:lnTo>
                    <a:pt x="19392" y="12283"/>
                  </a:lnTo>
                  <a:lnTo>
                    <a:pt x="19392" y="10768"/>
                  </a:lnTo>
                  <a:close/>
                  <a:moveTo>
                    <a:pt x="22406" y="10768"/>
                  </a:moveTo>
                  <a:lnTo>
                    <a:pt x="22406" y="12283"/>
                  </a:lnTo>
                  <a:lnTo>
                    <a:pt x="21086" y="12283"/>
                  </a:lnTo>
                  <a:lnTo>
                    <a:pt x="21086" y="10768"/>
                  </a:lnTo>
                  <a:close/>
                  <a:moveTo>
                    <a:pt x="24101" y="10768"/>
                  </a:moveTo>
                  <a:lnTo>
                    <a:pt x="24101" y="12283"/>
                  </a:lnTo>
                  <a:lnTo>
                    <a:pt x="22586" y="12283"/>
                  </a:lnTo>
                  <a:lnTo>
                    <a:pt x="22586" y="10768"/>
                  </a:lnTo>
                  <a:close/>
                  <a:moveTo>
                    <a:pt x="25795" y="10768"/>
                  </a:moveTo>
                  <a:lnTo>
                    <a:pt x="25795" y="12283"/>
                  </a:lnTo>
                  <a:lnTo>
                    <a:pt x="24281" y="12283"/>
                  </a:lnTo>
                  <a:lnTo>
                    <a:pt x="24281" y="10768"/>
                  </a:lnTo>
                  <a:close/>
                  <a:moveTo>
                    <a:pt x="27281" y="10768"/>
                  </a:moveTo>
                  <a:lnTo>
                    <a:pt x="27281" y="12283"/>
                  </a:lnTo>
                  <a:lnTo>
                    <a:pt x="25975" y="12283"/>
                  </a:lnTo>
                  <a:lnTo>
                    <a:pt x="25975" y="10768"/>
                  </a:lnTo>
                  <a:close/>
                  <a:moveTo>
                    <a:pt x="28990" y="10768"/>
                  </a:moveTo>
                  <a:lnTo>
                    <a:pt x="28990" y="12283"/>
                  </a:lnTo>
                  <a:lnTo>
                    <a:pt x="27461" y="12283"/>
                  </a:lnTo>
                  <a:lnTo>
                    <a:pt x="27461" y="10768"/>
                  </a:lnTo>
                  <a:close/>
                  <a:moveTo>
                    <a:pt x="30670" y="10768"/>
                  </a:moveTo>
                  <a:lnTo>
                    <a:pt x="30670" y="12283"/>
                  </a:lnTo>
                  <a:lnTo>
                    <a:pt x="29155" y="12283"/>
                  </a:lnTo>
                  <a:lnTo>
                    <a:pt x="29155" y="10768"/>
                  </a:lnTo>
                  <a:close/>
                  <a:moveTo>
                    <a:pt x="2265" y="12463"/>
                  </a:moveTo>
                  <a:lnTo>
                    <a:pt x="2265" y="13977"/>
                  </a:lnTo>
                  <a:lnTo>
                    <a:pt x="750" y="13977"/>
                  </a:lnTo>
                  <a:lnTo>
                    <a:pt x="750" y="12463"/>
                  </a:lnTo>
                  <a:close/>
                  <a:moveTo>
                    <a:pt x="3959" y="12463"/>
                  </a:moveTo>
                  <a:lnTo>
                    <a:pt x="3959" y="13977"/>
                  </a:lnTo>
                  <a:lnTo>
                    <a:pt x="2445" y="13977"/>
                  </a:lnTo>
                  <a:lnTo>
                    <a:pt x="2445" y="12463"/>
                  </a:lnTo>
                  <a:close/>
                  <a:moveTo>
                    <a:pt x="5655" y="12463"/>
                  </a:moveTo>
                  <a:lnTo>
                    <a:pt x="5655" y="13977"/>
                  </a:lnTo>
                  <a:lnTo>
                    <a:pt x="4139" y="13977"/>
                  </a:lnTo>
                  <a:lnTo>
                    <a:pt x="4139" y="12463"/>
                  </a:lnTo>
                  <a:close/>
                  <a:moveTo>
                    <a:pt x="7349" y="12463"/>
                  </a:moveTo>
                  <a:lnTo>
                    <a:pt x="7349" y="13977"/>
                  </a:lnTo>
                  <a:lnTo>
                    <a:pt x="5835" y="13977"/>
                  </a:lnTo>
                  <a:lnTo>
                    <a:pt x="5835" y="12463"/>
                  </a:lnTo>
                  <a:close/>
                  <a:moveTo>
                    <a:pt x="9044" y="12463"/>
                  </a:moveTo>
                  <a:lnTo>
                    <a:pt x="9044" y="13977"/>
                  </a:lnTo>
                  <a:lnTo>
                    <a:pt x="7529" y="13977"/>
                  </a:lnTo>
                  <a:lnTo>
                    <a:pt x="7529" y="12463"/>
                  </a:lnTo>
                  <a:close/>
                  <a:moveTo>
                    <a:pt x="10738" y="12463"/>
                  </a:moveTo>
                  <a:lnTo>
                    <a:pt x="10738" y="13977"/>
                  </a:lnTo>
                  <a:lnTo>
                    <a:pt x="9224" y="13977"/>
                  </a:lnTo>
                  <a:lnTo>
                    <a:pt x="9224" y="12463"/>
                  </a:lnTo>
                  <a:close/>
                  <a:moveTo>
                    <a:pt x="12448" y="12463"/>
                  </a:moveTo>
                  <a:lnTo>
                    <a:pt x="12448" y="13977"/>
                  </a:lnTo>
                  <a:lnTo>
                    <a:pt x="10918" y="13977"/>
                  </a:lnTo>
                  <a:lnTo>
                    <a:pt x="10918" y="12463"/>
                  </a:lnTo>
                  <a:close/>
                  <a:moveTo>
                    <a:pt x="14143" y="12463"/>
                  </a:moveTo>
                  <a:lnTo>
                    <a:pt x="14143" y="13977"/>
                  </a:lnTo>
                  <a:lnTo>
                    <a:pt x="12613" y="13977"/>
                  </a:lnTo>
                  <a:lnTo>
                    <a:pt x="12613" y="12463"/>
                  </a:lnTo>
                  <a:close/>
                  <a:moveTo>
                    <a:pt x="15837" y="12463"/>
                  </a:moveTo>
                  <a:lnTo>
                    <a:pt x="15837" y="13977"/>
                  </a:lnTo>
                  <a:lnTo>
                    <a:pt x="14307" y="13977"/>
                  </a:lnTo>
                  <a:lnTo>
                    <a:pt x="14307" y="12463"/>
                  </a:lnTo>
                  <a:close/>
                  <a:moveTo>
                    <a:pt x="17532" y="12463"/>
                  </a:moveTo>
                  <a:lnTo>
                    <a:pt x="17532" y="13977"/>
                  </a:lnTo>
                  <a:lnTo>
                    <a:pt x="16003" y="13977"/>
                  </a:lnTo>
                  <a:lnTo>
                    <a:pt x="16003" y="12463"/>
                  </a:lnTo>
                  <a:close/>
                  <a:moveTo>
                    <a:pt x="19227" y="12463"/>
                  </a:moveTo>
                  <a:lnTo>
                    <a:pt x="19227" y="13977"/>
                  </a:lnTo>
                  <a:lnTo>
                    <a:pt x="17697" y="13977"/>
                  </a:lnTo>
                  <a:lnTo>
                    <a:pt x="17697" y="12463"/>
                  </a:lnTo>
                  <a:close/>
                  <a:moveTo>
                    <a:pt x="20922" y="12463"/>
                  </a:moveTo>
                  <a:lnTo>
                    <a:pt x="20922" y="13977"/>
                  </a:lnTo>
                  <a:lnTo>
                    <a:pt x="19392" y="13977"/>
                  </a:lnTo>
                  <a:lnTo>
                    <a:pt x="19392" y="12463"/>
                  </a:lnTo>
                  <a:close/>
                  <a:moveTo>
                    <a:pt x="22406" y="12463"/>
                  </a:moveTo>
                  <a:lnTo>
                    <a:pt x="22406" y="13977"/>
                  </a:lnTo>
                  <a:lnTo>
                    <a:pt x="21086" y="13977"/>
                  </a:lnTo>
                  <a:lnTo>
                    <a:pt x="21086" y="12463"/>
                  </a:lnTo>
                  <a:close/>
                  <a:moveTo>
                    <a:pt x="24101" y="12463"/>
                  </a:moveTo>
                  <a:lnTo>
                    <a:pt x="24101" y="13977"/>
                  </a:lnTo>
                  <a:lnTo>
                    <a:pt x="22586" y="13977"/>
                  </a:lnTo>
                  <a:lnTo>
                    <a:pt x="22586" y="12463"/>
                  </a:lnTo>
                  <a:close/>
                  <a:moveTo>
                    <a:pt x="25795" y="12463"/>
                  </a:moveTo>
                  <a:lnTo>
                    <a:pt x="25795" y="13977"/>
                  </a:lnTo>
                  <a:lnTo>
                    <a:pt x="24281" y="13977"/>
                  </a:lnTo>
                  <a:lnTo>
                    <a:pt x="24281" y="12463"/>
                  </a:lnTo>
                  <a:close/>
                  <a:moveTo>
                    <a:pt x="27281" y="12463"/>
                  </a:moveTo>
                  <a:lnTo>
                    <a:pt x="27281" y="13977"/>
                  </a:lnTo>
                  <a:lnTo>
                    <a:pt x="25975" y="13977"/>
                  </a:lnTo>
                  <a:lnTo>
                    <a:pt x="25975" y="12463"/>
                  </a:lnTo>
                  <a:close/>
                  <a:moveTo>
                    <a:pt x="28990" y="12463"/>
                  </a:moveTo>
                  <a:lnTo>
                    <a:pt x="28990" y="13977"/>
                  </a:lnTo>
                  <a:lnTo>
                    <a:pt x="27461" y="13977"/>
                  </a:lnTo>
                  <a:lnTo>
                    <a:pt x="27461" y="12463"/>
                  </a:lnTo>
                  <a:close/>
                  <a:moveTo>
                    <a:pt x="30670" y="12463"/>
                  </a:moveTo>
                  <a:lnTo>
                    <a:pt x="30670" y="13977"/>
                  </a:lnTo>
                  <a:lnTo>
                    <a:pt x="29155" y="13977"/>
                  </a:lnTo>
                  <a:lnTo>
                    <a:pt x="29155" y="12463"/>
                  </a:lnTo>
                  <a:close/>
                  <a:moveTo>
                    <a:pt x="2265" y="14157"/>
                  </a:moveTo>
                  <a:lnTo>
                    <a:pt x="2265" y="15673"/>
                  </a:lnTo>
                  <a:lnTo>
                    <a:pt x="750" y="15673"/>
                  </a:lnTo>
                  <a:lnTo>
                    <a:pt x="750" y="14157"/>
                  </a:lnTo>
                  <a:close/>
                  <a:moveTo>
                    <a:pt x="3959" y="14157"/>
                  </a:moveTo>
                  <a:lnTo>
                    <a:pt x="3959" y="15673"/>
                  </a:lnTo>
                  <a:lnTo>
                    <a:pt x="2445" y="15673"/>
                  </a:lnTo>
                  <a:lnTo>
                    <a:pt x="2445" y="14157"/>
                  </a:lnTo>
                  <a:close/>
                  <a:moveTo>
                    <a:pt x="5655" y="14157"/>
                  </a:moveTo>
                  <a:lnTo>
                    <a:pt x="5655" y="15673"/>
                  </a:lnTo>
                  <a:lnTo>
                    <a:pt x="4139" y="15673"/>
                  </a:lnTo>
                  <a:lnTo>
                    <a:pt x="4139" y="14157"/>
                  </a:lnTo>
                  <a:close/>
                  <a:moveTo>
                    <a:pt x="7349" y="14157"/>
                  </a:moveTo>
                  <a:lnTo>
                    <a:pt x="7349" y="15673"/>
                  </a:lnTo>
                  <a:lnTo>
                    <a:pt x="5835" y="15673"/>
                  </a:lnTo>
                  <a:lnTo>
                    <a:pt x="5835" y="14157"/>
                  </a:lnTo>
                  <a:close/>
                  <a:moveTo>
                    <a:pt x="9044" y="14157"/>
                  </a:moveTo>
                  <a:lnTo>
                    <a:pt x="9044" y="15673"/>
                  </a:lnTo>
                  <a:lnTo>
                    <a:pt x="7529" y="15673"/>
                  </a:lnTo>
                  <a:lnTo>
                    <a:pt x="7529" y="14157"/>
                  </a:lnTo>
                  <a:close/>
                  <a:moveTo>
                    <a:pt x="10738" y="14157"/>
                  </a:moveTo>
                  <a:lnTo>
                    <a:pt x="10738" y="15673"/>
                  </a:lnTo>
                  <a:lnTo>
                    <a:pt x="9224" y="15673"/>
                  </a:lnTo>
                  <a:lnTo>
                    <a:pt x="9224" y="14157"/>
                  </a:lnTo>
                  <a:close/>
                  <a:moveTo>
                    <a:pt x="12448" y="14157"/>
                  </a:moveTo>
                  <a:lnTo>
                    <a:pt x="12448" y="15673"/>
                  </a:lnTo>
                  <a:lnTo>
                    <a:pt x="10918" y="15673"/>
                  </a:lnTo>
                  <a:lnTo>
                    <a:pt x="10918" y="14157"/>
                  </a:lnTo>
                  <a:close/>
                  <a:moveTo>
                    <a:pt x="14143" y="14157"/>
                  </a:moveTo>
                  <a:lnTo>
                    <a:pt x="14143" y="15673"/>
                  </a:lnTo>
                  <a:lnTo>
                    <a:pt x="12613" y="15673"/>
                  </a:lnTo>
                  <a:lnTo>
                    <a:pt x="12613" y="14157"/>
                  </a:lnTo>
                  <a:close/>
                  <a:moveTo>
                    <a:pt x="15837" y="14157"/>
                  </a:moveTo>
                  <a:lnTo>
                    <a:pt x="15837" y="15673"/>
                  </a:lnTo>
                  <a:lnTo>
                    <a:pt x="14307" y="15673"/>
                  </a:lnTo>
                  <a:lnTo>
                    <a:pt x="14307" y="14157"/>
                  </a:lnTo>
                  <a:close/>
                  <a:moveTo>
                    <a:pt x="17532" y="14157"/>
                  </a:moveTo>
                  <a:lnTo>
                    <a:pt x="17532" y="15673"/>
                  </a:lnTo>
                  <a:lnTo>
                    <a:pt x="16003" y="15673"/>
                  </a:lnTo>
                  <a:lnTo>
                    <a:pt x="16003" y="14157"/>
                  </a:lnTo>
                  <a:close/>
                  <a:moveTo>
                    <a:pt x="19227" y="14157"/>
                  </a:moveTo>
                  <a:lnTo>
                    <a:pt x="19227" y="15673"/>
                  </a:lnTo>
                  <a:lnTo>
                    <a:pt x="17697" y="15673"/>
                  </a:lnTo>
                  <a:lnTo>
                    <a:pt x="17697" y="14157"/>
                  </a:lnTo>
                  <a:close/>
                  <a:moveTo>
                    <a:pt x="20922" y="14157"/>
                  </a:moveTo>
                  <a:lnTo>
                    <a:pt x="20922" y="15673"/>
                  </a:lnTo>
                  <a:lnTo>
                    <a:pt x="19392" y="15673"/>
                  </a:lnTo>
                  <a:lnTo>
                    <a:pt x="19392" y="14157"/>
                  </a:lnTo>
                  <a:close/>
                  <a:moveTo>
                    <a:pt x="22406" y="14157"/>
                  </a:moveTo>
                  <a:lnTo>
                    <a:pt x="22406" y="15673"/>
                  </a:lnTo>
                  <a:lnTo>
                    <a:pt x="21086" y="15673"/>
                  </a:lnTo>
                  <a:lnTo>
                    <a:pt x="21086" y="14157"/>
                  </a:lnTo>
                  <a:close/>
                  <a:moveTo>
                    <a:pt x="24101" y="14157"/>
                  </a:moveTo>
                  <a:lnTo>
                    <a:pt x="24101" y="15673"/>
                  </a:lnTo>
                  <a:lnTo>
                    <a:pt x="22586" y="15673"/>
                  </a:lnTo>
                  <a:lnTo>
                    <a:pt x="22586" y="14157"/>
                  </a:lnTo>
                  <a:close/>
                  <a:moveTo>
                    <a:pt x="25795" y="14157"/>
                  </a:moveTo>
                  <a:lnTo>
                    <a:pt x="25795" y="15673"/>
                  </a:lnTo>
                  <a:lnTo>
                    <a:pt x="24281" y="15673"/>
                  </a:lnTo>
                  <a:lnTo>
                    <a:pt x="24281" y="14157"/>
                  </a:lnTo>
                  <a:close/>
                  <a:moveTo>
                    <a:pt x="27281" y="14157"/>
                  </a:moveTo>
                  <a:lnTo>
                    <a:pt x="27281" y="15673"/>
                  </a:lnTo>
                  <a:lnTo>
                    <a:pt x="25975" y="15673"/>
                  </a:lnTo>
                  <a:lnTo>
                    <a:pt x="25975" y="14157"/>
                  </a:lnTo>
                  <a:close/>
                  <a:moveTo>
                    <a:pt x="28990" y="14157"/>
                  </a:moveTo>
                  <a:lnTo>
                    <a:pt x="28990" y="15673"/>
                  </a:lnTo>
                  <a:lnTo>
                    <a:pt x="27461" y="15673"/>
                  </a:lnTo>
                  <a:lnTo>
                    <a:pt x="27461" y="14157"/>
                  </a:lnTo>
                  <a:close/>
                  <a:moveTo>
                    <a:pt x="30670" y="14157"/>
                  </a:moveTo>
                  <a:lnTo>
                    <a:pt x="30670" y="15673"/>
                  </a:lnTo>
                  <a:lnTo>
                    <a:pt x="29155" y="15673"/>
                  </a:lnTo>
                  <a:lnTo>
                    <a:pt x="29155" y="14157"/>
                  </a:lnTo>
                  <a:close/>
                  <a:moveTo>
                    <a:pt x="2265" y="15853"/>
                  </a:moveTo>
                  <a:lnTo>
                    <a:pt x="2265" y="17367"/>
                  </a:lnTo>
                  <a:lnTo>
                    <a:pt x="750" y="17367"/>
                  </a:lnTo>
                  <a:lnTo>
                    <a:pt x="750" y="15853"/>
                  </a:lnTo>
                  <a:close/>
                  <a:moveTo>
                    <a:pt x="3959" y="15853"/>
                  </a:moveTo>
                  <a:lnTo>
                    <a:pt x="3959" y="17367"/>
                  </a:lnTo>
                  <a:lnTo>
                    <a:pt x="2445" y="17367"/>
                  </a:lnTo>
                  <a:lnTo>
                    <a:pt x="2445" y="15853"/>
                  </a:lnTo>
                  <a:close/>
                  <a:moveTo>
                    <a:pt x="5655" y="15853"/>
                  </a:moveTo>
                  <a:lnTo>
                    <a:pt x="5655" y="17367"/>
                  </a:lnTo>
                  <a:lnTo>
                    <a:pt x="4139" y="17367"/>
                  </a:lnTo>
                  <a:lnTo>
                    <a:pt x="4139" y="15853"/>
                  </a:lnTo>
                  <a:close/>
                  <a:moveTo>
                    <a:pt x="7349" y="15853"/>
                  </a:moveTo>
                  <a:lnTo>
                    <a:pt x="7349" y="17367"/>
                  </a:lnTo>
                  <a:lnTo>
                    <a:pt x="5835" y="17367"/>
                  </a:lnTo>
                  <a:lnTo>
                    <a:pt x="5835" y="15853"/>
                  </a:lnTo>
                  <a:close/>
                  <a:moveTo>
                    <a:pt x="9044" y="15853"/>
                  </a:moveTo>
                  <a:lnTo>
                    <a:pt x="9044" y="17367"/>
                  </a:lnTo>
                  <a:lnTo>
                    <a:pt x="7529" y="17367"/>
                  </a:lnTo>
                  <a:lnTo>
                    <a:pt x="7529" y="15853"/>
                  </a:lnTo>
                  <a:close/>
                  <a:moveTo>
                    <a:pt x="10738" y="15853"/>
                  </a:moveTo>
                  <a:lnTo>
                    <a:pt x="10738" y="17367"/>
                  </a:lnTo>
                  <a:lnTo>
                    <a:pt x="9224" y="17367"/>
                  </a:lnTo>
                  <a:lnTo>
                    <a:pt x="9224" y="15853"/>
                  </a:lnTo>
                  <a:close/>
                  <a:moveTo>
                    <a:pt x="12448" y="15853"/>
                  </a:moveTo>
                  <a:lnTo>
                    <a:pt x="12448" y="17367"/>
                  </a:lnTo>
                  <a:lnTo>
                    <a:pt x="10918" y="17367"/>
                  </a:lnTo>
                  <a:lnTo>
                    <a:pt x="10918" y="15853"/>
                  </a:lnTo>
                  <a:close/>
                  <a:moveTo>
                    <a:pt x="14143" y="15853"/>
                  </a:moveTo>
                  <a:lnTo>
                    <a:pt x="14143" y="17367"/>
                  </a:lnTo>
                  <a:lnTo>
                    <a:pt x="12613" y="17367"/>
                  </a:lnTo>
                  <a:lnTo>
                    <a:pt x="12613" y="15853"/>
                  </a:lnTo>
                  <a:close/>
                  <a:moveTo>
                    <a:pt x="15837" y="15853"/>
                  </a:moveTo>
                  <a:lnTo>
                    <a:pt x="15837" y="17367"/>
                  </a:lnTo>
                  <a:lnTo>
                    <a:pt x="14307" y="17367"/>
                  </a:lnTo>
                  <a:lnTo>
                    <a:pt x="14307" y="15853"/>
                  </a:lnTo>
                  <a:close/>
                  <a:moveTo>
                    <a:pt x="17532" y="15853"/>
                  </a:moveTo>
                  <a:lnTo>
                    <a:pt x="17532" y="17367"/>
                  </a:lnTo>
                  <a:lnTo>
                    <a:pt x="16003" y="17367"/>
                  </a:lnTo>
                  <a:lnTo>
                    <a:pt x="16003" y="15853"/>
                  </a:lnTo>
                  <a:close/>
                  <a:moveTo>
                    <a:pt x="19227" y="15853"/>
                  </a:moveTo>
                  <a:lnTo>
                    <a:pt x="19227" y="17367"/>
                  </a:lnTo>
                  <a:lnTo>
                    <a:pt x="17697" y="17367"/>
                  </a:lnTo>
                  <a:lnTo>
                    <a:pt x="17697" y="15853"/>
                  </a:lnTo>
                  <a:close/>
                  <a:moveTo>
                    <a:pt x="20922" y="15853"/>
                  </a:moveTo>
                  <a:lnTo>
                    <a:pt x="20922" y="17367"/>
                  </a:lnTo>
                  <a:lnTo>
                    <a:pt x="19392" y="17367"/>
                  </a:lnTo>
                  <a:lnTo>
                    <a:pt x="19392" y="15853"/>
                  </a:lnTo>
                  <a:close/>
                  <a:moveTo>
                    <a:pt x="22406" y="15853"/>
                  </a:moveTo>
                  <a:lnTo>
                    <a:pt x="22406" y="17367"/>
                  </a:lnTo>
                  <a:lnTo>
                    <a:pt x="21086" y="17367"/>
                  </a:lnTo>
                  <a:lnTo>
                    <a:pt x="21086" y="15853"/>
                  </a:lnTo>
                  <a:close/>
                  <a:moveTo>
                    <a:pt x="24101" y="15853"/>
                  </a:moveTo>
                  <a:lnTo>
                    <a:pt x="24101" y="17367"/>
                  </a:lnTo>
                  <a:lnTo>
                    <a:pt x="22586" y="17367"/>
                  </a:lnTo>
                  <a:lnTo>
                    <a:pt x="22586" y="15853"/>
                  </a:lnTo>
                  <a:close/>
                  <a:moveTo>
                    <a:pt x="25795" y="15853"/>
                  </a:moveTo>
                  <a:lnTo>
                    <a:pt x="25795" y="17367"/>
                  </a:lnTo>
                  <a:lnTo>
                    <a:pt x="24281" y="17367"/>
                  </a:lnTo>
                  <a:lnTo>
                    <a:pt x="24281" y="15853"/>
                  </a:lnTo>
                  <a:close/>
                  <a:moveTo>
                    <a:pt x="27281" y="15853"/>
                  </a:moveTo>
                  <a:lnTo>
                    <a:pt x="27281" y="17367"/>
                  </a:lnTo>
                  <a:lnTo>
                    <a:pt x="25975" y="17367"/>
                  </a:lnTo>
                  <a:lnTo>
                    <a:pt x="25975" y="15853"/>
                  </a:lnTo>
                  <a:close/>
                  <a:moveTo>
                    <a:pt x="28990" y="15853"/>
                  </a:moveTo>
                  <a:lnTo>
                    <a:pt x="28990" y="17367"/>
                  </a:lnTo>
                  <a:lnTo>
                    <a:pt x="27461" y="17367"/>
                  </a:lnTo>
                  <a:lnTo>
                    <a:pt x="27461" y="15853"/>
                  </a:lnTo>
                  <a:close/>
                  <a:moveTo>
                    <a:pt x="30670" y="15853"/>
                  </a:moveTo>
                  <a:lnTo>
                    <a:pt x="30670" y="17367"/>
                  </a:lnTo>
                  <a:lnTo>
                    <a:pt x="29155" y="17367"/>
                  </a:lnTo>
                  <a:lnTo>
                    <a:pt x="29155" y="15853"/>
                  </a:lnTo>
                  <a:close/>
                  <a:moveTo>
                    <a:pt x="2265" y="17547"/>
                  </a:moveTo>
                  <a:lnTo>
                    <a:pt x="2265" y="19062"/>
                  </a:lnTo>
                  <a:lnTo>
                    <a:pt x="750" y="19062"/>
                  </a:lnTo>
                  <a:lnTo>
                    <a:pt x="750" y="17547"/>
                  </a:lnTo>
                  <a:close/>
                  <a:moveTo>
                    <a:pt x="3959" y="17547"/>
                  </a:moveTo>
                  <a:lnTo>
                    <a:pt x="3959" y="19062"/>
                  </a:lnTo>
                  <a:lnTo>
                    <a:pt x="2445" y="19062"/>
                  </a:lnTo>
                  <a:lnTo>
                    <a:pt x="2445" y="17547"/>
                  </a:lnTo>
                  <a:close/>
                  <a:moveTo>
                    <a:pt x="5655" y="17547"/>
                  </a:moveTo>
                  <a:lnTo>
                    <a:pt x="5655" y="19062"/>
                  </a:lnTo>
                  <a:lnTo>
                    <a:pt x="4139" y="19062"/>
                  </a:lnTo>
                  <a:lnTo>
                    <a:pt x="4139" y="17547"/>
                  </a:lnTo>
                  <a:close/>
                  <a:moveTo>
                    <a:pt x="7349" y="17547"/>
                  </a:moveTo>
                  <a:lnTo>
                    <a:pt x="7349" y="19062"/>
                  </a:lnTo>
                  <a:lnTo>
                    <a:pt x="5835" y="19062"/>
                  </a:lnTo>
                  <a:lnTo>
                    <a:pt x="5835" y="17547"/>
                  </a:lnTo>
                  <a:close/>
                  <a:moveTo>
                    <a:pt x="9044" y="17547"/>
                  </a:moveTo>
                  <a:lnTo>
                    <a:pt x="9044" y="19062"/>
                  </a:lnTo>
                  <a:lnTo>
                    <a:pt x="7529" y="19062"/>
                  </a:lnTo>
                  <a:lnTo>
                    <a:pt x="7529" y="17547"/>
                  </a:lnTo>
                  <a:close/>
                  <a:moveTo>
                    <a:pt x="10738" y="17547"/>
                  </a:moveTo>
                  <a:lnTo>
                    <a:pt x="10738" y="19062"/>
                  </a:lnTo>
                  <a:lnTo>
                    <a:pt x="9224" y="19062"/>
                  </a:lnTo>
                  <a:lnTo>
                    <a:pt x="9224" y="17547"/>
                  </a:lnTo>
                  <a:close/>
                  <a:moveTo>
                    <a:pt x="12448" y="17547"/>
                  </a:moveTo>
                  <a:lnTo>
                    <a:pt x="12448" y="19062"/>
                  </a:lnTo>
                  <a:lnTo>
                    <a:pt x="10918" y="19062"/>
                  </a:lnTo>
                  <a:lnTo>
                    <a:pt x="10918" y="17547"/>
                  </a:lnTo>
                  <a:close/>
                  <a:moveTo>
                    <a:pt x="14143" y="17547"/>
                  </a:moveTo>
                  <a:lnTo>
                    <a:pt x="14143" y="19062"/>
                  </a:lnTo>
                  <a:lnTo>
                    <a:pt x="12613" y="19062"/>
                  </a:lnTo>
                  <a:lnTo>
                    <a:pt x="12613" y="17547"/>
                  </a:lnTo>
                  <a:close/>
                  <a:moveTo>
                    <a:pt x="15837" y="17547"/>
                  </a:moveTo>
                  <a:lnTo>
                    <a:pt x="15837" y="19062"/>
                  </a:lnTo>
                  <a:lnTo>
                    <a:pt x="14307" y="19062"/>
                  </a:lnTo>
                  <a:lnTo>
                    <a:pt x="14307" y="17547"/>
                  </a:lnTo>
                  <a:close/>
                  <a:moveTo>
                    <a:pt x="17532" y="17547"/>
                  </a:moveTo>
                  <a:lnTo>
                    <a:pt x="17532" y="19062"/>
                  </a:lnTo>
                  <a:lnTo>
                    <a:pt x="16003" y="19062"/>
                  </a:lnTo>
                  <a:lnTo>
                    <a:pt x="16003" y="17547"/>
                  </a:lnTo>
                  <a:close/>
                  <a:moveTo>
                    <a:pt x="19227" y="17547"/>
                  </a:moveTo>
                  <a:lnTo>
                    <a:pt x="19227" y="19062"/>
                  </a:lnTo>
                  <a:lnTo>
                    <a:pt x="17697" y="19062"/>
                  </a:lnTo>
                  <a:lnTo>
                    <a:pt x="17697" y="17547"/>
                  </a:lnTo>
                  <a:close/>
                  <a:moveTo>
                    <a:pt x="20922" y="17547"/>
                  </a:moveTo>
                  <a:lnTo>
                    <a:pt x="20922" y="19062"/>
                  </a:lnTo>
                  <a:lnTo>
                    <a:pt x="19392" y="19062"/>
                  </a:lnTo>
                  <a:lnTo>
                    <a:pt x="19392" y="17547"/>
                  </a:lnTo>
                  <a:close/>
                  <a:moveTo>
                    <a:pt x="22406" y="17547"/>
                  </a:moveTo>
                  <a:lnTo>
                    <a:pt x="22406" y="19062"/>
                  </a:lnTo>
                  <a:lnTo>
                    <a:pt x="21086" y="19062"/>
                  </a:lnTo>
                  <a:lnTo>
                    <a:pt x="21086" y="17547"/>
                  </a:lnTo>
                  <a:close/>
                  <a:moveTo>
                    <a:pt x="24101" y="17547"/>
                  </a:moveTo>
                  <a:lnTo>
                    <a:pt x="24101" y="19062"/>
                  </a:lnTo>
                  <a:lnTo>
                    <a:pt x="22586" y="19062"/>
                  </a:lnTo>
                  <a:lnTo>
                    <a:pt x="22586" y="17547"/>
                  </a:lnTo>
                  <a:close/>
                  <a:moveTo>
                    <a:pt x="25795" y="17547"/>
                  </a:moveTo>
                  <a:lnTo>
                    <a:pt x="25795" y="19062"/>
                  </a:lnTo>
                  <a:lnTo>
                    <a:pt x="24281" y="19062"/>
                  </a:lnTo>
                  <a:lnTo>
                    <a:pt x="24281" y="17547"/>
                  </a:lnTo>
                  <a:close/>
                  <a:moveTo>
                    <a:pt x="27281" y="17547"/>
                  </a:moveTo>
                  <a:lnTo>
                    <a:pt x="27281" y="19062"/>
                  </a:lnTo>
                  <a:lnTo>
                    <a:pt x="25975" y="19062"/>
                  </a:lnTo>
                  <a:lnTo>
                    <a:pt x="25975" y="17547"/>
                  </a:lnTo>
                  <a:close/>
                  <a:moveTo>
                    <a:pt x="28990" y="17547"/>
                  </a:moveTo>
                  <a:lnTo>
                    <a:pt x="28990" y="19062"/>
                  </a:lnTo>
                  <a:lnTo>
                    <a:pt x="27461" y="19062"/>
                  </a:lnTo>
                  <a:lnTo>
                    <a:pt x="27461" y="17547"/>
                  </a:lnTo>
                  <a:close/>
                  <a:moveTo>
                    <a:pt x="30670" y="17547"/>
                  </a:moveTo>
                  <a:lnTo>
                    <a:pt x="30670" y="19062"/>
                  </a:lnTo>
                  <a:lnTo>
                    <a:pt x="29155" y="19062"/>
                  </a:lnTo>
                  <a:lnTo>
                    <a:pt x="29155" y="17547"/>
                  </a:lnTo>
                  <a:close/>
                  <a:moveTo>
                    <a:pt x="3959" y="19242"/>
                  </a:moveTo>
                  <a:lnTo>
                    <a:pt x="3959" y="20756"/>
                  </a:lnTo>
                  <a:lnTo>
                    <a:pt x="2445" y="20756"/>
                  </a:lnTo>
                  <a:lnTo>
                    <a:pt x="2445" y="19242"/>
                  </a:lnTo>
                  <a:close/>
                  <a:moveTo>
                    <a:pt x="5655" y="19242"/>
                  </a:moveTo>
                  <a:lnTo>
                    <a:pt x="5655" y="20756"/>
                  </a:lnTo>
                  <a:lnTo>
                    <a:pt x="4139" y="20756"/>
                  </a:lnTo>
                  <a:lnTo>
                    <a:pt x="4139" y="19242"/>
                  </a:lnTo>
                  <a:close/>
                  <a:moveTo>
                    <a:pt x="7349" y="19242"/>
                  </a:moveTo>
                  <a:lnTo>
                    <a:pt x="7349" y="20756"/>
                  </a:lnTo>
                  <a:lnTo>
                    <a:pt x="5835" y="20756"/>
                  </a:lnTo>
                  <a:lnTo>
                    <a:pt x="5835" y="19242"/>
                  </a:lnTo>
                  <a:close/>
                  <a:moveTo>
                    <a:pt x="9044" y="19242"/>
                  </a:moveTo>
                  <a:lnTo>
                    <a:pt x="9044" y="20756"/>
                  </a:lnTo>
                  <a:lnTo>
                    <a:pt x="7529" y="20756"/>
                  </a:lnTo>
                  <a:lnTo>
                    <a:pt x="7529" y="19242"/>
                  </a:lnTo>
                  <a:close/>
                  <a:moveTo>
                    <a:pt x="10738" y="19242"/>
                  </a:moveTo>
                  <a:lnTo>
                    <a:pt x="10738" y="20756"/>
                  </a:lnTo>
                  <a:lnTo>
                    <a:pt x="9224" y="20756"/>
                  </a:lnTo>
                  <a:lnTo>
                    <a:pt x="9224" y="19242"/>
                  </a:lnTo>
                  <a:close/>
                  <a:moveTo>
                    <a:pt x="12448" y="19242"/>
                  </a:moveTo>
                  <a:lnTo>
                    <a:pt x="12448" y="20756"/>
                  </a:lnTo>
                  <a:lnTo>
                    <a:pt x="10918" y="20756"/>
                  </a:lnTo>
                  <a:lnTo>
                    <a:pt x="10918" y="19242"/>
                  </a:lnTo>
                  <a:close/>
                  <a:moveTo>
                    <a:pt x="14143" y="19242"/>
                  </a:moveTo>
                  <a:lnTo>
                    <a:pt x="14143" y="20756"/>
                  </a:lnTo>
                  <a:lnTo>
                    <a:pt x="12613" y="20756"/>
                  </a:lnTo>
                  <a:lnTo>
                    <a:pt x="12613" y="19242"/>
                  </a:lnTo>
                  <a:close/>
                  <a:moveTo>
                    <a:pt x="15837" y="19242"/>
                  </a:moveTo>
                  <a:lnTo>
                    <a:pt x="15837" y="20756"/>
                  </a:lnTo>
                  <a:lnTo>
                    <a:pt x="14307" y="20756"/>
                  </a:lnTo>
                  <a:lnTo>
                    <a:pt x="14307" y="19242"/>
                  </a:lnTo>
                  <a:close/>
                  <a:moveTo>
                    <a:pt x="17532" y="19242"/>
                  </a:moveTo>
                  <a:lnTo>
                    <a:pt x="17532" y="20756"/>
                  </a:lnTo>
                  <a:lnTo>
                    <a:pt x="16003" y="20756"/>
                  </a:lnTo>
                  <a:lnTo>
                    <a:pt x="16003" y="19242"/>
                  </a:lnTo>
                  <a:close/>
                  <a:moveTo>
                    <a:pt x="19227" y="19242"/>
                  </a:moveTo>
                  <a:lnTo>
                    <a:pt x="19227" y="20756"/>
                  </a:lnTo>
                  <a:lnTo>
                    <a:pt x="17697" y="20756"/>
                  </a:lnTo>
                  <a:lnTo>
                    <a:pt x="17697" y="19242"/>
                  </a:lnTo>
                  <a:close/>
                  <a:moveTo>
                    <a:pt x="20922" y="19242"/>
                  </a:moveTo>
                  <a:lnTo>
                    <a:pt x="20922" y="20756"/>
                  </a:lnTo>
                  <a:lnTo>
                    <a:pt x="19392" y="20756"/>
                  </a:lnTo>
                  <a:lnTo>
                    <a:pt x="19392" y="19242"/>
                  </a:lnTo>
                  <a:close/>
                  <a:moveTo>
                    <a:pt x="22406" y="19242"/>
                  </a:moveTo>
                  <a:lnTo>
                    <a:pt x="22406" y="20756"/>
                  </a:lnTo>
                  <a:lnTo>
                    <a:pt x="21086" y="20756"/>
                  </a:lnTo>
                  <a:lnTo>
                    <a:pt x="21086" y="19242"/>
                  </a:lnTo>
                  <a:close/>
                  <a:moveTo>
                    <a:pt x="24101" y="19242"/>
                  </a:moveTo>
                  <a:lnTo>
                    <a:pt x="24101" y="20756"/>
                  </a:lnTo>
                  <a:lnTo>
                    <a:pt x="22586" y="20756"/>
                  </a:lnTo>
                  <a:lnTo>
                    <a:pt x="22586" y="19242"/>
                  </a:lnTo>
                  <a:close/>
                  <a:moveTo>
                    <a:pt x="25795" y="19242"/>
                  </a:moveTo>
                  <a:lnTo>
                    <a:pt x="25795" y="20756"/>
                  </a:lnTo>
                  <a:lnTo>
                    <a:pt x="24281" y="20756"/>
                  </a:lnTo>
                  <a:lnTo>
                    <a:pt x="24281" y="19242"/>
                  </a:lnTo>
                  <a:close/>
                  <a:moveTo>
                    <a:pt x="27281" y="19242"/>
                  </a:moveTo>
                  <a:lnTo>
                    <a:pt x="27281" y="20756"/>
                  </a:lnTo>
                  <a:lnTo>
                    <a:pt x="25975" y="20756"/>
                  </a:lnTo>
                  <a:lnTo>
                    <a:pt x="25975" y="19242"/>
                  </a:lnTo>
                  <a:close/>
                  <a:moveTo>
                    <a:pt x="28990" y="19242"/>
                  </a:moveTo>
                  <a:lnTo>
                    <a:pt x="28990" y="20756"/>
                  </a:lnTo>
                  <a:lnTo>
                    <a:pt x="27461" y="20756"/>
                  </a:lnTo>
                  <a:lnTo>
                    <a:pt x="27461" y="19242"/>
                  </a:lnTo>
                  <a:close/>
                  <a:moveTo>
                    <a:pt x="30670" y="19242"/>
                  </a:moveTo>
                  <a:lnTo>
                    <a:pt x="30670" y="20756"/>
                  </a:lnTo>
                  <a:lnTo>
                    <a:pt x="29155" y="20756"/>
                  </a:lnTo>
                  <a:lnTo>
                    <a:pt x="29155" y="19242"/>
                  </a:lnTo>
                  <a:close/>
                  <a:moveTo>
                    <a:pt x="3959" y="20936"/>
                  </a:moveTo>
                  <a:lnTo>
                    <a:pt x="3959" y="22451"/>
                  </a:lnTo>
                  <a:lnTo>
                    <a:pt x="2445" y="22451"/>
                  </a:lnTo>
                  <a:lnTo>
                    <a:pt x="2445" y="20936"/>
                  </a:lnTo>
                  <a:close/>
                  <a:moveTo>
                    <a:pt x="5655" y="20936"/>
                  </a:moveTo>
                  <a:lnTo>
                    <a:pt x="5655" y="22451"/>
                  </a:lnTo>
                  <a:lnTo>
                    <a:pt x="4139" y="22451"/>
                  </a:lnTo>
                  <a:lnTo>
                    <a:pt x="4139" y="20936"/>
                  </a:lnTo>
                  <a:close/>
                  <a:moveTo>
                    <a:pt x="7349" y="20936"/>
                  </a:moveTo>
                  <a:lnTo>
                    <a:pt x="7349" y="22451"/>
                  </a:lnTo>
                  <a:lnTo>
                    <a:pt x="5835" y="22451"/>
                  </a:lnTo>
                  <a:lnTo>
                    <a:pt x="5835" y="20936"/>
                  </a:lnTo>
                  <a:close/>
                  <a:moveTo>
                    <a:pt x="9044" y="20936"/>
                  </a:moveTo>
                  <a:lnTo>
                    <a:pt x="9044" y="22451"/>
                  </a:lnTo>
                  <a:lnTo>
                    <a:pt x="7529" y="22451"/>
                  </a:lnTo>
                  <a:lnTo>
                    <a:pt x="7529" y="20936"/>
                  </a:lnTo>
                  <a:close/>
                  <a:moveTo>
                    <a:pt x="10738" y="20936"/>
                  </a:moveTo>
                  <a:lnTo>
                    <a:pt x="10738" y="22451"/>
                  </a:lnTo>
                  <a:lnTo>
                    <a:pt x="9224" y="22451"/>
                  </a:lnTo>
                  <a:lnTo>
                    <a:pt x="9224" y="20936"/>
                  </a:lnTo>
                  <a:close/>
                  <a:moveTo>
                    <a:pt x="12448" y="20936"/>
                  </a:moveTo>
                  <a:lnTo>
                    <a:pt x="12448" y="22451"/>
                  </a:lnTo>
                  <a:lnTo>
                    <a:pt x="10918" y="22451"/>
                  </a:lnTo>
                  <a:lnTo>
                    <a:pt x="10918" y="20936"/>
                  </a:lnTo>
                  <a:close/>
                  <a:moveTo>
                    <a:pt x="14143" y="20936"/>
                  </a:moveTo>
                  <a:lnTo>
                    <a:pt x="14143" y="22451"/>
                  </a:lnTo>
                  <a:lnTo>
                    <a:pt x="12613" y="22451"/>
                  </a:lnTo>
                  <a:lnTo>
                    <a:pt x="12613" y="20936"/>
                  </a:lnTo>
                  <a:close/>
                  <a:moveTo>
                    <a:pt x="15837" y="20936"/>
                  </a:moveTo>
                  <a:lnTo>
                    <a:pt x="15837" y="22451"/>
                  </a:lnTo>
                  <a:lnTo>
                    <a:pt x="14307" y="22451"/>
                  </a:lnTo>
                  <a:lnTo>
                    <a:pt x="14307" y="20936"/>
                  </a:lnTo>
                  <a:close/>
                  <a:moveTo>
                    <a:pt x="17532" y="20936"/>
                  </a:moveTo>
                  <a:lnTo>
                    <a:pt x="17532" y="22451"/>
                  </a:lnTo>
                  <a:lnTo>
                    <a:pt x="16003" y="22451"/>
                  </a:lnTo>
                  <a:lnTo>
                    <a:pt x="16003" y="20936"/>
                  </a:lnTo>
                  <a:close/>
                  <a:moveTo>
                    <a:pt x="19227" y="20936"/>
                  </a:moveTo>
                  <a:lnTo>
                    <a:pt x="19227" y="22451"/>
                  </a:lnTo>
                  <a:lnTo>
                    <a:pt x="17697" y="22451"/>
                  </a:lnTo>
                  <a:lnTo>
                    <a:pt x="17697" y="20936"/>
                  </a:lnTo>
                  <a:close/>
                  <a:moveTo>
                    <a:pt x="20922" y="20936"/>
                  </a:moveTo>
                  <a:lnTo>
                    <a:pt x="20922" y="22451"/>
                  </a:lnTo>
                  <a:lnTo>
                    <a:pt x="19392" y="22451"/>
                  </a:lnTo>
                  <a:lnTo>
                    <a:pt x="19392" y="20936"/>
                  </a:lnTo>
                  <a:close/>
                  <a:moveTo>
                    <a:pt x="22406" y="20936"/>
                  </a:moveTo>
                  <a:lnTo>
                    <a:pt x="22406" y="22451"/>
                  </a:lnTo>
                  <a:lnTo>
                    <a:pt x="21086" y="22451"/>
                  </a:lnTo>
                  <a:lnTo>
                    <a:pt x="21086" y="20936"/>
                  </a:lnTo>
                  <a:close/>
                  <a:moveTo>
                    <a:pt x="24101" y="20936"/>
                  </a:moveTo>
                  <a:lnTo>
                    <a:pt x="24101" y="22451"/>
                  </a:lnTo>
                  <a:lnTo>
                    <a:pt x="22586" y="22451"/>
                  </a:lnTo>
                  <a:lnTo>
                    <a:pt x="22586" y="20936"/>
                  </a:lnTo>
                  <a:close/>
                  <a:moveTo>
                    <a:pt x="25795" y="20936"/>
                  </a:moveTo>
                  <a:lnTo>
                    <a:pt x="25795" y="22451"/>
                  </a:lnTo>
                  <a:lnTo>
                    <a:pt x="24281" y="22451"/>
                  </a:lnTo>
                  <a:lnTo>
                    <a:pt x="24281" y="20936"/>
                  </a:lnTo>
                  <a:close/>
                  <a:moveTo>
                    <a:pt x="27281" y="20936"/>
                  </a:moveTo>
                  <a:lnTo>
                    <a:pt x="27281" y="22451"/>
                  </a:lnTo>
                  <a:lnTo>
                    <a:pt x="25975" y="22451"/>
                  </a:lnTo>
                  <a:lnTo>
                    <a:pt x="25975" y="20936"/>
                  </a:lnTo>
                  <a:close/>
                  <a:moveTo>
                    <a:pt x="28990" y="20936"/>
                  </a:moveTo>
                  <a:lnTo>
                    <a:pt x="28990" y="22451"/>
                  </a:lnTo>
                  <a:lnTo>
                    <a:pt x="27461" y="22451"/>
                  </a:lnTo>
                  <a:lnTo>
                    <a:pt x="27461" y="20936"/>
                  </a:lnTo>
                  <a:close/>
                  <a:moveTo>
                    <a:pt x="30670" y="20936"/>
                  </a:moveTo>
                  <a:lnTo>
                    <a:pt x="30670" y="22451"/>
                  </a:lnTo>
                  <a:lnTo>
                    <a:pt x="29155" y="22451"/>
                  </a:lnTo>
                  <a:lnTo>
                    <a:pt x="29155" y="20936"/>
                  </a:lnTo>
                  <a:close/>
                  <a:moveTo>
                    <a:pt x="3959" y="22631"/>
                  </a:moveTo>
                  <a:lnTo>
                    <a:pt x="3959" y="24145"/>
                  </a:lnTo>
                  <a:lnTo>
                    <a:pt x="2445" y="24145"/>
                  </a:lnTo>
                  <a:lnTo>
                    <a:pt x="2445" y="22631"/>
                  </a:lnTo>
                  <a:close/>
                  <a:moveTo>
                    <a:pt x="5655" y="22631"/>
                  </a:moveTo>
                  <a:lnTo>
                    <a:pt x="5655" y="24145"/>
                  </a:lnTo>
                  <a:lnTo>
                    <a:pt x="4139" y="24145"/>
                  </a:lnTo>
                  <a:lnTo>
                    <a:pt x="4139" y="22631"/>
                  </a:lnTo>
                  <a:close/>
                  <a:moveTo>
                    <a:pt x="7349" y="22631"/>
                  </a:moveTo>
                  <a:lnTo>
                    <a:pt x="7349" y="24145"/>
                  </a:lnTo>
                  <a:lnTo>
                    <a:pt x="5835" y="24145"/>
                  </a:lnTo>
                  <a:lnTo>
                    <a:pt x="5835" y="22631"/>
                  </a:lnTo>
                  <a:close/>
                  <a:moveTo>
                    <a:pt x="9044" y="22631"/>
                  </a:moveTo>
                  <a:lnTo>
                    <a:pt x="9044" y="24145"/>
                  </a:lnTo>
                  <a:lnTo>
                    <a:pt x="7529" y="24145"/>
                  </a:lnTo>
                  <a:lnTo>
                    <a:pt x="7529" y="22631"/>
                  </a:lnTo>
                  <a:close/>
                  <a:moveTo>
                    <a:pt x="10738" y="22631"/>
                  </a:moveTo>
                  <a:lnTo>
                    <a:pt x="10738" y="24145"/>
                  </a:lnTo>
                  <a:lnTo>
                    <a:pt x="9224" y="24145"/>
                  </a:lnTo>
                  <a:lnTo>
                    <a:pt x="9224" y="22631"/>
                  </a:lnTo>
                  <a:close/>
                  <a:moveTo>
                    <a:pt x="12448" y="22631"/>
                  </a:moveTo>
                  <a:lnTo>
                    <a:pt x="12448" y="24145"/>
                  </a:lnTo>
                  <a:lnTo>
                    <a:pt x="10918" y="24145"/>
                  </a:lnTo>
                  <a:lnTo>
                    <a:pt x="10918" y="22631"/>
                  </a:lnTo>
                  <a:close/>
                  <a:moveTo>
                    <a:pt x="14143" y="22631"/>
                  </a:moveTo>
                  <a:lnTo>
                    <a:pt x="14143" y="24145"/>
                  </a:lnTo>
                  <a:lnTo>
                    <a:pt x="12613" y="24145"/>
                  </a:lnTo>
                  <a:lnTo>
                    <a:pt x="12613" y="22631"/>
                  </a:lnTo>
                  <a:close/>
                  <a:moveTo>
                    <a:pt x="15837" y="22631"/>
                  </a:moveTo>
                  <a:lnTo>
                    <a:pt x="15837" y="24145"/>
                  </a:lnTo>
                  <a:lnTo>
                    <a:pt x="14307" y="24145"/>
                  </a:lnTo>
                  <a:lnTo>
                    <a:pt x="14307" y="22631"/>
                  </a:lnTo>
                  <a:close/>
                  <a:moveTo>
                    <a:pt x="17532" y="22631"/>
                  </a:moveTo>
                  <a:lnTo>
                    <a:pt x="17532" y="24145"/>
                  </a:lnTo>
                  <a:lnTo>
                    <a:pt x="16003" y="24145"/>
                  </a:lnTo>
                  <a:lnTo>
                    <a:pt x="16003" y="22631"/>
                  </a:lnTo>
                  <a:close/>
                  <a:moveTo>
                    <a:pt x="19227" y="22631"/>
                  </a:moveTo>
                  <a:lnTo>
                    <a:pt x="19227" y="24145"/>
                  </a:lnTo>
                  <a:lnTo>
                    <a:pt x="17697" y="24145"/>
                  </a:lnTo>
                  <a:lnTo>
                    <a:pt x="17697" y="22631"/>
                  </a:lnTo>
                  <a:close/>
                  <a:moveTo>
                    <a:pt x="20922" y="22631"/>
                  </a:moveTo>
                  <a:lnTo>
                    <a:pt x="20922" y="24145"/>
                  </a:lnTo>
                  <a:lnTo>
                    <a:pt x="19392" y="24145"/>
                  </a:lnTo>
                  <a:lnTo>
                    <a:pt x="19392" y="22631"/>
                  </a:lnTo>
                  <a:close/>
                  <a:moveTo>
                    <a:pt x="22406" y="22631"/>
                  </a:moveTo>
                  <a:lnTo>
                    <a:pt x="22406" y="24145"/>
                  </a:lnTo>
                  <a:lnTo>
                    <a:pt x="21086" y="24145"/>
                  </a:lnTo>
                  <a:lnTo>
                    <a:pt x="21086" y="22631"/>
                  </a:lnTo>
                  <a:close/>
                  <a:moveTo>
                    <a:pt x="24101" y="22631"/>
                  </a:moveTo>
                  <a:lnTo>
                    <a:pt x="24101" y="24145"/>
                  </a:lnTo>
                  <a:lnTo>
                    <a:pt x="22586" y="24145"/>
                  </a:lnTo>
                  <a:lnTo>
                    <a:pt x="22586" y="22631"/>
                  </a:lnTo>
                  <a:close/>
                  <a:moveTo>
                    <a:pt x="25795" y="22631"/>
                  </a:moveTo>
                  <a:lnTo>
                    <a:pt x="25795" y="24145"/>
                  </a:lnTo>
                  <a:lnTo>
                    <a:pt x="24281" y="24145"/>
                  </a:lnTo>
                  <a:lnTo>
                    <a:pt x="24281" y="22631"/>
                  </a:lnTo>
                  <a:close/>
                  <a:moveTo>
                    <a:pt x="27281" y="22631"/>
                  </a:moveTo>
                  <a:lnTo>
                    <a:pt x="27281" y="24145"/>
                  </a:lnTo>
                  <a:lnTo>
                    <a:pt x="25975" y="24145"/>
                  </a:lnTo>
                  <a:lnTo>
                    <a:pt x="25975" y="22631"/>
                  </a:lnTo>
                  <a:close/>
                  <a:moveTo>
                    <a:pt x="28990" y="22631"/>
                  </a:moveTo>
                  <a:lnTo>
                    <a:pt x="28990" y="24145"/>
                  </a:lnTo>
                  <a:lnTo>
                    <a:pt x="27461" y="24145"/>
                  </a:lnTo>
                  <a:lnTo>
                    <a:pt x="27461" y="22631"/>
                  </a:lnTo>
                  <a:close/>
                  <a:moveTo>
                    <a:pt x="30670" y="22631"/>
                  </a:moveTo>
                  <a:lnTo>
                    <a:pt x="30670" y="24145"/>
                  </a:lnTo>
                  <a:lnTo>
                    <a:pt x="29155" y="24145"/>
                  </a:lnTo>
                  <a:lnTo>
                    <a:pt x="29155" y="22631"/>
                  </a:lnTo>
                  <a:close/>
                  <a:moveTo>
                    <a:pt x="3959" y="24325"/>
                  </a:moveTo>
                  <a:lnTo>
                    <a:pt x="3959" y="25841"/>
                  </a:lnTo>
                  <a:lnTo>
                    <a:pt x="2445" y="25841"/>
                  </a:lnTo>
                  <a:lnTo>
                    <a:pt x="2445" y="24325"/>
                  </a:lnTo>
                  <a:close/>
                  <a:moveTo>
                    <a:pt x="5655" y="24325"/>
                  </a:moveTo>
                  <a:lnTo>
                    <a:pt x="5655" y="25841"/>
                  </a:lnTo>
                  <a:lnTo>
                    <a:pt x="4139" y="25841"/>
                  </a:lnTo>
                  <a:lnTo>
                    <a:pt x="4139" y="24325"/>
                  </a:lnTo>
                  <a:close/>
                  <a:moveTo>
                    <a:pt x="7349" y="24325"/>
                  </a:moveTo>
                  <a:lnTo>
                    <a:pt x="7349" y="25841"/>
                  </a:lnTo>
                  <a:lnTo>
                    <a:pt x="5835" y="25841"/>
                  </a:lnTo>
                  <a:lnTo>
                    <a:pt x="5835" y="24325"/>
                  </a:lnTo>
                  <a:close/>
                  <a:moveTo>
                    <a:pt x="9044" y="24325"/>
                  </a:moveTo>
                  <a:lnTo>
                    <a:pt x="9044" y="25841"/>
                  </a:lnTo>
                  <a:lnTo>
                    <a:pt x="7529" y="25841"/>
                  </a:lnTo>
                  <a:lnTo>
                    <a:pt x="7529" y="24325"/>
                  </a:lnTo>
                  <a:close/>
                  <a:moveTo>
                    <a:pt x="10738" y="24325"/>
                  </a:moveTo>
                  <a:lnTo>
                    <a:pt x="10738" y="25841"/>
                  </a:lnTo>
                  <a:lnTo>
                    <a:pt x="9224" y="25841"/>
                  </a:lnTo>
                  <a:lnTo>
                    <a:pt x="9224" y="24325"/>
                  </a:lnTo>
                  <a:close/>
                  <a:moveTo>
                    <a:pt x="12448" y="24325"/>
                  </a:moveTo>
                  <a:lnTo>
                    <a:pt x="12448" y="25841"/>
                  </a:lnTo>
                  <a:lnTo>
                    <a:pt x="10918" y="25841"/>
                  </a:lnTo>
                  <a:lnTo>
                    <a:pt x="10918" y="24325"/>
                  </a:lnTo>
                  <a:close/>
                  <a:moveTo>
                    <a:pt x="14143" y="24325"/>
                  </a:moveTo>
                  <a:lnTo>
                    <a:pt x="14143" y="25841"/>
                  </a:lnTo>
                  <a:lnTo>
                    <a:pt x="12613" y="25841"/>
                  </a:lnTo>
                  <a:lnTo>
                    <a:pt x="12613" y="24325"/>
                  </a:lnTo>
                  <a:close/>
                  <a:moveTo>
                    <a:pt x="15837" y="24325"/>
                  </a:moveTo>
                  <a:lnTo>
                    <a:pt x="15837" y="25841"/>
                  </a:lnTo>
                  <a:lnTo>
                    <a:pt x="14307" y="25841"/>
                  </a:lnTo>
                  <a:lnTo>
                    <a:pt x="14307" y="24325"/>
                  </a:lnTo>
                  <a:close/>
                  <a:moveTo>
                    <a:pt x="17532" y="24325"/>
                  </a:moveTo>
                  <a:lnTo>
                    <a:pt x="17532" y="25841"/>
                  </a:lnTo>
                  <a:lnTo>
                    <a:pt x="16003" y="25841"/>
                  </a:lnTo>
                  <a:lnTo>
                    <a:pt x="16003" y="24325"/>
                  </a:lnTo>
                  <a:close/>
                  <a:moveTo>
                    <a:pt x="19227" y="24325"/>
                  </a:moveTo>
                  <a:lnTo>
                    <a:pt x="19227" y="25841"/>
                  </a:lnTo>
                  <a:lnTo>
                    <a:pt x="17697" y="25841"/>
                  </a:lnTo>
                  <a:lnTo>
                    <a:pt x="17697" y="24325"/>
                  </a:lnTo>
                  <a:close/>
                  <a:moveTo>
                    <a:pt x="20922" y="24325"/>
                  </a:moveTo>
                  <a:lnTo>
                    <a:pt x="20922" y="25841"/>
                  </a:lnTo>
                  <a:lnTo>
                    <a:pt x="19392" y="25841"/>
                  </a:lnTo>
                  <a:lnTo>
                    <a:pt x="19392" y="24325"/>
                  </a:lnTo>
                  <a:close/>
                  <a:moveTo>
                    <a:pt x="22406" y="24325"/>
                  </a:moveTo>
                  <a:lnTo>
                    <a:pt x="22406" y="25841"/>
                  </a:lnTo>
                  <a:lnTo>
                    <a:pt x="21086" y="25841"/>
                  </a:lnTo>
                  <a:lnTo>
                    <a:pt x="21086" y="24325"/>
                  </a:lnTo>
                  <a:close/>
                  <a:moveTo>
                    <a:pt x="24101" y="24325"/>
                  </a:moveTo>
                  <a:lnTo>
                    <a:pt x="24101" y="25841"/>
                  </a:lnTo>
                  <a:lnTo>
                    <a:pt x="22586" y="25841"/>
                  </a:lnTo>
                  <a:lnTo>
                    <a:pt x="22586" y="24325"/>
                  </a:lnTo>
                  <a:close/>
                  <a:moveTo>
                    <a:pt x="25795" y="24325"/>
                  </a:moveTo>
                  <a:lnTo>
                    <a:pt x="25795" y="25841"/>
                  </a:lnTo>
                  <a:lnTo>
                    <a:pt x="24281" y="25841"/>
                  </a:lnTo>
                  <a:lnTo>
                    <a:pt x="24281" y="24325"/>
                  </a:lnTo>
                  <a:close/>
                  <a:moveTo>
                    <a:pt x="27281" y="24325"/>
                  </a:moveTo>
                  <a:lnTo>
                    <a:pt x="27281" y="25841"/>
                  </a:lnTo>
                  <a:lnTo>
                    <a:pt x="25975" y="25841"/>
                  </a:lnTo>
                  <a:lnTo>
                    <a:pt x="25975" y="24325"/>
                  </a:lnTo>
                  <a:close/>
                  <a:moveTo>
                    <a:pt x="28990" y="24325"/>
                  </a:moveTo>
                  <a:lnTo>
                    <a:pt x="28990" y="25841"/>
                  </a:lnTo>
                  <a:lnTo>
                    <a:pt x="27461" y="25841"/>
                  </a:lnTo>
                  <a:lnTo>
                    <a:pt x="27461" y="24325"/>
                  </a:lnTo>
                  <a:close/>
                  <a:moveTo>
                    <a:pt x="30670" y="24325"/>
                  </a:moveTo>
                  <a:lnTo>
                    <a:pt x="30670" y="25841"/>
                  </a:lnTo>
                  <a:lnTo>
                    <a:pt x="29155" y="25841"/>
                  </a:lnTo>
                  <a:lnTo>
                    <a:pt x="29155" y="24325"/>
                  </a:lnTo>
                  <a:close/>
                  <a:moveTo>
                    <a:pt x="3959" y="26021"/>
                  </a:moveTo>
                  <a:lnTo>
                    <a:pt x="3959" y="27580"/>
                  </a:lnTo>
                  <a:lnTo>
                    <a:pt x="2445" y="27580"/>
                  </a:lnTo>
                  <a:lnTo>
                    <a:pt x="2445" y="26021"/>
                  </a:lnTo>
                  <a:close/>
                  <a:moveTo>
                    <a:pt x="5655" y="26021"/>
                  </a:moveTo>
                  <a:lnTo>
                    <a:pt x="5655" y="27580"/>
                  </a:lnTo>
                  <a:lnTo>
                    <a:pt x="4139" y="27580"/>
                  </a:lnTo>
                  <a:lnTo>
                    <a:pt x="4139" y="26021"/>
                  </a:lnTo>
                  <a:close/>
                  <a:moveTo>
                    <a:pt x="7349" y="26021"/>
                  </a:moveTo>
                  <a:lnTo>
                    <a:pt x="7349" y="27580"/>
                  </a:lnTo>
                  <a:lnTo>
                    <a:pt x="5835" y="27580"/>
                  </a:lnTo>
                  <a:lnTo>
                    <a:pt x="5835" y="26021"/>
                  </a:lnTo>
                  <a:close/>
                  <a:moveTo>
                    <a:pt x="9044" y="26021"/>
                  </a:moveTo>
                  <a:lnTo>
                    <a:pt x="9044" y="27580"/>
                  </a:lnTo>
                  <a:lnTo>
                    <a:pt x="7529" y="27580"/>
                  </a:lnTo>
                  <a:lnTo>
                    <a:pt x="7529" y="26021"/>
                  </a:lnTo>
                  <a:close/>
                  <a:moveTo>
                    <a:pt x="10738" y="26021"/>
                  </a:moveTo>
                  <a:lnTo>
                    <a:pt x="10738" y="27580"/>
                  </a:lnTo>
                  <a:lnTo>
                    <a:pt x="9224" y="27580"/>
                  </a:lnTo>
                  <a:lnTo>
                    <a:pt x="9224" y="26021"/>
                  </a:lnTo>
                  <a:close/>
                  <a:moveTo>
                    <a:pt x="12448" y="26021"/>
                  </a:moveTo>
                  <a:lnTo>
                    <a:pt x="12448" y="27580"/>
                  </a:lnTo>
                  <a:lnTo>
                    <a:pt x="10918" y="27580"/>
                  </a:lnTo>
                  <a:lnTo>
                    <a:pt x="10918" y="26021"/>
                  </a:lnTo>
                  <a:close/>
                  <a:moveTo>
                    <a:pt x="14143" y="26021"/>
                  </a:moveTo>
                  <a:lnTo>
                    <a:pt x="14143" y="27580"/>
                  </a:lnTo>
                  <a:lnTo>
                    <a:pt x="12613" y="27580"/>
                  </a:lnTo>
                  <a:lnTo>
                    <a:pt x="12613" y="26021"/>
                  </a:lnTo>
                  <a:close/>
                  <a:moveTo>
                    <a:pt x="15837" y="26021"/>
                  </a:moveTo>
                  <a:lnTo>
                    <a:pt x="15837" y="27580"/>
                  </a:lnTo>
                  <a:lnTo>
                    <a:pt x="14307" y="27580"/>
                  </a:lnTo>
                  <a:lnTo>
                    <a:pt x="14307" y="26021"/>
                  </a:lnTo>
                  <a:close/>
                  <a:moveTo>
                    <a:pt x="17532" y="26021"/>
                  </a:moveTo>
                  <a:lnTo>
                    <a:pt x="17532" y="27580"/>
                  </a:lnTo>
                  <a:lnTo>
                    <a:pt x="16003" y="27580"/>
                  </a:lnTo>
                  <a:lnTo>
                    <a:pt x="16003" y="26021"/>
                  </a:lnTo>
                  <a:close/>
                  <a:moveTo>
                    <a:pt x="19227" y="26021"/>
                  </a:moveTo>
                  <a:lnTo>
                    <a:pt x="19227" y="27580"/>
                  </a:lnTo>
                  <a:lnTo>
                    <a:pt x="17697" y="27580"/>
                  </a:lnTo>
                  <a:lnTo>
                    <a:pt x="17697" y="26021"/>
                  </a:lnTo>
                  <a:close/>
                  <a:moveTo>
                    <a:pt x="20922" y="26021"/>
                  </a:moveTo>
                  <a:lnTo>
                    <a:pt x="20922" y="27580"/>
                  </a:lnTo>
                  <a:lnTo>
                    <a:pt x="19392" y="27580"/>
                  </a:lnTo>
                  <a:lnTo>
                    <a:pt x="19392" y="26021"/>
                  </a:lnTo>
                  <a:close/>
                  <a:moveTo>
                    <a:pt x="22406" y="26021"/>
                  </a:moveTo>
                  <a:lnTo>
                    <a:pt x="22406" y="27580"/>
                  </a:lnTo>
                  <a:lnTo>
                    <a:pt x="21086" y="27580"/>
                  </a:lnTo>
                  <a:lnTo>
                    <a:pt x="21086" y="26021"/>
                  </a:lnTo>
                  <a:close/>
                  <a:moveTo>
                    <a:pt x="24101" y="26021"/>
                  </a:moveTo>
                  <a:lnTo>
                    <a:pt x="24101" y="27580"/>
                  </a:lnTo>
                  <a:lnTo>
                    <a:pt x="22586" y="27580"/>
                  </a:lnTo>
                  <a:lnTo>
                    <a:pt x="22586" y="26021"/>
                  </a:lnTo>
                  <a:close/>
                  <a:moveTo>
                    <a:pt x="25795" y="26021"/>
                  </a:moveTo>
                  <a:lnTo>
                    <a:pt x="25795" y="27580"/>
                  </a:lnTo>
                  <a:lnTo>
                    <a:pt x="24281" y="27580"/>
                  </a:lnTo>
                  <a:lnTo>
                    <a:pt x="24281" y="26021"/>
                  </a:lnTo>
                  <a:close/>
                  <a:moveTo>
                    <a:pt x="27281" y="26021"/>
                  </a:moveTo>
                  <a:lnTo>
                    <a:pt x="27281" y="27580"/>
                  </a:lnTo>
                  <a:lnTo>
                    <a:pt x="25975" y="27580"/>
                  </a:lnTo>
                  <a:lnTo>
                    <a:pt x="25975" y="26021"/>
                  </a:lnTo>
                  <a:close/>
                  <a:moveTo>
                    <a:pt x="28990" y="26021"/>
                  </a:moveTo>
                  <a:lnTo>
                    <a:pt x="28990" y="27580"/>
                  </a:lnTo>
                  <a:lnTo>
                    <a:pt x="27461" y="27580"/>
                  </a:lnTo>
                  <a:lnTo>
                    <a:pt x="27461" y="26021"/>
                  </a:lnTo>
                  <a:close/>
                  <a:moveTo>
                    <a:pt x="30670" y="26021"/>
                  </a:moveTo>
                  <a:lnTo>
                    <a:pt x="30670" y="26545"/>
                  </a:lnTo>
                  <a:cubicBezTo>
                    <a:pt x="30670" y="27115"/>
                    <a:pt x="30204" y="27580"/>
                    <a:pt x="29634" y="27580"/>
                  </a:cubicBezTo>
                  <a:lnTo>
                    <a:pt x="29155" y="27580"/>
                  </a:lnTo>
                  <a:lnTo>
                    <a:pt x="29155" y="26021"/>
                  </a:lnTo>
                  <a:close/>
                  <a:moveTo>
                    <a:pt x="12448" y="0"/>
                  </a:moveTo>
                  <a:lnTo>
                    <a:pt x="12448" y="420"/>
                  </a:lnTo>
                  <a:lnTo>
                    <a:pt x="10964" y="420"/>
                  </a:lnTo>
                  <a:cubicBezTo>
                    <a:pt x="10784" y="480"/>
                    <a:pt x="10604" y="540"/>
                    <a:pt x="10424" y="586"/>
                  </a:cubicBezTo>
                  <a:lnTo>
                    <a:pt x="10738" y="586"/>
                  </a:lnTo>
                  <a:lnTo>
                    <a:pt x="10738" y="2115"/>
                  </a:lnTo>
                  <a:lnTo>
                    <a:pt x="9224" y="2115"/>
                  </a:lnTo>
                  <a:lnTo>
                    <a:pt x="9224" y="1036"/>
                  </a:lnTo>
                  <a:cubicBezTo>
                    <a:pt x="9178" y="1066"/>
                    <a:pt x="9148" y="1096"/>
                    <a:pt x="9088" y="1140"/>
                  </a:cubicBezTo>
                  <a:cubicBezTo>
                    <a:pt x="9074" y="1156"/>
                    <a:pt x="9058" y="1156"/>
                    <a:pt x="9044" y="1170"/>
                  </a:cubicBezTo>
                  <a:lnTo>
                    <a:pt x="9044" y="2115"/>
                  </a:lnTo>
                  <a:lnTo>
                    <a:pt x="7529" y="2115"/>
                  </a:lnTo>
                  <a:lnTo>
                    <a:pt x="7529" y="1605"/>
                  </a:lnTo>
                  <a:lnTo>
                    <a:pt x="7349" y="1695"/>
                  </a:lnTo>
                  <a:lnTo>
                    <a:pt x="7349" y="2115"/>
                  </a:lnTo>
                  <a:lnTo>
                    <a:pt x="7019" y="2115"/>
                  </a:lnTo>
                  <a:cubicBezTo>
                    <a:pt x="6989" y="2175"/>
                    <a:pt x="6959" y="2235"/>
                    <a:pt x="6929" y="2280"/>
                  </a:cubicBezTo>
                  <a:lnTo>
                    <a:pt x="7349" y="2280"/>
                  </a:lnTo>
                  <a:lnTo>
                    <a:pt x="7349" y="3809"/>
                  </a:lnTo>
                  <a:lnTo>
                    <a:pt x="5835" y="3809"/>
                  </a:lnTo>
                  <a:lnTo>
                    <a:pt x="5835" y="2775"/>
                  </a:lnTo>
                  <a:lnTo>
                    <a:pt x="5655" y="2820"/>
                  </a:lnTo>
                  <a:lnTo>
                    <a:pt x="5655" y="3809"/>
                  </a:lnTo>
                  <a:lnTo>
                    <a:pt x="4739" y="3809"/>
                  </a:lnTo>
                  <a:lnTo>
                    <a:pt x="4739" y="3929"/>
                  </a:lnTo>
                  <a:cubicBezTo>
                    <a:pt x="4739" y="3945"/>
                    <a:pt x="4725" y="3959"/>
                    <a:pt x="4725" y="3975"/>
                  </a:cubicBezTo>
                  <a:lnTo>
                    <a:pt x="5655" y="3975"/>
                  </a:lnTo>
                  <a:lnTo>
                    <a:pt x="5655" y="5505"/>
                  </a:lnTo>
                  <a:lnTo>
                    <a:pt x="4139" y="5505"/>
                  </a:lnTo>
                  <a:lnTo>
                    <a:pt x="4139" y="4455"/>
                  </a:lnTo>
                  <a:cubicBezTo>
                    <a:pt x="4125" y="4455"/>
                    <a:pt x="4125" y="4455"/>
                    <a:pt x="4109" y="4469"/>
                  </a:cubicBezTo>
                  <a:cubicBezTo>
                    <a:pt x="4065" y="4485"/>
                    <a:pt x="4019" y="4515"/>
                    <a:pt x="3959" y="4545"/>
                  </a:cubicBezTo>
                  <a:lnTo>
                    <a:pt x="3959" y="5505"/>
                  </a:lnTo>
                  <a:lnTo>
                    <a:pt x="2715" y="5505"/>
                  </a:lnTo>
                  <a:cubicBezTo>
                    <a:pt x="2565" y="5579"/>
                    <a:pt x="2415" y="5639"/>
                    <a:pt x="2265" y="5699"/>
                  </a:cubicBezTo>
                  <a:lnTo>
                    <a:pt x="2265" y="7199"/>
                  </a:lnTo>
                  <a:lnTo>
                    <a:pt x="1216" y="7199"/>
                  </a:lnTo>
                  <a:cubicBezTo>
                    <a:pt x="1186" y="7259"/>
                    <a:pt x="1140" y="7319"/>
                    <a:pt x="1110" y="7364"/>
                  </a:cubicBezTo>
                  <a:lnTo>
                    <a:pt x="2265" y="7364"/>
                  </a:lnTo>
                  <a:lnTo>
                    <a:pt x="2265" y="8894"/>
                  </a:lnTo>
                  <a:lnTo>
                    <a:pt x="750" y="8894"/>
                  </a:lnTo>
                  <a:lnTo>
                    <a:pt x="750" y="7829"/>
                  </a:lnTo>
                  <a:cubicBezTo>
                    <a:pt x="720" y="7859"/>
                    <a:pt x="690" y="7889"/>
                    <a:pt x="660" y="7934"/>
                  </a:cubicBezTo>
                  <a:lnTo>
                    <a:pt x="570" y="8069"/>
                  </a:lnTo>
                  <a:lnTo>
                    <a:pt x="570" y="8894"/>
                  </a:lnTo>
                  <a:lnTo>
                    <a:pt x="286" y="8894"/>
                  </a:lnTo>
                  <a:lnTo>
                    <a:pt x="286" y="9058"/>
                  </a:lnTo>
                  <a:lnTo>
                    <a:pt x="570" y="9058"/>
                  </a:lnTo>
                  <a:lnTo>
                    <a:pt x="570" y="10588"/>
                  </a:lnTo>
                  <a:lnTo>
                    <a:pt x="16" y="10588"/>
                  </a:lnTo>
                  <a:cubicBezTo>
                    <a:pt x="16" y="10648"/>
                    <a:pt x="16" y="10708"/>
                    <a:pt x="0" y="10768"/>
                  </a:cubicBezTo>
                  <a:lnTo>
                    <a:pt x="570" y="10768"/>
                  </a:lnTo>
                  <a:lnTo>
                    <a:pt x="570" y="12283"/>
                  </a:lnTo>
                  <a:lnTo>
                    <a:pt x="136" y="12283"/>
                  </a:lnTo>
                  <a:lnTo>
                    <a:pt x="136" y="12448"/>
                  </a:lnTo>
                  <a:lnTo>
                    <a:pt x="136" y="12463"/>
                  </a:lnTo>
                  <a:lnTo>
                    <a:pt x="570" y="12463"/>
                  </a:lnTo>
                  <a:lnTo>
                    <a:pt x="570" y="13977"/>
                  </a:lnTo>
                  <a:lnTo>
                    <a:pt x="286" y="13977"/>
                  </a:lnTo>
                  <a:cubicBezTo>
                    <a:pt x="286" y="14037"/>
                    <a:pt x="300" y="14097"/>
                    <a:pt x="316" y="14157"/>
                  </a:cubicBezTo>
                  <a:lnTo>
                    <a:pt x="570" y="14157"/>
                  </a:lnTo>
                  <a:lnTo>
                    <a:pt x="570" y="15673"/>
                  </a:lnTo>
                  <a:lnTo>
                    <a:pt x="270" y="15673"/>
                  </a:lnTo>
                  <a:cubicBezTo>
                    <a:pt x="270" y="15733"/>
                    <a:pt x="286" y="15793"/>
                    <a:pt x="286" y="15853"/>
                  </a:cubicBezTo>
                  <a:lnTo>
                    <a:pt x="570" y="15853"/>
                  </a:lnTo>
                  <a:lnTo>
                    <a:pt x="570" y="17367"/>
                  </a:lnTo>
                  <a:lnTo>
                    <a:pt x="196" y="17367"/>
                  </a:lnTo>
                  <a:lnTo>
                    <a:pt x="240" y="17547"/>
                  </a:lnTo>
                  <a:lnTo>
                    <a:pt x="570" y="17547"/>
                  </a:lnTo>
                  <a:lnTo>
                    <a:pt x="570" y="18492"/>
                  </a:lnTo>
                  <a:cubicBezTo>
                    <a:pt x="586" y="18522"/>
                    <a:pt x="600" y="18552"/>
                    <a:pt x="600" y="18597"/>
                  </a:cubicBezTo>
                  <a:cubicBezTo>
                    <a:pt x="660" y="18807"/>
                    <a:pt x="706" y="19032"/>
                    <a:pt x="750" y="19242"/>
                  </a:cubicBezTo>
                  <a:lnTo>
                    <a:pt x="2265" y="19242"/>
                  </a:lnTo>
                  <a:lnTo>
                    <a:pt x="2265" y="20756"/>
                  </a:lnTo>
                  <a:lnTo>
                    <a:pt x="856" y="20756"/>
                  </a:lnTo>
                  <a:cubicBezTo>
                    <a:pt x="870" y="20816"/>
                    <a:pt x="870" y="20876"/>
                    <a:pt x="870" y="20936"/>
                  </a:cubicBezTo>
                  <a:lnTo>
                    <a:pt x="2265" y="20936"/>
                  </a:lnTo>
                  <a:lnTo>
                    <a:pt x="2265" y="22451"/>
                  </a:lnTo>
                  <a:lnTo>
                    <a:pt x="750" y="22451"/>
                  </a:lnTo>
                  <a:lnTo>
                    <a:pt x="750" y="22136"/>
                  </a:lnTo>
                  <a:cubicBezTo>
                    <a:pt x="690" y="22556"/>
                    <a:pt x="646" y="22961"/>
                    <a:pt x="750" y="23366"/>
                  </a:cubicBezTo>
                  <a:lnTo>
                    <a:pt x="750" y="22631"/>
                  </a:lnTo>
                  <a:lnTo>
                    <a:pt x="2265" y="22631"/>
                  </a:lnTo>
                  <a:lnTo>
                    <a:pt x="2265" y="24145"/>
                  </a:lnTo>
                  <a:lnTo>
                    <a:pt x="990" y="24145"/>
                  </a:lnTo>
                  <a:cubicBezTo>
                    <a:pt x="1006" y="24205"/>
                    <a:pt x="1020" y="24265"/>
                    <a:pt x="1020" y="24325"/>
                  </a:cubicBezTo>
                  <a:lnTo>
                    <a:pt x="2265" y="24325"/>
                  </a:lnTo>
                  <a:lnTo>
                    <a:pt x="2265" y="25841"/>
                  </a:lnTo>
                  <a:lnTo>
                    <a:pt x="750" y="25841"/>
                  </a:lnTo>
                  <a:lnTo>
                    <a:pt x="750" y="25811"/>
                  </a:lnTo>
                  <a:cubicBezTo>
                    <a:pt x="720" y="25901"/>
                    <a:pt x="706" y="25991"/>
                    <a:pt x="706" y="26081"/>
                  </a:cubicBezTo>
                  <a:cubicBezTo>
                    <a:pt x="720" y="26171"/>
                    <a:pt x="720" y="26275"/>
                    <a:pt x="750" y="26365"/>
                  </a:cubicBezTo>
                  <a:lnTo>
                    <a:pt x="750" y="26021"/>
                  </a:lnTo>
                  <a:lnTo>
                    <a:pt x="2265" y="26021"/>
                  </a:lnTo>
                  <a:lnTo>
                    <a:pt x="2265" y="27580"/>
                  </a:lnTo>
                  <a:lnTo>
                    <a:pt x="856" y="27580"/>
                  </a:lnTo>
                  <a:cubicBezTo>
                    <a:pt x="840" y="27640"/>
                    <a:pt x="840" y="27715"/>
                    <a:pt x="826" y="27775"/>
                  </a:cubicBezTo>
                  <a:lnTo>
                    <a:pt x="29634" y="27775"/>
                  </a:lnTo>
                  <a:cubicBezTo>
                    <a:pt x="30310" y="27775"/>
                    <a:pt x="30864" y="27220"/>
                    <a:pt x="30864" y="26545"/>
                  </a:cubicBezTo>
                  <a:lnTo>
                    <a:pt x="30864" y="2490"/>
                  </a:lnTo>
                  <a:cubicBezTo>
                    <a:pt x="30804" y="2475"/>
                    <a:pt x="30730" y="2460"/>
                    <a:pt x="30670" y="2460"/>
                  </a:cubicBezTo>
                  <a:lnTo>
                    <a:pt x="30670" y="3809"/>
                  </a:lnTo>
                  <a:lnTo>
                    <a:pt x="29155" y="3809"/>
                  </a:lnTo>
                  <a:lnTo>
                    <a:pt x="29155" y="2280"/>
                  </a:lnTo>
                  <a:lnTo>
                    <a:pt x="30144" y="2280"/>
                  </a:lnTo>
                  <a:cubicBezTo>
                    <a:pt x="30130" y="2250"/>
                    <a:pt x="30100" y="2220"/>
                    <a:pt x="30084" y="2175"/>
                  </a:cubicBezTo>
                  <a:cubicBezTo>
                    <a:pt x="30070" y="2160"/>
                    <a:pt x="30054" y="2130"/>
                    <a:pt x="30040" y="2115"/>
                  </a:cubicBezTo>
                  <a:lnTo>
                    <a:pt x="29155" y="2115"/>
                  </a:lnTo>
                  <a:lnTo>
                    <a:pt x="29155" y="1680"/>
                  </a:lnTo>
                  <a:cubicBezTo>
                    <a:pt x="29095" y="1680"/>
                    <a:pt x="29035" y="1665"/>
                    <a:pt x="28990" y="1635"/>
                  </a:cubicBezTo>
                  <a:lnTo>
                    <a:pt x="28990" y="2115"/>
                  </a:lnTo>
                  <a:lnTo>
                    <a:pt x="27461" y="2115"/>
                  </a:lnTo>
                  <a:lnTo>
                    <a:pt x="27461" y="870"/>
                  </a:lnTo>
                  <a:cubicBezTo>
                    <a:pt x="27401" y="840"/>
                    <a:pt x="27341" y="826"/>
                    <a:pt x="27281" y="810"/>
                  </a:cubicBezTo>
                  <a:lnTo>
                    <a:pt x="27281" y="2115"/>
                  </a:lnTo>
                  <a:lnTo>
                    <a:pt x="25975" y="2115"/>
                  </a:lnTo>
                  <a:lnTo>
                    <a:pt x="25975" y="616"/>
                  </a:lnTo>
                  <a:cubicBezTo>
                    <a:pt x="25945" y="616"/>
                    <a:pt x="25901" y="630"/>
                    <a:pt x="25871" y="630"/>
                  </a:cubicBezTo>
                  <a:cubicBezTo>
                    <a:pt x="25841" y="646"/>
                    <a:pt x="25825" y="646"/>
                    <a:pt x="25795" y="660"/>
                  </a:cubicBezTo>
                  <a:lnTo>
                    <a:pt x="25795" y="2115"/>
                  </a:lnTo>
                  <a:lnTo>
                    <a:pt x="24281" y="2115"/>
                  </a:lnTo>
                  <a:lnTo>
                    <a:pt x="24281" y="706"/>
                  </a:lnTo>
                  <a:lnTo>
                    <a:pt x="24266" y="706"/>
                  </a:lnTo>
                  <a:cubicBezTo>
                    <a:pt x="24236" y="720"/>
                    <a:pt x="24161" y="750"/>
                    <a:pt x="24101" y="766"/>
                  </a:cubicBezTo>
                  <a:lnTo>
                    <a:pt x="24101" y="2115"/>
                  </a:lnTo>
                  <a:lnTo>
                    <a:pt x="22586" y="2115"/>
                  </a:lnTo>
                  <a:lnTo>
                    <a:pt x="22586" y="1770"/>
                  </a:lnTo>
                  <a:cubicBezTo>
                    <a:pt x="22556" y="1785"/>
                    <a:pt x="22541" y="1800"/>
                    <a:pt x="22526" y="1800"/>
                  </a:cubicBezTo>
                  <a:cubicBezTo>
                    <a:pt x="22481" y="1815"/>
                    <a:pt x="22451" y="1830"/>
                    <a:pt x="22406" y="1830"/>
                  </a:cubicBezTo>
                  <a:lnTo>
                    <a:pt x="22406" y="2115"/>
                  </a:lnTo>
                  <a:lnTo>
                    <a:pt x="21086" y="2115"/>
                  </a:lnTo>
                  <a:lnTo>
                    <a:pt x="21086" y="1560"/>
                  </a:lnTo>
                  <a:cubicBezTo>
                    <a:pt x="21026" y="1560"/>
                    <a:pt x="20966" y="1575"/>
                    <a:pt x="20922" y="1590"/>
                  </a:cubicBezTo>
                  <a:lnTo>
                    <a:pt x="20922" y="2115"/>
                  </a:lnTo>
                  <a:lnTo>
                    <a:pt x="19392" y="2115"/>
                  </a:lnTo>
                  <a:lnTo>
                    <a:pt x="19392" y="1516"/>
                  </a:lnTo>
                  <a:cubicBezTo>
                    <a:pt x="19332" y="1500"/>
                    <a:pt x="19286" y="1486"/>
                    <a:pt x="19227" y="1470"/>
                  </a:cubicBezTo>
                  <a:lnTo>
                    <a:pt x="19227" y="2115"/>
                  </a:lnTo>
                  <a:lnTo>
                    <a:pt x="17697" y="2115"/>
                  </a:lnTo>
                  <a:lnTo>
                    <a:pt x="17697" y="990"/>
                  </a:lnTo>
                  <a:cubicBezTo>
                    <a:pt x="17637" y="976"/>
                    <a:pt x="17577" y="960"/>
                    <a:pt x="17532" y="946"/>
                  </a:cubicBezTo>
                  <a:lnTo>
                    <a:pt x="17532" y="2115"/>
                  </a:lnTo>
                  <a:lnTo>
                    <a:pt x="16003" y="2115"/>
                  </a:lnTo>
                  <a:lnTo>
                    <a:pt x="16003" y="1036"/>
                  </a:lnTo>
                  <a:cubicBezTo>
                    <a:pt x="15943" y="1036"/>
                    <a:pt x="15883" y="1050"/>
                    <a:pt x="15837" y="1066"/>
                  </a:cubicBezTo>
                  <a:lnTo>
                    <a:pt x="15837" y="2115"/>
                  </a:lnTo>
                  <a:lnTo>
                    <a:pt x="14307" y="2115"/>
                  </a:lnTo>
                  <a:lnTo>
                    <a:pt x="14307" y="586"/>
                  </a:lnTo>
                  <a:lnTo>
                    <a:pt x="14593" y="586"/>
                  </a:lnTo>
                  <a:cubicBezTo>
                    <a:pt x="14443" y="510"/>
                    <a:pt x="14293" y="436"/>
                    <a:pt x="14143" y="376"/>
                  </a:cubicBezTo>
                  <a:lnTo>
                    <a:pt x="14143" y="420"/>
                  </a:lnTo>
                  <a:lnTo>
                    <a:pt x="12613" y="420"/>
                  </a:lnTo>
                  <a:lnTo>
                    <a:pt x="126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2751125" y="4707725"/>
              <a:ext cx="818100" cy="744900"/>
            </a:xfrm>
            <a:custGeom>
              <a:avLst/>
              <a:gdLst/>
              <a:ahLst/>
              <a:cxnLst/>
              <a:rect l="l" t="t" r="r" b="b"/>
              <a:pathLst>
                <a:path w="32724" h="29796" extrusionOk="0">
                  <a:moveTo>
                    <a:pt x="12486" y="1"/>
                  </a:moveTo>
                  <a:cubicBezTo>
                    <a:pt x="12381" y="1"/>
                    <a:pt x="12278" y="4"/>
                    <a:pt x="12178" y="11"/>
                  </a:cubicBezTo>
                  <a:cubicBezTo>
                    <a:pt x="11908" y="27"/>
                    <a:pt x="11714" y="117"/>
                    <a:pt x="11488" y="237"/>
                  </a:cubicBezTo>
                  <a:cubicBezTo>
                    <a:pt x="10904" y="521"/>
                    <a:pt x="10228" y="657"/>
                    <a:pt x="9598" y="867"/>
                  </a:cubicBezTo>
                  <a:cubicBezTo>
                    <a:pt x="9388" y="941"/>
                    <a:pt x="9328" y="1017"/>
                    <a:pt x="9148" y="1151"/>
                  </a:cubicBezTo>
                  <a:cubicBezTo>
                    <a:pt x="8579" y="1616"/>
                    <a:pt x="7694" y="1287"/>
                    <a:pt x="7214" y="1916"/>
                  </a:cubicBezTo>
                  <a:cubicBezTo>
                    <a:pt x="7034" y="2126"/>
                    <a:pt x="6975" y="2441"/>
                    <a:pt x="6705" y="2576"/>
                  </a:cubicBezTo>
                  <a:cubicBezTo>
                    <a:pt x="6389" y="2756"/>
                    <a:pt x="5969" y="2741"/>
                    <a:pt x="5625" y="2861"/>
                  </a:cubicBezTo>
                  <a:cubicBezTo>
                    <a:pt x="5415" y="2936"/>
                    <a:pt x="5279" y="3026"/>
                    <a:pt x="5099" y="3131"/>
                  </a:cubicBezTo>
                  <a:cubicBezTo>
                    <a:pt x="5025" y="3191"/>
                    <a:pt x="4919" y="3206"/>
                    <a:pt x="4859" y="3266"/>
                  </a:cubicBezTo>
                  <a:cubicBezTo>
                    <a:pt x="4755" y="3356"/>
                    <a:pt x="4785" y="3491"/>
                    <a:pt x="4785" y="3610"/>
                  </a:cubicBezTo>
                  <a:cubicBezTo>
                    <a:pt x="4799" y="3716"/>
                    <a:pt x="4815" y="3850"/>
                    <a:pt x="4799" y="3940"/>
                  </a:cubicBezTo>
                  <a:cubicBezTo>
                    <a:pt x="4739" y="4210"/>
                    <a:pt x="4409" y="4360"/>
                    <a:pt x="4169" y="4480"/>
                  </a:cubicBezTo>
                  <a:cubicBezTo>
                    <a:pt x="4019" y="4540"/>
                    <a:pt x="3870" y="4646"/>
                    <a:pt x="3705" y="4720"/>
                  </a:cubicBezTo>
                  <a:cubicBezTo>
                    <a:pt x="3675" y="4720"/>
                    <a:pt x="3585" y="4750"/>
                    <a:pt x="3570" y="4766"/>
                  </a:cubicBezTo>
                  <a:cubicBezTo>
                    <a:pt x="3525" y="4810"/>
                    <a:pt x="3465" y="4900"/>
                    <a:pt x="3420" y="4960"/>
                  </a:cubicBezTo>
                  <a:cubicBezTo>
                    <a:pt x="3345" y="5096"/>
                    <a:pt x="3285" y="5170"/>
                    <a:pt x="3150" y="5276"/>
                  </a:cubicBezTo>
                  <a:cubicBezTo>
                    <a:pt x="2805" y="5560"/>
                    <a:pt x="2430" y="5650"/>
                    <a:pt x="2010" y="5846"/>
                  </a:cubicBezTo>
                  <a:cubicBezTo>
                    <a:pt x="1786" y="5950"/>
                    <a:pt x="1906" y="6070"/>
                    <a:pt x="1860" y="6250"/>
                  </a:cubicBezTo>
                  <a:cubicBezTo>
                    <a:pt x="1770" y="6626"/>
                    <a:pt x="1470" y="6850"/>
                    <a:pt x="1290" y="7180"/>
                  </a:cubicBezTo>
                  <a:cubicBezTo>
                    <a:pt x="1140" y="7465"/>
                    <a:pt x="916" y="7690"/>
                    <a:pt x="720" y="7945"/>
                  </a:cubicBezTo>
                  <a:cubicBezTo>
                    <a:pt x="540" y="8185"/>
                    <a:pt x="420" y="8470"/>
                    <a:pt x="360" y="8755"/>
                  </a:cubicBezTo>
                  <a:cubicBezTo>
                    <a:pt x="330" y="8875"/>
                    <a:pt x="360" y="8979"/>
                    <a:pt x="346" y="9085"/>
                  </a:cubicBezTo>
                  <a:cubicBezTo>
                    <a:pt x="346" y="9235"/>
                    <a:pt x="270" y="9355"/>
                    <a:pt x="210" y="9489"/>
                  </a:cubicBezTo>
                  <a:cubicBezTo>
                    <a:pt x="150" y="9639"/>
                    <a:pt x="90" y="9819"/>
                    <a:pt x="46" y="9985"/>
                  </a:cubicBezTo>
                  <a:cubicBezTo>
                    <a:pt x="0" y="10165"/>
                    <a:pt x="16" y="10209"/>
                    <a:pt x="60" y="10389"/>
                  </a:cubicBezTo>
                  <a:cubicBezTo>
                    <a:pt x="120" y="10645"/>
                    <a:pt x="16" y="10945"/>
                    <a:pt x="46" y="11199"/>
                  </a:cubicBezTo>
                  <a:cubicBezTo>
                    <a:pt x="60" y="11305"/>
                    <a:pt x="106" y="11365"/>
                    <a:pt x="136" y="11469"/>
                  </a:cubicBezTo>
                  <a:cubicBezTo>
                    <a:pt x="136" y="11529"/>
                    <a:pt x="106" y="11589"/>
                    <a:pt x="120" y="11665"/>
                  </a:cubicBezTo>
                  <a:cubicBezTo>
                    <a:pt x="136" y="11785"/>
                    <a:pt x="196" y="11889"/>
                    <a:pt x="196" y="12009"/>
                  </a:cubicBezTo>
                  <a:cubicBezTo>
                    <a:pt x="210" y="12144"/>
                    <a:pt x="196" y="12309"/>
                    <a:pt x="196" y="12459"/>
                  </a:cubicBezTo>
                  <a:cubicBezTo>
                    <a:pt x="196" y="12789"/>
                    <a:pt x="180" y="13104"/>
                    <a:pt x="256" y="13419"/>
                  </a:cubicBezTo>
                  <a:cubicBezTo>
                    <a:pt x="330" y="13764"/>
                    <a:pt x="346" y="14108"/>
                    <a:pt x="436" y="14438"/>
                  </a:cubicBezTo>
                  <a:cubicBezTo>
                    <a:pt x="526" y="14754"/>
                    <a:pt x="406" y="14934"/>
                    <a:pt x="360" y="15248"/>
                  </a:cubicBezTo>
                  <a:cubicBezTo>
                    <a:pt x="316" y="15488"/>
                    <a:pt x="346" y="15758"/>
                    <a:pt x="346" y="15998"/>
                  </a:cubicBezTo>
                  <a:cubicBezTo>
                    <a:pt x="346" y="16224"/>
                    <a:pt x="316" y="16404"/>
                    <a:pt x="256" y="16628"/>
                  </a:cubicBezTo>
                  <a:cubicBezTo>
                    <a:pt x="76" y="17288"/>
                    <a:pt x="480" y="17963"/>
                    <a:pt x="660" y="18608"/>
                  </a:cubicBezTo>
                  <a:cubicBezTo>
                    <a:pt x="886" y="19373"/>
                    <a:pt x="916" y="20213"/>
                    <a:pt x="930" y="21007"/>
                  </a:cubicBezTo>
                  <a:cubicBezTo>
                    <a:pt x="930" y="21833"/>
                    <a:pt x="586" y="22702"/>
                    <a:pt x="840" y="23527"/>
                  </a:cubicBezTo>
                  <a:cubicBezTo>
                    <a:pt x="930" y="23797"/>
                    <a:pt x="1066" y="24052"/>
                    <a:pt x="1080" y="24352"/>
                  </a:cubicBezTo>
                  <a:cubicBezTo>
                    <a:pt x="1110" y="24712"/>
                    <a:pt x="1020" y="25072"/>
                    <a:pt x="930" y="25416"/>
                  </a:cubicBezTo>
                  <a:cubicBezTo>
                    <a:pt x="870" y="25642"/>
                    <a:pt x="766" y="25866"/>
                    <a:pt x="766" y="26092"/>
                  </a:cubicBezTo>
                  <a:cubicBezTo>
                    <a:pt x="780" y="26346"/>
                    <a:pt x="870" y="26602"/>
                    <a:pt x="916" y="26856"/>
                  </a:cubicBezTo>
                  <a:cubicBezTo>
                    <a:pt x="990" y="27366"/>
                    <a:pt x="856" y="27846"/>
                    <a:pt x="856" y="28341"/>
                  </a:cubicBezTo>
                  <a:lnTo>
                    <a:pt x="856" y="28806"/>
                  </a:lnTo>
                  <a:cubicBezTo>
                    <a:pt x="856" y="28986"/>
                    <a:pt x="796" y="29061"/>
                    <a:pt x="706" y="29211"/>
                  </a:cubicBezTo>
                  <a:cubicBezTo>
                    <a:pt x="600" y="29405"/>
                    <a:pt x="646" y="29601"/>
                    <a:pt x="646" y="29795"/>
                  </a:cubicBezTo>
                  <a:cubicBezTo>
                    <a:pt x="750" y="29735"/>
                    <a:pt x="870" y="29675"/>
                    <a:pt x="976" y="29615"/>
                  </a:cubicBezTo>
                  <a:cubicBezTo>
                    <a:pt x="1170" y="29511"/>
                    <a:pt x="1306" y="29435"/>
                    <a:pt x="1396" y="29226"/>
                  </a:cubicBezTo>
                  <a:cubicBezTo>
                    <a:pt x="1546" y="28941"/>
                    <a:pt x="1560" y="28671"/>
                    <a:pt x="1576" y="28371"/>
                  </a:cubicBezTo>
                  <a:cubicBezTo>
                    <a:pt x="1590" y="28026"/>
                    <a:pt x="1726" y="27696"/>
                    <a:pt x="1726" y="27351"/>
                  </a:cubicBezTo>
                  <a:cubicBezTo>
                    <a:pt x="1740" y="27096"/>
                    <a:pt x="1786" y="26886"/>
                    <a:pt x="1816" y="26632"/>
                  </a:cubicBezTo>
                  <a:cubicBezTo>
                    <a:pt x="1846" y="26422"/>
                    <a:pt x="1816" y="26166"/>
                    <a:pt x="1816" y="25942"/>
                  </a:cubicBezTo>
                  <a:cubicBezTo>
                    <a:pt x="1816" y="25642"/>
                    <a:pt x="1816" y="25356"/>
                    <a:pt x="1756" y="25056"/>
                  </a:cubicBezTo>
                  <a:cubicBezTo>
                    <a:pt x="1680" y="24772"/>
                    <a:pt x="1606" y="24516"/>
                    <a:pt x="1576" y="24216"/>
                  </a:cubicBezTo>
                  <a:cubicBezTo>
                    <a:pt x="1576" y="24186"/>
                    <a:pt x="1516" y="24067"/>
                    <a:pt x="1516" y="24052"/>
                  </a:cubicBezTo>
                  <a:cubicBezTo>
                    <a:pt x="1516" y="23962"/>
                    <a:pt x="1546" y="23962"/>
                    <a:pt x="1560" y="23887"/>
                  </a:cubicBezTo>
                  <a:cubicBezTo>
                    <a:pt x="1590" y="23737"/>
                    <a:pt x="1620" y="23602"/>
                    <a:pt x="1650" y="23452"/>
                  </a:cubicBezTo>
                  <a:cubicBezTo>
                    <a:pt x="1726" y="23092"/>
                    <a:pt x="1380" y="22747"/>
                    <a:pt x="1426" y="22417"/>
                  </a:cubicBezTo>
                  <a:cubicBezTo>
                    <a:pt x="1470" y="22207"/>
                    <a:pt x="1576" y="22102"/>
                    <a:pt x="1576" y="21893"/>
                  </a:cubicBezTo>
                  <a:lnTo>
                    <a:pt x="1576" y="21337"/>
                  </a:lnTo>
                  <a:cubicBezTo>
                    <a:pt x="1576" y="21157"/>
                    <a:pt x="1560" y="20963"/>
                    <a:pt x="1590" y="20783"/>
                  </a:cubicBezTo>
                  <a:cubicBezTo>
                    <a:pt x="1636" y="20557"/>
                    <a:pt x="1680" y="20333"/>
                    <a:pt x="1650" y="20093"/>
                  </a:cubicBezTo>
                  <a:cubicBezTo>
                    <a:pt x="1620" y="19837"/>
                    <a:pt x="1456" y="19627"/>
                    <a:pt x="1410" y="19373"/>
                  </a:cubicBezTo>
                  <a:cubicBezTo>
                    <a:pt x="1380" y="19163"/>
                    <a:pt x="1336" y="18983"/>
                    <a:pt x="1290" y="18773"/>
                  </a:cubicBezTo>
                  <a:cubicBezTo>
                    <a:pt x="1156" y="18233"/>
                    <a:pt x="856" y="17858"/>
                    <a:pt x="1006" y="17288"/>
                  </a:cubicBezTo>
                  <a:cubicBezTo>
                    <a:pt x="1066" y="17063"/>
                    <a:pt x="1216" y="16824"/>
                    <a:pt x="1126" y="16584"/>
                  </a:cubicBezTo>
                  <a:cubicBezTo>
                    <a:pt x="1080" y="16478"/>
                    <a:pt x="960" y="16328"/>
                    <a:pt x="946" y="16208"/>
                  </a:cubicBezTo>
                  <a:cubicBezTo>
                    <a:pt x="900" y="15984"/>
                    <a:pt x="1200" y="15564"/>
                    <a:pt x="1410" y="15504"/>
                  </a:cubicBezTo>
                  <a:cubicBezTo>
                    <a:pt x="1590" y="15444"/>
                    <a:pt x="1726" y="15474"/>
                    <a:pt x="1816" y="15278"/>
                  </a:cubicBezTo>
                  <a:cubicBezTo>
                    <a:pt x="1935" y="14994"/>
                    <a:pt x="1846" y="14648"/>
                    <a:pt x="1906" y="14348"/>
                  </a:cubicBezTo>
                  <a:cubicBezTo>
                    <a:pt x="2010" y="13884"/>
                    <a:pt x="1965" y="13389"/>
                    <a:pt x="1965" y="12924"/>
                  </a:cubicBezTo>
                  <a:cubicBezTo>
                    <a:pt x="1980" y="12264"/>
                    <a:pt x="1740" y="11709"/>
                    <a:pt x="1590" y="11079"/>
                  </a:cubicBezTo>
                  <a:cubicBezTo>
                    <a:pt x="1516" y="10765"/>
                    <a:pt x="1396" y="10569"/>
                    <a:pt x="1186" y="10299"/>
                  </a:cubicBezTo>
                  <a:cubicBezTo>
                    <a:pt x="990" y="10059"/>
                    <a:pt x="840" y="9939"/>
                    <a:pt x="886" y="9609"/>
                  </a:cubicBezTo>
                  <a:cubicBezTo>
                    <a:pt x="916" y="9459"/>
                    <a:pt x="946" y="9355"/>
                    <a:pt x="960" y="9205"/>
                  </a:cubicBezTo>
                  <a:cubicBezTo>
                    <a:pt x="960" y="9115"/>
                    <a:pt x="930" y="8995"/>
                    <a:pt x="946" y="8905"/>
                  </a:cubicBezTo>
                  <a:cubicBezTo>
                    <a:pt x="976" y="8665"/>
                    <a:pt x="1126" y="8515"/>
                    <a:pt x="1260" y="8335"/>
                  </a:cubicBezTo>
                  <a:cubicBezTo>
                    <a:pt x="1366" y="8200"/>
                    <a:pt x="1456" y="8035"/>
                    <a:pt x="1516" y="7870"/>
                  </a:cubicBezTo>
                  <a:cubicBezTo>
                    <a:pt x="1590" y="7705"/>
                    <a:pt x="1560" y="7570"/>
                    <a:pt x="1590" y="7405"/>
                  </a:cubicBezTo>
                  <a:cubicBezTo>
                    <a:pt x="1620" y="7255"/>
                    <a:pt x="1636" y="7030"/>
                    <a:pt x="1726" y="6910"/>
                  </a:cubicBezTo>
                  <a:cubicBezTo>
                    <a:pt x="1830" y="6775"/>
                    <a:pt x="2055" y="6580"/>
                    <a:pt x="2190" y="6490"/>
                  </a:cubicBezTo>
                  <a:cubicBezTo>
                    <a:pt x="2385" y="6370"/>
                    <a:pt x="2610" y="6250"/>
                    <a:pt x="2820" y="6160"/>
                  </a:cubicBezTo>
                  <a:cubicBezTo>
                    <a:pt x="2985" y="6086"/>
                    <a:pt x="3060" y="6010"/>
                    <a:pt x="3195" y="5906"/>
                  </a:cubicBezTo>
                  <a:cubicBezTo>
                    <a:pt x="3400" y="5727"/>
                    <a:pt x="3810" y="5526"/>
                    <a:pt x="4141" y="5526"/>
                  </a:cubicBezTo>
                  <a:cubicBezTo>
                    <a:pt x="4199" y="5526"/>
                    <a:pt x="4254" y="5532"/>
                    <a:pt x="4305" y="5546"/>
                  </a:cubicBezTo>
                  <a:cubicBezTo>
                    <a:pt x="4395" y="5576"/>
                    <a:pt x="4485" y="5650"/>
                    <a:pt x="4589" y="5680"/>
                  </a:cubicBezTo>
                  <a:cubicBezTo>
                    <a:pt x="4659" y="5695"/>
                    <a:pt x="4724" y="5699"/>
                    <a:pt x="4789" y="5699"/>
                  </a:cubicBezTo>
                  <a:cubicBezTo>
                    <a:pt x="4851" y="5699"/>
                    <a:pt x="4913" y="5696"/>
                    <a:pt x="4979" y="5696"/>
                  </a:cubicBezTo>
                  <a:cubicBezTo>
                    <a:pt x="5235" y="5696"/>
                    <a:pt x="5385" y="5650"/>
                    <a:pt x="5625" y="5546"/>
                  </a:cubicBezTo>
                  <a:cubicBezTo>
                    <a:pt x="5925" y="5396"/>
                    <a:pt x="6165" y="5230"/>
                    <a:pt x="6405" y="4990"/>
                  </a:cubicBezTo>
                  <a:cubicBezTo>
                    <a:pt x="6555" y="4840"/>
                    <a:pt x="6705" y="4706"/>
                    <a:pt x="6795" y="4526"/>
                  </a:cubicBezTo>
                  <a:cubicBezTo>
                    <a:pt x="6885" y="4376"/>
                    <a:pt x="6899" y="4166"/>
                    <a:pt x="7005" y="4030"/>
                  </a:cubicBezTo>
                  <a:cubicBezTo>
                    <a:pt x="7049" y="3970"/>
                    <a:pt x="7169" y="3926"/>
                    <a:pt x="7214" y="3896"/>
                  </a:cubicBezTo>
                  <a:cubicBezTo>
                    <a:pt x="7379" y="3776"/>
                    <a:pt x="7544" y="3640"/>
                    <a:pt x="7709" y="3506"/>
                  </a:cubicBezTo>
                  <a:cubicBezTo>
                    <a:pt x="8039" y="3266"/>
                    <a:pt x="8309" y="2981"/>
                    <a:pt x="8669" y="2786"/>
                  </a:cubicBezTo>
                  <a:cubicBezTo>
                    <a:pt x="8894" y="2666"/>
                    <a:pt x="9208" y="2561"/>
                    <a:pt x="9344" y="2336"/>
                  </a:cubicBezTo>
                  <a:cubicBezTo>
                    <a:pt x="9404" y="2261"/>
                    <a:pt x="9374" y="2186"/>
                    <a:pt x="9448" y="2096"/>
                  </a:cubicBezTo>
                  <a:cubicBezTo>
                    <a:pt x="9598" y="1886"/>
                    <a:pt x="9854" y="1676"/>
                    <a:pt x="10048" y="1497"/>
                  </a:cubicBezTo>
                  <a:cubicBezTo>
                    <a:pt x="10228" y="1331"/>
                    <a:pt x="10468" y="1241"/>
                    <a:pt x="10664" y="1077"/>
                  </a:cubicBezTo>
                  <a:cubicBezTo>
                    <a:pt x="10856" y="906"/>
                    <a:pt x="11058" y="804"/>
                    <a:pt x="11295" y="804"/>
                  </a:cubicBezTo>
                  <a:cubicBezTo>
                    <a:pt x="11370" y="804"/>
                    <a:pt x="11450" y="815"/>
                    <a:pt x="11534" y="837"/>
                  </a:cubicBezTo>
                  <a:cubicBezTo>
                    <a:pt x="11684" y="881"/>
                    <a:pt x="11788" y="941"/>
                    <a:pt x="11954" y="941"/>
                  </a:cubicBezTo>
                  <a:cubicBezTo>
                    <a:pt x="11973" y="944"/>
                    <a:pt x="11994" y="946"/>
                    <a:pt x="12016" y="946"/>
                  </a:cubicBezTo>
                  <a:cubicBezTo>
                    <a:pt x="12074" y="946"/>
                    <a:pt x="12137" y="937"/>
                    <a:pt x="12195" y="937"/>
                  </a:cubicBezTo>
                  <a:cubicBezTo>
                    <a:pt x="12215" y="937"/>
                    <a:pt x="12235" y="938"/>
                    <a:pt x="12253" y="941"/>
                  </a:cubicBezTo>
                  <a:cubicBezTo>
                    <a:pt x="12448" y="971"/>
                    <a:pt x="12613" y="1137"/>
                    <a:pt x="12778" y="1241"/>
                  </a:cubicBezTo>
                  <a:cubicBezTo>
                    <a:pt x="12883" y="1317"/>
                    <a:pt x="13018" y="1437"/>
                    <a:pt x="13123" y="1481"/>
                  </a:cubicBezTo>
                  <a:cubicBezTo>
                    <a:pt x="13241" y="1551"/>
                    <a:pt x="13349" y="1576"/>
                    <a:pt x="13469" y="1576"/>
                  </a:cubicBezTo>
                  <a:cubicBezTo>
                    <a:pt x="13503" y="1576"/>
                    <a:pt x="13537" y="1574"/>
                    <a:pt x="13573" y="1571"/>
                  </a:cubicBezTo>
                  <a:cubicBezTo>
                    <a:pt x="13664" y="1561"/>
                    <a:pt x="13715" y="1530"/>
                    <a:pt x="13775" y="1530"/>
                  </a:cubicBezTo>
                  <a:cubicBezTo>
                    <a:pt x="13804" y="1530"/>
                    <a:pt x="13835" y="1537"/>
                    <a:pt x="13873" y="1556"/>
                  </a:cubicBezTo>
                  <a:cubicBezTo>
                    <a:pt x="14023" y="1616"/>
                    <a:pt x="14098" y="1841"/>
                    <a:pt x="14188" y="1961"/>
                  </a:cubicBezTo>
                  <a:cubicBezTo>
                    <a:pt x="14323" y="2126"/>
                    <a:pt x="14563" y="2216"/>
                    <a:pt x="14757" y="2321"/>
                  </a:cubicBezTo>
                  <a:cubicBezTo>
                    <a:pt x="14861" y="2382"/>
                    <a:pt x="14955" y="2407"/>
                    <a:pt x="15043" y="2407"/>
                  </a:cubicBezTo>
                  <a:cubicBezTo>
                    <a:pt x="15451" y="2407"/>
                    <a:pt x="15717" y="1858"/>
                    <a:pt x="16137" y="1796"/>
                  </a:cubicBezTo>
                  <a:cubicBezTo>
                    <a:pt x="16191" y="1786"/>
                    <a:pt x="16244" y="1782"/>
                    <a:pt x="16298" y="1782"/>
                  </a:cubicBezTo>
                  <a:cubicBezTo>
                    <a:pt x="16530" y="1782"/>
                    <a:pt x="16762" y="1860"/>
                    <a:pt x="16995" y="1860"/>
                  </a:cubicBezTo>
                  <a:cubicBezTo>
                    <a:pt x="17024" y="1860"/>
                    <a:pt x="17053" y="1859"/>
                    <a:pt x="17083" y="1856"/>
                  </a:cubicBezTo>
                  <a:cubicBezTo>
                    <a:pt x="17222" y="1847"/>
                    <a:pt x="17292" y="1826"/>
                    <a:pt x="17369" y="1826"/>
                  </a:cubicBezTo>
                  <a:cubicBezTo>
                    <a:pt x="17415" y="1826"/>
                    <a:pt x="17464" y="1834"/>
                    <a:pt x="17532" y="1856"/>
                  </a:cubicBezTo>
                  <a:cubicBezTo>
                    <a:pt x="17697" y="1901"/>
                    <a:pt x="17922" y="1946"/>
                    <a:pt x="18072" y="2036"/>
                  </a:cubicBezTo>
                  <a:cubicBezTo>
                    <a:pt x="18222" y="2111"/>
                    <a:pt x="18237" y="2201"/>
                    <a:pt x="18417" y="2276"/>
                  </a:cubicBezTo>
                  <a:cubicBezTo>
                    <a:pt x="18642" y="2351"/>
                    <a:pt x="18987" y="2261"/>
                    <a:pt x="19167" y="2411"/>
                  </a:cubicBezTo>
                  <a:cubicBezTo>
                    <a:pt x="19257" y="2486"/>
                    <a:pt x="19287" y="2621"/>
                    <a:pt x="19406" y="2711"/>
                  </a:cubicBezTo>
                  <a:cubicBezTo>
                    <a:pt x="19542" y="2831"/>
                    <a:pt x="19646" y="2891"/>
                    <a:pt x="19752" y="3041"/>
                  </a:cubicBezTo>
                  <a:cubicBezTo>
                    <a:pt x="19826" y="3146"/>
                    <a:pt x="19886" y="3266"/>
                    <a:pt x="19962" y="3371"/>
                  </a:cubicBezTo>
                  <a:cubicBezTo>
                    <a:pt x="20103" y="3609"/>
                    <a:pt x="20267" y="3683"/>
                    <a:pt x="20478" y="3683"/>
                  </a:cubicBezTo>
                  <a:cubicBezTo>
                    <a:pt x="20559" y="3683"/>
                    <a:pt x="20646" y="3673"/>
                    <a:pt x="20742" y="3656"/>
                  </a:cubicBezTo>
                  <a:cubicBezTo>
                    <a:pt x="21026" y="3610"/>
                    <a:pt x="21192" y="3491"/>
                    <a:pt x="21446" y="3386"/>
                  </a:cubicBezTo>
                  <a:cubicBezTo>
                    <a:pt x="21582" y="3326"/>
                    <a:pt x="21626" y="3341"/>
                    <a:pt x="21732" y="3266"/>
                  </a:cubicBezTo>
                  <a:cubicBezTo>
                    <a:pt x="21866" y="3176"/>
                    <a:pt x="21912" y="3101"/>
                    <a:pt x="22062" y="3056"/>
                  </a:cubicBezTo>
                  <a:cubicBezTo>
                    <a:pt x="22256" y="3011"/>
                    <a:pt x="22496" y="3026"/>
                    <a:pt x="22676" y="2951"/>
                  </a:cubicBezTo>
                  <a:cubicBezTo>
                    <a:pt x="22781" y="2906"/>
                    <a:pt x="22856" y="2831"/>
                    <a:pt x="22976" y="2801"/>
                  </a:cubicBezTo>
                  <a:cubicBezTo>
                    <a:pt x="23171" y="2726"/>
                    <a:pt x="23411" y="2681"/>
                    <a:pt x="23591" y="2576"/>
                  </a:cubicBezTo>
                  <a:cubicBezTo>
                    <a:pt x="23711" y="2501"/>
                    <a:pt x="23711" y="2441"/>
                    <a:pt x="23801" y="2336"/>
                  </a:cubicBezTo>
                  <a:cubicBezTo>
                    <a:pt x="23906" y="2216"/>
                    <a:pt x="24086" y="2081"/>
                    <a:pt x="24221" y="1961"/>
                  </a:cubicBezTo>
                  <a:cubicBezTo>
                    <a:pt x="24446" y="1766"/>
                    <a:pt x="24775" y="1721"/>
                    <a:pt x="25075" y="1721"/>
                  </a:cubicBezTo>
                  <a:cubicBezTo>
                    <a:pt x="25226" y="1721"/>
                    <a:pt x="25389" y="1754"/>
                    <a:pt x="25539" y="1754"/>
                  </a:cubicBezTo>
                  <a:cubicBezTo>
                    <a:pt x="25614" y="1754"/>
                    <a:pt x="25686" y="1746"/>
                    <a:pt x="25751" y="1721"/>
                  </a:cubicBezTo>
                  <a:cubicBezTo>
                    <a:pt x="25885" y="1661"/>
                    <a:pt x="26021" y="1541"/>
                    <a:pt x="26155" y="1481"/>
                  </a:cubicBezTo>
                  <a:cubicBezTo>
                    <a:pt x="26266" y="1425"/>
                    <a:pt x="26607" y="1268"/>
                    <a:pt x="26777" y="1268"/>
                  </a:cubicBezTo>
                  <a:cubicBezTo>
                    <a:pt x="26791" y="1268"/>
                    <a:pt x="26804" y="1269"/>
                    <a:pt x="26815" y="1271"/>
                  </a:cubicBezTo>
                  <a:cubicBezTo>
                    <a:pt x="26921" y="1317"/>
                    <a:pt x="27025" y="1481"/>
                    <a:pt x="27115" y="1556"/>
                  </a:cubicBezTo>
                  <a:cubicBezTo>
                    <a:pt x="27281" y="1676"/>
                    <a:pt x="27445" y="1751"/>
                    <a:pt x="27595" y="1901"/>
                  </a:cubicBezTo>
                  <a:cubicBezTo>
                    <a:pt x="27685" y="1976"/>
                    <a:pt x="27805" y="2021"/>
                    <a:pt x="27880" y="2111"/>
                  </a:cubicBezTo>
                  <a:cubicBezTo>
                    <a:pt x="27985" y="2261"/>
                    <a:pt x="27955" y="2366"/>
                    <a:pt x="28135" y="2486"/>
                  </a:cubicBezTo>
                  <a:cubicBezTo>
                    <a:pt x="28450" y="2681"/>
                    <a:pt x="28795" y="2711"/>
                    <a:pt x="29140" y="2816"/>
                  </a:cubicBezTo>
                  <a:cubicBezTo>
                    <a:pt x="29290" y="2861"/>
                    <a:pt x="29275" y="2861"/>
                    <a:pt x="29290" y="3041"/>
                  </a:cubicBezTo>
                  <a:cubicBezTo>
                    <a:pt x="29320" y="3236"/>
                    <a:pt x="29320" y="3446"/>
                    <a:pt x="29455" y="3610"/>
                  </a:cubicBezTo>
                  <a:cubicBezTo>
                    <a:pt x="29590" y="3776"/>
                    <a:pt x="29800" y="3820"/>
                    <a:pt x="29964" y="3910"/>
                  </a:cubicBezTo>
                  <a:cubicBezTo>
                    <a:pt x="30190" y="4000"/>
                    <a:pt x="30084" y="3970"/>
                    <a:pt x="30144" y="4136"/>
                  </a:cubicBezTo>
                  <a:cubicBezTo>
                    <a:pt x="30194" y="4253"/>
                    <a:pt x="30250" y="4286"/>
                    <a:pt x="30318" y="4286"/>
                  </a:cubicBezTo>
                  <a:cubicBezTo>
                    <a:pt x="30409" y="4286"/>
                    <a:pt x="30519" y="4225"/>
                    <a:pt x="30657" y="4225"/>
                  </a:cubicBezTo>
                  <a:cubicBezTo>
                    <a:pt x="30666" y="4225"/>
                    <a:pt x="30675" y="4225"/>
                    <a:pt x="30684" y="4226"/>
                  </a:cubicBezTo>
                  <a:cubicBezTo>
                    <a:pt x="30730" y="4390"/>
                    <a:pt x="30984" y="4540"/>
                    <a:pt x="31150" y="4616"/>
                  </a:cubicBezTo>
                  <a:cubicBezTo>
                    <a:pt x="31228" y="4651"/>
                    <a:pt x="31292" y="4666"/>
                    <a:pt x="31356" y="4666"/>
                  </a:cubicBezTo>
                  <a:cubicBezTo>
                    <a:pt x="31427" y="4666"/>
                    <a:pt x="31498" y="4647"/>
                    <a:pt x="31584" y="4616"/>
                  </a:cubicBezTo>
                  <a:cubicBezTo>
                    <a:pt x="31780" y="4540"/>
                    <a:pt x="31900" y="4376"/>
                    <a:pt x="32080" y="4300"/>
                  </a:cubicBezTo>
                  <a:cubicBezTo>
                    <a:pt x="32274" y="4226"/>
                    <a:pt x="32500" y="4196"/>
                    <a:pt x="32724" y="4180"/>
                  </a:cubicBezTo>
                  <a:lnTo>
                    <a:pt x="32724" y="3341"/>
                  </a:lnTo>
                  <a:cubicBezTo>
                    <a:pt x="32674" y="3341"/>
                    <a:pt x="32624" y="3334"/>
                    <a:pt x="32570" y="3334"/>
                  </a:cubicBezTo>
                  <a:cubicBezTo>
                    <a:pt x="32542" y="3334"/>
                    <a:pt x="32514" y="3336"/>
                    <a:pt x="32484" y="3341"/>
                  </a:cubicBezTo>
                  <a:cubicBezTo>
                    <a:pt x="32363" y="3341"/>
                    <a:pt x="32193" y="3358"/>
                    <a:pt x="32028" y="3358"/>
                  </a:cubicBezTo>
                  <a:cubicBezTo>
                    <a:pt x="31847" y="3358"/>
                    <a:pt x="31671" y="3337"/>
                    <a:pt x="31570" y="3251"/>
                  </a:cubicBezTo>
                  <a:cubicBezTo>
                    <a:pt x="31420" y="3146"/>
                    <a:pt x="31330" y="2996"/>
                    <a:pt x="31240" y="2846"/>
                  </a:cubicBezTo>
                  <a:cubicBezTo>
                    <a:pt x="31150" y="2711"/>
                    <a:pt x="31120" y="2591"/>
                    <a:pt x="30970" y="2531"/>
                  </a:cubicBezTo>
                  <a:cubicBezTo>
                    <a:pt x="30820" y="2456"/>
                    <a:pt x="30684" y="2456"/>
                    <a:pt x="30520" y="2456"/>
                  </a:cubicBezTo>
                  <a:cubicBezTo>
                    <a:pt x="30324" y="2456"/>
                    <a:pt x="30234" y="2351"/>
                    <a:pt x="30144" y="2186"/>
                  </a:cubicBezTo>
                  <a:cubicBezTo>
                    <a:pt x="30054" y="2036"/>
                    <a:pt x="29964" y="1886"/>
                    <a:pt x="29784" y="1796"/>
                  </a:cubicBezTo>
                  <a:cubicBezTo>
                    <a:pt x="29545" y="1676"/>
                    <a:pt x="29245" y="1751"/>
                    <a:pt x="29005" y="1631"/>
                  </a:cubicBezTo>
                  <a:cubicBezTo>
                    <a:pt x="28810" y="1527"/>
                    <a:pt x="28660" y="1347"/>
                    <a:pt x="28465" y="1241"/>
                  </a:cubicBezTo>
                  <a:cubicBezTo>
                    <a:pt x="28210" y="1091"/>
                    <a:pt x="27880" y="1047"/>
                    <a:pt x="27595" y="911"/>
                  </a:cubicBezTo>
                  <a:cubicBezTo>
                    <a:pt x="27235" y="747"/>
                    <a:pt x="26891" y="731"/>
                    <a:pt x="26501" y="701"/>
                  </a:cubicBezTo>
                  <a:cubicBezTo>
                    <a:pt x="26337" y="678"/>
                    <a:pt x="26210" y="627"/>
                    <a:pt x="26062" y="627"/>
                  </a:cubicBezTo>
                  <a:cubicBezTo>
                    <a:pt x="26020" y="627"/>
                    <a:pt x="25977" y="631"/>
                    <a:pt x="25931" y="641"/>
                  </a:cubicBezTo>
                  <a:cubicBezTo>
                    <a:pt x="25781" y="671"/>
                    <a:pt x="25645" y="777"/>
                    <a:pt x="25495" y="821"/>
                  </a:cubicBezTo>
                  <a:cubicBezTo>
                    <a:pt x="25434" y="836"/>
                    <a:pt x="25373" y="840"/>
                    <a:pt x="25312" y="840"/>
                  </a:cubicBezTo>
                  <a:cubicBezTo>
                    <a:pt x="25253" y="840"/>
                    <a:pt x="25194" y="837"/>
                    <a:pt x="25135" y="837"/>
                  </a:cubicBezTo>
                  <a:cubicBezTo>
                    <a:pt x="24925" y="837"/>
                    <a:pt x="24925" y="761"/>
                    <a:pt x="24775" y="671"/>
                  </a:cubicBezTo>
                  <a:cubicBezTo>
                    <a:pt x="24717" y="639"/>
                    <a:pt x="24664" y="626"/>
                    <a:pt x="24612" y="626"/>
                  </a:cubicBezTo>
                  <a:cubicBezTo>
                    <a:pt x="24520" y="626"/>
                    <a:pt x="24432" y="668"/>
                    <a:pt x="24326" y="717"/>
                  </a:cubicBezTo>
                  <a:cubicBezTo>
                    <a:pt x="24251" y="747"/>
                    <a:pt x="24086" y="791"/>
                    <a:pt x="24026" y="851"/>
                  </a:cubicBezTo>
                  <a:cubicBezTo>
                    <a:pt x="23966" y="897"/>
                    <a:pt x="23951" y="971"/>
                    <a:pt x="23891" y="1017"/>
                  </a:cubicBezTo>
                  <a:cubicBezTo>
                    <a:pt x="23711" y="1181"/>
                    <a:pt x="23426" y="1241"/>
                    <a:pt x="23216" y="1377"/>
                  </a:cubicBezTo>
                  <a:cubicBezTo>
                    <a:pt x="23081" y="1467"/>
                    <a:pt x="22961" y="1527"/>
                    <a:pt x="22856" y="1631"/>
                  </a:cubicBezTo>
                  <a:cubicBezTo>
                    <a:pt x="22781" y="1691"/>
                    <a:pt x="22676" y="1781"/>
                    <a:pt x="22586" y="1811"/>
                  </a:cubicBezTo>
                  <a:cubicBezTo>
                    <a:pt x="22510" y="1840"/>
                    <a:pt x="22434" y="1850"/>
                    <a:pt x="22359" y="1850"/>
                  </a:cubicBezTo>
                  <a:cubicBezTo>
                    <a:pt x="22314" y="1850"/>
                    <a:pt x="22270" y="1847"/>
                    <a:pt x="22226" y="1841"/>
                  </a:cubicBezTo>
                  <a:cubicBezTo>
                    <a:pt x="22076" y="1811"/>
                    <a:pt x="21926" y="1721"/>
                    <a:pt x="21776" y="1691"/>
                  </a:cubicBezTo>
                  <a:cubicBezTo>
                    <a:pt x="21582" y="1646"/>
                    <a:pt x="21402" y="1586"/>
                    <a:pt x="21206" y="1571"/>
                  </a:cubicBezTo>
                  <a:cubicBezTo>
                    <a:pt x="21197" y="1570"/>
                    <a:pt x="21187" y="1570"/>
                    <a:pt x="21178" y="1570"/>
                  </a:cubicBezTo>
                  <a:cubicBezTo>
                    <a:pt x="20909" y="1570"/>
                    <a:pt x="20718" y="1767"/>
                    <a:pt x="20472" y="1781"/>
                  </a:cubicBezTo>
                  <a:cubicBezTo>
                    <a:pt x="20449" y="1784"/>
                    <a:pt x="20426" y="1785"/>
                    <a:pt x="20402" y="1785"/>
                  </a:cubicBezTo>
                  <a:cubicBezTo>
                    <a:pt x="20158" y="1785"/>
                    <a:pt x="19866" y="1654"/>
                    <a:pt x="19662" y="1586"/>
                  </a:cubicBezTo>
                  <a:cubicBezTo>
                    <a:pt x="19362" y="1511"/>
                    <a:pt x="19077" y="1407"/>
                    <a:pt x="18792" y="1317"/>
                  </a:cubicBezTo>
                  <a:cubicBezTo>
                    <a:pt x="18477" y="1227"/>
                    <a:pt x="18147" y="1151"/>
                    <a:pt x="17832" y="1031"/>
                  </a:cubicBezTo>
                  <a:cubicBezTo>
                    <a:pt x="17592" y="941"/>
                    <a:pt x="17397" y="897"/>
                    <a:pt x="17143" y="897"/>
                  </a:cubicBezTo>
                  <a:cubicBezTo>
                    <a:pt x="16633" y="897"/>
                    <a:pt x="16153" y="1031"/>
                    <a:pt x="15657" y="1121"/>
                  </a:cubicBezTo>
                  <a:cubicBezTo>
                    <a:pt x="15564" y="1133"/>
                    <a:pt x="15462" y="1181"/>
                    <a:pt x="15366" y="1181"/>
                  </a:cubicBezTo>
                  <a:cubicBezTo>
                    <a:pt x="15337" y="1181"/>
                    <a:pt x="15310" y="1177"/>
                    <a:pt x="15283" y="1167"/>
                  </a:cubicBezTo>
                  <a:cubicBezTo>
                    <a:pt x="15147" y="1107"/>
                    <a:pt x="15073" y="927"/>
                    <a:pt x="14983" y="851"/>
                  </a:cubicBezTo>
                  <a:cubicBezTo>
                    <a:pt x="14577" y="477"/>
                    <a:pt x="14038" y="327"/>
                    <a:pt x="13528" y="147"/>
                  </a:cubicBezTo>
                  <a:cubicBezTo>
                    <a:pt x="13204" y="42"/>
                    <a:pt x="12837" y="1"/>
                    <a:pt x="12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" name="Google Shape;53;p8"/>
          <p:cNvGrpSpPr/>
          <p:nvPr/>
        </p:nvGrpSpPr>
        <p:grpSpPr>
          <a:xfrm rot="-241014">
            <a:off x="713340" y="562395"/>
            <a:ext cx="7717212" cy="4046306"/>
            <a:chOff x="181824" y="352651"/>
            <a:chExt cx="8719282" cy="4421445"/>
          </a:xfrm>
        </p:grpSpPr>
        <p:sp>
          <p:nvSpPr>
            <p:cNvPr id="54" name="Google Shape;54;p8"/>
            <p:cNvSpPr/>
            <p:nvPr/>
          </p:nvSpPr>
          <p:spPr>
            <a:xfrm>
              <a:off x="181824" y="352651"/>
              <a:ext cx="5142632" cy="4421445"/>
            </a:xfrm>
            <a:custGeom>
              <a:avLst/>
              <a:gdLst/>
              <a:ahLst/>
              <a:cxnLst/>
              <a:rect l="l" t="t" r="r" b="b"/>
              <a:pathLst>
                <a:path w="30641" h="26344" extrusionOk="0">
                  <a:moveTo>
                    <a:pt x="1586" y="3984"/>
                  </a:moveTo>
                  <a:cubicBezTo>
                    <a:pt x="1629" y="3984"/>
                    <a:pt x="1670" y="3986"/>
                    <a:pt x="1710" y="3991"/>
                  </a:cubicBezTo>
                  <a:cubicBezTo>
                    <a:pt x="1756" y="3991"/>
                    <a:pt x="1786" y="4006"/>
                    <a:pt x="1830" y="4021"/>
                  </a:cubicBezTo>
                  <a:cubicBezTo>
                    <a:pt x="1920" y="4036"/>
                    <a:pt x="1996" y="4021"/>
                    <a:pt x="2070" y="4081"/>
                  </a:cubicBezTo>
                  <a:cubicBezTo>
                    <a:pt x="2130" y="4111"/>
                    <a:pt x="2130" y="4171"/>
                    <a:pt x="2176" y="4216"/>
                  </a:cubicBezTo>
                  <a:cubicBezTo>
                    <a:pt x="2236" y="4276"/>
                    <a:pt x="2356" y="4306"/>
                    <a:pt x="2430" y="4336"/>
                  </a:cubicBezTo>
                  <a:cubicBezTo>
                    <a:pt x="2356" y="4336"/>
                    <a:pt x="2280" y="4320"/>
                    <a:pt x="2190" y="4320"/>
                  </a:cubicBezTo>
                  <a:cubicBezTo>
                    <a:pt x="2180" y="4317"/>
                    <a:pt x="2167" y="4316"/>
                    <a:pt x="2152" y="4316"/>
                  </a:cubicBezTo>
                  <a:cubicBezTo>
                    <a:pt x="2123" y="4316"/>
                    <a:pt x="2086" y="4320"/>
                    <a:pt x="2053" y="4320"/>
                  </a:cubicBezTo>
                  <a:cubicBezTo>
                    <a:pt x="2024" y="4320"/>
                    <a:pt x="1997" y="4317"/>
                    <a:pt x="1980" y="4306"/>
                  </a:cubicBezTo>
                  <a:cubicBezTo>
                    <a:pt x="1950" y="4290"/>
                    <a:pt x="1920" y="4246"/>
                    <a:pt x="1890" y="4231"/>
                  </a:cubicBezTo>
                  <a:cubicBezTo>
                    <a:pt x="1860" y="4201"/>
                    <a:pt x="1816" y="4156"/>
                    <a:pt x="1770" y="4126"/>
                  </a:cubicBezTo>
                  <a:cubicBezTo>
                    <a:pt x="1636" y="4036"/>
                    <a:pt x="1486" y="4021"/>
                    <a:pt x="1336" y="4021"/>
                  </a:cubicBezTo>
                  <a:lnTo>
                    <a:pt x="1053" y="4021"/>
                  </a:lnTo>
                  <a:cubicBezTo>
                    <a:pt x="1150" y="4014"/>
                    <a:pt x="1243" y="3991"/>
                    <a:pt x="1336" y="3991"/>
                  </a:cubicBezTo>
                  <a:cubicBezTo>
                    <a:pt x="1416" y="3991"/>
                    <a:pt x="1502" y="3984"/>
                    <a:pt x="1586" y="3984"/>
                  </a:cubicBezTo>
                  <a:close/>
                  <a:moveTo>
                    <a:pt x="1070" y="1"/>
                  </a:moveTo>
                  <a:cubicBezTo>
                    <a:pt x="1063" y="1"/>
                    <a:pt x="1057" y="1"/>
                    <a:pt x="1050" y="1"/>
                  </a:cubicBezTo>
                  <a:cubicBezTo>
                    <a:pt x="870" y="17"/>
                    <a:pt x="706" y="151"/>
                    <a:pt x="510" y="151"/>
                  </a:cubicBezTo>
                  <a:cubicBezTo>
                    <a:pt x="480" y="156"/>
                    <a:pt x="447" y="158"/>
                    <a:pt x="413" y="158"/>
                  </a:cubicBezTo>
                  <a:cubicBezTo>
                    <a:pt x="344" y="158"/>
                    <a:pt x="270" y="151"/>
                    <a:pt x="210" y="151"/>
                  </a:cubicBezTo>
                  <a:cubicBezTo>
                    <a:pt x="210" y="211"/>
                    <a:pt x="226" y="391"/>
                    <a:pt x="240" y="451"/>
                  </a:cubicBezTo>
                  <a:cubicBezTo>
                    <a:pt x="256" y="481"/>
                    <a:pt x="270" y="511"/>
                    <a:pt x="286" y="557"/>
                  </a:cubicBezTo>
                  <a:cubicBezTo>
                    <a:pt x="316" y="647"/>
                    <a:pt x="330" y="767"/>
                    <a:pt x="330" y="871"/>
                  </a:cubicBezTo>
                  <a:cubicBezTo>
                    <a:pt x="316" y="1007"/>
                    <a:pt x="360" y="1127"/>
                    <a:pt x="346" y="1247"/>
                  </a:cubicBezTo>
                  <a:cubicBezTo>
                    <a:pt x="346" y="1381"/>
                    <a:pt x="300" y="1501"/>
                    <a:pt x="300" y="1637"/>
                  </a:cubicBezTo>
                  <a:cubicBezTo>
                    <a:pt x="286" y="1741"/>
                    <a:pt x="256" y="1817"/>
                    <a:pt x="286" y="1907"/>
                  </a:cubicBezTo>
                  <a:cubicBezTo>
                    <a:pt x="300" y="1997"/>
                    <a:pt x="286" y="2071"/>
                    <a:pt x="300" y="2147"/>
                  </a:cubicBezTo>
                  <a:cubicBezTo>
                    <a:pt x="316" y="2221"/>
                    <a:pt x="346" y="2281"/>
                    <a:pt x="346" y="2356"/>
                  </a:cubicBezTo>
                  <a:cubicBezTo>
                    <a:pt x="360" y="2446"/>
                    <a:pt x="346" y="2521"/>
                    <a:pt x="346" y="2596"/>
                  </a:cubicBezTo>
                  <a:cubicBezTo>
                    <a:pt x="360" y="2686"/>
                    <a:pt x="390" y="2776"/>
                    <a:pt x="406" y="2866"/>
                  </a:cubicBezTo>
                  <a:cubicBezTo>
                    <a:pt x="436" y="3031"/>
                    <a:pt x="376" y="3136"/>
                    <a:pt x="300" y="3286"/>
                  </a:cubicBezTo>
                  <a:cubicBezTo>
                    <a:pt x="256" y="3376"/>
                    <a:pt x="256" y="3376"/>
                    <a:pt x="316" y="3466"/>
                  </a:cubicBezTo>
                  <a:cubicBezTo>
                    <a:pt x="406" y="3571"/>
                    <a:pt x="466" y="3676"/>
                    <a:pt x="540" y="3796"/>
                  </a:cubicBezTo>
                  <a:cubicBezTo>
                    <a:pt x="586" y="3841"/>
                    <a:pt x="616" y="3886"/>
                    <a:pt x="676" y="3916"/>
                  </a:cubicBezTo>
                  <a:cubicBezTo>
                    <a:pt x="736" y="3946"/>
                    <a:pt x="810" y="3976"/>
                    <a:pt x="870" y="4006"/>
                  </a:cubicBezTo>
                  <a:cubicBezTo>
                    <a:pt x="898" y="4014"/>
                    <a:pt x="926" y="4018"/>
                    <a:pt x="953" y="4021"/>
                  </a:cubicBezTo>
                  <a:lnTo>
                    <a:pt x="496" y="4021"/>
                  </a:lnTo>
                  <a:cubicBezTo>
                    <a:pt x="456" y="4021"/>
                    <a:pt x="396" y="4007"/>
                    <a:pt x="342" y="4007"/>
                  </a:cubicBezTo>
                  <a:cubicBezTo>
                    <a:pt x="315" y="4007"/>
                    <a:pt x="290" y="4011"/>
                    <a:pt x="270" y="4021"/>
                  </a:cubicBezTo>
                  <a:cubicBezTo>
                    <a:pt x="210" y="4066"/>
                    <a:pt x="226" y="4320"/>
                    <a:pt x="240" y="4380"/>
                  </a:cubicBezTo>
                  <a:cubicBezTo>
                    <a:pt x="256" y="4440"/>
                    <a:pt x="286" y="4500"/>
                    <a:pt x="286" y="4560"/>
                  </a:cubicBezTo>
                  <a:cubicBezTo>
                    <a:pt x="300" y="4636"/>
                    <a:pt x="270" y="4666"/>
                    <a:pt x="240" y="4740"/>
                  </a:cubicBezTo>
                  <a:cubicBezTo>
                    <a:pt x="196" y="4816"/>
                    <a:pt x="226" y="4860"/>
                    <a:pt x="226" y="4950"/>
                  </a:cubicBezTo>
                  <a:cubicBezTo>
                    <a:pt x="270" y="5236"/>
                    <a:pt x="240" y="5536"/>
                    <a:pt x="210" y="5806"/>
                  </a:cubicBezTo>
                  <a:cubicBezTo>
                    <a:pt x="196" y="5896"/>
                    <a:pt x="226" y="5986"/>
                    <a:pt x="240" y="6060"/>
                  </a:cubicBezTo>
                  <a:cubicBezTo>
                    <a:pt x="240" y="6136"/>
                    <a:pt x="256" y="6120"/>
                    <a:pt x="300" y="6180"/>
                  </a:cubicBezTo>
                  <a:cubicBezTo>
                    <a:pt x="360" y="6256"/>
                    <a:pt x="360" y="6300"/>
                    <a:pt x="346" y="6390"/>
                  </a:cubicBezTo>
                  <a:cubicBezTo>
                    <a:pt x="330" y="6496"/>
                    <a:pt x="316" y="6600"/>
                    <a:pt x="330" y="6720"/>
                  </a:cubicBezTo>
                  <a:cubicBezTo>
                    <a:pt x="330" y="6810"/>
                    <a:pt x="316" y="6900"/>
                    <a:pt x="330" y="6990"/>
                  </a:cubicBezTo>
                  <a:cubicBezTo>
                    <a:pt x="330" y="7126"/>
                    <a:pt x="300" y="7260"/>
                    <a:pt x="300" y="7395"/>
                  </a:cubicBezTo>
                  <a:cubicBezTo>
                    <a:pt x="286" y="7470"/>
                    <a:pt x="270" y="7530"/>
                    <a:pt x="270" y="7620"/>
                  </a:cubicBezTo>
                  <a:cubicBezTo>
                    <a:pt x="256" y="7800"/>
                    <a:pt x="210" y="7965"/>
                    <a:pt x="240" y="8145"/>
                  </a:cubicBezTo>
                  <a:cubicBezTo>
                    <a:pt x="240" y="8235"/>
                    <a:pt x="210" y="8310"/>
                    <a:pt x="210" y="8385"/>
                  </a:cubicBezTo>
                  <a:cubicBezTo>
                    <a:pt x="210" y="8445"/>
                    <a:pt x="226" y="8490"/>
                    <a:pt x="226" y="8535"/>
                  </a:cubicBezTo>
                  <a:cubicBezTo>
                    <a:pt x="240" y="8655"/>
                    <a:pt x="240" y="8760"/>
                    <a:pt x="240" y="8880"/>
                  </a:cubicBezTo>
                  <a:cubicBezTo>
                    <a:pt x="226" y="9000"/>
                    <a:pt x="256" y="9120"/>
                    <a:pt x="286" y="9240"/>
                  </a:cubicBezTo>
                  <a:cubicBezTo>
                    <a:pt x="316" y="9389"/>
                    <a:pt x="210" y="9555"/>
                    <a:pt x="150" y="9689"/>
                  </a:cubicBezTo>
                  <a:cubicBezTo>
                    <a:pt x="120" y="9749"/>
                    <a:pt x="90" y="9825"/>
                    <a:pt x="76" y="9885"/>
                  </a:cubicBezTo>
                  <a:cubicBezTo>
                    <a:pt x="60" y="9929"/>
                    <a:pt x="0" y="10019"/>
                    <a:pt x="16" y="10065"/>
                  </a:cubicBezTo>
                  <a:cubicBezTo>
                    <a:pt x="120" y="10035"/>
                    <a:pt x="180" y="9959"/>
                    <a:pt x="286" y="9915"/>
                  </a:cubicBezTo>
                  <a:cubicBezTo>
                    <a:pt x="346" y="9885"/>
                    <a:pt x="406" y="9855"/>
                    <a:pt x="480" y="9825"/>
                  </a:cubicBezTo>
                  <a:cubicBezTo>
                    <a:pt x="526" y="9795"/>
                    <a:pt x="600" y="9749"/>
                    <a:pt x="616" y="9689"/>
                  </a:cubicBezTo>
                  <a:cubicBezTo>
                    <a:pt x="630" y="9645"/>
                    <a:pt x="586" y="9555"/>
                    <a:pt x="586" y="9509"/>
                  </a:cubicBezTo>
                  <a:lnTo>
                    <a:pt x="586" y="9300"/>
                  </a:lnTo>
                  <a:cubicBezTo>
                    <a:pt x="586" y="9270"/>
                    <a:pt x="570" y="9225"/>
                    <a:pt x="586" y="9195"/>
                  </a:cubicBezTo>
                  <a:cubicBezTo>
                    <a:pt x="600" y="9150"/>
                    <a:pt x="706" y="9120"/>
                    <a:pt x="750" y="9090"/>
                  </a:cubicBezTo>
                  <a:cubicBezTo>
                    <a:pt x="810" y="9060"/>
                    <a:pt x="870" y="9000"/>
                    <a:pt x="916" y="8940"/>
                  </a:cubicBezTo>
                  <a:cubicBezTo>
                    <a:pt x="960" y="8895"/>
                    <a:pt x="990" y="8865"/>
                    <a:pt x="1050" y="8820"/>
                  </a:cubicBezTo>
                  <a:cubicBezTo>
                    <a:pt x="1126" y="8745"/>
                    <a:pt x="1200" y="8745"/>
                    <a:pt x="1306" y="8715"/>
                  </a:cubicBezTo>
                  <a:cubicBezTo>
                    <a:pt x="1380" y="8685"/>
                    <a:pt x="1456" y="8595"/>
                    <a:pt x="1546" y="8580"/>
                  </a:cubicBezTo>
                  <a:lnTo>
                    <a:pt x="1546" y="8580"/>
                  </a:lnTo>
                  <a:cubicBezTo>
                    <a:pt x="1516" y="8685"/>
                    <a:pt x="1410" y="8835"/>
                    <a:pt x="1336" y="8895"/>
                  </a:cubicBezTo>
                  <a:cubicBezTo>
                    <a:pt x="1246" y="8955"/>
                    <a:pt x="1200" y="9000"/>
                    <a:pt x="1096" y="9030"/>
                  </a:cubicBezTo>
                  <a:cubicBezTo>
                    <a:pt x="930" y="9060"/>
                    <a:pt x="930" y="9105"/>
                    <a:pt x="900" y="9270"/>
                  </a:cubicBezTo>
                  <a:cubicBezTo>
                    <a:pt x="856" y="9449"/>
                    <a:pt x="766" y="9615"/>
                    <a:pt x="736" y="9795"/>
                  </a:cubicBezTo>
                  <a:cubicBezTo>
                    <a:pt x="720" y="9825"/>
                    <a:pt x="720" y="9899"/>
                    <a:pt x="720" y="9945"/>
                  </a:cubicBezTo>
                  <a:cubicBezTo>
                    <a:pt x="736" y="9975"/>
                    <a:pt x="750" y="10005"/>
                    <a:pt x="750" y="10035"/>
                  </a:cubicBezTo>
                  <a:cubicBezTo>
                    <a:pt x="750" y="10109"/>
                    <a:pt x="630" y="10185"/>
                    <a:pt x="586" y="10229"/>
                  </a:cubicBezTo>
                  <a:cubicBezTo>
                    <a:pt x="556" y="10259"/>
                    <a:pt x="436" y="10305"/>
                    <a:pt x="406" y="10349"/>
                  </a:cubicBezTo>
                  <a:cubicBezTo>
                    <a:pt x="390" y="10379"/>
                    <a:pt x="406" y="10439"/>
                    <a:pt x="406" y="10469"/>
                  </a:cubicBezTo>
                  <a:cubicBezTo>
                    <a:pt x="406" y="10499"/>
                    <a:pt x="420" y="10545"/>
                    <a:pt x="406" y="10575"/>
                  </a:cubicBezTo>
                  <a:cubicBezTo>
                    <a:pt x="390" y="10635"/>
                    <a:pt x="300" y="10739"/>
                    <a:pt x="256" y="10785"/>
                  </a:cubicBezTo>
                  <a:cubicBezTo>
                    <a:pt x="270" y="10815"/>
                    <a:pt x="300" y="10845"/>
                    <a:pt x="316" y="10875"/>
                  </a:cubicBezTo>
                  <a:cubicBezTo>
                    <a:pt x="330" y="10889"/>
                    <a:pt x="330" y="10905"/>
                    <a:pt x="330" y="10919"/>
                  </a:cubicBezTo>
                  <a:cubicBezTo>
                    <a:pt x="346" y="10995"/>
                    <a:pt x="360" y="11055"/>
                    <a:pt x="390" y="11129"/>
                  </a:cubicBezTo>
                  <a:cubicBezTo>
                    <a:pt x="390" y="11159"/>
                    <a:pt x="420" y="11189"/>
                    <a:pt x="406" y="11235"/>
                  </a:cubicBezTo>
                  <a:cubicBezTo>
                    <a:pt x="390" y="11309"/>
                    <a:pt x="330" y="11339"/>
                    <a:pt x="346" y="11429"/>
                  </a:cubicBezTo>
                  <a:cubicBezTo>
                    <a:pt x="346" y="11475"/>
                    <a:pt x="360" y="11535"/>
                    <a:pt x="360" y="11595"/>
                  </a:cubicBezTo>
                  <a:cubicBezTo>
                    <a:pt x="376" y="11639"/>
                    <a:pt x="360" y="11685"/>
                    <a:pt x="376" y="11715"/>
                  </a:cubicBezTo>
                  <a:cubicBezTo>
                    <a:pt x="390" y="11759"/>
                    <a:pt x="436" y="11775"/>
                    <a:pt x="436" y="11819"/>
                  </a:cubicBezTo>
                  <a:cubicBezTo>
                    <a:pt x="450" y="11849"/>
                    <a:pt x="436" y="11895"/>
                    <a:pt x="436" y="11925"/>
                  </a:cubicBezTo>
                  <a:cubicBezTo>
                    <a:pt x="436" y="11969"/>
                    <a:pt x="450" y="12015"/>
                    <a:pt x="450" y="12075"/>
                  </a:cubicBezTo>
                  <a:cubicBezTo>
                    <a:pt x="466" y="12225"/>
                    <a:pt x="466" y="12419"/>
                    <a:pt x="436" y="12569"/>
                  </a:cubicBezTo>
                  <a:cubicBezTo>
                    <a:pt x="420" y="12644"/>
                    <a:pt x="390" y="12704"/>
                    <a:pt x="390" y="12779"/>
                  </a:cubicBezTo>
                  <a:cubicBezTo>
                    <a:pt x="406" y="12869"/>
                    <a:pt x="376" y="12944"/>
                    <a:pt x="360" y="13034"/>
                  </a:cubicBezTo>
                  <a:cubicBezTo>
                    <a:pt x="316" y="13169"/>
                    <a:pt x="256" y="13289"/>
                    <a:pt x="226" y="13424"/>
                  </a:cubicBezTo>
                  <a:cubicBezTo>
                    <a:pt x="196" y="13529"/>
                    <a:pt x="226" y="13649"/>
                    <a:pt x="256" y="13754"/>
                  </a:cubicBezTo>
                  <a:cubicBezTo>
                    <a:pt x="270" y="13814"/>
                    <a:pt x="300" y="13874"/>
                    <a:pt x="300" y="13934"/>
                  </a:cubicBezTo>
                  <a:cubicBezTo>
                    <a:pt x="300" y="13964"/>
                    <a:pt x="286" y="14009"/>
                    <a:pt x="286" y="14054"/>
                  </a:cubicBezTo>
                  <a:cubicBezTo>
                    <a:pt x="300" y="14099"/>
                    <a:pt x="360" y="14129"/>
                    <a:pt x="390" y="14159"/>
                  </a:cubicBezTo>
                  <a:cubicBezTo>
                    <a:pt x="466" y="14159"/>
                    <a:pt x="526" y="14129"/>
                    <a:pt x="600" y="14114"/>
                  </a:cubicBezTo>
                  <a:cubicBezTo>
                    <a:pt x="660" y="14099"/>
                    <a:pt x="720" y="14084"/>
                    <a:pt x="796" y="14054"/>
                  </a:cubicBezTo>
                  <a:cubicBezTo>
                    <a:pt x="916" y="14009"/>
                    <a:pt x="1066" y="13964"/>
                    <a:pt x="1186" y="13904"/>
                  </a:cubicBezTo>
                  <a:cubicBezTo>
                    <a:pt x="1230" y="13889"/>
                    <a:pt x="1260" y="13874"/>
                    <a:pt x="1290" y="13844"/>
                  </a:cubicBezTo>
                  <a:cubicBezTo>
                    <a:pt x="1320" y="13829"/>
                    <a:pt x="1336" y="13814"/>
                    <a:pt x="1366" y="13799"/>
                  </a:cubicBezTo>
                  <a:cubicBezTo>
                    <a:pt x="1410" y="13784"/>
                    <a:pt x="1440" y="13769"/>
                    <a:pt x="1486" y="13754"/>
                  </a:cubicBezTo>
                  <a:cubicBezTo>
                    <a:pt x="1510" y="13754"/>
                    <a:pt x="1563" y="13735"/>
                    <a:pt x="1607" y="13735"/>
                  </a:cubicBezTo>
                  <a:cubicBezTo>
                    <a:pt x="1617" y="13735"/>
                    <a:pt x="1627" y="13736"/>
                    <a:pt x="1636" y="13739"/>
                  </a:cubicBezTo>
                  <a:cubicBezTo>
                    <a:pt x="1620" y="13769"/>
                    <a:pt x="1590" y="13784"/>
                    <a:pt x="1560" y="13799"/>
                  </a:cubicBezTo>
                  <a:cubicBezTo>
                    <a:pt x="1530" y="13829"/>
                    <a:pt x="1486" y="13859"/>
                    <a:pt x="1440" y="13889"/>
                  </a:cubicBezTo>
                  <a:cubicBezTo>
                    <a:pt x="1380" y="13904"/>
                    <a:pt x="1336" y="13919"/>
                    <a:pt x="1290" y="13949"/>
                  </a:cubicBezTo>
                  <a:cubicBezTo>
                    <a:pt x="1246" y="13964"/>
                    <a:pt x="1200" y="13949"/>
                    <a:pt x="1170" y="13979"/>
                  </a:cubicBezTo>
                  <a:cubicBezTo>
                    <a:pt x="1126" y="13994"/>
                    <a:pt x="1096" y="14024"/>
                    <a:pt x="1066" y="14039"/>
                  </a:cubicBezTo>
                  <a:cubicBezTo>
                    <a:pt x="976" y="14084"/>
                    <a:pt x="886" y="14099"/>
                    <a:pt x="796" y="14114"/>
                  </a:cubicBezTo>
                  <a:cubicBezTo>
                    <a:pt x="600" y="14189"/>
                    <a:pt x="450" y="14384"/>
                    <a:pt x="316" y="14519"/>
                  </a:cubicBezTo>
                  <a:cubicBezTo>
                    <a:pt x="300" y="14578"/>
                    <a:pt x="286" y="14624"/>
                    <a:pt x="286" y="14668"/>
                  </a:cubicBezTo>
                  <a:cubicBezTo>
                    <a:pt x="270" y="14744"/>
                    <a:pt x="286" y="14804"/>
                    <a:pt x="286" y="14864"/>
                  </a:cubicBezTo>
                  <a:cubicBezTo>
                    <a:pt x="300" y="14924"/>
                    <a:pt x="286" y="14968"/>
                    <a:pt x="300" y="15028"/>
                  </a:cubicBezTo>
                  <a:cubicBezTo>
                    <a:pt x="300" y="15058"/>
                    <a:pt x="300" y="15088"/>
                    <a:pt x="316" y="15134"/>
                  </a:cubicBezTo>
                  <a:cubicBezTo>
                    <a:pt x="316" y="15194"/>
                    <a:pt x="346" y="15268"/>
                    <a:pt x="346" y="15328"/>
                  </a:cubicBezTo>
                  <a:cubicBezTo>
                    <a:pt x="360" y="15404"/>
                    <a:pt x="360" y="15464"/>
                    <a:pt x="376" y="15538"/>
                  </a:cubicBezTo>
                  <a:cubicBezTo>
                    <a:pt x="376" y="15584"/>
                    <a:pt x="390" y="15598"/>
                    <a:pt x="420" y="15628"/>
                  </a:cubicBezTo>
                  <a:lnTo>
                    <a:pt x="510" y="15718"/>
                  </a:lnTo>
                  <a:cubicBezTo>
                    <a:pt x="540" y="15734"/>
                    <a:pt x="556" y="15748"/>
                    <a:pt x="570" y="15764"/>
                  </a:cubicBezTo>
                  <a:cubicBezTo>
                    <a:pt x="526" y="15808"/>
                    <a:pt x="390" y="15854"/>
                    <a:pt x="376" y="15928"/>
                  </a:cubicBezTo>
                  <a:lnTo>
                    <a:pt x="376" y="16034"/>
                  </a:lnTo>
                  <a:cubicBezTo>
                    <a:pt x="376" y="16078"/>
                    <a:pt x="390" y="16124"/>
                    <a:pt x="390" y="16168"/>
                  </a:cubicBezTo>
                  <a:cubicBezTo>
                    <a:pt x="406" y="16214"/>
                    <a:pt x="420" y="16274"/>
                    <a:pt x="420" y="16318"/>
                  </a:cubicBezTo>
                  <a:cubicBezTo>
                    <a:pt x="420" y="16378"/>
                    <a:pt x="420" y="16438"/>
                    <a:pt x="406" y="16498"/>
                  </a:cubicBezTo>
                  <a:cubicBezTo>
                    <a:pt x="390" y="16544"/>
                    <a:pt x="376" y="16588"/>
                    <a:pt x="376" y="16648"/>
                  </a:cubicBezTo>
                  <a:cubicBezTo>
                    <a:pt x="360" y="16678"/>
                    <a:pt x="376" y="16738"/>
                    <a:pt x="390" y="16768"/>
                  </a:cubicBezTo>
                  <a:lnTo>
                    <a:pt x="390" y="16858"/>
                  </a:lnTo>
                  <a:cubicBezTo>
                    <a:pt x="390" y="16904"/>
                    <a:pt x="376" y="16934"/>
                    <a:pt x="376" y="16978"/>
                  </a:cubicBezTo>
                  <a:cubicBezTo>
                    <a:pt x="346" y="17098"/>
                    <a:pt x="286" y="17204"/>
                    <a:pt x="256" y="17324"/>
                  </a:cubicBezTo>
                  <a:cubicBezTo>
                    <a:pt x="240" y="17368"/>
                    <a:pt x="240" y="17398"/>
                    <a:pt x="240" y="17428"/>
                  </a:cubicBezTo>
                  <a:cubicBezTo>
                    <a:pt x="240" y="17458"/>
                    <a:pt x="256" y="17488"/>
                    <a:pt x="256" y="17534"/>
                  </a:cubicBezTo>
                  <a:cubicBezTo>
                    <a:pt x="256" y="17608"/>
                    <a:pt x="240" y="17698"/>
                    <a:pt x="256" y="17788"/>
                  </a:cubicBezTo>
                  <a:cubicBezTo>
                    <a:pt x="256" y="17818"/>
                    <a:pt x="256" y="17848"/>
                    <a:pt x="270" y="17863"/>
                  </a:cubicBezTo>
                  <a:cubicBezTo>
                    <a:pt x="286" y="17938"/>
                    <a:pt x="286" y="18028"/>
                    <a:pt x="286" y="18103"/>
                  </a:cubicBezTo>
                  <a:cubicBezTo>
                    <a:pt x="286" y="18283"/>
                    <a:pt x="300" y="18478"/>
                    <a:pt x="270" y="18643"/>
                  </a:cubicBezTo>
                  <a:cubicBezTo>
                    <a:pt x="240" y="18793"/>
                    <a:pt x="240" y="18943"/>
                    <a:pt x="240" y="19108"/>
                  </a:cubicBezTo>
                  <a:cubicBezTo>
                    <a:pt x="226" y="19243"/>
                    <a:pt x="196" y="19393"/>
                    <a:pt x="196" y="19543"/>
                  </a:cubicBezTo>
                  <a:cubicBezTo>
                    <a:pt x="196" y="19648"/>
                    <a:pt x="196" y="19753"/>
                    <a:pt x="226" y="19843"/>
                  </a:cubicBezTo>
                  <a:cubicBezTo>
                    <a:pt x="226" y="19903"/>
                    <a:pt x="240" y="19947"/>
                    <a:pt x="240" y="19993"/>
                  </a:cubicBezTo>
                  <a:cubicBezTo>
                    <a:pt x="240" y="20023"/>
                    <a:pt x="226" y="20083"/>
                    <a:pt x="240" y="20113"/>
                  </a:cubicBezTo>
                  <a:cubicBezTo>
                    <a:pt x="240" y="20127"/>
                    <a:pt x="300" y="20173"/>
                    <a:pt x="316" y="20187"/>
                  </a:cubicBezTo>
                  <a:cubicBezTo>
                    <a:pt x="316" y="20277"/>
                    <a:pt x="330" y="20353"/>
                    <a:pt x="330" y="20443"/>
                  </a:cubicBezTo>
                  <a:cubicBezTo>
                    <a:pt x="346" y="20473"/>
                    <a:pt x="330" y="20503"/>
                    <a:pt x="346" y="20533"/>
                  </a:cubicBezTo>
                  <a:cubicBezTo>
                    <a:pt x="360" y="20563"/>
                    <a:pt x="376" y="20577"/>
                    <a:pt x="406" y="20577"/>
                  </a:cubicBezTo>
                  <a:cubicBezTo>
                    <a:pt x="436" y="20593"/>
                    <a:pt x="510" y="20593"/>
                    <a:pt x="526" y="20637"/>
                  </a:cubicBezTo>
                  <a:cubicBezTo>
                    <a:pt x="496" y="20653"/>
                    <a:pt x="480" y="20653"/>
                    <a:pt x="450" y="20667"/>
                  </a:cubicBezTo>
                  <a:cubicBezTo>
                    <a:pt x="420" y="20667"/>
                    <a:pt x="406" y="20667"/>
                    <a:pt x="376" y="20683"/>
                  </a:cubicBezTo>
                  <a:cubicBezTo>
                    <a:pt x="356" y="20683"/>
                    <a:pt x="336" y="20676"/>
                    <a:pt x="320" y="20676"/>
                  </a:cubicBezTo>
                  <a:cubicBezTo>
                    <a:pt x="312" y="20676"/>
                    <a:pt x="306" y="20678"/>
                    <a:pt x="300" y="20683"/>
                  </a:cubicBezTo>
                  <a:cubicBezTo>
                    <a:pt x="300" y="20727"/>
                    <a:pt x="286" y="20757"/>
                    <a:pt x="270" y="20803"/>
                  </a:cubicBezTo>
                  <a:cubicBezTo>
                    <a:pt x="256" y="20847"/>
                    <a:pt x="256" y="20907"/>
                    <a:pt x="240" y="20953"/>
                  </a:cubicBezTo>
                  <a:cubicBezTo>
                    <a:pt x="226" y="21013"/>
                    <a:pt x="196" y="21057"/>
                    <a:pt x="210" y="21117"/>
                  </a:cubicBezTo>
                  <a:cubicBezTo>
                    <a:pt x="226" y="21133"/>
                    <a:pt x="226" y="21147"/>
                    <a:pt x="240" y="21163"/>
                  </a:cubicBezTo>
                  <a:cubicBezTo>
                    <a:pt x="240" y="21223"/>
                    <a:pt x="240" y="21297"/>
                    <a:pt x="226" y="21357"/>
                  </a:cubicBezTo>
                  <a:cubicBezTo>
                    <a:pt x="226" y="21417"/>
                    <a:pt x="210" y="21493"/>
                    <a:pt x="210" y="21567"/>
                  </a:cubicBezTo>
                  <a:cubicBezTo>
                    <a:pt x="210" y="21627"/>
                    <a:pt x="226" y="21673"/>
                    <a:pt x="226" y="21733"/>
                  </a:cubicBezTo>
                  <a:cubicBezTo>
                    <a:pt x="240" y="21867"/>
                    <a:pt x="286" y="21987"/>
                    <a:pt x="256" y="22123"/>
                  </a:cubicBezTo>
                  <a:cubicBezTo>
                    <a:pt x="240" y="22197"/>
                    <a:pt x="226" y="22287"/>
                    <a:pt x="240" y="22377"/>
                  </a:cubicBezTo>
                  <a:cubicBezTo>
                    <a:pt x="240" y="22407"/>
                    <a:pt x="256" y="22453"/>
                    <a:pt x="256" y="22497"/>
                  </a:cubicBezTo>
                  <a:cubicBezTo>
                    <a:pt x="270" y="22557"/>
                    <a:pt x="270" y="22617"/>
                    <a:pt x="270" y="22677"/>
                  </a:cubicBezTo>
                  <a:cubicBezTo>
                    <a:pt x="286" y="22723"/>
                    <a:pt x="270" y="22752"/>
                    <a:pt x="270" y="22797"/>
                  </a:cubicBezTo>
                  <a:cubicBezTo>
                    <a:pt x="270" y="22812"/>
                    <a:pt x="286" y="22827"/>
                    <a:pt x="286" y="22827"/>
                  </a:cubicBezTo>
                  <a:cubicBezTo>
                    <a:pt x="316" y="22887"/>
                    <a:pt x="330" y="22932"/>
                    <a:pt x="346" y="22992"/>
                  </a:cubicBezTo>
                  <a:cubicBezTo>
                    <a:pt x="376" y="23067"/>
                    <a:pt x="360" y="23097"/>
                    <a:pt x="360" y="23172"/>
                  </a:cubicBezTo>
                  <a:cubicBezTo>
                    <a:pt x="346" y="23232"/>
                    <a:pt x="360" y="23292"/>
                    <a:pt x="360" y="23352"/>
                  </a:cubicBezTo>
                  <a:cubicBezTo>
                    <a:pt x="376" y="23397"/>
                    <a:pt x="406" y="23412"/>
                    <a:pt x="450" y="23427"/>
                  </a:cubicBezTo>
                  <a:cubicBezTo>
                    <a:pt x="518" y="23450"/>
                    <a:pt x="593" y="23457"/>
                    <a:pt x="670" y="23457"/>
                  </a:cubicBezTo>
                  <a:cubicBezTo>
                    <a:pt x="747" y="23457"/>
                    <a:pt x="825" y="23450"/>
                    <a:pt x="900" y="23442"/>
                  </a:cubicBezTo>
                  <a:cubicBezTo>
                    <a:pt x="1036" y="23427"/>
                    <a:pt x="1156" y="23427"/>
                    <a:pt x="1290" y="23427"/>
                  </a:cubicBezTo>
                  <a:lnTo>
                    <a:pt x="1440" y="23427"/>
                  </a:lnTo>
                  <a:cubicBezTo>
                    <a:pt x="1456" y="23412"/>
                    <a:pt x="1470" y="23412"/>
                    <a:pt x="1486" y="23397"/>
                  </a:cubicBezTo>
                  <a:lnTo>
                    <a:pt x="1710" y="23397"/>
                  </a:lnTo>
                  <a:cubicBezTo>
                    <a:pt x="1770" y="23397"/>
                    <a:pt x="1846" y="23412"/>
                    <a:pt x="1906" y="23427"/>
                  </a:cubicBezTo>
                  <a:cubicBezTo>
                    <a:pt x="1936" y="23427"/>
                    <a:pt x="2010" y="23442"/>
                    <a:pt x="2026" y="23457"/>
                  </a:cubicBezTo>
                  <a:cubicBezTo>
                    <a:pt x="1898" y="23474"/>
                    <a:pt x="1773" y="23478"/>
                    <a:pt x="1648" y="23478"/>
                  </a:cubicBezTo>
                  <a:cubicBezTo>
                    <a:pt x="1544" y="23478"/>
                    <a:pt x="1441" y="23476"/>
                    <a:pt x="1338" y="23476"/>
                  </a:cubicBezTo>
                  <a:cubicBezTo>
                    <a:pt x="1243" y="23476"/>
                    <a:pt x="1147" y="23478"/>
                    <a:pt x="1050" y="23487"/>
                  </a:cubicBezTo>
                  <a:cubicBezTo>
                    <a:pt x="946" y="23502"/>
                    <a:pt x="856" y="23532"/>
                    <a:pt x="750" y="23547"/>
                  </a:cubicBezTo>
                  <a:cubicBezTo>
                    <a:pt x="660" y="23562"/>
                    <a:pt x="570" y="23562"/>
                    <a:pt x="480" y="23577"/>
                  </a:cubicBezTo>
                  <a:cubicBezTo>
                    <a:pt x="390" y="23592"/>
                    <a:pt x="316" y="23607"/>
                    <a:pt x="270" y="23697"/>
                  </a:cubicBezTo>
                  <a:cubicBezTo>
                    <a:pt x="270" y="23727"/>
                    <a:pt x="286" y="23772"/>
                    <a:pt x="286" y="23802"/>
                  </a:cubicBezTo>
                  <a:cubicBezTo>
                    <a:pt x="300" y="23847"/>
                    <a:pt x="300" y="23892"/>
                    <a:pt x="300" y="23937"/>
                  </a:cubicBezTo>
                  <a:cubicBezTo>
                    <a:pt x="300" y="24087"/>
                    <a:pt x="270" y="24222"/>
                    <a:pt x="256" y="24372"/>
                  </a:cubicBezTo>
                  <a:cubicBezTo>
                    <a:pt x="256" y="24447"/>
                    <a:pt x="240" y="24522"/>
                    <a:pt x="226" y="24597"/>
                  </a:cubicBezTo>
                  <a:cubicBezTo>
                    <a:pt x="196" y="24627"/>
                    <a:pt x="196" y="24672"/>
                    <a:pt x="196" y="24717"/>
                  </a:cubicBezTo>
                  <a:cubicBezTo>
                    <a:pt x="196" y="24762"/>
                    <a:pt x="210" y="24822"/>
                    <a:pt x="210" y="24866"/>
                  </a:cubicBezTo>
                  <a:cubicBezTo>
                    <a:pt x="210" y="24926"/>
                    <a:pt x="226" y="24986"/>
                    <a:pt x="240" y="25046"/>
                  </a:cubicBezTo>
                  <a:cubicBezTo>
                    <a:pt x="270" y="25152"/>
                    <a:pt x="286" y="25242"/>
                    <a:pt x="300" y="25346"/>
                  </a:cubicBezTo>
                  <a:cubicBezTo>
                    <a:pt x="300" y="25436"/>
                    <a:pt x="300" y="25526"/>
                    <a:pt x="286" y="25616"/>
                  </a:cubicBezTo>
                  <a:cubicBezTo>
                    <a:pt x="270" y="25646"/>
                    <a:pt x="270" y="25676"/>
                    <a:pt x="270" y="25692"/>
                  </a:cubicBezTo>
                  <a:cubicBezTo>
                    <a:pt x="270" y="25706"/>
                    <a:pt x="270" y="25722"/>
                    <a:pt x="286" y="25736"/>
                  </a:cubicBezTo>
                  <a:cubicBezTo>
                    <a:pt x="300" y="25812"/>
                    <a:pt x="300" y="25886"/>
                    <a:pt x="300" y="25962"/>
                  </a:cubicBezTo>
                  <a:cubicBezTo>
                    <a:pt x="300" y="25992"/>
                    <a:pt x="346" y="26232"/>
                    <a:pt x="300" y="26246"/>
                  </a:cubicBezTo>
                  <a:cubicBezTo>
                    <a:pt x="461" y="26246"/>
                    <a:pt x="634" y="26252"/>
                    <a:pt x="806" y="26252"/>
                  </a:cubicBezTo>
                  <a:cubicBezTo>
                    <a:pt x="1020" y="26252"/>
                    <a:pt x="1234" y="26243"/>
                    <a:pt x="1426" y="26202"/>
                  </a:cubicBezTo>
                  <a:cubicBezTo>
                    <a:pt x="1530" y="26172"/>
                    <a:pt x="1560" y="26142"/>
                    <a:pt x="1650" y="26082"/>
                  </a:cubicBezTo>
                  <a:cubicBezTo>
                    <a:pt x="1710" y="26066"/>
                    <a:pt x="1756" y="26022"/>
                    <a:pt x="1770" y="25976"/>
                  </a:cubicBezTo>
                  <a:cubicBezTo>
                    <a:pt x="1770" y="25946"/>
                    <a:pt x="1786" y="25932"/>
                    <a:pt x="1816" y="25916"/>
                  </a:cubicBezTo>
                  <a:cubicBezTo>
                    <a:pt x="1843" y="25903"/>
                    <a:pt x="1866" y="25898"/>
                    <a:pt x="1887" y="25898"/>
                  </a:cubicBezTo>
                  <a:cubicBezTo>
                    <a:pt x="1935" y="25898"/>
                    <a:pt x="1973" y="25925"/>
                    <a:pt x="2026" y="25946"/>
                  </a:cubicBezTo>
                  <a:cubicBezTo>
                    <a:pt x="2060" y="25951"/>
                    <a:pt x="2102" y="25953"/>
                    <a:pt x="2146" y="25953"/>
                  </a:cubicBezTo>
                  <a:cubicBezTo>
                    <a:pt x="2234" y="25953"/>
                    <a:pt x="2330" y="25946"/>
                    <a:pt x="2400" y="25946"/>
                  </a:cubicBezTo>
                  <a:cubicBezTo>
                    <a:pt x="2476" y="25946"/>
                    <a:pt x="2550" y="25932"/>
                    <a:pt x="2640" y="25902"/>
                  </a:cubicBezTo>
                  <a:cubicBezTo>
                    <a:pt x="2686" y="25886"/>
                    <a:pt x="2716" y="25856"/>
                    <a:pt x="2730" y="25812"/>
                  </a:cubicBezTo>
                  <a:cubicBezTo>
                    <a:pt x="2850" y="25722"/>
                    <a:pt x="3015" y="25662"/>
                    <a:pt x="3165" y="25646"/>
                  </a:cubicBezTo>
                  <a:lnTo>
                    <a:pt x="3165" y="25646"/>
                  </a:lnTo>
                  <a:cubicBezTo>
                    <a:pt x="3165" y="25722"/>
                    <a:pt x="3135" y="25812"/>
                    <a:pt x="3165" y="25886"/>
                  </a:cubicBezTo>
                  <a:cubicBezTo>
                    <a:pt x="3189" y="25968"/>
                    <a:pt x="3212" y="25977"/>
                    <a:pt x="3283" y="25977"/>
                  </a:cubicBezTo>
                  <a:cubicBezTo>
                    <a:pt x="3304" y="25977"/>
                    <a:pt x="3329" y="25976"/>
                    <a:pt x="3360" y="25976"/>
                  </a:cubicBezTo>
                  <a:cubicBezTo>
                    <a:pt x="3455" y="25981"/>
                    <a:pt x="3552" y="25983"/>
                    <a:pt x="3650" y="25983"/>
                  </a:cubicBezTo>
                  <a:cubicBezTo>
                    <a:pt x="3845" y="25983"/>
                    <a:pt x="4045" y="25976"/>
                    <a:pt x="4245" y="25976"/>
                  </a:cubicBezTo>
                  <a:cubicBezTo>
                    <a:pt x="4665" y="25992"/>
                    <a:pt x="5085" y="26052"/>
                    <a:pt x="5505" y="26066"/>
                  </a:cubicBezTo>
                  <a:cubicBezTo>
                    <a:pt x="5605" y="26066"/>
                    <a:pt x="5698" y="26060"/>
                    <a:pt x="5793" y="26060"/>
                  </a:cubicBezTo>
                  <a:cubicBezTo>
                    <a:pt x="5841" y="26060"/>
                    <a:pt x="5889" y="26061"/>
                    <a:pt x="5939" y="26066"/>
                  </a:cubicBezTo>
                  <a:cubicBezTo>
                    <a:pt x="6119" y="26082"/>
                    <a:pt x="6285" y="26126"/>
                    <a:pt x="6465" y="26142"/>
                  </a:cubicBezTo>
                  <a:cubicBezTo>
                    <a:pt x="6989" y="26202"/>
                    <a:pt x="7515" y="26126"/>
                    <a:pt x="8039" y="26246"/>
                  </a:cubicBezTo>
                  <a:cubicBezTo>
                    <a:pt x="8110" y="26263"/>
                    <a:pt x="8180" y="26270"/>
                    <a:pt x="8250" y="26270"/>
                  </a:cubicBezTo>
                  <a:cubicBezTo>
                    <a:pt x="8485" y="26270"/>
                    <a:pt x="8710" y="26188"/>
                    <a:pt x="8954" y="26142"/>
                  </a:cubicBezTo>
                  <a:cubicBezTo>
                    <a:pt x="9221" y="26083"/>
                    <a:pt x="9511" y="26053"/>
                    <a:pt x="9802" y="26053"/>
                  </a:cubicBezTo>
                  <a:cubicBezTo>
                    <a:pt x="10033" y="26053"/>
                    <a:pt x="10264" y="26072"/>
                    <a:pt x="10484" y="26112"/>
                  </a:cubicBezTo>
                  <a:cubicBezTo>
                    <a:pt x="10661" y="26139"/>
                    <a:pt x="10865" y="26204"/>
                    <a:pt x="11059" y="26204"/>
                  </a:cubicBezTo>
                  <a:cubicBezTo>
                    <a:pt x="11077" y="26204"/>
                    <a:pt x="11096" y="26203"/>
                    <a:pt x="11114" y="26202"/>
                  </a:cubicBezTo>
                  <a:cubicBezTo>
                    <a:pt x="11638" y="26142"/>
                    <a:pt x="12148" y="25976"/>
                    <a:pt x="12688" y="25976"/>
                  </a:cubicBezTo>
                  <a:cubicBezTo>
                    <a:pt x="13408" y="25992"/>
                    <a:pt x="14113" y="26232"/>
                    <a:pt x="14818" y="26322"/>
                  </a:cubicBezTo>
                  <a:cubicBezTo>
                    <a:pt x="14931" y="26337"/>
                    <a:pt x="15045" y="26344"/>
                    <a:pt x="15160" y="26344"/>
                  </a:cubicBezTo>
                  <a:cubicBezTo>
                    <a:pt x="15595" y="26344"/>
                    <a:pt x="16040" y="26252"/>
                    <a:pt x="16467" y="26216"/>
                  </a:cubicBezTo>
                  <a:cubicBezTo>
                    <a:pt x="16671" y="26197"/>
                    <a:pt x="16875" y="26192"/>
                    <a:pt x="17080" y="26192"/>
                  </a:cubicBezTo>
                  <a:cubicBezTo>
                    <a:pt x="17355" y="26192"/>
                    <a:pt x="17631" y="26202"/>
                    <a:pt x="17907" y="26202"/>
                  </a:cubicBezTo>
                  <a:cubicBezTo>
                    <a:pt x="18117" y="26202"/>
                    <a:pt x="18312" y="26172"/>
                    <a:pt x="18522" y="26126"/>
                  </a:cubicBezTo>
                  <a:cubicBezTo>
                    <a:pt x="18717" y="26082"/>
                    <a:pt x="18702" y="26022"/>
                    <a:pt x="18882" y="26022"/>
                  </a:cubicBezTo>
                  <a:lnTo>
                    <a:pt x="19962" y="26022"/>
                  </a:lnTo>
                  <a:cubicBezTo>
                    <a:pt x="20232" y="26022"/>
                    <a:pt x="20506" y="26014"/>
                    <a:pt x="20781" y="26014"/>
                  </a:cubicBezTo>
                  <a:cubicBezTo>
                    <a:pt x="21057" y="26014"/>
                    <a:pt x="21334" y="26022"/>
                    <a:pt x="21612" y="26052"/>
                  </a:cubicBezTo>
                  <a:cubicBezTo>
                    <a:pt x="21729" y="26068"/>
                    <a:pt x="21846" y="26072"/>
                    <a:pt x="21963" y="26072"/>
                  </a:cubicBezTo>
                  <a:cubicBezTo>
                    <a:pt x="22126" y="26072"/>
                    <a:pt x="22289" y="26063"/>
                    <a:pt x="22452" y="26063"/>
                  </a:cubicBezTo>
                  <a:cubicBezTo>
                    <a:pt x="22502" y="26063"/>
                    <a:pt x="22552" y="26064"/>
                    <a:pt x="22602" y="26066"/>
                  </a:cubicBezTo>
                  <a:cubicBezTo>
                    <a:pt x="22736" y="26066"/>
                    <a:pt x="22826" y="26156"/>
                    <a:pt x="22976" y="26156"/>
                  </a:cubicBezTo>
                  <a:cubicBezTo>
                    <a:pt x="23142" y="26156"/>
                    <a:pt x="23291" y="26112"/>
                    <a:pt x="23441" y="26112"/>
                  </a:cubicBezTo>
                  <a:cubicBezTo>
                    <a:pt x="23591" y="26096"/>
                    <a:pt x="23726" y="26112"/>
                    <a:pt x="23876" y="26066"/>
                  </a:cubicBezTo>
                  <a:cubicBezTo>
                    <a:pt x="23981" y="26036"/>
                    <a:pt x="24071" y="26022"/>
                    <a:pt x="24176" y="26022"/>
                  </a:cubicBezTo>
                  <a:lnTo>
                    <a:pt x="24776" y="26022"/>
                  </a:lnTo>
                  <a:cubicBezTo>
                    <a:pt x="24941" y="26022"/>
                    <a:pt x="25076" y="26066"/>
                    <a:pt x="25226" y="26112"/>
                  </a:cubicBezTo>
                  <a:cubicBezTo>
                    <a:pt x="25345" y="26149"/>
                    <a:pt x="25465" y="26157"/>
                    <a:pt x="25587" y="26157"/>
                  </a:cubicBezTo>
                  <a:cubicBezTo>
                    <a:pt x="25670" y="26157"/>
                    <a:pt x="25753" y="26153"/>
                    <a:pt x="25838" y="26153"/>
                  </a:cubicBezTo>
                  <a:cubicBezTo>
                    <a:pt x="25878" y="26153"/>
                    <a:pt x="25920" y="26154"/>
                    <a:pt x="25961" y="26156"/>
                  </a:cubicBezTo>
                  <a:cubicBezTo>
                    <a:pt x="26125" y="26172"/>
                    <a:pt x="26291" y="26232"/>
                    <a:pt x="26455" y="26246"/>
                  </a:cubicBezTo>
                  <a:cubicBezTo>
                    <a:pt x="26492" y="26249"/>
                    <a:pt x="26530" y="26251"/>
                    <a:pt x="26567" y="26251"/>
                  </a:cubicBezTo>
                  <a:cubicBezTo>
                    <a:pt x="26710" y="26251"/>
                    <a:pt x="26852" y="26232"/>
                    <a:pt x="26995" y="26232"/>
                  </a:cubicBezTo>
                  <a:cubicBezTo>
                    <a:pt x="27085" y="26246"/>
                    <a:pt x="27145" y="26322"/>
                    <a:pt x="27221" y="26322"/>
                  </a:cubicBezTo>
                  <a:cubicBezTo>
                    <a:pt x="27224" y="26322"/>
                    <a:pt x="27228" y="26323"/>
                    <a:pt x="27232" y="26323"/>
                  </a:cubicBezTo>
                  <a:cubicBezTo>
                    <a:pt x="27332" y="26323"/>
                    <a:pt x="27596" y="26156"/>
                    <a:pt x="27611" y="26142"/>
                  </a:cubicBezTo>
                  <a:cubicBezTo>
                    <a:pt x="27726" y="26084"/>
                    <a:pt x="27939" y="26110"/>
                    <a:pt x="28022" y="26031"/>
                  </a:cubicBezTo>
                  <a:lnTo>
                    <a:pt x="28022" y="26031"/>
                  </a:lnTo>
                  <a:cubicBezTo>
                    <a:pt x="28074" y="26117"/>
                    <a:pt x="28165" y="26220"/>
                    <a:pt x="28255" y="26246"/>
                  </a:cubicBezTo>
                  <a:cubicBezTo>
                    <a:pt x="28285" y="26256"/>
                    <a:pt x="28327" y="26260"/>
                    <a:pt x="28373" y="26260"/>
                  </a:cubicBezTo>
                  <a:cubicBezTo>
                    <a:pt x="28465" y="26260"/>
                    <a:pt x="28575" y="26246"/>
                    <a:pt x="28645" y="26246"/>
                  </a:cubicBezTo>
                  <a:lnTo>
                    <a:pt x="28945" y="26246"/>
                  </a:lnTo>
                  <a:cubicBezTo>
                    <a:pt x="29085" y="26234"/>
                    <a:pt x="29256" y="26146"/>
                    <a:pt x="29397" y="26146"/>
                  </a:cubicBezTo>
                  <a:cubicBezTo>
                    <a:pt x="29422" y="26146"/>
                    <a:pt x="29447" y="26149"/>
                    <a:pt x="29470" y="26156"/>
                  </a:cubicBezTo>
                  <a:cubicBezTo>
                    <a:pt x="29590" y="26202"/>
                    <a:pt x="29680" y="26262"/>
                    <a:pt x="29800" y="26292"/>
                  </a:cubicBezTo>
                  <a:cubicBezTo>
                    <a:pt x="29927" y="26321"/>
                    <a:pt x="30074" y="26344"/>
                    <a:pt x="30210" y="26344"/>
                  </a:cubicBezTo>
                  <a:cubicBezTo>
                    <a:pt x="30282" y="26344"/>
                    <a:pt x="30352" y="26337"/>
                    <a:pt x="30414" y="26322"/>
                  </a:cubicBezTo>
                  <a:cubicBezTo>
                    <a:pt x="30430" y="26246"/>
                    <a:pt x="30325" y="26172"/>
                    <a:pt x="30295" y="26096"/>
                  </a:cubicBezTo>
                  <a:cubicBezTo>
                    <a:pt x="30265" y="26022"/>
                    <a:pt x="30265" y="25946"/>
                    <a:pt x="30250" y="25872"/>
                  </a:cubicBezTo>
                  <a:cubicBezTo>
                    <a:pt x="30220" y="25556"/>
                    <a:pt x="30295" y="25242"/>
                    <a:pt x="30295" y="24942"/>
                  </a:cubicBezTo>
                  <a:cubicBezTo>
                    <a:pt x="30280" y="24762"/>
                    <a:pt x="30310" y="24627"/>
                    <a:pt x="30370" y="24462"/>
                  </a:cubicBezTo>
                  <a:cubicBezTo>
                    <a:pt x="30414" y="24327"/>
                    <a:pt x="30414" y="24267"/>
                    <a:pt x="30400" y="24132"/>
                  </a:cubicBezTo>
                  <a:cubicBezTo>
                    <a:pt x="30340" y="23832"/>
                    <a:pt x="30325" y="23562"/>
                    <a:pt x="30340" y="23262"/>
                  </a:cubicBezTo>
                  <a:cubicBezTo>
                    <a:pt x="30340" y="23037"/>
                    <a:pt x="30310" y="22827"/>
                    <a:pt x="30250" y="22617"/>
                  </a:cubicBezTo>
                  <a:cubicBezTo>
                    <a:pt x="30190" y="22453"/>
                    <a:pt x="30160" y="22303"/>
                    <a:pt x="30160" y="22123"/>
                  </a:cubicBezTo>
                  <a:cubicBezTo>
                    <a:pt x="30160" y="21703"/>
                    <a:pt x="30250" y="21283"/>
                    <a:pt x="30250" y="20863"/>
                  </a:cubicBezTo>
                  <a:cubicBezTo>
                    <a:pt x="30250" y="20713"/>
                    <a:pt x="30265" y="20577"/>
                    <a:pt x="30295" y="20427"/>
                  </a:cubicBezTo>
                  <a:cubicBezTo>
                    <a:pt x="30355" y="20157"/>
                    <a:pt x="30414" y="19873"/>
                    <a:pt x="30414" y="19603"/>
                  </a:cubicBezTo>
                  <a:cubicBezTo>
                    <a:pt x="30414" y="19393"/>
                    <a:pt x="30640" y="19213"/>
                    <a:pt x="30504" y="19048"/>
                  </a:cubicBezTo>
                  <a:cubicBezTo>
                    <a:pt x="30430" y="19033"/>
                    <a:pt x="30385" y="18988"/>
                    <a:pt x="30310" y="18973"/>
                  </a:cubicBezTo>
                  <a:cubicBezTo>
                    <a:pt x="30280" y="18958"/>
                    <a:pt x="30245" y="18954"/>
                    <a:pt x="30208" y="18954"/>
                  </a:cubicBezTo>
                  <a:cubicBezTo>
                    <a:pt x="30173" y="18954"/>
                    <a:pt x="30137" y="18958"/>
                    <a:pt x="30100" y="18958"/>
                  </a:cubicBezTo>
                  <a:cubicBezTo>
                    <a:pt x="29965" y="18958"/>
                    <a:pt x="29890" y="19048"/>
                    <a:pt x="29770" y="19093"/>
                  </a:cubicBezTo>
                  <a:cubicBezTo>
                    <a:pt x="29815" y="19288"/>
                    <a:pt x="29770" y="19573"/>
                    <a:pt x="29635" y="19723"/>
                  </a:cubicBezTo>
                  <a:cubicBezTo>
                    <a:pt x="29582" y="19769"/>
                    <a:pt x="29547" y="19786"/>
                    <a:pt x="29515" y="19786"/>
                  </a:cubicBezTo>
                  <a:cubicBezTo>
                    <a:pt x="29474" y="19786"/>
                    <a:pt x="29439" y="19757"/>
                    <a:pt x="29380" y="19723"/>
                  </a:cubicBezTo>
                  <a:cubicBezTo>
                    <a:pt x="29185" y="19633"/>
                    <a:pt x="28975" y="19528"/>
                    <a:pt x="28780" y="19483"/>
                  </a:cubicBezTo>
                  <a:cubicBezTo>
                    <a:pt x="28660" y="19453"/>
                    <a:pt x="28555" y="19438"/>
                    <a:pt x="28435" y="19438"/>
                  </a:cubicBezTo>
                  <a:cubicBezTo>
                    <a:pt x="28375" y="19438"/>
                    <a:pt x="28295" y="19424"/>
                    <a:pt x="28222" y="19424"/>
                  </a:cubicBezTo>
                  <a:cubicBezTo>
                    <a:pt x="28185" y="19424"/>
                    <a:pt x="28151" y="19428"/>
                    <a:pt x="28121" y="19438"/>
                  </a:cubicBezTo>
                  <a:cubicBezTo>
                    <a:pt x="28075" y="19498"/>
                    <a:pt x="28031" y="19543"/>
                    <a:pt x="27971" y="19588"/>
                  </a:cubicBezTo>
                  <a:cubicBezTo>
                    <a:pt x="27911" y="19633"/>
                    <a:pt x="27835" y="19648"/>
                    <a:pt x="27761" y="19677"/>
                  </a:cubicBezTo>
                  <a:cubicBezTo>
                    <a:pt x="27555" y="19759"/>
                    <a:pt x="27400" y="19830"/>
                    <a:pt x="27181" y="19830"/>
                  </a:cubicBezTo>
                  <a:cubicBezTo>
                    <a:pt x="27160" y="19830"/>
                    <a:pt x="27138" y="19829"/>
                    <a:pt x="27115" y="19827"/>
                  </a:cubicBezTo>
                  <a:cubicBezTo>
                    <a:pt x="27295" y="19783"/>
                    <a:pt x="27461" y="19723"/>
                    <a:pt x="27625" y="19633"/>
                  </a:cubicBezTo>
                  <a:cubicBezTo>
                    <a:pt x="27821" y="19528"/>
                    <a:pt x="28031" y="19468"/>
                    <a:pt x="28241" y="19393"/>
                  </a:cubicBezTo>
                  <a:cubicBezTo>
                    <a:pt x="28420" y="19333"/>
                    <a:pt x="28615" y="19213"/>
                    <a:pt x="28810" y="19213"/>
                  </a:cubicBezTo>
                  <a:cubicBezTo>
                    <a:pt x="28834" y="19212"/>
                    <a:pt x="28857" y="19211"/>
                    <a:pt x="28880" y="19211"/>
                  </a:cubicBezTo>
                  <a:cubicBezTo>
                    <a:pt x="29124" y="19211"/>
                    <a:pt x="29354" y="19286"/>
                    <a:pt x="29560" y="19423"/>
                  </a:cubicBezTo>
                  <a:cubicBezTo>
                    <a:pt x="29560" y="19213"/>
                    <a:pt x="29545" y="19018"/>
                    <a:pt x="29575" y="18823"/>
                  </a:cubicBezTo>
                  <a:cubicBezTo>
                    <a:pt x="29590" y="18673"/>
                    <a:pt x="29590" y="18673"/>
                    <a:pt x="29710" y="18613"/>
                  </a:cubicBezTo>
                  <a:cubicBezTo>
                    <a:pt x="29860" y="18553"/>
                    <a:pt x="30010" y="18493"/>
                    <a:pt x="30145" y="18433"/>
                  </a:cubicBezTo>
                  <a:cubicBezTo>
                    <a:pt x="30190" y="18418"/>
                    <a:pt x="30310" y="18388"/>
                    <a:pt x="30325" y="18373"/>
                  </a:cubicBezTo>
                  <a:cubicBezTo>
                    <a:pt x="30385" y="18298"/>
                    <a:pt x="30280" y="18178"/>
                    <a:pt x="30235" y="18118"/>
                  </a:cubicBezTo>
                  <a:cubicBezTo>
                    <a:pt x="30160" y="17998"/>
                    <a:pt x="30115" y="17923"/>
                    <a:pt x="30115" y="17788"/>
                  </a:cubicBezTo>
                  <a:cubicBezTo>
                    <a:pt x="30115" y="17608"/>
                    <a:pt x="30175" y="17428"/>
                    <a:pt x="30160" y="17248"/>
                  </a:cubicBezTo>
                  <a:cubicBezTo>
                    <a:pt x="30145" y="17038"/>
                    <a:pt x="30130" y="16798"/>
                    <a:pt x="30085" y="16588"/>
                  </a:cubicBezTo>
                  <a:cubicBezTo>
                    <a:pt x="30055" y="16378"/>
                    <a:pt x="29950" y="16094"/>
                    <a:pt x="30085" y="15898"/>
                  </a:cubicBezTo>
                  <a:cubicBezTo>
                    <a:pt x="30175" y="15748"/>
                    <a:pt x="30370" y="15658"/>
                    <a:pt x="30474" y="15524"/>
                  </a:cubicBezTo>
                  <a:cubicBezTo>
                    <a:pt x="30534" y="15434"/>
                    <a:pt x="30490" y="15404"/>
                    <a:pt x="30460" y="15314"/>
                  </a:cubicBezTo>
                  <a:cubicBezTo>
                    <a:pt x="30385" y="15148"/>
                    <a:pt x="30340" y="14968"/>
                    <a:pt x="30295" y="14804"/>
                  </a:cubicBezTo>
                  <a:cubicBezTo>
                    <a:pt x="30265" y="14668"/>
                    <a:pt x="30310" y="14519"/>
                    <a:pt x="30280" y="14384"/>
                  </a:cubicBezTo>
                  <a:cubicBezTo>
                    <a:pt x="30265" y="14294"/>
                    <a:pt x="30235" y="14219"/>
                    <a:pt x="30220" y="14144"/>
                  </a:cubicBezTo>
                  <a:cubicBezTo>
                    <a:pt x="30205" y="14054"/>
                    <a:pt x="30220" y="13949"/>
                    <a:pt x="30175" y="13874"/>
                  </a:cubicBezTo>
                  <a:cubicBezTo>
                    <a:pt x="30145" y="13814"/>
                    <a:pt x="30085" y="13784"/>
                    <a:pt x="30040" y="13724"/>
                  </a:cubicBezTo>
                  <a:cubicBezTo>
                    <a:pt x="29905" y="13484"/>
                    <a:pt x="29995" y="13079"/>
                    <a:pt x="30055" y="12824"/>
                  </a:cubicBezTo>
                  <a:cubicBezTo>
                    <a:pt x="30085" y="12644"/>
                    <a:pt x="30130" y="12449"/>
                    <a:pt x="30160" y="12269"/>
                  </a:cubicBezTo>
                  <a:lnTo>
                    <a:pt x="30160" y="12149"/>
                  </a:lnTo>
                  <a:cubicBezTo>
                    <a:pt x="30130" y="12015"/>
                    <a:pt x="30175" y="12029"/>
                    <a:pt x="30070" y="11939"/>
                  </a:cubicBezTo>
                  <a:cubicBezTo>
                    <a:pt x="30040" y="11745"/>
                    <a:pt x="29860" y="11639"/>
                    <a:pt x="29740" y="11505"/>
                  </a:cubicBezTo>
                  <a:cubicBezTo>
                    <a:pt x="29620" y="11385"/>
                    <a:pt x="29605" y="11249"/>
                    <a:pt x="29590" y="11069"/>
                  </a:cubicBezTo>
                  <a:cubicBezTo>
                    <a:pt x="29590" y="10905"/>
                    <a:pt x="29560" y="10695"/>
                    <a:pt x="29605" y="10529"/>
                  </a:cubicBezTo>
                  <a:cubicBezTo>
                    <a:pt x="29635" y="10409"/>
                    <a:pt x="29710" y="10395"/>
                    <a:pt x="29785" y="10335"/>
                  </a:cubicBezTo>
                  <a:cubicBezTo>
                    <a:pt x="29875" y="10259"/>
                    <a:pt x="29905" y="10005"/>
                    <a:pt x="29935" y="9899"/>
                  </a:cubicBezTo>
                  <a:cubicBezTo>
                    <a:pt x="29980" y="9749"/>
                    <a:pt x="30025" y="9599"/>
                    <a:pt x="30055" y="9449"/>
                  </a:cubicBezTo>
                  <a:cubicBezTo>
                    <a:pt x="30070" y="9345"/>
                    <a:pt x="30085" y="9255"/>
                    <a:pt x="30070" y="9165"/>
                  </a:cubicBezTo>
                  <a:cubicBezTo>
                    <a:pt x="30055" y="9165"/>
                    <a:pt x="30040" y="9135"/>
                    <a:pt x="30025" y="9120"/>
                  </a:cubicBezTo>
                  <a:cubicBezTo>
                    <a:pt x="29845" y="8595"/>
                    <a:pt x="30430" y="8145"/>
                    <a:pt x="30504" y="7650"/>
                  </a:cubicBezTo>
                  <a:lnTo>
                    <a:pt x="30460" y="7650"/>
                  </a:lnTo>
                  <a:cubicBezTo>
                    <a:pt x="30340" y="7260"/>
                    <a:pt x="30474" y="6856"/>
                    <a:pt x="30460" y="6450"/>
                  </a:cubicBezTo>
                  <a:cubicBezTo>
                    <a:pt x="30460" y="6376"/>
                    <a:pt x="30430" y="6300"/>
                    <a:pt x="30430" y="6226"/>
                  </a:cubicBezTo>
                  <a:cubicBezTo>
                    <a:pt x="30414" y="6196"/>
                    <a:pt x="30430" y="6150"/>
                    <a:pt x="30414" y="6120"/>
                  </a:cubicBezTo>
                  <a:cubicBezTo>
                    <a:pt x="30388" y="6077"/>
                    <a:pt x="30332" y="6065"/>
                    <a:pt x="30267" y="6065"/>
                  </a:cubicBezTo>
                  <a:cubicBezTo>
                    <a:pt x="30180" y="6065"/>
                    <a:pt x="30075" y="6086"/>
                    <a:pt x="29996" y="6086"/>
                  </a:cubicBezTo>
                  <a:cubicBezTo>
                    <a:pt x="29966" y="6086"/>
                    <a:pt x="29941" y="6083"/>
                    <a:pt x="29920" y="6076"/>
                  </a:cubicBezTo>
                  <a:cubicBezTo>
                    <a:pt x="29960" y="6053"/>
                    <a:pt x="30005" y="6047"/>
                    <a:pt x="30052" y="6047"/>
                  </a:cubicBezTo>
                  <a:cubicBezTo>
                    <a:pt x="30117" y="6047"/>
                    <a:pt x="30185" y="6059"/>
                    <a:pt x="30247" y="6059"/>
                  </a:cubicBezTo>
                  <a:cubicBezTo>
                    <a:pt x="30292" y="6059"/>
                    <a:pt x="30335" y="6053"/>
                    <a:pt x="30370" y="6030"/>
                  </a:cubicBezTo>
                  <a:cubicBezTo>
                    <a:pt x="30400" y="6016"/>
                    <a:pt x="30430" y="5926"/>
                    <a:pt x="30430" y="5896"/>
                  </a:cubicBezTo>
                  <a:cubicBezTo>
                    <a:pt x="30474" y="5716"/>
                    <a:pt x="30460" y="5520"/>
                    <a:pt x="30474" y="5340"/>
                  </a:cubicBezTo>
                  <a:cubicBezTo>
                    <a:pt x="30490" y="5220"/>
                    <a:pt x="30504" y="5116"/>
                    <a:pt x="30550" y="5010"/>
                  </a:cubicBezTo>
                  <a:cubicBezTo>
                    <a:pt x="30580" y="5010"/>
                    <a:pt x="30594" y="4996"/>
                    <a:pt x="30594" y="4980"/>
                  </a:cubicBezTo>
                  <a:cubicBezTo>
                    <a:pt x="30594" y="4936"/>
                    <a:pt x="30610" y="4906"/>
                    <a:pt x="30610" y="4860"/>
                  </a:cubicBezTo>
                  <a:cubicBezTo>
                    <a:pt x="30640" y="4606"/>
                    <a:pt x="30594" y="4380"/>
                    <a:pt x="30594" y="4141"/>
                  </a:cubicBezTo>
                  <a:cubicBezTo>
                    <a:pt x="30594" y="3811"/>
                    <a:pt x="30550" y="3466"/>
                    <a:pt x="30610" y="3136"/>
                  </a:cubicBezTo>
                  <a:cubicBezTo>
                    <a:pt x="30624" y="2956"/>
                    <a:pt x="30610" y="2881"/>
                    <a:pt x="30550" y="2716"/>
                  </a:cubicBezTo>
                  <a:cubicBezTo>
                    <a:pt x="30474" y="2506"/>
                    <a:pt x="30385" y="2281"/>
                    <a:pt x="30414" y="2041"/>
                  </a:cubicBezTo>
                  <a:cubicBezTo>
                    <a:pt x="30430" y="1921"/>
                    <a:pt x="30520" y="1831"/>
                    <a:pt x="30550" y="1711"/>
                  </a:cubicBezTo>
                  <a:cubicBezTo>
                    <a:pt x="30564" y="1591"/>
                    <a:pt x="30550" y="1457"/>
                    <a:pt x="30550" y="1337"/>
                  </a:cubicBezTo>
                  <a:cubicBezTo>
                    <a:pt x="30550" y="977"/>
                    <a:pt x="30414" y="541"/>
                    <a:pt x="30414" y="197"/>
                  </a:cubicBezTo>
                  <a:cubicBezTo>
                    <a:pt x="30235" y="197"/>
                    <a:pt x="30041" y="177"/>
                    <a:pt x="29857" y="177"/>
                  </a:cubicBezTo>
                  <a:cubicBezTo>
                    <a:pt x="29765" y="177"/>
                    <a:pt x="29675" y="182"/>
                    <a:pt x="29590" y="197"/>
                  </a:cubicBezTo>
                  <a:cubicBezTo>
                    <a:pt x="29540" y="209"/>
                    <a:pt x="29503" y="214"/>
                    <a:pt x="29469" y="214"/>
                  </a:cubicBezTo>
                  <a:cubicBezTo>
                    <a:pt x="29422" y="214"/>
                    <a:pt x="29381" y="205"/>
                    <a:pt x="29320" y="197"/>
                  </a:cubicBezTo>
                  <a:cubicBezTo>
                    <a:pt x="29259" y="173"/>
                    <a:pt x="29150" y="109"/>
                    <a:pt x="29078" y="109"/>
                  </a:cubicBezTo>
                  <a:cubicBezTo>
                    <a:pt x="29061" y="109"/>
                    <a:pt x="29046" y="113"/>
                    <a:pt x="29035" y="121"/>
                  </a:cubicBezTo>
                  <a:cubicBezTo>
                    <a:pt x="29035" y="197"/>
                    <a:pt x="29125" y="241"/>
                    <a:pt x="29125" y="331"/>
                  </a:cubicBezTo>
                  <a:cubicBezTo>
                    <a:pt x="29125" y="421"/>
                    <a:pt x="29020" y="497"/>
                    <a:pt x="28960" y="557"/>
                  </a:cubicBezTo>
                  <a:cubicBezTo>
                    <a:pt x="28758" y="745"/>
                    <a:pt x="28798" y="1113"/>
                    <a:pt x="28808" y="1393"/>
                  </a:cubicBezTo>
                  <a:lnTo>
                    <a:pt x="28808" y="1393"/>
                  </a:lnTo>
                  <a:cubicBezTo>
                    <a:pt x="28801" y="1357"/>
                    <a:pt x="28788" y="1324"/>
                    <a:pt x="28780" y="1291"/>
                  </a:cubicBezTo>
                  <a:cubicBezTo>
                    <a:pt x="28765" y="1217"/>
                    <a:pt x="28780" y="1141"/>
                    <a:pt x="28765" y="1081"/>
                  </a:cubicBezTo>
                  <a:cubicBezTo>
                    <a:pt x="28750" y="1037"/>
                    <a:pt x="28735" y="1007"/>
                    <a:pt x="28735" y="977"/>
                  </a:cubicBezTo>
                  <a:cubicBezTo>
                    <a:pt x="28705" y="857"/>
                    <a:pt x="28705" y="737"/>
                    <a:pt x="28690" y="631"/>
                  </a:cubicBezTo>
                  <a:cubicBezTo>
                    <a:pt x="28651" y="436"/>
                    <a:pt x="28566" y="114"/>
                    <a:pt x="28356" y="114"/>
                  </a:cubicBezTo>
                  <a:cubicBezTo>
                    <a:pt x="28325" y="114"/>
                    <a:pt x="28292" y="121"/>
                    <a:pt x="28255" y="137"/>
                  </a:cubicBezTo>
                  <a:cubicBezTo>
                    <a:pt x="28146" y="177"/>
                    <a:pt x="28017" y="196"/>
                    <a:pt x="27889" y="196"/>
                  </a:cubicBezTo>
                  <a:cubicBezTo>
                    <a:pt x="27825" y="196"/>
                    <a:pt x="27761" y="191"/>
                    <a:pt x="27701" y="181"/>
                  </a:cubicBezTo>
                  <a:cubicBezTo>
                    <a:pt x="27655" y="167"/>
                    <a:pt x="27565" y="151"/>
                    <a:pt x="27521" y="137"/>
                  </a:cubicBezTo>
                  <a:cubicBezTo>
                    <a:pt x="27453" y="110"/>
                    <a:pt x="27422" y="59"/>
                    <a:pt x="27363" y="59"/>
                  </a:cubicBezTo>
                  <a:cubicBezTo>
                    <a:pt x="27356" y="59"/>
                    <a:pt x="27348" y="60"/>
                    <a:pt x="27341" y="61"/>
                  </a:cubicBezTo>
                  <a:cubicBezTo>
                    <a:pt x="27205" y="77"/>
                    <a:pt x="27115" y="227"/>
                    <a:pt x="26995" y="271"/>
                  </a:cubicBezTo>
                  <a:cubicBezTo>
                    <a:pt x="26928" y="292"/>
                    <a:pt x="26866" y="300"/>
                    <a:pt x="26804" y="300"/>
                  </a:cubicBezTo>
                  <a:cubicBezTo>
                    <a:pt x="26728" y="300"/>
                    <a:pt x="26651" y="288"/>
                    <a:pt x="26561" y="271"/>
                  </a:cubicBezTo>
                  <a:cubicBezTo>
                    <a:pt x="26471" y="271"/>
                    <a:pt x="26381" y="227"/>
                    <a:pt x="26291" y="227"/>
                  </a:cubicBezTo>
                  <a:cubicBezTo>
                    <a:pt x="26095" y="241"/>
                    <a:pt x="25931" y="317"/>
                    <a:pt x="25735" y="317"/>
                  </a:cubicBezTo>
                  <a:cubicBezTo>
                    <a:pt x="25683" y="320"/>
                    <a:pt x="25630" y="321"/>
                    <a:pt x="25579" y="321"/>
                  </a:cubicBezTo>
                  <a:cubicBezTo>
                    <a:pt x="25350" y="321"/>
                    <a:pt x="25128" y="299"/>
                    <a:pt x="24896" y="287"/>
                  </a:cubicBezTo>
                  <a:cubicBezTo>
                    <a:pt x="24831" y="281"/>
                    <a:pt x="24766" y="278"/>
                    <a:pt x="24702" y="278"/>
                  </a:cubicBezTo>
                  <a:cubicBezTo>
                    <a:pt x="24452" y="278"/>
                    <a:pt x="24201" y="323"/>
                    <a:pt x="23951" y="407"/>
                  </a:cubicBezTo>
                  <a:cubicBezTo>
                    <a:pt x="23689" y="499"/>
                    <a:pt x="23393" y="578"/>
                    <a:pt x="23102" y="578"/>
                  </a:cubicBezTo>
                  <a:cubicBezTo>
                    <a:pt x="22877" y="578"/>
                    <a:pt x="22654" y="531"/>
                    <a:pt x="22452" y="407"/>
                  </a:cubicBezTo>
                  <a:cubicBezTo>
                    <a:pt x="22256" y="287"/>
                    <a:pt x="22032" y="107"/>
                    <a:pt x="21806" y="107"/>
                  </a:cubicBezTo>
                  <a:cubicBezTo>
                    <a:pt x="21746" y="107"/>
                    <a:pt x="21686" y="100"/>
                    <a:pt x="21631" y="100"/>
                  </a:cubicBezTo>
                  <a:cubicBezTo>
                    <a:pt x="21603" y="100"/>
                    <a:pt x="21577" y="102"/>
                    <a:pt x="21552" y="107"/>
                  </a:cubicBezTo>
                  <a:cubicBezTo>
                    <a:pt x="21462" y="107"/>
                    <a:pt x="21386" y="167"/>
                    <a:pt x="21282" y="197"/>
                  </a:cubicBezTo>
                  <a:cubicBezTo>
                    <a:pt x="21086" y="227"/>
                    <a:pt x="20892" y="211"/>
                    <a:pt x="20696" y="241"/>
                  </a:cubicBezTo>
                  <a:cubicBezTo>
                    <a:pt x="20606" y="257"/>
                    <a:pt x="20532" y="287"/>
                    <a:pt x="20442" y="317"/>
                  </a:cubicBezTo>
                  <a:cubicBezTo>
                    <a:pt x="20352" y="331"/>
                    <a:pt x="20306" y="331"/>
                    <a:pt x="20232" y="377"/>
                  </a:cubicBezTo>
                  <a:cubicBezTo>
                    <a:pt x="20196" y="412"/>
                    <a:pt x="20123" y="523"/>
                    <a:pt x="20057" y="523"/>
                  </a:cubicBezTo>
                  <a:cubicBezTo>
                    <a:pt x="20039" y="523"/>
                    <a:pt x="20022" y="516"/>
                    <a:pt x="20007" y="497"/>
                  </a:cubicBezTo>
                  <a:cubicBezTo>
                    <a:pt x="20022" y="361"/>
                    <a:pt x="20216" y="257"/>
                    <a:pt x="20306" y="151"/>
                  </a:cubicBezTo>
                  <a:cubicBezTo>
                    <a:pt x="20300" y="150"/>
                    <a:pt x="20293" y="149"/>
                    <a:pt x="20286" y="149"/>
                  </a:cubicBezTo>
                  <a:cubicBezTo>
                    <a:pt x="20225" y="149"/>
                    <a:pt x="20136" y="197"/>
                    <a:pt x="20082" y="197"/>
                  </a:cubicBezTo>
                  <a:cubicBezTo>
                    <a:pt x="19977" y="197"/>
                    <a:pt x="19887" y="151"/>
                    <a:pt x="19782" y="137"/>
                  </a:cubicBezTo>
                  <a:cubicBezTo>
                    <a:pt x="19662" y="137"/>
                    <a:pt x="19527" y="137"/>
                    <a:pt x="19407" y="167"/>
                  </a:cubicBezTo>
                  <a:cubicBezTo>
                    <a:pt x="19002" y="227"/>
                    <a:pt x="18597" y="271"/>
                    <a:pt x="18177" y="331"/>
                  </a:cubicBezTo>
                  <a:cubicBezTo>
                    <a:pt x="18124" y="336"/>
                    <a:pt x="18084" y="338"/>
                    <a:pt x="18050" y="338"/>
                  </a:cubicBezTo>
                  <a:cubicBezTo>
                    <a:pt x="17970" y="338"/>
                    <a:pt x="17927" y="327"/>
                    <a:pt x="17833" y="317"/>
                  </a:cubicBezTo>
                  <a:cubicBezTo>
                    <a:pt x="17777" y="313"/>
                    <a:pt x="17721" y="312"/>
                    <a:pt x="17666" y="312"/>
                  </a:cubicBezTo>
                  <a:cubicBezTo>
                    <a:pt x="17518" y="312"/>
                    <a:pt x="17371" y="321"/>
                    <a:pt x="17224" y="321"/>
                  </a:cubicBezTo>
                  <a:cubicBezTo>
                    <a:pt x="17172" y="321"/>
                    <a:pt x="17119" y="320"/>
                    <a:pt x="17067" y="317"/>
                  </a:cubicBezTo>
                  <a:cubicBezTo>
                    <a:pt x="16797" y="317"/>
                    <a:pt x="16527" y="241"/>
                    <a:pt x="16257" y="227"/>
                  </a:cubicBezTo>
                  <a:cubicBezTo>
                    <a:pt x="16017" y="227"/>
                    <a:pt x="15837" y="257"/>
                    <a:pt x="15613" y="257"/>
                  </a:cubicBezTo>
                  <a:cubicBezTo>
                    <a:pt x="15528" y="317"/>
                    <a:pt x="15438" y="338"/>
                    <a:pt x="15347" y="338"/>
                  </a:cubicBezTo>
                  <a:cubicBezTo>
                    <a:pt x="15163" y="338"/>
                    <a:pt x="14973" y="251"/>
                    <a:pt x="14803" y="211"/>
                  </a:cubicBezTo>
                  <a:cubicBezTo>
                    <a:pt x="14763" y="203"/>
                    <a:pt x="14725" y="199"/>
                    <a:pt x="14687" y="199"/>
                  </a:cubicBezTo>
                  <a:cubicBezTo>
                    <a:pt x="14596" y="199"/>
                    <a:pt x="14508" y="220"/>
                    <a:pt x="14413" y="241"/>
                  </a:cubicBezTo>
                  <a:cubicBezTo>
                    <a:pt x="14048" y="341"/>
                    <a:pt x="13658" y="400"/>
                    <a:pt x="13275" y="400"/>
                  </a:cubicBezTo>
                  <a:cubicBezTo>
                    <a:pt x="13138" y="400"/>
                    <a:pt x="13002" y="393"/>
                    <a:pt x="12868" y="377"/>
                  </a:cubicBezTo>
                  <a:cubicBezTo>
                    <a:pt x="12722" y="363"/>
                    <a:pt x="12588" y="314"/>
                    <a:pt x="12434" y="314"/>
                  </a:cubicBezTo>
                  <a:cubicBezTo>
                    <a:pt x="12414" y="314"/>
                    <a:pt x="12394" y="315"/>
                    <a:pt x="12374" y="317"/>
                  </a:cubicBezTo>
                  <a:cubicBezTo>
                    <a:pt x="12164" y="347"/>
                    <a:pt x="12028" y="557"/>
                    <a:pt x="11788" y="557"/>
                  </a:cubicBezTo>
                  <a:cubicBezTo>
                    <a:pt x="11778" y="557"/>
                    <a:pt x="11769" y="558"/>
                    <a:pt x="11759" y="558"/>
                  </a:cubicBezTo>
                  <a:cubicBezTo>
                    <a:pt x="11520" y="558"/>
                    <a:pt x="11346" y="387"/>
                    <a:pt x="11144" y="287"/>
                  </a:cubicBezTo>
                  <a:cubicBezTo>
                    <a:pt x="10964" y="197"/>
                    <a:pt x="10738" y="197"/>
                    <a:pt x="10544" y="181"/>
                  </a:cubicBezTo>
                  <a:cubicBezTo>
                    <a:pt x="10334" y="151"/>
                    <a:pt x="10168" y="151"/>
                    <a:pt x="9944" y="151"/>
                  </a:cubicBezTo>
                  <a:cubicBezTo>
                    <a:pt x="9824" y="151"/>
                    <a:pt x="9704" y="151"/>
                    <a:pt x="9584" y="137"/>
                  </a:cubicBezTo>
                  <a:cubicBezTo>
                    <a:pt x="9521" y="119"/>
                    <a:pt x="9469" y="96"/>
                    <a:pt x="9419" y="96"/>
                  </a:cubicBezTo>
                  <a:cubicBezTo>
                    <a:pt x="9384" y="96"/>
                    <a:pt x="9351" y="106"/>
                    <a:pt x="9314" y="137"/>
                  </a:cubicBezTo>
                  <a:cubicBezTo>
                    <a:pt x="9269" y="181"/>
                    <a:pt x="9254" y="241"/>
                    <a:pt x="9194" y="271"/>
                  </a:cubicBezTo>
                  <a:cubicBezTo>
                    <a:pt x="9119" y="331"/>
                    <a:pt x="9014" y="421"/>
                    <a:pt x="8924" y="467"/>
                  </a:cubicBezTo>
                  <a:cubicBezTo>
                    <a:pt x="8819" y="511"/>
                    <a:pt x="8759" y="451"/>
                    <a:pt x="8729" y="587"/>
                  </a:cubicBezTo>
                  <a:cubicBezTo>
                    <a:pt x="8699" y="677"/>
                    <a:pt x="8759" y="767"/>
                    <a:pt x="8729" y="841"/>
                  </a:cubicBezTo>
                  <a:cubicBezTo>
                    <a:pt x="8684" y="917"/>
                    <a:pt x="8639" y="917"/>
                    <a:pt x="8609" y="991"/>
                  </a:cubicBezTo>
                  <a:cubicBezTo>
                    <a:pt x="8579" y="1111"/>
                    <a:pt x="8669" y="1187"/>
                    <a:pt x="8669" y="1291"/>
                  </a:cubicBezTo>
                  <a:cubicBezTo>
                    <a:pt x="8530" y="1337"/>
                    <a:pt x="8454" y="1483"/>
                    <a:pt x="8440" y="1629"/>
                  </a:cubicBezTo>
                  <a:lnTo>
                    <a:pt x="8440" y="1629"/>
                  </a:lnTo>
                  <a:cubicBezTo>
                    <a:pt x="8430" y="1458"/>
                    <a:pt x="8411" y="1282"/>
                    <a:pt x="8459" y="1127"/>
                  </a:cubicBezTo>
                  <a:cubicBezTo>
                    <a:pt x="8474" y="1021"/>
                    <a:pt x="8549" y="947"/>
                    <a:pt x="8549" y="841"/>
                  </a:cubicBezTo>
                  <a:cubicBezTo>
                    <a:pt x="8549" y="751"/>
                    <a:pt x="8474" y="691"/>
                    <a:pt x="8459" y="601"/>
                  </a:cubicBezTo>
                  <a:cubicBezTo>
                    <a:pt x="8429" y="527"/>
                    <a:pt x="8429" y="481"/>
                    <a:pt x="8474" y="407"/>
                  </a:cubicBezTo>
                  <a:cubicBezTo>
                    <a:pt x="8504" y="347"/>
                    <a:pt x="8579" y="347"/>
                    <a:pt x="8534" y="271"/>
                  </a:cubicBezTo>
                  <a:cubicBezTo>
                    <a:pt x="8502" y="262"/>
                    <a:pt x="8469" y="258"/>
                    <a:pt x="8436" y="258"/>
                  </a:cubicBezTo>
                  <a:cubicBezTo>
                    <a:pt x="8363" y="258"/>
                    <a:pt x="8287" y="276"/>
                    <a:pt x="8204" y="287"/>
                  </a:cubicBezTo>
                  <a:cubicBezTo>
                    <a:pt x="8155" y="301"/>
                    <a:pt x="8101" y="305"/>
                    <a:pt x="8045" y="305"/>
                  </a:cubicBezTo>
                  <a:cubicBezTo>
                    <a:pt x="8000" y="305"/>
                    <a:pt x="7953" y="303"/>
                    <a:pt x="7908" y="303"/>
                  </a:cubicBezTo>
                  <a:cubicBezTo>
                    <a:pt x="7841" y="303"/>
                    <a:pt x="7778" y="307"/>
                    <a:pt x="7725" y="331"/>
                  </a:cubicBezTo>
                  <a:cubicBezTo>
                    <a:pt x="7577" y="372"/>
                    <a:pt x="7573" y="472"/>
                    <a:pt x="7447" y="472"/>
                  </a:cubicBezTo>
                  <a:cubicBezTo>
                    <a:pt x="7431" y="472"/>
                    <a:pt x="7414" y="470"/>
                    <a:pt x="7395" y="467"/>
                  </a:cubicBezTo>
                  <a:cubicBezTo>
                    <a:pt x="7199" y="437"/>
                    <a:pt x="7005" y="437"/>
                    <a:pt x="6795" y="437"/>
                  </a:cubicBezTo>
                  <a:cubicBezTo>
                    <a:pt x="6675" y="437"/>
                    <a:pt x="6629" y="437"/>
                    <a:pt x="6539" y="511"/>
                  </a:cubicBezTo>
                  <a:cubicBezTo>
                    <a:pt x="6495" y="557"/>
                    <a:pt x="6525" y="601"/>
                    <a:pt x="6435" y="617"/>
                  </a:cubicBezTo>
                  <a:cubicBezTo>
                    <a:pt x="6422" y="620"/>
                    <a:pt x="6409" y="622"/>
                    <a:pt x="6397" y="622"/>
                  </a:cubicBezTo>
                  <a:cubicBezTo>
                    <a:pt x="6298" y="622"/>
                    <a:pt x="6229" y="524"/>
                    <a:pt x="6149" y="497"/>
                  </a:cubicBezTo>
                  <a:cubicBezTo>
                    <a:pt x="6045" y="481"/>
                    <a:pt x="5955" y="481"/>
                    <a:pt x="5849" y="451"/>
                  </a:cubicBezTo>
                  <a:cubicBezTo>
                    <a:pt x="5715" y="407"/>
                    <a:pt x="5729" y="407"/>
                    <a:pt x="5579" y="407"/>
                  </a:cubicBezTo>
                  <a:cubicBezTo>
                    <a:pt x="5474" y="407"/>
                    <a:pt x="5349" y="395"/>
                    <a:pt x="5227" y="395"/>
                  </a:cubicBezTo>
                  <a:cubicBezTo>
                    <a:pt x="5106" y="395"/>
                    <a:pt x="4987" y="407"/>
                    <a:pt x="4889" y="451"/>
                  </a:cubicBezTo>
                  <a:cubicBezTo>
                    <a:pt x="4815" y="511"/>
                    <a:pt x="4799" y="557"/>
                    <a:pt x="4695" y="587"/>
                  </a:cubicBezTo>
                  <a:cubicBezTo>
                    <a:pt x="4605" y="601"/>
                    <a:pt x="4395" y="631"/>
                    <a:pt x="4305" y="647"/>
                  </a:cubicBezTo>
                  <a:cubicBezTo>
                    <a:pt x="4276" y="652"/>
                    <a:pt x="4248" y="655"/>
                    <a:pt x="4218" y="655"/>
                  </a:cubicBezTo>
                  <a:cubicBezTo>
                    <a:pt x="4019" y="655"/>
                    <a:pt x="3811" y="537"/>
                    <a:pt x="3615" y="511"/>
                  </a:cubicBezTo>
                  <a:cubicBezTo>
                    <a:pt x="3547" y="499"/>
                    <a:pt x="3486" y="492"/>
                    <a:pt x="3428" y="492"/>
                  </a:cubicBezTo>
                  <a:cubicBezTo>
                    <a:pt x="3345" y="492"/>
                    <a:pt x="3268" y="506"/>
                    <a:pt x="3180" y="541"/>
                  </a:cubicBezTo>
                  <a:cubicBezTo>
                    <a:pt x="3096" y="584"/>
                    <a:pt x="3011" y="678"/>
                    <a:pt x="2915" y="678"/>
                  </a:cubicBezTo>
                  <a:cubicBezTo>
                    <a:pt x="2909" y="678"/>
                    <a:pt x="2902" y="678"/>
                    <a:pt x="2895" y="677"/>
                  </a:cubicBezTo>
                  <a:cubicBezTo>
                    <a:pt x="2730" y="677"/>
                    <a:pt x="2730" y="557"/>
                    <a:pt x="2610" y="511"/>
                  </a:cubicBezTo>
                  <a:cubicBezTo>
                    <a:pt x="2581" y="497"/>
                    <a:pt x="2551" y="493"/>
                    <a:pt x="2522" y="493"/>
                  </a:cubicBezTo>
                  <a:cubicBezTo>
                    <a:pt x="2491" y="493"/>
                    <a:pt x="2461" y="497"/>
                    <a:pt x="2430" y="497"/>
                  </a:cubicBezTo>
                  <a:cubicBezTo>
                    <a:pt x="2190" y="481"/>
                    <a:pt x="1966" y="361"/>
                    <a:pt x="1726" y="317"/>
                  </a:cubicBezTo>
                  <a:cubicBezTo>
                    <a:pt x="1492" y="243"/>
                    <a:pt x="1301" y="1"/>
                    <a:pt x="1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3758474" y="352651"/>
              <a:ext cx="5142632" cy="4421445"/>
            </a:xfrm>
            <a:custGeom>
              <a:avLst/>
              <a:gdLst/>
              <a:ahLst/>
              <a:cxnLst/>
              <a:rect l="l" t="t" r="r" b="b"/>
              <a:pathLst>
                <a:path w="30641" h="26344" extrusionOk="0">
                  <a:moveTo>
                    <a:pt x="1586" y="3984"/>
                  </a:moveTo>
                  <a:cubicBezTo>
                    <a:pt x="1629" y="3984"/>
                    <a:pt x="1670" y="3986"/>
                    <a:pt x="1710" y="3991"/>
                  </a:cubicBezTo>
                  <a:cubicBezTo>
                    <a:pt x="1756" y="3991"/>
                    <a:pt x="1786" y="4006"/>
                    <a:pt x="1830" y="4021"/>
                  </a:cubicBezTo>
                  <a:cubicBezTo>
                    <a:pt x="1920" y="4036"/>
                    <a:pt x="1996" y="4021"/>
                    <a:pt x="2070" y="4081"/>
                  </a:cubicBezTo>
                  <a:cubicBezTo>
                    <a:pt x="2130" y="4111"/>
                    <a:pt x="2130" y="4171"/>
                    <a:pt x="2176" y="4216"/>
                  </a:cubicBezTo>
                  <a:cubicBezTo>
                    <a:pt x="2236" y="4276"/>
                    <a:pt x="2356" y="4306"/>
                    <a:pt x="2430" y="4336"/>
                  </a:cubicBezTo>
                  <a:cubicBezTo>
                    <a:pt x="2356" y="4336"/>
                    <a:pt x="2280" y="4320"/>
                    <a:pt x="2190" y="4320"/>
                  </a:cubicBezTo>
                  <a:cubicBezTo>
                    <a:pt x="2180" y="4317"/>
                    <a:pt x="2167" y="4316"/>
                    <a:pt x="2152" y="4316"/>
                  </a:cubicBezTo>
                  <a:cubicBezTo>
                    <a:pt x="2123" y="4316"/>
                    <a:pt x="2086" y="4320"/>
                    <a:pt x="2053" y="4320"/>
                  </a:cubicBezTo>
                  <a:cubicBezTo>
                    <a:pt x="2024" y="4320"/>
                    <a:pt x="1997" y="4317"/>
                    <a:pt x="1980" y="4306"/>
                  </a:cubicBezTo>
                  <a:cubicBezTo>
                    <a:pt x="1950" y="4290"/>
                    <a:pt x="1920" y="4246"/>
                    <a:pt x="1890" y="4231"/>
                  </a:cubicBezTo>
                  <a:cubicBezTo>
                    <a:pt x="1860" y="4201"/>
                    <a:pt x="1816" y="4156"/>
                    <a:pt x="1770" y="4126"/>
                  </a:cubicBezTo>
                  <a:cubicBezTo>
                    <a:pt x="1636" y="4036"/>
                    <a:pt x="1486" y="4021"/>
                    <a:pt x="1336" y="4021"/>
                  </a:cubicBezTo>
                  <a:lnTo>
                    <a:pt x="1053" y="4021"/>
                  </a:lnTo>
                  <a:cubicBezTo>
                    <a:pt x="1150" y="4014"/>
                    <a:pt x="1243" y="3991"/>
                    <a:pt x="1336" y="3991"/>
                  </a:cubicBezTo>
                  <a:cubicBezTo>
                    <a:pt x="1416" y="3991"/>
                    <a:pt x="1502" y="3984"/>
                    <a:pt x="1586" y="3984"/>
                  </a:cubicBezTo>
                  <a:close/>
                  <a:moveTo>
                    <a:pt x="1070" y="1"/>
                  </a:moveTo>
                  <a:cubicBezTo>
                    <a:pt x="1063" y="1"/>
                    <a:pt x="1057" y="1"/>
                    <a:pt x="1050" y="1"/>
                  </a:cubicBezTo>
                  <a:cubicBezTo>
                    <a:pt x="870" y="17"/>
                    <a:pt x="706" y="151"/>
                    <a:pt x="510" y="151"/>
                  </a:cubicBezTo>
                  <a:cubicBezTo>
                    <a:pt x="480" y="156"/>
                    <a:pt x="447" y="158"/>
                    <a:pt x="413" y="158"/>
                  </a:cubicBezTo>
                  <a:cubicBezTo>
                    <a:pt x="344" y="158"/>
                    <a:pt x="270" y="151"/>
                    <a:pt x="210" y="151"/>
                  </a:cubicBezTo>
                  <a:cubicBezTo>
                    <a:pt x="210" y="211"/>
                    <a:pt x="226" y="391"/>
                    <a:pt x="240" y="451"/>
                  </a:cubicBezTo>
                  <a:cubicBezTo>
                    <a:pt x="256" y="481"/>
                    <a:pt x="270" y="511"/>
                    <a:pt x="286" y="557"/>
                  </a:cubicBezTo>
                  <a:cubicBezTo>
                    <a:pt x="316" y="647"/>
                    <a:pt x="330" y="767"/>
                    <a:pt x="330" y="871"/>
                  </a:cubicBezTo>
                  <a:cubicBezTo>
                    <a:pt x="316" y="1007"/>
                    <a:pt x="360" y="1127"/>
                    <a:pt x="346" y="1247"/>
                  </a:cubicBezTo>
                  <a:cubicBezTo>
                    <a:pt x="346" y="1381"/>
                    <a:pt x="300" y="1501"/>
                    <a:pt x="300" y="1637"/>
                  </a:cubicBezTo>
                  <a:cubicBezTo>
                    <a:pt x="286" y="1741"/>
                    <a:pt x="256" y="1817"/>
                    <a:pt x="286" y="1907"/>
                  </a:cubicBezTo>
                  <a:cubicBezTo>
                    <a:pt x="300" y="1997"/>
                    <a:pt x="286" y="2071"/>
                    <a:pt x="300" y="2147"/>
                  </a:cubicBezTo>
                  <a:cubicBezTo>
                    <a:pt x="316" y="2221"/>
                    <a:pt x="346" y="2281"/>
                    <a:pt x="346" y="2356"/>
                  </a:cubicBezTo>
                  <a:cubicBezTo>
                    <a:pt x="360" y="2446"/>
                    <a:pt x="346" y="2521"/>
                    <a:pt x="346" y="2596"/>
                  </a:cubicBezTo>
                  <a:cubicBezTo>
                    <a:pt x="360" y="2686"/>
                    <a:pt x="390" y="2776"/>
                    <a:pt x="406" y="2866"/>
                  </a:cubicBezTo>
                  <a:cubicBezTo>
                    <a:pt x="436" y="3031"/>
                    <a:pt x="376" y="3136"/>
                    <a:pt x="300" y="3286"/>
                  </a:cubicBezTo>
                  <a:cubicBezTo>
                    <a:pt x="256" y="3376"/>
                    <a:pt x="256" y="3376"/>
                    <a:pt x="316" y="3466"/>
                  </a:cubicBezTo>
                  <a:cubicBezTo>
                    <a:pt x="406" y="3571"/>
                    <a:pt x="466" y="3676"/>
                    <a:pt x="540" y="3796"/>
                  </a:cubicBezTo>
                  <a:cubicBezTo>
                    <a:pt x="586" y="3841"/>
                    <a:pt x="616" y="3886"/>
                    <a:pt x="676" y="3916"/>
                  </a:cubicBezTo>
                  <a:cubicBezTo>
                    <a:pt x="736" y="3946"/>
                    <a:pt x="810" y="3976"/>
                    <a:pt x="870" y="4006"/>
                  </a:cubicBezTo>
                  <a:cubicBezTo>
                    <a:pt x="898" y="4014"/>
                    <a:pt x="926" y="4018"/>
                    <a:pt x="953" y="4021"/>
                  </a:cubicBezTo>
                  <a:lnTo>
                    <a:pt x="496" y="4021"/>
                  </a:lnTo>
                  <a:cubicBezTo>
                    <a:pt x="456" y="4021"/>
                    <a:pt x="396" y="4007"/>
                    <a:pt x="342" y="4007"/>
                  </a:cubicBezTo>
                  <a:cubicBezTo>
                    <a:pt x="315" y="4007"/>
                    <a:pt x="290" y="4011"/>
                    <a:pt x="270" y="4021"/>
                  </a:cubicBezTo>
                  <a:cubicBezTo>
                    <a:pt x="210" y="4066"/>
                    <a:pt x="226" y="4320"/>
                    <a:pt x="240" y="4380"/>
                  </a:cubicBezTo>
                  <a:cubicBezTo>
                    <a:pt x="256" y="4440"/>
                    <a:pt x="286" y="4500"/>
                    <a:pt x="286" y="4560"/>
                  </a:cubicBezTo>
                  <a:cubicBezTo>
                    <a:pt x="300" y="4636"/>
                    <a:pt x="270" y="4666"/>
                    <a:pt x="240" y="4740"/>
                  </a:cubicBezTo>
                  <a:cubicBezTo>
                    <a:pt x="196" y="4816"/>
                    <a:pt x="226" y="4860"/>
                    <a:pt x="226" y="4950"/>
                  </a:cubicBezTo>
                  <a:cubicBezTo>
                    <a:pt x="270" y="5236"/>
                    <a:pt x="240" y="5536"/>
                    <a:pt x="210" y="5806"/>
                  </a:cubicBezTo>
                  <a:cubicBezTo>
                    <a:pt x="196" y="5896"/>
                    <a:pt x="226" y="5986"/>
                    <a:pt x="240" y="6060"/>
                  </a:cubicBezTo>
                  <a:cubicBezTo>
                    <a:pt x="240" y="6136"/>
                    <a:pt x="256" y="6120"/>
                    <a:pt x="300" y="6180"/>
                  </a:cubicBezTo>
                  <a:cubicBezTo>
                    <a:pt x="360" y="6256"/>
                    <a:pt x="360" y="6300"/>
                    <a:pt x="346" y="6390"/>
                  </a:cubicBezTo>
                  <a:cubicBezTo>
                    <a:pt x="330" y="6496"/>
                    <a:pt x="316" y="6600"/>
                    <a:pt x="330" y="6720"/>
                  </a:cubicBezTo>
                  <a:cubicBezTo>
                    <a:pt x="330" y="6810"/>
                    <a:pt x="316" y="6900"/>
                    <a:pt x="330" y="6990"/>
                  </a:cubicBezTo>
                  <a:cubicBezTo>
                    <a:pt x="330" y="7126"/>
                    <a:pt x="300" y="7260"/>
                    <a:pt x="300" y="7395"/>
                  </a:cubicBezTo>
                  <a:cubicBezTo>
                    <a:pt x="286" y="7470"/>
                    <a:pt x="270" y="7530"/>
                    <a:pt x="270" y="7620"/>
                  </a:cubicBezTo>
                  <a:cubicBezTo>
                    <a:pt x="256" y="7800"/>
                    <a:pt x="210" y="7965"/>
                    <a:pt x="240" y="8145"/>
                  </a:cubicBezTo>
                  <a:cubicBezTo>
                    <a:pt x="240" y="8235"/>
                    <a:pt x="210" y="8310"/>
                    <a:pt x="210" y="8385"/>
                  </a:cubicBezTo>
                  <a:cubicBezTo>
                    <a:pt x="210" y="8445"/>
                    <a:pt x="226" y="8490"/>
                    <a:pt x="226" y="8535"/>
                  </a:cubicBezTo>
                  <a:cubicBezTo>
                    <a:pt x="240" y="8655"/>
                    <a:pt x="240" y="8760"/>
                    <a:pt x="240" y="8880"/>
                  </a:cubicBezTo>
                  <a:cubicBezTo>
                    <a:pt x="226" y="9000"/>
                    <a:pt x="256" y="9120"/>
                    <a:pt x="286" y="9240"/>
                  </a:cubicBezTo>
                  <a:cubicBezTo>
                    <a:pt x="316" y="9389"/>
                    <a:pt x="210" y="9555"/>
                    <a:pt x="150" y="9689"/>
                  </a:cubicBezTo>
                  <a:cubicBezTo>
                    <a:pt x="120" y="9749"/>
                    <a:pt x="90" y="9825"/>
                    <a:pt x="76" y="9885"/>
                  </a:cubicBezTo>
                  <a:cubicBezTo>
                    <a:pt x="60" y="9929"/>
                    <a:pt x="0" y="10019"/>
                    <a:pt x="16" y="10065"/>
                  </a:cubicBezTo>
                  <a:cubicBezTo>
                    <a:pt x="120" y="10035"/>
                    <a:pt x="180" y="9959"/>
                    <a:pt x="286" y="9915"/>
                  </a:cubicBezTo>
                  <a:cubicBezTo>
                    <a:pt x="346" y="9885"/>
                    <a:pt x="406" y="9855"/>
                    <a:pt x="480" y="9825"/>
                  </a:cubicBezTo>
                  <a:cubicBezTo>
                    <a:pt x="526" y="9795"/>
                    <a:pt x="600" y="9749"/>
                    <a:pt x="616" y="9689"/>
                  </a:cubicBezTo>
                  <a:cubicBezTo>
                    <a:pt x="630" y="9645"/>
                    <a:pt x="586" y="9555"/>
                    <a:pt x="586" y="9509"/>
                  </a:cubicBezTo>
                  <a:lnTo>
                    <a:pt x="586" y="9300"/>
                  </a:lnTo>
                  <a:cubicBezTo>
                    <a:pt x="586" y="9270"/>
                    <a:pt x="570" y="9225"/>
                    <a:pt x="586" y="9195"/>
                  </a:cubicBezTo>
                  <a:cubicBezTo>
                    <a:pt x="600" y="9150"/>
                    <a:pt x="706" y="9120"/>
                    <a:pt x="750" y="9090"/>
                  </a:cubicBezTo>
                  <a:cubicBezTo>
                    <a:pt x="810" y="9060"/>
                    <a:pt x="870" y="9000"/>
                    <a:pt x="916" y="8940"/>
                  </a:cubicBezTo>
                  <a:cubicBezTo>
                    <a:pt x="960" y="8895"/>
                    <a:pt x="990" y="8865"/>
                    <a:pt x="1050" y="8820"/>
                  </a:cubicBezTo>
                  <a:cubicBezTo>
                    <a:pt x="1126" y="8745"/>
                    <a:pt x="1200" y="8745"/>
                    <a:pt x="1306" y="8715"/>
                  </a:cubicBezTo>
                  <a:cubicBezTo>
                    <a:pt x="1380" y="8685"/>
                    <a:pt x="1456" y="8595"/>
                    <a:pt x="1546" y="8580"/>
                  </a:cubicBezTo>
                  <a:lnTo>
                    <a:pt x="1546" y="8580"/>
                  </a:lnTo>
                  <a:cubicBezTo>
                    <a:pt x="1516" y="8685"/>
                    <a:pt x="1410" y="8835"/>
                    <a:pt x="1336" y="8895"/>
                  </a:cubicBezTo>
                  <a:cubicBezTo>
                    <a:pt x="1246" y="8955"/>
                    <a:pt x="1200" y="9000"/>
                    <a:pt x="1096" y="9030"/>
                  </a:cubicBezTo>
                  <a:cubicBezTo>
                    <a:pt x="930" y="9060"/>
                    <a:pt x="930" y="9105"/>
                    <a:pt x="900" y="9270"/>
                  </a:cubicBezTo>
                  <a:cubicBezTo>
                    <a:pt x="856" y="9449"/>
                    <a:pt x="766" y="9615"/>
                    <a:pt x="736" y="9795"/>
                  </a:cubicBezTo>
                  <a:cubicBezTo>
                    <a:pt x="720" y="9825"/>
                    <a:pt x="720" y="9899"/>
                    <a:pt x="720" y="9945"/>
                  </a:cubicBezTo>
                  <a:cubicBezTo>
                    <a:pt x="736" y="9975"/>
                    <a:pt x="750" y="10005"/>
                    <a:pt x="750" y="10035"/>
                  </a:cubicBezTo>
                  <a:cubicBezTo>
                    <a:pt x="750" y="10109"/>
                    <a:pt x="630" y="10185"/>
                    <a:pt x="586" y="10229"/>
                  </a:cubicBezTo>
                  <a:cubicBezTo>
                    <a:pt x="556" y="10259"/>
                    <a:pt x="436" y="10305"/>
                    <a:pt x="406" y="10349"/>
                  </a:cubicBezTo>
                  <a:cubicBezTo>
                    <a:pt x="390" y="10379"/>
                    <a:pt x="406" y="10439"/>
                    <a:pt x="406" y="10469"/>
                  </a:cubicBezTo>
                  <a:cubicBezTo>
                    <a:pt x="406" y="10499"/>
                    <a:pt x="420" y="10545"/>
                    <a:pt x="406" y="10575"/>
                  </a:cubicBezTo>
                  <a:cubicBezTo>
                    <a:pt x="390" y="10635"/>
                    <a:pt x="300" y="10739"/>
                    <a:pt x="256" y="10785"/>
                  </a:cubicBezTo>
                  <a:cubicBezTo>
                    <a:pt x="270" y="10815"/>
                    <a:pt x="300" y="10845"/>
                    <a:pt x="316" y="10875"/>
                  </a:cubicBezTo>
                  <a:cubicBezTo>
                    <a:pt x="330" y="10889"/>
                    <a:pt x="330" y="10905"/>
                    <a:pt x="330" y="10919"/>
                  </a:cubicBezTo>
                  <a:cubicBezTo>
                    <a:pt x="346" y="10995"/>
                    <a:pt x="360" y="11055"/>
                    <a:pt x="390" y="11129"/>
                  </a:cubicBezTo>
                  <a:cubicBezTo>
                    <a:pt x="390" y="11159"/>
                    <a:pt x="420" y="11189"/>
                    <a:pt x="406" y="11235"/>
                  </a:cubicBezTo>
                  <a:cubicBezTo>
                    <a:pt x="390" y="11309"/>
                    <a:pt x="330" y="11339"/>
                    <a:pt x="346" y="11429"/>
                  </a:cubicBezTo>
                  <a:cubicBezTo>
                    <a:pt x="346" y="11475"/>
                    <a:pt x="360" y="11535"/>
                    <a:pt x="360" y="11595"/>
                  </a:cubicBezTo>
                  <a:cubicBezTo>
                    <a:pt x="376" y="11639"/>
                    <a:pt x="360" y="11685"/>
                    <a:pt x="376" y="11715"/>
                  </a:cubicBezTo>
                  <a:cubicBezTo>
                    <a:pt x="390" y="11759"/>
                    <a:pt x="436" y="11775"/>
                    <a:pt x="436" y="11819"/>
                  </a:cubicBezTo>
                  <a:cubicBezTo>
                    <a:pt x="450" y="11849"/>
                    <a:pt x="436" y="11895"/>
                    <a:pt x="436" y="11925"/>
                  </a:cubicBezTo>
                  <a:cubicBezTo>
                    <a:pt x="436" y="11969"/>
                    <a:pt x="450" y="12015"/>
                    <a:pt x="450" y="12075"/>
                  </a:cubicBezTo>
                  <a:cubicBezTo>
                    <a:pt x="466" y="12225"/>
                    <a:pt x="466" y="12419"/>
                    <a:pt x="436" y="12569"/>
                  </a:cubicBezTo>
                  <a:cubicBezTo>
                    <a:pt x="420" y="12644"/>
                    <a:pt x="390" y="12704"/>
                    <a:pt x="390" y="12779"/>
                  </a:cubicBezTo>
                  <a:cubicBezTo>
                    <a:pt x="406" y="12869"/>
                    <a:pt x="376" y="12944"/>
                    <a:pt x="360" y="13034"/>
                  </a:cubicBezTo>
                  <a:cubicBezTo>
                    <a:pt x="316" y="13169"/>
                    <a:pt x="256" y="13289"/>
                    <a:pt x="226" y="13424"/>
                  </a:cubicBezTo>
                  <a:cubicBezTo>
                    <a:pt x="196" y="13529"/>
                    <a:pt x="226" y="13649"/>
                    <a:pt x="256" y="13754"/>
                  </a:cubicBezTo>
                  <a:cubicBezTo>
                    <a:pt x="270" y="13814"/>
                    <a:pt x="300" y="13874"/>
                    <a:pt x="300" y="13934"/>
                  </a:cubicBezTo>
                  <a:cubicBezTo>
                    <a:pt x="300" y="13964"/>
                    <a:pt x="286" y="14009"/>
                    <a:pt x="286" y="14054"/>
                  </a:cubicBezTo>
                  <a:cubicBezTo>
                    <a:pt x="300" y="14099"/>
                    <a:pt x="360" y="14129"/>
                    <a:pt x="390" y="14159"/>
                  </a:cubicBezTo>
                  <a:cubicBezTo>
                    <a:pt x="466" y="14159"/>
                    <a:pt x="526" y="14129"/>
                    <a:pt x="600" y="14114"/>
                  </a:cubicBezTo>
                  <a:cubicBezTo>
                    <a:pt x="660" y="14099"/>
                    <a:pt x="720" y="14084"/>
                    <a:pt x="796" y="14054"/>
                  </a:cubicBezTo>
                  <a:cubicBezTo>
                    <a:pt x="916" y="14009"/>
                    <a:pt x="1066" y="13964"/>
                    <a:pt x="1186" y="13904"/>
                  </a:cubicBezTo>
                  <a:cubicBezTo>
                    <a:pt x="1230" y="13889"/>
                    <a:pt x="1260" y="13874"/>
                    <a:pt x="1290" y="13844"/>
                  </a:cubicBezTo>
                  <a:cubicBezTo>
                    <a:pt x="1320" y="13829"/>
                    <a:pt x="1336" y="13814"/>
                    <a:pt x="1366" y="13799"/>
                  </a:cubicBezTo>
                  <a:cubicBezTo>
                    <a:pt x="1410" y="13784"/>
                    <a:pt x="1440" y="13769"/>
                    <a:pt x="1486" y="13754"/>
                  </a:cubicBezTo>
                  <a:cubicBezTo>
                    <a:pt x="1510" y="13754"/>
                    <a:pt x="1563" y="13735"/>
                    <a:pt x="1607" y="13735"/>
                  </a:cubicBezTo>
                  <a:cubicBezTo>
                    <a:pt x="1617" y="13735"/>
                    <a:pt x="1627" y="13736"/>
                    <a:pt x="1636" y="13739"/>
                  </a:cubicBezTo>
                  <a:cubicBezTo>
                    <a:pt x="1620" y="13769"/>
                    <a:pt x="1590" y="13784"/>
                    <a:pt x="1560" y="13799"/>
                  </a:cubicBezTo>
                  <a:cubicBezTo>
                    <a:pt x="1530" y="13829"/>
                    <a:pt x="1486" y="13859"/>
                    <a:pt x="1440" y="13889"/>
                  </a:cubicBezTo>
                  <a:cubicBezTo>
                    <a:pt x="1380" y="13904"/>
                    <a:pt x="1336" y="13919"/>
                    <a:pt x="1290" y="13949"/>
                  </a:cubicBezTo>
                  <a:cubicBezTo>
                    <a:pt x="1246" y="13964"/>
                    <a:pt x="1200" y="13949"/>
                    <a:pt x="1170" y="13979"/>
                  </a:cubicBezTo>
                  <a:cubicBezTo>
                    <a:pt x="1126" y="13994"/>
                    <a:pt x="1096" y="14024"/>
                    <a:pt x="1066" y="14039"/>
                  </a:cubicBezTo>
                  <a:cubicBezTo>
                    <a:pt x="976" y="14084"/>
                    <a:pt x="886" y="14099"/>
                    <a:pt x="796" y="14114"/>
                  </a:cubicBezTo>
                  <a:cubicBezTo>
                    <a:pt x="600" y="14189"/>
                    <a:pt x="450" y="14384"/>
                    <a:pt x="316" y="14519"/>
                  </a:cubicBezTo>
                  <a:cubicBezTo>
                    <a:pt x="300" y="14578"/>
                    <a:pt x="286" y="14624"/>
                    <a:pt x="286" y="14668"/>
                  </a:cubicBezTo>
                  <a:cubicBezTo>
                    <a:pt x="270" y="14744"/>
                    <a:pt x="286" y="14804"/>
                    <a:pt x="286" y="14864"/>
                  </a:cubicBezTo>
                  <a:cubicBezTo>
                    <a:pt x="300" y="14924"/>
                    <a:pt x="286" y="14968"/>
                    <a:pt x="300" y="15028"/>
                  </a:cubicBezTo>
                  <a:cubicBezTo>
                    <a:pt x="300" y="15058"/>
                    <a:pt x="300" y="15088"/>
                    <a:pt x="316" y="15134"/>
                  </a:cubicBezTo>
                  <a:cubicBezTo>
                    <a:pt x="316" y="15194"/>
                    <a:pt x="346" y="15268"/>
                    <a:pt x="346" y="15328"/>
                  </a:cubicBezTo>
                  <a:cubicBezTo>
                    <a:pt x="360" y="15404"/>
                    <a:pt x="360" y="15464"/>
                    <a:pt x="376" y="15538"/>
                  </a:cubicBezTo>
                  <a:cubicBezTo>
                    <a:pt x="376" y="15584"/>
                    <a:pt x="390" y="15598"/>
                    <a:pt x="420" y="15628"/>
                  </a:cubicBezTo>
                  <a:lnTo>
                    <a:pt x="510" y="15718"/>
                  </a:lnTo>
                  <a:cubicBezTo>
                    <a:pt x="540" y="15734"/>
                    <a:pt x="556" y="15748"/>
                    <a:pt x="570" y="15764"/>
                  </a:cubicBezTo>
                  <a:cubicBezTo>
                    <a:pt x="526" y="15808"/>
                    <a:pt x="390" y="15854"/>
                    <a:pt x="376" y="15928"/>
                  </a:cubicBezTo>
                  <a:lnTo>
                    <a:pt x="376" y="16034"/>
                  </a:lnTo>
                  <a:cubicBezTo>
                    <a:pt x="376" y="16078"/>
                    <a:pt x="390" y="16124"/>
                    <a:pt x="390" y="16168"/>
                  </a:cubicBezTo>
                  <a:cubicBezTo>
                    <a:pt x="406" y="16214"/>
                    <a:pt x="420" y="16274"/>
                    <a:pt x="420" y="16318"/>
                  </a:cubicBezTo>
                  <a:cubicBezTo>
                    <a:pt x="420" y="16378"/>
                    <a:pt x="420" y="16438"/>
                    <a:pt x="406" y="16498"/>
                  </a:cubicBezTo>
                  <a:cubicBezTo>
                    <a:pt x="390" y="16544"/>
                    <a:pt x="376" y="16588"/>
                    <a:pt x="376" y="16648"/>
                  </a:cubicBezTo>
                  <a:cubicBezTo>
                    <a:pt x="360" y="16678"/>
                    <a:pt x="376" y="16738"/>
                    <a:pt x="390" y="16768"/>
                  </a:cubicBezTo>
                  <a:lnTo>
                    <a:pt x="390" y="16858"/>
                  </a:lnTo>
                  <a:cubicBezTo>
                    <a:pt x="390" y="16904"/>
                    <a:pt x="376" y="16934"/>
                    <a:pt x="376" y="16978"/>
                  </a:cubicBezTo>
                  <a:cubicBezTo>
                    <a:pt x="346" y="17098"/>
                    <a:pt x="286" y="17204"/>
                    <a:pt x="256" y="17324"/>
                  </a:cubicBezTo>
                  <a:cubicBezTo>
                    <a:pt x="240" y="17368"/>
                    <a:pt x="240" y="17398"/>
                    <a:pt x="240" y="17428"/>
                  </a:cubicBezTo>
                  <a:cubicBezTo>
                    <a:pt x="240" y="17458"/>
                    <a:pt x="256" y="17488"/>
                    <a:pt x="256" y="17534"/>
                  </a:cubicBezTo>
                  <a:cubicBezTo>
                    <a:pt x="256" y="17608"/>
                    <a:pt x="240" y="17698"/>
                    <a:pt x="256" y="17788"/>
                  </a:cubicBezTo>
                  <a:cubicBezTo>
                    <a:pt x="256" y="17818"/>
                    <a:pt x="256" y="17848"/>
                    <a:pt x="270" y="17863"/>
                  </a:cubicBezTo>
                  <a:cubicBezTo>
                    <a:pt x="286" y="17938"/>
                    <a:pt x="286" y="18028"/>
                    <a:pt x="286" y="18103"/>
                  </a:cubicBezTo>
                  <a:cubicBezTo>
                    <a:pt x="286" y="18283"/>
                    <a:pt x="300" y="18478"/>
                    <a:pt x="270" y="18643"/>
                  </a:cubicBezTo>
                  <a:cubicBezTo>
                    <a:pt x="240" y="18793"/>
                    <a:pt x="240" y="18943"/>
                    <a:pt x="240" y="19108"/>
                  </a:cubicBezTo>
                  <a:cubicBezTo>
                    <a:pt x="226" y="19243"/>
                    <a:pt x="196" y="19393"/>
                    <a:pt x="196" y="19543"/>
                  </a:cubicBezTo>
                  <a:cubicBezTo>
                    <a:pt x="196" y="19648"/>
                    <a:pt x="196" y="19753"/>
                    <a:pt x="226" y="19843"/>
                  </a:cubicBezTo>
                  <a:cubicBezTo>
                    <a:pt x="226" y="19903"/>
                    <a:pt x="240" y="19947"/>
                    <a:pt x="240" y="19993"/>
                  </a:cubicBezTo>
                  <a:cubicBezTo>
                    <a:pt x="240" y="20023"/>
                    <a:pt x="226" y="20083"/>
                    <a:pt x="240" y="20113"/>
                  </a:cubicBezTo>
                  <a:cubicBezTo>
                    <a:pt x="240" y="20127"/>
                    <a:pt x="300" y="20173"/>
                    <a:pt x="316" y="20187"/>
                  </a:cubicBezTo>
                  <a:cubicBezTo>
                    <a:pt x="316" y="20277"/>
                    <a:pt x="330" y="20353"/>
                    <a:pt x="330" y="20443"/>
                  </a:cubicBezTo>
                  <a:cubicBezTo>
                    <a:pt x="346" y="20473"/>
                    <a:pt x="330" y="20503"/>
                    <a:pt x="346" y="20533"/>
                  </a:cubicBezTo>
                  <a:cubicBezTo>
                    <a:pt x="360" y="20563"/>
                    <a:pt x="376" y="20577"/>
                    <a:pt x="406" y="20577"/>
                  </a:cubicBezTo>
                  <a:cubicBezTo>
                    <a:pt x="436" y="20593"/>
                    <a:pt x="510" y="20593"/>
                    <a:pt x="526" y="20637"/>
                  </a:cubicBezTo>
                  <a:cubicBezTo>
                    <a:pt x="496" y="20653"/>
                    <a:pt x="480" y="20653"/>
                    <a:pt x="450" y="20667"/>
                  </a:cubicBezTo>
                  <a:cubicBezTo>
                    <a:pt x="420" y="20667"/>
                    <a:pt x="406" y="20667"/>
                    <a:pt x="376" y="20683"/>
                  </a:cubicBezTo>
                  <a:cubicBezTo>
                    <a:pt x="356" y="20683"/>
                    <a:pt x="336" y="20676"/>
                    <a:pt x="320" y="20676"/>
                  </a:cubicBezTo>
                  <a:cubicBezTo>
                    <a:pt x="312" y="20676"/>
                    <a:pt x="306" y="20678"/>
                    <a:pt x="300" y="20683"/>
                  </a:cubicBezTo>
                  <a:cubicBezTo>
                    <a:pt x="300" y="20727"/>
                    <a:pt x="286" y="20757"/>
                    <a:pt x="270" y="20803"/>
                  </a:cubicBezTo>
                  <a:cubicBezTo>
                    <a:pt x="256" y="20847"/>
                    <a:pt x="256" y="20907"/>
                    <a:pt x="240" y="20953"/>
                  </a:cubicBezTo>
                  <a:cubicBezTo>
                    <a:pt x="226" y="21013"/>
                    <a:pt x="196" y="21057"/>
                    <a:pt x="210" y="21117"/>
                  </a:cubicBezTo>
                  <a:cubicBezTo>
                    <a:pt x="226" y="21133"/>
                    <a:pt x="226" y="21147"/>
                    <a:pt x="240" y="21163"/>
                  </a:cubicBezTo>
                  <a:cubicBezTo>
                    <a:pt x="240" y="21223"/>
                    <a:pt x="240" y="21297"/>
                    <a:pt x="226" y="21357"/>
                  </a:cubicBezTo>
                  <a:cubicBezTo>
                    <a:pt x="226" y="21417"/>
                    <a:pt x="210" y="21493"/>
                    <a:pt x="210" y="21567"/>
                  </a:cubicBezTo>
                  <a:cubicBezTo>
                    <a:pt x="210" y="21627"/>
                    <a:pt x="226" y="21673"/>
                    <a:pt x="226" y="21733"/>
                  </a:cubicBezTo>
                  <a:cubicBezTo>
                    <a:pt x="240" y="21867"/>
                    <a:pt x="286" y="21987"/>
                    <a:pt x="256" y="22123"/>
                  </a:cubicBezTo>
                  <a:cubicBezTo>
                    <a:pt x="240" y="22197"/>
                    <a:pt x="226" y="22287"/>
                    <a:pt x="240" y="22377"/>
                  </a:cubicBezTo>
                  <a:cubicBezTo>
                    <a:pt x="240" y="22407"/>
                    <a:pt x="256" y="22453"/>
                    <a:pt x="256" y="22497"/>
                  </a:cubicBezTo>
                  <a:cubicBezTo>
                    <a:pt x="270" y="22557"/>
                    <a:pt x="270" y="22617"/>
                    <a:pt x="270" y="22677"/>
                  </a:cubicBezTo>
                  <a:cubicBezTo>
                    <a:pt x="286" y="22723"/>
                    <a:pt x="270" y="22752"/>
                    <a:pt x="270" y="22797"/>
                  </a:cubicBezTo>
                  <a:cubicBezTo>
                    <a:pt x="270" y="22812"/>
                    <a:pt x="286" y="22827"/>
                    <a:pt x="286" y="22827"/>
                  </a:cubicBezTo>
                  <a:cubicBezTo>
                    <a:pt x="316" y="22887"/>
                    <a:pt x="330" y="22932"/>
                    <a:pt x="346" y="22992"/>
                  </a:cubicBezTo>
                  <a:cubicBezTo>
                    <a:pt x="376" y="23067"/>
                    <a:pt x="360" y="23097"/>
                    <a:pt x="360" y="23172"/>
                  </a:cubicBezTo>
                  <a:cubicBezTo>
                    <a:pt x="346" y="23232"/>
                    <a:pt x="360" y="23292"/>
                    <a:pt x="360" y="23352"/>
                  </a:cubicBezTo>
                  <a:cubicBezTo>
                    <a:pt x="376" y="23397"/>
                    <a:pt x="406" y="23412"/>
                    <a:pt x="450" y="23427"/>
                  </a:cubicBezTo>
                  <a:cubicBezTo>
                    <a:pt x="518" y="23450"/>
                    <a:pt x="593" y="23457"/>
                    <a:pt x="670" y="23457"/>
                  </a:cubicBezTo>
                  <a:cubicBezTo>
                    <a:pt x="747" y="23457"/>
                    <a:pt x="825" y="23450"/>
                    <a:pt x="900" y="23442"/>
                  </a:cubicBezTo>
                  <a:cubicBezTo>
                    <a:pt x="1036" y="23427"/>
                    <a:pt x="1156" y="23427"/>
                    <a:pt x="1290" y="23427"/>
                  </a:cubicBezTo>
                  <a:lnTo>
                    <a:pt x="1440" y="23427"/>
                  </a:lnTo>
                  <a:cubicBezTo>
                    <a:pt x="1456" y="23412"/>
                    <a:pt x="1470" y="23412"/>
                    <a:pt x="1486" y="23397"/>
                  </a:cubicBezTo>
                  <a:lnTo>
                    <a:pt x="1710" y="23397"/>
                  </a:lnTo>
                  <a:cubicBezTo>
                    <a:pt x="1770" y="23397"/>
                    <a:pt x="1846" y="23412"/>
                    <a:pt x="1906" y="23427"/>
                  </a:cubicBezTo>
                  <a:cubicBezTo>
                    <a:pt x="1936" y="23427"/>
                    <a:pt x="2010" y="23442"/>
                    <a:pt x="2026" y="23457"/>
                  </a:cubicBezTo>
                  <a:cubicBezTo>
                    <a:pt x="1898" y="23474"/>
                    <a:pt x="1773" y="23478"/>
                    <a:pt x="1648" y="23478"/>
                  </a:cubicBezTo>
                  <a:cubicBezTo>
                    <a:pt x="1544" y="23478"/>
                    <a:pt x="1441" y="23476"/>
                    <a:pt x="1338" y="23476"/>
                  </a:cubicBezTo>
                  <a:cubicBezTo>
                    <a:pt x="1243" y="23476"/>
                    <a:pt x="1147" y="23478"/>
                    <a:pt x="1050" y="23487"/>
                  </a:cubicBezTo>
                  <a:cubicBezTo>
                    <a:pt x="946" y="23502"/>
                    <a:pt x="856" y="23532"/>
                    <a:pt x="750" y="23547"/>
                  </a:cubicBezTo>
                  <a:cubicBezTo>
                    <a:pt x="660" y="23562"/>
                    <a:pt x="570" y="23562"/>
                    <a:pt x="480" y="23577"/>
                  </a:cubicBezTo>
                  <a:cubicBezTo>
                    <a:pt x="390" y="23592"/>
                    <a:pt x="316" y="23607"/>
                    <a:pt x="270" y="23697"/>
                  </a:cubicBezTo>
                  <a:cubicBezTo>
                    <a:pt x="270" y="23727"/>
                    <a:pt x="286" y="23772"/>
                    <a:pt x="286" y="23802"/>
                  </a:cubicBezTo>
                  <a:cubicBezTo>
                    <a:pt x="300" y="23847"/>
                    <a:pt x="300" y="23892"/>
                    <a:pt x="300" y="23937"/>
                  </a:cubicBezTo>
                  <a:cubicBezTo>
                    <a:pt x="300" y="24087"/>
                    <a:pt x="270" y="24222"/>
                    <a:pt x="256" y="24372"/>
                  </a:cubicBezTo>
                  <a:cubicBezTo>
                    <a:pt x="256" y="24447"/>
                    <a:pt x="240" y="24522"/>
                    <a:pt x="226" y="24597"/>
                  </a:cubicBezTo>
                  <a:cubicBezTo>
                    <a:pt x="196" y="24627"/>
                    <a:pt x="196" y="24672"/>
                    <a:pt x="196" y="24717"/>
                  </a:cubicBezTo>
                  <a:cubicBezTo>
                    <a:pt x="196" y="24762"/>
                    <a:pt x="210" y="24822"/>
                    <a:pt x="210" y="24866"/>
                  </a:cubicBezTo>
                  <a:cubicBezTo>
                    <a:pt x="210" y="24926"/>
                    <a:pt x="226" y="24986"/>
                    <a:pt x="240" y="25046"/>
                  </a:cubicBezTo>
                  <a:cubicBezTo>
                    <a:pt x="270" y="25152"/>
                    <a:pt x="286" y="25242"/>
                    <a:pt x="300" y="25346"/>
                  </a:cubicBezTo>
                  <a:cubicBezTo>
                    <a:pt x="300" y="25436"/>
                    <a:pt x="300" y="25526"/>
                    <a:pt x="286" y="25616"/>
                  </a:cubicBezTo>
                  <a:cubicBezTo>
                    <a:pt x="270" y="25646"/>
                    <a:pt x="270" y="25676"/>
                    <a:pt x="270" y="25692"/>
                  </a:cubicBezTo>
                  <a:cubicBezTo>
                    <a:pt x="270" y="25706"/>
                    <a:pt x="270" y="25722"/>
                    <a:pt x="286" y="25736"/>
                  </a:cubicBezTo>
                  <a:cubicBezTo>
                    <a:pt x="300" y="25812"/>
                    <a:pt x="300" y="25886"/>
                    <a:pt x="300" y="25962"/>
                  </a:cubicBezTo>
                  <a:cubicBezTo>
                    <a:pt x="300" y="25992"/>
                    <a:pt x="346" y="26232"/>
                    <a:pt x="300" y="26246"/>
                  </a:cubicBezTo>
                  <a:cubicBezTo>
                    <a:pt x="461" y="26246"/>
                    <a:pt x="634" y="26252"/>
                    <a:pt x="806" y="26252"/>
                  </a:cubicBezTo>
                  <a:cubicBezTo>
                    <a:pt x="1020" y="26252"/>
                    <a:pt x="1234" y="26243"/>
                    <a:pt x="1426" y="26202"/>
                  </a:cubicBezTo>
                  <a:cubicBezTo>
                    <a:pt x="1530" y="26172"/>
                    <a:pt x="1560" y="26142"/>
                    <a:pt x="1650" y="26082"/>
                  </a:cubicBezTo>
                  <a:cubicBezTo>
                    <a:pt x="1710" y="26066"/>
                    <a:pt x="1756" y="26022"/>
                    <a:pt x="1770" y="25976"/>
                  </a:cubicBezTo>
                  <a:cubicBezTo>
                    <a:pt x="1770" y="25946"/>
                    <a:pt x="1786" y="25932"/>
                    <a:pt x="1816" y="25916"/>
                  </a:cubicBezTo>
                  <a:cubicBezTo>
                    <a:pt x="1843" y="25903"/>
                    <a:pt x="1866" y="25898"/>
                    <a:pt x="1887" y="25898"/>
                  </a:cubicBezTo>
                  <a:cubicBezTo>
                    <a:pt x="1935" y="25898"/>
                    <a:pt x="1973" y="25925"/>
                    <a:pt x="2026" y="25946"/>
                  </a:cubicBezTo>
                  <a:cubicBezTo>
                    <a:pt x="2060" y="25951"/>
                    <a:pt x="2102" y="25953"/>
                    <a:pt x="2146" y="25953"/>
                  </a:cubicBezTo>
                  <a:cubicBezTo>
                    <a:pt x="2234" y="25953"/>
                    <a:pt x="2330" y="25946"/>
                    <a:pt x="2400" y="25946"/>
                  </a:cubicBezTo>
                  <a:cubicBezTo>
                    <a:pt x="2476" y="25946"/>
                    <a:pt x="2550" y="25932"/>
                    <a:pt x="2640" y="25902"/>
                  </a:cubicBezTo>
                  <a:cubicBezTo>
                    <a:pt x="2686" y="25886"/>
                    <a:pt x="2716" y="25856"/>
                    <a:pt x="2730" y="25812"/>
                  </a:cubicBezTo>
                  <a:cubicBezTo>
                    <a:pt x="2850" y="25722"/>
                    <a:pt x="3015" y="25662"/>
                    <a:pt x="3165" y="25646"/>
                  </a:cubicBezTo>
                  <a:lnTo>
                    <a:pt x="3165" y="25646"/>
                  </a:lnTo>
                  <a:cubicBezTo>
                    <a:pt x="3165" y="25722"/>
                    <a:pt x="3135" y="25812"/>
                    <a:pt x="3165" y="25886"/>
                  </a:cubicBezTo>
                  <a:cubicBezTo>
                    <a:pt x="3189" y="25968"/>
                    <a:pt x="3212" y="25977"/>
                    <a:pt x="3283" y="25977"/>
                  </a:cubicBezTo>
                  <a:cubicBezTo>
                    <a:pt x="3304" y="25977"/>
                    <a:pt x="3329" y="25976"/>
                    <a:pt x="3360" y="25976"/>
                  </a:cubicBezTo>
                  <a:cubicBezTo>
                    <a:pt x="3455" y="25981"/>
                    <a:pt x="3552" y="25983"/>
                    <a:pt x="3650" y="25983"/>
                  </a:cubicBezTo>
                  <a:cubicBezTo>
                    <a:pt x="3845" y="25983"/>
                    <a:pt x="4045" y="25976"/>
                    <a:pt x="4245" y="25976"/>
                  </a:cubicBezTo>
                  <a:cubicBezTo>
                    <a:pt x="4665" y="25992"/>
                    <a:pt x="5085" y="26052"/>
                    <a:pt x="5505" y="26066"/>
                  </a:cubicBezTo>
                  <a:cubicBezTo>
                    <a:pt x="5605" y="26066"/>
                    <a:pt x="5698" y="26060"/>
                    <a:pt x="5793" y="26060"/>
                  </a:cubicBezTo>
                  <a:cubicBezTo>
                    <a:pt x="5841" y="26060"/>
                    <a:pt x="5889" y="26061"/>
                    <a:pt x="5939" y="26066"/>
                  </a:cubicBezTo>
                  <a:cubicBezTo>
                    <a:pt x="6119" y="26082"/>
                    <a:pt x="6285" y="26126"/>
                    <a:pt x="6465" y="26142"/>
                  </a:cubicBezTo>
                  <a:cubicBezTo>
                    <a:pt x="6989" y="26202"/>
                    <a:pt x="7515" y="26126"/>
                    <a:pt x="8039" y="26246"/>
                  </a:cubicBezTo>
                  <a:cubicBezTo>
                    <a:pt x="8110" y="26263"/>
                    <a:pt x="8180" y="26270"/>
                    <a:pt x="8250" y="26270"/>
                  </a:cubicBezTo>
                  <a:cubicBezTo>
                    <a:pt x="8485" y="26270"/>
                    <a:pt x="8710" y="26188"/>
                    <a:pt x="8954" y="26142"/>
                  </a:cubicBezTo>
                  <a:cubicBezTo>
                    <a:pt x="9221" y="26083"/>
                    <a:pt x="9511" y="26053"/>
                    <a:pt x="9802" y="26053"/>
                  </a:cubicBezTo>
                  <a:cubicBezTo>
                    <a:pt x="10033" y="26053"/>
                    <a:pt x="10264" y="26072"/>
                    <a:pt x="10484" y="26112"/>
                  </a:cubicBezTo>
                  <a:cubicBezTo>
                    <a:pt x="10661" y="26139"/>
                    <a:pt x="10865" y="26204"/>
                    <a:pt x="11059" y="26204"/>
                  </a:cubicBezTo>
                  <a:cubicBezTo>
                    <a:pt x="11077" y="26204"/>
                    <a:pt x="11096" y="26203"/>
                    <a:pt x="11114" y="26202"/>
                  </a:cubicBezTo>
                  <a:cubicBezTo>
                    <a:pt x="11638" y="26142"/>
                    <a:pt x="12148" y="25976"/>
                    <a:pt x="12688" y="25976"/>
                  </a:cubicBezTo>
                  <a:cubicBezTo>
                    <a:pt x="13408" y="25992"/>
                    <a:pt x="14113" y="26232"/>
                    <a:pt x="14818" y="26322"/>
                  </a:cubicBezTo>
                  <a:cubicBezTo>
                    <a:pt x="14931" y="26337"/>
                    <a:pt x="15045" y="26344"/>
                    <a:pt x="15160" y="26344"/>
                  </a:cubicBezTo>
                  <a:cubicBezTo>
                    <a:pt x="15595" y="26344"/>
                    <a:pt x="16040" y="26252"/>
                    <a:pt x="16467" y="26216"/>
                  </a:cubicBezTo>
                  <a:cubicBezTo>
                    <a:pt x="16671" y="26197"/>
                    <a:pt x="16875" y="26192"/>
                    <a:pt x="17080" y="26192"/>
                  </a:cubicBezTo>
                  <a:cubicBezTo>
                    <a:pt x="17355" y="26192"/>
                    <a:pt x="17631" y="26202"/>
                    <a:pt x="17907" y="26202"/>
                  </a:cubicBezTo>
                  <a:cubicBezTo>
                    <a:pt x="18117" y="26202"/>
                    <a:pt x="18312" y="26172"/>
                    <a:pt x="18522" y="26126"/>
                  </a:cubicBezTo>
                  <a:cubicBezTo>
                    <a:pt x="18717" y="26082"/>
                    <a:pt x="18702" y="26022"/>
                    <a:pt x="18882" y="26022"/>
                  </a:cubicBezTo>
                  <a:lnTo>
                    <a:pt x="19962" y="26022"/>
                  </a:lnTo>
                  <a:cubicBezTo>
                    <a:pt x="20232" y="26022"/>
                    <a:pt x="20506" y="26014"/>
                    <a:pt x="20781" y="26014"/>
                  </a:cubicBezTo>
                  <a:cubicBezTo>
                    <a:pt x="21057" y="26014"/>
                    <a:pt x="21334" y="26022"/>
                    <a:pt x="21612" y="26052"/>
                  </a:cubicBezTo>
                  <a:cubicBezTo>
                    <a:pt x="21729" y="26068"/>
                    <a:pt x="21846" y="26072"/>
                    <a:pt x="21963" y="26072"/>
                  </a:cubicBezTo>
                  <a:cubicBezTo>
                    <a:pt x="22126" y="26072"/>
                    <a:pt x="22289" y="26063"/>
                    <a:pt x="22452" y="26063"/>
                  </a:cubicBezTo>
                  <a:cubicBezTo>
                    <a:pt x="22502" y="26063"/>
                    <a:pt x="22552" y="26064"/>
                    <a:pt x="22602" y="26066"/>
                  </a:cubicBezTo>
                  <a:cubicBezTo>
                    <a:pt x="22736" y="26066"/>
                    <a:pt x="22826" y="26156"/>
                    <a:pt x="22976" y="26156"/>
                  </a:cubicBezTo>
                  <a:cubicBezTo>
                    <a:pt x="23142" y="26156"/>
                    <a:pt x="23291" y="26112"/>
                    <a:pt x="23441" y="26112"/>
                  </a:cubicBezTo>
                  <a:cubicBezTo>
                    <a:pt x="23591" y="26096"/>
                    <a:pt x="23726" y="26112"/>
                    <a:pt x="23876" y="26066"/>
                  </a:cubicBezTo>
                  <a:cubicBezTo>
                    <a:pt x="23981" y="26036"/>
                    <a:pt x="24071" y="26022"/>
                    <a:pt x="24176" y="26022"/>
                  </a:cubicBezTo>
                  <a:lnTo>
                    <a:pt x="24776" y="26022"/>
                  </a:lnTo>
                  <a:cubicBezTo>
                    <a:pt x="24941" y="26022"/>
                    <a:pt x="25076" y="26066"/>
                    <a:pt x="25226" y="26112"/>
                  </a:cubicBezTo>
                  <a:cubicBezTo>
                    <a:pt x="25345" y="26149"/>
                    <a:pt x="25465" y="26157"/>
                    <a:pt x="25587" y="26157"/>
                  </a:cubicBezTo>
                  <a:cubicBezTo>
                    <a:pt x="25670" y="26157"/>
                    <a:pt x="25753" y="26153"/>
                    <a:pt x="25838" y="26153"/>
                  </a:cubicBezTo>
                  <a:cubicBezTo>
                    <a:pt x="25878" y="26153"/>
                    <a:pt x="25920" y="26154"/>
                    <a:pt x="25961" y="26156"/>
                  </a:cubicBezTo>
                  <a:cubicBezTo>
                    <a:pt x="26125" y="26172"/>
                    <a:pt x="26291" y="26232"/>
                    <a:pt x="26455" y="26246"/>
                  </a:cubicBezTo>
                  <a:cubicBezTo>
                    <a:pt x="26492" y="26249"/>
                    <a:pt x="26530" y="26251"/>
                    <a:pt x="26567" y="26251"/>
                  </a:cubicBezTo>
                  <a:cubicBezTo>
                    <a:pt x="26710" y="26251"/>
                    <a:pt x="26852" y="26232"/>
                    <a:pt x="26995" y="26232"/>
                  </a:cubicBezTo>
                  <a:cubicBezTo>
                    <a:pt x="27085" y="26246"/>
                    <a:pt x="27145" y="26322"/>
                    <a:pt x="27221" y="26322"/>
                  </a:cubicBezTo>
                  <a:cubicBezTo>
                    <a:pt x="27224" y="26322"/>
                    <a:pt x="27228" y="26323"/>
                    <a:pt x="27232" y="26323"/>
                  </a:cubicBezTo>
                  <a:cubicBezTo>
                    <a:pt x="27332" y="26323"/>
                    <a:pt x="27596" y="26156"/>
                    <a:pt x="27611" y="26142"/>
                  </a:cubicBezTo>
                  <a:cubicBezTo>
                    <a:pt x="27726" y="26084"/>
                    <a:pt x="27939" y="26110"/>
                    <a:pt x="28022" y="26031"/>
                  </a:cubicBezTo>
                  <a:lnTo>
                    <a:pt x="28022" y="26031"/>
                  </a:lnTo>
                  <a:cubicBezTo>
                    <a:pt x="28074" y="26117"/>
                    <a:pt x="28165" y="26220"/>
                    <a:pt x="28255" y="26246"/>
                  </a:cubicBezTo>
                  <a:cubicBezTo>
                    <a:pt x="28285" y="26256"/>
                    <a:pt x="28327" y="26260"/>
                    <a:pt x="28373" y="26260"/>
                  </a:cubicBezTo>
                  <a:cubicBezTo>
                    <a:pt x="28465" y="26260"/>
                    <a:pt x="28575" y="26246"/>
                    <a:pt x="28645" y="26246"/>
                  </a:cubicBezTo>
                  <a:lnTo>
                    <a:pt x="28945" y="26246"/>
                  </a:lnTo>
                  <a:cubicBezTo>
                    <a:pt x="29085" y="26234"/>
                    <a:pt x="29256" y="26146"/>
                    <a:pt x="29397" y="26146"/>
                  </a:cubicBezTo>
                  <a:cubicBezTo>
                    <a:pt x="29422" y="26146"/>
                    <a:pt x="29447" y="26149"/>
                    <a:pt x="29470" y="26156"/>
                  </a:cubicBezTo>
                  <a:cubicBezTo>
                    <a:pt x="29590" y="26202"/>
                    <a:pt x="29680" y="26262"/>
                    <a:pt x="29800" y="26292"/>
                  </a:cubicBezTo>
                  <a:cubicBezTo>
                    <a:pt x="29927" y="26321"/>
                    <a:pt x="30074" y="26344"/>
                    <a:pt x="30210" y="26344"/>
                  </a:cubicBezTo>
                  <a:cubicBezTo>
                    <a:pt x="30282" y="26344"/>
                    <a:pt x="30352" y="26337"/>
                    <a:pt x="30414" y="26322"/>
                  </a:cubicBezTo>
                  <a:cubicBezTo>
                    <a:pt x="30430" y="26246"/>
                    <a:pt x="30325" y="26172"/>
                    <a:pt x="30295" y="26096"/>
                  </a:cubicBezTo>
                  <a:cubicBezTo>
                    <a:pt x="30265" y="26022"/>
                    <a:pt x="30265" y="25946"/>
                    <a:pt x="30250" y="25872"/>
                  </a:cubicBezTo>
                  <a:cubicBezTo>
                    <a:pt x="30220" y="25556"/>
                    <a:pt x="30295" y="25242"/>
                    <a:pt x="30295" y="24942"/>
                  </a:cubicBezTo>
                  <a:cubicBezTo>
                    <a:pt x="30280" y="24762"/>
                    <a:pt x="30310" y="24627"/>
                    <a:pt x="30370" y="24462"/>
                  </a:cubicBezTo>
                  <a:cubicBezTo>
                    <a:pt x="30414" y="24327"/>
                    <a:pt x="30414" y="24267"/>
                    <a:pt x="30400" y="24132"/>
                  </a:cubicBezTo>
                  <a:cubicBezTo>
                    <a:pt x="30340" y="23832"/>
                    <a:pt x="30325" y="23562"/>
                    <a:pt x="30340" y="23262"/>
                  </a:cubicBezTo>
                  <a:cubicBezTo>
                    <a:pt x="30340" y="23037"/>
                    <a:pt x="30310" y="22827"/>
                    <a:pt x="30250" y="22617"/>
                  </a:cubicBezTo>
                  <a:cubicBezTo>
                    <a:pt x="30190" y="22453"/>
                    <a:pt x="30160" y="22303"/>
                    <a:pt x="30160" y="22123"/>
                  </a:cubicBezTo>
                  <a:cubicBezTo>
                    <a:pt x="30160" y="21703"/>
                    <a:pt x="30250" y="21283"/>
                    <a:pt x="30250" y="20863"/>
                  </a:cubicBezTo>
                  <a:cubicBezTo>
                    <a:pt x="30250" y="20713"/>
                    <a:pt x="30265" y="20577"/>
                    <a:pt x="30295" y="20427"/>
                  </a:cubicBezTo>
                  <a:cubicBezTo>
                    <a:pt x="30355" y="20157"/>
                    <a:pt x="30414" y="19873"/>
                    <a:pt x="30414" y="19603"/>
                  </a:cubicBezTo>
                  <a:cubicBezTo>
                    <a:pt x="30414" y="19393"/>
                    <a:pt x="30640" y="19213"/>
                    <a:pt x="30504" y="19048"/>
                  </a:cubicBezTo>
                  <a:cubicBezTo>
                    <a:pt x="30430" y="19033"/>
                    <a:pt x="30385" y="18988"/>
                    <a:pt x="30310" y="18973"/>
                  </a:cubicBezTo>
                  <a:cubicBezTo>
                    <a:pt x="30280" y="18958"/>
                    <a:pt x="30245" y="18954"/>
                    <a:pt x="30208" y="18954"/>
                  </a:cubicBezTo>
                  <a:cubicBezTo>
                    <a:pt x="30173" y="18954"/>
                    <a:pt x="30137" y="18958"/>
                    <a:pt x="30100" y="18958"/>
                  </a:cubicBezTo>
                  <a:cubicBezTo>
                    <a:pt x="29965" y="18958"/>
                    <a:pt x="29890" y="19048"/>
                    <a:pt x="29770" y="19093"/>
                  </a:cubicBezTo>
                  <a:cubicBezTo>
                    <a:pt x="29815" y="19288"/>
                    <a:pt x="29770" y="19573"/>
                    <a:pt x="29635" y="19723"/>
                  </a:cubicBezTo>
                  <a:cubicBezTo>
                    <a:pt x="29582" y="19769"/>
                    <a:pt x="29547" y="19786"/>
                    <a:pt x="29515" y="19786"/>
                  </a:cubicBezTo>
                  <a:cubicBezTo>
                    <a:pt x="29474" y="19786"/>
                    <a:pt x="29439" y="19757"/>
                    <a:pt x="29380" y="19723"/>
                  </a:cubicBezTo>
                  <a:cubicBezTo>
                    <a:pt x="29185" y="19633"/>
                    <a:pt x="28975" y="19528"/>
                    <a:pt x="28780" y="19483"/>
                  </a:cubicBezTo>
                  <a:cubicBezTo>
                    <a:pt x="28660" y="19453"/>
                    <a:pt x="28555" y="19438"/>
                    <a:pt x="28435" y="19438"/>
                  </a:cubicBezTo>
                  <a:cubicBezTo>
                    <a:pt x="28375" y="19438"/>
                    <a:pt x="28295" y="19424"/>
                    <a:pt x="28222" y="19424"/>
                  </a:cubicBezTo>
                  <a:cubicBezTo>
                    <a:pt x="28185" y="19424"/>
                    <a:pt x="28151" y="19428"/>
                    <a:pt x="28121" y="19438"/>
                  </a:cubicBezTo>
                  <a:cubicBezTo>
                    <a:pt x="28075" y="19498"/>
                    <a:pt x="28031" y="19543"/>
                    <a:pt x="27971" y="19588"/>
                  </a:cubicBezTo>
                  <a:cubicBezTo>
                    <a:pt x="27911" y="19633"/>
                    <a:pt x="27835" y="19648"/>
                    <a:pt x="27761" y="19677"/>
                  </a:cubicBezTo>
                  <a:cubicBezTo>
                    <a:pt x="27555" y="19759"/>
                    <a:pt x="27400" y="19830"/>
                    <a:pt x="27181" y="19830"/>
                  </a:cubicBezTo>
                  <a:cubicBezTo>
                    <a:pt x="27160" y="19830"/>
                    <a:pt x="27138" y="19829"/>
                    <a:pt x="27115" y="19827"/>
                  </a:cubicBezTo>
                  <a:cubicBezTo>
                    <a:pt x="27295" y="19783"/>
                    <a:pt x="27461" y="19723"/>
                    <a:pt x="27625" y="19633"/>
                  </a:cubicBezTo>
                  <a:cubicBezTo>
                    <a:pt x="27821" y="19528"/>
                    <a:pt x="28031" y="19468"/>
                    <a:pt x="28241" y="19393"/>
                  </a:cubicBezTo>
                  <a:cubicBezTo>
                    <a:pt x="28420" y="19333"/>
                    <a:pt x="28615" y="19213"/>
                    <a:pt x="28810" y="19213"/>
                  </a:cubicBezTo>
                  <a:cubicBezTo>
                    <a:pt x="28834" y="19212"/>
                    <a:pt x="28857" y="19211"/>
                    <a:pt x="28880" y="19211"/>
                  </a:cubicBezTo>
                  <a:cubicBezTo>
                    <a:pt x="29124" y="19211"/>
                    <a:pt x="29354" y="19286"/>
                    <a:pt x="29560" y="19423"/>
                  </a:cubicBezTo>
                  <a:cubicBezTo>
                    <a:pt x="29560" y="19213"/>
                    <a:pt x="29545" y="19018"/>
                    <a:pt x="29575" y="18823"/>
                  </a:cubicBezTo>
                  <a:cubicBezTo>
                    <a:pt x="29590" y="18673"/>
                    <a:pt x="29590" y="18673"/>
                    <a:pt x="29710" y="18613"/>
                  </a:cubicBezTo>
                  <a:cubicBezTo>
                    <a:pt x="29860" y="18553"/>
                    <a:pt x="30010" y="18493"/>
                    <a:pt x="30145" y="18433"/>
                  </a:cubicBezTo>
                  <a:cubicBezTo>
                    <a:pt x="30190" y="18418"/>
                    <a:pt x="30310" y="18388"/>
                    <a:pt x="30325" y="18373"/>
                  </a:cubicBezTo>
                  <a:cubicBezTo>
                    <a:pt x="30385" y="18298"/>
                    <a:pt x="30280" y="18178"/>
                    <a:pt x="30235" y="18118"/>
                  </a:cubicBezTo>
                  <a:cubicBezTo>
                    <a:pt x="30160" y="17998"/>
                    <a:pt x="30115" y="17923"/>
                    <a:pt x="30115" y="17788"/>
                  </a:cubicBezTo>
                  <a:cubicBezTo>
                    <a:pt x="30115" y="17608"/>
                    <a:pt x="30175" y="17428"/>
                    <a:pt x="30160" y="17248"/>
                  </a:cubicBezTo>
                  <a:cubicBezTo>
                    <a:pt x="30145" y="17038"/>
                    <a:pt x="30130" y="16798"/>
                    <a:pt x="30085" y="16588"/>
                  </a:cubicBezTo>
                  <a:cubicBezTo>
                    <a:pt x="30055" y="16378"/>
                    <a:pt x="29950" y="16094"/>
                    <a:pt x="30085" y="15898"/>
                  </a:cubicBezTo>
                  <a:cubicBezTo>
                    <a:pt x="30175" y="15748"/>
                    <a:pt x="30370" y="15658"/>
                    <a:pt x="30474" y="15524"/>
                  </a:cubicBezTo>
                  <a:cubicBezTo>
                    <a:pt x="30534" y="15434"/>
                    <a:pt x="30490" y="15404"/>
                    <a:pt x="30460" y="15314"/>
                  </a:cubicBezTo>
                  <a:cubicBezTo>
                    <a:pt x="30385" y="15148"/>
                    <a:pt x="30340" y="14968"/>
                    <a:pt x="30295" y="14804"/>
                  </a:cubicBezTo>
                  <a:cubicBezTo>
                    <a:pt x="30265" y="14668"/>
                    <a:pt x="30310" y="14519"/>
                    <a:pt x="30280" y="14384"/>
                  </a:cubicBezTo>
                  <a:cubicBezTo>
                    <a:pt x="30265" y="14294"/>
                    <a:pt x="30235" y="14219"/>
                    <a:pt x="30220" y="14144"/>
                  </a:cubicBezTo>
                  <a:cubicBezTo>
                    <a:pt x="30205" y="14054"/>
                    <a:pt x="30220" y="13949"/>
                    <a:pt x="30175" y="13874"/>
                  </a:cubicBezTo>
                  <a:cubicBezTo>
                    <a:pt x="30145" y="13814"/>
                    <a:pt x="30085" y="13784"/>
                    <a:pt x="30040" y="13724"/>
                  </a:cubicBezTo>
                  <a:cubicBezTo>
                    <a:pt x="29905" y="13484"/>
                    <a:pt x="29995" y="13079"/>
                    <a:pt x="30055" y="12824"/>
                  </a:cubicBezTo>
                  <a:cubicBezTo>
                    <a:pt x="30085" y="12644"/>
                    <a:pt x="30130" y="12449"/>
                    <a:pt x="30160" y="12269"/>
                  </a:cubicBezTo>
                  <a:lnTo>
                    <a:pt x="30160" y="12149"/>
                  </a:lnTo>
                  <a:cubicBezTo>
                    <a:pt x="30130" y="12015"/>
                    <a:pt x="30175" y="12029"/>
                    <a:pt x="30070" y="11939"/>
                  </a:cubicBezTo>
                  <a:cubicBezTo>
                    <a:pt x="30040" y="11745"/>
                    <a:pt x="29860" y="11639"/>
                    <a:pt x="29740" y="11505"/>
                  </a:cubicBezTo>
                  <a:cubicBezTo>
                    <a:pt x="29620" y="11385"/>
                    <a:pt x="29605" y="11249"/>
                    <a:pt x="29590" y="11069"/>
                  </a:cubicBezTo>
                  <a:cubicBezTo>
                    <a:pt x="29590" y="10905"/>
                    <a:pt x="29560" y="10695"/>
                    <a:pt x="29605" y="10529"/>
                  </a:cubicBezTo>
                  <a:cubicBezTo>
                    <a:pt x="29635" y="10409"/>
                    <a:pt x="29710" y="10395"/>
                    <a:pt x="29785" y="10335"/>
                  </a:cubicBezTo>
                  <a:cubicBezTo>
                    <a:pt x="29875" y="10259"/>
                    <a:pt x="29905" y="10005"/>
                    <a:pt x="29935" y="9899"/>
                  </a:cubicBezTo>
                  <a:cubicBezTo>
                    <a:pt x="29980" y="9749"/>
                    <a:pt x="30025" y="9599"/>
                    <a:pt x="30055" y="9449"/>
                  </a:cubicBezTo>
                  <a:cubicBezTo>
                    <a:pt x="30070" y="9345"/>
                    <a:pt x="30085" y="9255"/>
                    <a:pt x="30070" y="9165"/>
                  </a:cubicBezTo>
                  <a:cubicBezTo>
                    <a:pt x="30055" y="9165"/>
                    <a:pt x="30040" y="9135"/>
                    <a:pt x="30025" y="9120"/>
                  </a:cubicBezTo>
                  <a:cubicBezTo>
                    <a:pt x="29845" y="8595"/>
                    <a:pt x="30430" y="8145"/>
                    <a:pt x="30504" y="7650"/>
                  </a:cubicBezTo>
                  <a:lnTo>
                    <a:pt x="30460" y="7650"/>
                  </a:lnTo>
                  <a:cubicBezTo>
                    <a:pt x="30340" y="7260"/>
                    <a:pt x="30474" y="6856"/>
                    <a:pt x="30460" y="6450"/>
                  </a:cubicBezTo>
                  <a:cubicBezTo>
                    <a:pt x="30460" y="6376"/>
                    <a:pt x="30430" y="6300"/>
                    <a:pt x="30430" y="6226"/>
                  </a:cubicBezTo>
                  <a:cubicBezTo>
                    <a:pt x="30414" y="6196"/>
                    <a:pt x="30430" y="6150"/>
                    <a:pt x="30414" y="6120"/>
                  </a:cubicBezTo>
                  <a:cubicBezTo>
                    <a:pt x="30388" y="6077"/>
                    <a:pt x="30332" y="6065"/>
                    <a:pt x="30267" y="6065"/>
                  </a:cubicBezTo>
                  <a:cubicBezTo>
                    <a:pt x="30180" y="6065"/>
                    <a:pt x="30075" y="6086"/>
                    <a:pt x="29996" y="6086"/>
                  </a:cubicBezTo>
                  <a:cubicBezTo>
                    <a:pt x="29966" y="6086"/>
                    <a:pt x="29941" y="6083"/>
                    <a:pt x="29920" y="6076"/>
                  </a:cubicBezTo>
                  <a:cubicBezTo>
                    <a:pt x="29960" y="6053"/>
                    <a:pt x="30005" y="6047"/>
                    <a:pt x="30052" y="6047"/>
                  </a:cubicBezTo>
                  <a:cubicBezTo>
                    <a:pt x="30117" y="6047"/>
                    <a:pt x="30185" y="6059"/>
                    <a:pt x="30247" y="6059"/>
                  </a:cubicBezTo>
                  <a:cubicBezTo>
                    <a:pt x="30292" y="6059"/>
                    <a:pt x="30335" y="6053"/>
                    <a:pt x="30370" y="6030"/>
                  </a:cubicBezTo>
                  <a:cubicBezTo>
                    <a:pt x="30400" y="6016"/>
                    <a:pt x="30430" y="5926"/>
                    <a:pt x="30430" y="5896"/>
                  </a:cubicBezTo>
                  <a:cubicBezTo>
                    <a:pt x="30474" y="5716"/>
                    <a:pt x="30460" y="5520"/>
                    <a:pt x="30474" y="5340"/>
                  </a:cubicBezTo>
                  <a:cubicBezTo>
                    <a:pt x="30490" y="5220"/>
                    <a:pt x="30504" y="5116"/>
                    <a:pt x="30550" y="5010"/>
                  </a:cubicBezTo>
                  <a:cubicBezTo>
                    <a:pt x="30580" y="5010"/>
                    <a:pt x="30594" y="4996"/>
                    <a:pt x="30594" y="4980"/>
                  </a:cubicBezTo>
                  <a:cubicBezTo>
                    <a:pt x="30594" y="4936"/>
                    <a:pt x="30610" y="4906"/>
                    <a:pt x="30610" y="4860"/>
                  </a:cubicBezTo>
                  <a:cubicBezTo>
                    <a:pt x="30640" y="4606"/>
                    <a:pt x="30594" y="4380"/>
                    <a:pt x="30594" y="4141"/>
                  </a:cubicBezTo>
                  <a:cubicBezTo>
                    <a:pt x="30594" y="3811"/>
                    <a:pt x="30550" y="3466"/>
                    <a:pt x="30610" y="3136"/>
                  </a:cubicBezTo>
                  <a:cubicBezTo>
                    <a:pt x="30624" y="2956"/>
                    <a:pt x="30610" y="2881"/>
                    <a:pt x="30550" y="2716"/>
                  </a:cubicBezTo>
                  <a:cubicBezTo>
                    <a:pt x="30474" y="2506"/>
                    <a:pt x="30385" y="2281"/>
                    <a:pt x="30414" y="2041"/>
                  </a:cubicBezTo>
                  <a:cubicBezTo>
                    <a:pt x="30430" y="1921"/>
                    <a:pt x="30520" y="1831"/>
                    <a:pt x="30550" y="1711"/>
                  </a:cubicBezTo>
                  <a:cubicBezTo>
                    <a:pt x="30564" y="1591"/>
                    <a:pt x="30550" y="1457"/>
                    <a:pt x="30550" y="1337"/>
                  </a:cubicBezTo>
                  <a:cubicBezTo>
                    <a:pt x="30550" y="977"/>
                    <a:pt x="30414" y="541"/>
                    <a:pt x="30414" y="197"/>
                  </a:cubicBezTo>
                  <a:cubicBezTo>
                    <a:pt x="30235" y="197"/>
                    <a:pt x="30041" y="177"/>
                    <a:pt x="29857" y="177"/>
                  </a:cubicBezTo>
                  <a:cubicBezTo>
                    <a:pt x="29765" y="177"/>
                    <a:pt x="29675" y="182"/>
                    <a:pt x="29590" y="197"/>
                  </a:cubicBezTo>
                  <a:cubicBezTo>
                    <a:pt x="29540" y="209"/>
                    <a:pt x="29503" y="214"/>
                    <a:pt x="29469" y="214"/>
                  </a:cubicBezTo>
                  <a:cubicBezTo>
                    <a:pt x="29422" y="214"/>
                    <a:pt x="29381" y="205"/>
                    <a:pt x="29320" y="197"/>
                  </a:cubicBezTo>
                  <a:cubicBezTo>
                    <a:pt x="29259" y="173"/>
                    <a:pt x="29150" y="109"/>
                    <a:pt x="29078" y="109"/>
                  </a:cubicBezTo>
                  <a:cubicBezTo>
                    <a:pt x="29061" y="109"/>
                    <a:pt x="29046" y="113"/>
                    <a:pt x="29035" y="121"/>
                  </a:cubicBezTo>
                  <a:cubicBezTo>
                    <a:pt x="29035" y="197"/>
                    <a:pt x="29125" y="241"/>
                    <a:pt x="29125" y="331"/>
                  </a:cubicBezTo>
                  <a:cubicBezTo>
                    <a:pt x="29125" y="421"/>
                    <a:pt x="29020" y="497"/>
                    <a:pt x="28960" y="557"/>
                  </a:cubicBezTo>
                  <a:cubicBezTo>
                    <a:pt x="28758" y="745"/>
                    <a:pt x="28798" y="1113"/>
                    <a:pt x="28808" y="1393"/>
                  </a:cubicBezTo>
                  <a:lnTo>
                    <a:pt x="28808" y="1393"/>
                  </a:lnTo>
                  <a:cubicBezTo>
                    <a:pt x="28801" y="1357"/>
                    <a:pt x="28788" y="1324"/>
                    <a:pt x="28780" y="1291"/>
                  </a:cubicBezTo>
                  <a:cubicBezTo>
                    <a:pt x="28765" y="1217"/>
                    <a:pt x="28780" y="1141"/>
                    <a:pt x="28765" y="1081"/>
                  </a:cubicBezTo>
                  <a:cubicBezTo>
                    <a:pt x="28750" y="1037"/>
                    <a:pt x="28735" y="1007"/>
                    <a:pt x="28735" y="977"/>
                  </a:cubicBezTo>
                  <a:cubicBezTo>
                    <a:pt x="28705" y="857"/>
                    <a:pt x="28705" y="737"/>
                    <a:pt x="28690" y="631"/>
                  </a:cubicBezTo>
                  <a:cubicBezTo>
                    <a:pt x="28651" y="436"/>
                    <a:pt x="28566" y="114"/>
                    <a:pt x="28356" y="114"/>
                  </a:cubicBezTo>
                  <a:cubicBezTo>
                    <a:pt x="28325" y="114"/>
                    <a:pt x="28292" y="121"/>
                    <a:pt x="28255" y="137"/>
                  </a:cubicBezTo>
                  <a:cubicBezTo>
                    <a:pt x="28146" y="177"/>
                    <a:pt x="28017" y="196"/>
                    <a:pt x="27889" y="196"/>
                  </a:cubicBezTo>
                  <a:cubicBezTo>
                    <a:pt x="27825" y="196"/>
                    <a:pt x="27761" y="191"/>
                    <a:pt x="27701" y="181"/>
                  </a:cubicBezTo>
                  <a:cubicBezTo>
                    <a:pt x="27655" y="167"/>
                    <a:pt x="27565" y="151"/>
                    <a:pt x="27521" y="137"/>
                  </a:cubicBezTo>
                  <a:cubicBezTo>
                    <a:pt x="27453" y="110"/>
                    <a:pt x="27422" y="59"/>
                    <a:pt x="27363" y="59"/>
                  </a:cubicBezTo>
                  <a:cubicBezTo>
                    <a:pt x="27356" y="59"/>
                    <a:pt x="27348" y="60"/>
                    <a:pt x="27341" y="61"/>
                  </a:cubicBezTo>
                  <a:cubicBezTo>
                    <a:pt x="27205" y="77"/>
                    <a:pt x="27115" y="227"/>
                    <a:pt x="26995" y="271"/>
                  </a:cubicBezTo>
                  <a:cubicBezTo>
                    <a:pt x="26928" y="292"/>
                    <a:pt x="26866" y="300"/>
                    <a:pt x="26804" y="300"/>
                  </a:cubicBezTo>
                  <a:cubicBezTo>
                    <a:pt x="26728" y="300"/>
                    <a:pt x="26651" y="288"/>
                    <a:pt x="26561" y="271"/>
                  </a:cubicBezTo>
                  <a:cubicBezTo>
                    <a:pt x="26471" y="271"/>
                    <a:pt x="26381" y="227"/>
                    <a:pt x="26291" y="227"/>
                  </a:cubicBezTo>
                  <a:cubicBezTo>
                    <a:pt x="26095" y="241"/>
                    <a:pt x="25931" y="317"/>
                    <a:pt x="25735" y="317"/>
                  </a:cubicBezTo>
                  <a:cubicBezTo>
                    <a:pt x="25683" y="320"/>
                    <a:pt x="25630" y="321"/>
                    <a:pt x="25579" y="321"/>
                  </a:cubicBezTo>
                  <a:cubicBezTo>
                    <a:pt x="25350" y="321"/>
                    <a:pt x="25128" y="299"/>
                    <a:pt x="24896" y="287"/>
                  </a:cubicBezTo>
                  <a:cubicBezTo>
                    <a:pt x="24831" y="281"/>
                    <a:pt x="24766" y="278"/>
                    <a:pt x="24702" y="278"/>
                  </a:cubicBezTo>
                  <a:cubicBezTo>
                    <a:pt x="24452" y="278"/>
                    <a:pt x="24201" y="323"/>
                    <a:pt x="23951" y="407"/>
                  </a:cubicBezTo>
                  <a:cubicBezTo>
                    <a:pt x="23689" y="499"/>
                    <a:pt x="23393" y="578"/>
                    <a:pt x="23102" y="578"/>
                  </a:cubicBezTo>
                  <a:cubicBezTo>
                    <a:pt x="22877" y="578"/>
                    <a:pt x="22654" y="531"/>
                    <a:pt x="22452" y="407"/>
                  </a:cubicBezTo>
                  <a:cubicBezTo>
                    <a:pt x="22256" y="287"/>
                    <a:pt x="22032" y="107"/>
                    <a:pt x="21806" y="107"/>
                  </a:cubicBezTo>
                  <a:cubicBezTo>
                    <a:pt x="21746" y="107"/>
                    <a:pt x="21686" y="100"/>
                    <a:pt x="21631" y="100"/>
                  </a:cubicBezTo>
                  <a:cubicBezTo>
                    <a:pt x="21603" y="100"/>
                    <a:pt x="21577" y="102"/>
                    <a:pt x="21552" y="107"/>
                  </a:cubicBezTo>
                  <a:cubicBezTo>
                    <a:pt x="21462" y="107"/>
                    <a:pt x="21386" y="167"/>
                    <a:pt x="21282" y="197"/>
                  </a:cubicBezTo>
                  <a:cubicBezTo>
                    <a:pt x="21086" y="227"/>
                    <a:pt x="20892" y="211"/>
                    <a:pt x="20696" y="241"/>
                  </a:cubicBezTo>
                  <a:cubicBezTo>
                    <a:pt x="20606" y="257"/>
                    <a:pt x="20532" y="287"/>
                    <a:pt x="20442" y="317"/>
                  </a:cubicBezTo>
                  <a:cubicBezTo>
                    <a:pt x="20352" y="331"/>
                    <a:pt x="20306" y="331"/>
                    <a:pt x="20232" y="377"/>
                  </a:cubicBezTo>
                  <a:cubicBezTo>
                    <a:pt x="20196" y="412"/>
                    <a:pt x="20123" y="523"/>
                    <a:pt x="20057" y="523"/>
                  </a:cubicBezTo>
                  <a:cubicBezTo>
                    <a:pt x="20039" y="523"/>
                    <a:pt x="20022" y="516"/>
                    <a:pt x="20007" y="497"/>
                  </a:cubicBezTo>
                  <a:cubicBezTo>
                    <a:pt x="20022" y="361"/>
                    <a:pt x="20216" y="257"/>
                    <a:pt x="20306" y="151"/>
                  </a:cubicBezTo>
                  <a:cubicBezTo>
                    <a:pt x="20300" y="150"/>
                    <a:pt x="20293" y="149"/>
                    <a:pt x="20286" y="149"/>
                  </a:cubicBezTo>
                  <a:cubicBezTo>
                    <a:pt x="20225" y="149"/>
                    <a:pt x="20136" y="197"/>
                    <a:pt x="20082" y="197"/>
                  </a:cubicBezTo>
                  <a:cubicBezTo>
                    <a:pt x="19977" y="197"/>
                    <a:pt x="19887" y="151"/>
                    <a:pt x="19782" y="137"/>
                  </a:cubicBezTo>
                  <a:cubicBezTo>
                    <a:pt x="19662" y="137"/>
                    <a:pt x="19527" y="137"/>
                    <a:pt x="19407" y="167"/>
                  </a:cubicBezTo>
                  <a:cubicBezTo>
                    <a:pt x="19002" y="227"/>
                    <a:pt x="18597" y="271"/>
                    <a:pt x="18177" y="331"/>
                  </a:cubicBezTo>
                  <a:cubicBezTo>
                    <a:pt x="18124" y="336"/>
                    <a:pt x="18084" y="338"/>
                    <a:pt x="18050" y="338"/>
                  </a:cubicBezTo>
                  <a:cubicBezTo>
                    <a:pt x="17970" y="338"/>
                    <a:pt x="17927" y="327"/>
                    <a:pt x="17833" y="317"/>
                  </a:cubicBezTo>
                  <a:cubicBezTo>
                    <a:pt x="17777" y="313"/>
                    <a:pt x="17721" y="312"/>
                    <a:pt x="17666" y="312"/>
                  </a:cubicBezTo>
                  <a:cubicBezTo>
                    <a:pt x="17518" y="312"/>
                    <a:pt x="17371" y="321"/>
                    <a:pt x="17224" y="321"/>
                  </a:cubicBezTo>
                  <a:cubicBezTo>
                    <a:pt x="17172" y="321"/>
                    <a:pt x="17119" y="320"/>
                    <a:pt x="17067" y="317"/>
                  </a:cubicBezTo>
                  <a:cubicBezTo>
                    <a:pt x="16797" y="317"/>
                    <a:pt x="16527" y="241"/>
                    <a:pt x="16257" y="227"/>
                  </a:cubicBezTo>
                  <a:cubicBezTo>
                    <a:pt x="16017" y="227"/>
                    <a:pt x="15837" y="257"/>
                    <a:pt x="15613" y="257"/>
                  </a:cubicBezTo>
                  <a:cubicBezTo>
                    <a:pt x="15528" y="317"/>
                    <a:pt x="15438" y="338"/>
                    <a:pt x="15347" y="338"/>
                  </a:cubicBezTo>
                  <a:cubicBezTo>
                    <a:pt x="15163" y="338"/>
                    <a:pt x="14973" y="251"/>
                    <a:pt x="14803" y="211"/>
                  </a:cubicBezTo>
                  <a:cubicBezTo>
                    <a:pt x="14763" y="203"/>
                    <a:pt x="14725" y="199"/>
                    <a:pt x="14687" y="199"/>
                  </a:cubicBezTo>
                  <a:cubicBezTo>
                    <a:pt x="14596" y="199"/>
                    <a:pt x="14508" y="220"/>
                    <a:pt x="14413" y="241"/>
                  </a:cubicBezTo>
                  <a:cubicBezTo>
                    <a:pt x="14048" y="341"/>
                    <a:pt x="13658" y="400"/>
                    <a:pt x="13275" y="400"/>
                  </a:cubicBezTo>
                  <a:cubicBezTo>
                    <a:pt x="13138" y="400"/>
                    <a:pt x="13002" y="393"/>
                    <a:pt x="12868" y="377"/>
                  </a:cubicBezTo>
                  <a:cubicBezTo>
                    <a:pt x="12722" y="363"/>
                    <a:pt x="12588" y="314"/>
                    <a:pt x="12434" y="314"/>
                  </a:cubicBezTo>
                  <a:cubicBezTo>
                    <a:pt x="12414" y="314"/>
                    <a:pt x="12394" y="315"/>
                    <a:pt x="12374" y="317"/>
                  </a:cubicBezTo>
                  <a:cubicBezTo>
                    <a:pt x="12164" y="347"/>
                    <a:pt x="12028" y="557"/>
                    <a:pt x="11788" y="557"/>
                  </a:cubicBezTo>
                  <a:cubicBezTo>
                    <a:pt x="11778" y="557"/>
                    <a:pt x="11769" y="558"/>
                    <a:pt x="11759" y="558"/>
                  </a:cubicBezTo>
                  <a:cubicBezTo>
                    <a:pt x="11520" y="558"/>
                    <a:pt x="11346" y="387"/>
                    <a:pt x="11144" y="287"/>
                  </a:cubicBezTo>
                  <a:cubicBezTo>
                    <a:pt x="10964" y="197"/>
                    <a:pt x="10738" y="197"/>
                    <a:pt x="10544" y="181"/>
                  </a:cubicBezTo>
                  <a:cubicBezTo>
                    <a:pt x="10334" y="151"/>
                    <a:pt x="10168" y="151"/>
                    <a:pt x="9944" y="151"/>
                  </a:cubicBezTo>
                  <a:cubicBezTo>
                    <a:pt x="9824" y="151"/>
                    <a:pt x="9704" y="151"/>
                    <a:pt x="9584" y="137"/>
                  </a:cubicBezTo>
                  <a:cubicBezTo>
                    <a:pt x="9521" y="119"/>
                    <a:pt x="9469" y="96"/>
                    <a:pt x="9419" y="96"/>
                  </a:cubicBezTo>
                  <a:cubicBezTo>
                    <a:pt x="9384" y="96"/>
                    <a:pt x="9351" y="106"/>
                    <a:pt x="9314" y="137"/>
                  </a:cubicBezTo>
                  <a:cubicBezTo>
                    <a:pt x="9269" y="181"/>
                    <a:pt x="9254" y="241"/>
                    <a:pt x="9194" y="271"/>
                  </a:cubicBezTo>
                  <a:cubicBezTo>
                    <a:pt x="9119" y="331"/>
                    <a:pt x="9014" y="421"/>
                    <a:pt x="8924" y="467"/>
                  </a:cubicBezTo>
                  <a:cubicBezTo>
                    <a:pt x="8819" y="511"/>
                    <a:pt x="8759" y="451"/>
                    <a:pt x="8729" y="587"/>
                  </a:cubicBezTo>
                  <a:cubicBezTo>
                    <a:pt x="8699" y="677"/>
                    <a:pt x="8759" y="767"/>
                    <a:pt x="8729" y="841"/>
                  </a:cubicBezTo>
                  <a:cubicBezTo>
                    <a:pt x="8684" y="917"/>
                    <a:pt x="8639" y="917"/>
                    <a:pt x="8609" y="991"/>
                  </a:cubicBezTo>
                  <a:cubicBezTo>
                    <a:pt x="8579" y="1111"/>
                    <a:pt x="8669" y="1187"/>
                    <a:pt x="8669" y="1291"/>
                  </a:cubicBezTo>
                  <a:cubicBezTo>
                    <a:pt x="8530" y="1337"/>
                    <a:pt x="8454" y="1483"/>
                    <a:pt x="8440" y="1629"/>
                  </a:cubicBezTo>
                  <a:lnTo>
                    <a:pt x="8440" y="1629"/>
                  </a:lnTo>
                  <a:cubicBezTo>
                    <a:pt x="8430" y="1458"/>
                    <a:pt x="8411" y="1282"/>
                    <a:pt x="8459" y="1127"/>
                  </a:cubicBezTo>
                  <a:cubicBezTo>
                    <a:pt x="8474" y="1021"/>
                    <a:pt x="8549" y="947"/>
                    <a:pt x="8549" y="841"/>
                  </a:cubicBezTo>
                  <a:cubicBezTo>
                    <a:pt x="8549" y="751"/>
                    <a:pt x="8474" y="691"/>
                    <a:pt x="8459" y="601"/>
                  </a:cubicBezTo>
                  <a:cubicBezTo>
                    <a:pt x="8429" y="527"/>
                    <a:pt x="8429" y="481"/>
                    <a:pt x="8474" y="407"/>
                  </a:cubicBezTo>
                  <a:cubicBezTo>
                    <a:pt x="8504" y="347"/>
                    <a:pt x="8579" y="347"/>
                    <a:pt x="8534" y="271"/>
                  </a:cubicBezTo>
                  <a:cubicBezTo>
                    <a:pt x="8502" y="262"/>
                    <a:pt x="8469" y="258"/>
                    <a:pt x="8436" y="258"/>
                  </a:cubicBezTo>
                  <a:cubicBezTo>
                    <a:pt x="8363" y="258"/>
                    <a:pt x="8287" y="276"/>
                    <a:pt x="8204" y="287"/>
                  </a:cubicBezTo>
                  <a:cubicBezTo>
                    <a:pt x="8155" y="301"/>
                    <a:pt x="8101" y="305"/>
                    <a:pt x="8045" y="305"/>
                  </a:cubicBezTo>
                  <a:cubicBezTo>
                    <a:pt x="8000" y="305"/>
                    <a:pt x="7953" y="303"/>
                    <a:pt x="7908" y="303"/>
                  </a:cubicBezTo>
                  <a:cubicBezTo>
                    <a:pt x="7841" y="303"/>
                    <a:pt x="7778" y="307"/>
                    <a:pt x="7725" y="331"/>
                  </a:cubicBezTo>
                  <a:cubicBezTo>
                    <a:pt x="7577" y="372"/>
                    <a:pt x="7573" y="472"/>
                    <a:pt x="7447" y="472"/>
                  </a:cubicBezTo>
                  <a:cubicBezTo>
                    <a:pt x="7431" y="472"/>
                    <a:pt x="7414" y="470"/>
                    <a:pt x="7395" y="467"/>
                  </a:cubicBezTo>
                  <a:cubicBezTo>
                    <a:pt x="7199" y="437"/>
                    <a:pt x="7005" y="437"/>
                    <a:pt x="6795" y="437"/>
                  </a:cubicBezTo>
                  <a:cubicBezTo>
                    <a:pt x="6675" y="437"/>
                    <a:pt x="6629" y="437"/>
                    <a:pt x="6539" y="511"/>
                  </a:cubicBezTo>
                  <a:cubicBezTo>
                    <a:pt x="6495" y="557"/>
                    <a:pt x="6525" y="601"/>
                    <a:pt x="6435" y="617"/>
                  </a:cubicBezTo>
                  <a:cubicBezTo>
                    <a:pt x="6422" y="620"/>
                    <a:pt x="6409" y="622"/>
                    <a:pt x="6397" y="622"/>
                  </a:cubicBezTo>
                  <a:cubicBezTo>
                    <a:pt x="6298" y="622"/>
                    <a:pt x="6229" y="524"/>
                    <a:pt x="6149" y="497"/>
                  </a:cubicBezTo>
                  <a:cubicBezTo>
                    <a:pt x="6045" y="481"/>
                    <a:pt x="5955" y="481"/>
                    <a:pt x="5849" y="451"/>
                  </a:cubicBezTo>
                  <a:cubicBezTo>
                    <a:pt x="5715" y="407"/>
                    <a:pt x="5729" y="407"/>
                    <a:pt x="5579" y="407"/>
                  </a:cubicBezTo>
                  <a:cubicBezTo>
                    <a:pt x="5474" y="407"/>
                    <a:pt x="5349" y="395"/>
                    <a:pt x="5227" y="395"/>
                  </a:cubicBezTo>
                  <a:cubicBezTo>
                    <a:pt x="5106" y="395"/>
                    <a:pt x="4987" y="407"/>
                    <a:pt x="4889" y="451"/>
                  </a:cubicBezTo>
                  <a:cubicBezTo>
                    <a:pt x="4815" y="511"/>
                    <a:pt x="4799" y="557"/>
                    <a:pt x="4695" y="587"/>
                  </a:cubicBezTo>
                  <a:cubicBezTo>
                    <a:pt x="4605" y="601"/>
                    <a:pt x="4395" y="631"/>
                    <a:pt x="4305" y="647"/>
                  </a:cubicBezTo>
                  <a:cubicBezTo>
                    <a:pt x="4276" y="652"/>
                    <a:pt x="4248" y="655"/>
                    <a:pt x="4218" y="655"/>
                  </a:cubicBezTo>
                  <a:cubicBezTo>
                    <a:pt x="4019" y="655"/>
                    <a:pt x="3811" y="537"/>
                    <a:pt x="3615" y="511"/>
                  </a:cubicBezTo>
                  <a:cubicBezTo>
                    <a:pt x="3547" y="499"/>
                    <a:pt x="3486" y="492"/>
                    <a:pt x="3428" y="492"/>
                  </a:cubicBezTo>
                  <a:cubicBezTo>
                    <a:pt x="3345" y="492"/>
                    <a:pt x="3268" y="506"/>
                    <a:pt x="3180" y="541"/>
                  </a:cubicBezTo>
                  <a:cubicBezTo>
                    <a:pt x="3096" y="584"/>
                    <a:pt x="3011" y="678"/>
                    <a:pt x="2915" y="678"/>
                  </a:cubicBezTo>
                  <a:cubicBezTo>
                    <a:pt x="2909" y="678"/>
                    <a:pt x="2902" y="678"/>
                    <a:pt x="2895" y="677"/>
                  </a:cubicBezTo>
                  <a:cubicBezTo>
                    <a:pt x="2730" y="677"/>
                    <a:pt x="2730" y="557"/>
                    <a:pt x="2610" y="511"/>
                  </a:cubicBezTo>
                  <a:cubicBezTo>
                    <a:pt x="2581" y="497"/>
                    <a:pt x="2551" y="493"/>
                    <a:pt x="2522" y="493"/>
                  </a:cubicBezTo>
                  <a:cubicBezTo>
                    <a:pt x="2491" y="493"/>
                    <a:pt x="2461" y="497"/>
                    <a:pt x="2430" y="497"/>
                  </a:cubicBezTo>
                  <a:cubicBezTo>
                    <a:pt x="2190" y="481"/>
                    <a:pt x="1966" y="361"/>
                    <a:pt x="1726" y="317"/>
                  </a:cubicBezTo>
                  <a:cubicBezTo>
                    <a:pt x="1492" y="243"/>
                    <a:pt x="1301" y="1"/>
                    <a:pt x="1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56;p8"/>
          <p:cNvSpPr txBox="1"/>
          <p:nvPr>
            <p:ph type="title"/>
          </p:nvPr>
        </p:nvSpPr>
        <p:spPr>
          <a:xfrm>
            <a:off x="1388100" y="1076550"/>
            <a:ext cx="6367800" cy="2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 rotWithShape="1">
          <a:blip r:embed="rId2"/>
          <a:srcRect b="15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type="title"/>
          </p:nvPr>
        </p:nvSpPr>
        <p:spPr>
          <a:xfrm>
            <a:off x="2805438" y="1556825"/>
            <a:ext cx="353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9"/>
          <p:cNvSpPr txBox="1"/>
          <p:nvPr>
            <p:ph type="subTitle" idx="1"/>
          </p:nvPr>
        </p:nvSpPr>
        <p:spPr>
          <a:xfrm>
            <a:off x="2805438" y="2398623"/>
            <a:ext cx="35349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20000" y="4035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llefair"/>
              <a:buNone/>
              <a:defRPr sz="32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6.png"/><Relationship Id="rId1" Type="http://schemas.openxmlformats.org/officeDocument/2006/relationships/hyperlink" Target="mailto:biradshane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file:///C:\Users\Ruel\AppData\Local\Temp\wps\INetCache\ecd905cf12d3ab432d6efe94a0e1a979" TargetMode="Externa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6140351" y="836250"/>
            <a:ext cx="408724" cy="992279"/>
          </a:xfrm>
          <a:custGeom>
            <a:avLst/>
            <a:gdLst/>
            <a:ahLst/>
            <a:cxnLst/>
            <a:rect l="l" t="t" r="r" b="b"/>
            <a:pathLst>
              <a:path w="2910" h="7065" extrusionOk="0">
                <a:moveTo>
                  <a:pt x="1456" y="0"/>
                </a:moveTo>
                <a:cubicBezTo>
                  <a:pt x="660" y="0"/>
                  <a:pt x="0" y="660"/>
                  <a:pt x="0" y="1455"/>
                </a:cubicBezTo>
                <a:lnTo>
                  <a:pt x="0" y="1635"/>
                </a:lnTo>
                <a:lnTo>
                  <a:pt x="330" y="1635"/>
                </a:lnTo>
                <a:lnTo>
                  <a:pt x="330" y="1455"/>
                </a:lnTo>
                <a:cubicBezTo>
                  <a:pt x="330" y="840"/>
                  <a:pt x="840" y="330"/>
                  <a:pt x="1456" y="330"/>
                </a:cubicBezTo>
                <a:cubicBezTo>
                  <a:pt x="2086" y="330"/>
                  <a:pt x="2595" y="840"/>
                  <a:pt x="2595" y="1455"/>
                </a:cubicBezTo>
                <a:lnTo>
                  <a:pt x="2595" y="6149"/>
                </a:lnTo>
                <a:cubicBezTo>
                  <a:pt x="2595" y="6464"/>
                  <a:pt x="2325" y="6734"/>
                  <a:pt x="1996" y="6734"/>
                </a:cubicBezTo>
                <a:lnTo>
                  <a:pt x="1860" y="6734"/>
                </a:lnTo>
                <a:cubicBezTo>
                  <a:pt x="1530" y="6734"/>
                  <a:pt x="1260" y="6464"/>
                  <a:pt x="1260" y="6149"/>
                </a:cubicBezTo>
                <a:lnTo>
                  <a:pt x="1260" y="2115"/>
                </a:lnTo>
                <a:cubicBezTo>
                  <a:pt x="1260" y="2025"/>
                  <a:pt x="1186" y="1950"/>
                  <a:pt x="1096" y="1950"/>
                </a:cubicBezTo>
                <a:cubicBezTo>
                  <a:pt x="1006" y="1950"/>
                  <a:pt x="946" y="2025"/>
                  <a:pt x="946" y="2115"/>
                </a:cubicBezTo>
                <a:lnTo>
                  <a:pt x="946" y="6149"/>
                </a:lnTo>
                <a:cubicBezTo>
                  <a:pt x="946" y="6644"/>
                  <a:pt x="1350" y="7064"/>
                  <a:pt x="1860" y="7064"/>
                </a:cubicBezTo>
                <a:lnTo>
                  <a:pt x="1996" y="7064"/>
                </a:lnTo>
                <a:cubicBezTo>
                  <a:pt x="2505" y="7064"/>
                  <a:pt x="2910" y="6644"/>
                  <a:pt x="2910" y="6149"/>
                </a:cubicBezTo>
                <a:lnTo>
                  <a:pt x="2910" y="1455"/>
                </a:lnTo>
                <a:cubicBezTo>
                  <a:pt x="2910" y="660"/>
                  <a:pt x="2265" y="0"/>
                  <a:pt x="1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34"/>
          <p:cNvSpPr txBox="1"/>
          <p:nvPr>
            <p:ph type="subTitle" idx="1"/>
          </p:nvPr>
        </p:nvSpPr>
        <p:spPr>
          <a:xfrm>
            <a:off x="2224385" y="3570285"/>
            <a:ext cx="48489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accent4">
                    <a:lumMod val="10000"/>
                  </a:schemeClr>
                </a:solidFill>
              </a:rPr>
              <a:t>4110E205</a:t>
            </a:r>
            <a:endParaRPr lang="en-US" altLang="en-GB" sz="240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250" name="Google Shape;250;p34"/>
          <p:cNvGrpSpPr/>
          <p:nvPr/>
        </p:nvGrpSpPr>
        <p:grpSpPr>
          <a:xfrm>
            <a:off x="448131" y="365195"/>
            <a:ext cx="4072288" cy="1234483"/>
            <a:chOff x="621925" y="3608700"/>
            <a:chExt cx="1312625" cy="397925"/>
          </a:xfrm>
        </p:grpSpPr>
        <p:sp>
          <p:nvSpPr>
            <p:cNvPr id="251" name="Google Shape;251;p34"/>
            <p:cNvSpPr/>
            <p:nvPr/>
          </p:nvSpPr>
          <p:spPr>
            <a:xfrm>
              <a:off x="621925" y="3608700"/>
              <a:ext cx="1312625" cy="397925"/>
            </a:xfrm>
            <a:custGeom>
              <a:avLst/>
              <a:gdLst/>
              <a:ahLst/>
              <a:cxnLst/>
              <a:rect l="l" t="t" r="r" b="b"/>
              <a:pathLst>
                <a:path w="52505" h="15917" extrusionOk="0">
                  <a:moveTo>
                    <a:pt x="1740" y="1"/>
                  </a:moveTo>
                  <a:cubicBezTo>
                    <a:pt x="780" y="1"/>
                    <a:pt x="0" y="781"/>
                    <a:pt x="0" y="1726"/>
                  </a:cubicBezTo>
                  <a:lnTo>
                    <a:pt x="0" y="15763"/>
                  </a:lnTo>
                  <a:cubicBezTo>
                    <a:pt x="30" y="15778"/>
                    <a:pt x="60" y="15793"/>
                    <a:pt x="75" y="15793"/>
                  </a:cubicBezTo>
                  <a:cubicBezTo>
                    <a:pt x="135" y="15823"/>
                    <a:pt x="180" y="15868"/>
                    <a:pt x="225" y="15898"/>
                  </a:cubicBezTo>
                  <a:cubicBezTo>
                    <a:pt x="265" y="15911"/>
                    <a:pt x="307" y="15916"/>
                    <a:pt x="351" y="15916"/>
                  </a:cubicBezTo>
                  <a:cubicBezTo>
                    <a:pt x="503" y="15916"/>
                    <a:pt x="671" y="15853"/>
                    <a:pt x="810" y="15853"/>
                  </a:cubicBezTo>
                  <a:lnTo>
                    <a:pt x="1275" y="15853"/>
                  </a:lnTo>
                  <a:cubicBezTo>
                    <a:pt x="1320" y="15853"/>
                    <a:pt x="1365" y="15853"/>
                    <a:pt x="1425" y="15868"/>
                  </a:cubicBezTo>
                  <a:cubicBezTo>
                    <a:pt x="1463" y="15876"/>
                    <a:pt x="1476" y="15880"/>
                    <a:pt x="1487" y="15880"/>
                  </a:cubicBezTo>
                  <a:cubicBezTo>
                    <a:pt x="1516" y="15880"/>
                    <a:pt x="1531" y="15855"/>
                    <a:pt x="1920" y="15823"/>
                  </a:cubicBezTo>
                  <a:cubicBezTo>
                    <a:pt x="2001" y="15812"/>
                    <a:pt x="2084" y="15807"/>
                    <a:pt x="2168" y="15807"/>
                  </a:cubicBezTo>
                  <a:cubicBezTo>
                    <a:pt x="2301" y="15807"/>
                    <a:pt x="2436" y="15819"/>
                    <a:pt x="2564" y="15838"/>
                  </a:cubicBezTo>
                  <a:cubicBezTo>
                    <a:pt x="2611" y="15845"/>
                    <a:pt x="2656" y="15849"/>
                    <a:pt x="2699" y="15849"/>
                  </a:cubicBezTo>
                  <a:cubicBezTo>
                    <a:pt x="2823" y="15849"/>
                    <a:pt x="2937" y="15818"/>
                    <a:pt x="3060" y="15763"/>
                  </a:cubicBezTo>
                  <a:cubicBezTo>
                    <a:pt x="3194" y="15703"/>
                    <a:pt x="3240" y="15643"/>
                    <a:pt x="3344" y="15538"/>
                  </a:cubicBezTo>
                  <a:cubicBezTo>
                    <a:pt x="3390" y="15508"/>
                    <a:pt x="3420" y="15478"/>
                    <a:pt x="3464" y="15448"/>
                  </a:cubicBezTo>
                  <a:cubicBezTo>
                    <a:pt x="3494" y="15403"/>
                    <a:pt x="3540" y="15328"/>
                    <a:pt x="3570" y="15298"/>
                  </a:cubicBezTo>
                  <a:cubicBezTo>
                    <a:pt x="3592" y="15283"/>
                    <a:pt x="3617" y="15279"/>
                    <a:pt x="3643" y="15279"/>
                  </a:cubicBezTo>
                  <a:cubicBezTo>
                    <a:pt x="3670" y="15279"/>
                    <a:pt x="3697" y="15283"/>
                    <a:pt x="3720" y="15283"/>
                  </a:cubicBezTo>
                  <a:cubicBezTo>
                    <a:pt x="3794" y="15283"/>
                    <a:pt x="3854" y="15253"/>
                    <a:pt x="3914" y="15238"/>
                  </a:cubicBezTo>
                  <a:cubicBezTo>
                    <a:pt x="3974" y="15223"/>
                    <a:pt x="3990" y="15223"/>
                    <a:pt x="4034" y="15193"/>
                  </a:cubicBezTo>
                  <a:cubicBezTo>
                    <a:pt x="4064" y="15178"/>
                    <a:pt x="4080" y="15148"/>
                    <a:pt x="4110" y="15133"/>
                  </a:cubicBezTo>
                  <a:cubicBezTo>
                    <a:pt x="4184" y="15073"/>
                    <a:pt x="4274" y="15013"/>
                    <a:pt x="4364" y="14968"/>
                  </a:cubicBezTo>
                  <a:cubicBezTo>
                    <a:pt x="4440" y="14923"/>
                    <a:pt x="4530" y="14893"/>
                    <a:pt x="4620" y="14878"/>
                  </a:cubicBezTo>
                  <a:cubicBezTo>
                    <a:pt x="4713" y="14865"/>
                    <a:pt x="4818" y="14858"/>
                    <a:pt x="4926" y="14858"/>
                  </a:cubicBezTo>
                  <a:cubicBezTo>
                    <a:pt x="5077" y="14858"/>
                    <a:pt x="5231" y="14873"/>
                    <a:pt x="5354" y="14908"/>
                  </a:cubicBezTo>
                  <a:cubicBezTo>
                    <a:pt x="5654" y="14998"/>
                    <a:pt x="5849" y="15283"/>
                    <a:pt x="6164" y="15283"/>
                  </a:cubicBezTo>
                  <a:cubicBezTo>
                    <a:pt x="6362" y="15283"/>
                    <a:pt x="6570" y="15226"/>
                    <a:pt x="6773" y="15226"/>
                  </a:cubicBezTo>
                  <a:cubicBezTo>
                    <a:pt x="6846" y="15226"/>
                    <a:pt x="6918" y="15233"/>
                    <a:pt x="6989" y="15253"/>
                  </a:cubicBezTo>
                  <a:cubicBezTo>
                    <a:pt x="7053" y="15269"/>
                    <a:pt x="7112" y="15276"/>
                    <a:pt x="7170" y="15276"/>
                  </a:cubicBezTo>
                  <a:cubicBezTo>
                    <a:pt x="7437" y="15276"/>
                    <a:pt x="7647" y="15124"/>
                    <a:pt x="7919" y="15013"/>
                  </a:cubicBezTo>
                  <a:cubicBezTo>
                    <a:pt x="8009" y="14983"/>
                    <a:pt x="8099" y="14998"/>
                    <a:pt x="8189" y="14983"/>
                  </a:cubicBezTo>
                  <a:cubicBezTo>
                    <a:pt x="8293" y="14953"/>
                    <a:pt x="8383" y="14848"/>
                    <a:pt x="8473" y="14773"/>
                  </a:cubicBezTo>
                  <a:cubicBezTo>
                    <a:pt x="8593" y="14668"/>
                    <a:pt x="8743" y="14578"/>
                    <a:pt x="8879" y="14518"/>
                  </a:cubicBezTo>
                  <a:cubicBezTo>
                    <a:pt x="9043" y="14444"/>
                    <a:pt x="9223" y="14428"/>
                    <a:pt x="9403" y="14398"/>
                  </a:cubicBezTo>
                  <a:cubicBezTo>
                    <a:pt x="9689" y="14354"/>
                    <a:pt x="9959" y="14278"/>
                    <a:pt x="10123" y="14038"/>
                  </a:cubicBezTo>
                  <a:cubicBezTo>
                    <a:pt x="10243" y="13858"/>
                    <a:pt x="10393" y="13724"/>
                    <a:pt x="10573" y="13604"/>
                  </a:cubicBezTo>
                  <a:cubicBezTo>
                    <a:pt x="10657" y="13548"/>
                    <a:pt x="10885" y="13452"/>
                    <a:pt x="11012" y="13452"/>
                  </a:cubicBezTo>
                  <a:cubicBezTo>
                    <a:pt x="11022" y="13452"/>
                    <a:pt x="11030" y="13453"/>
                    <a:pt x="11038" y="13454"/>
                  </a:cubicBezTo>
                  <a:cubicBezTo>
                    <a:pt x="11173" y="13468"/>
                    <a:pt x="11293" y="13664"/>
                    <a:pt x="11398" y="13754"/>
                  </a:cubicBezTo>
                  <a:cubicBezTo>
                    <a:pt x="11503" y="13828"/>
                    <a:pt x="11638" y="13844"/>
                    <a:pt x="11743" y="13918"/>
                  </a:cubicBezTo>
                  <a:cubicBezTo>
                    <a:pt x="11788" y="13948"/>
                    <a:pt x="11818" y="14024"/>
                    <a:pt x="11878" y="14054"/>
                  </a:cubicBezTo>
                  <a:cubicBezTo>
                    <a:pt x="11928" y="14078"/>
                    <a:pt x="11983" y="14087"/>
                    <a:pt x="12040" y="14087"/>
                  </a:cubicBezTo>
                  <a:cubicBezTo>
                    <a:pt x="12153" y="14087"/>
                    <a:pt x="12273" y="14054"/>
                    <a:pt x="12372" y="14054"/>
                  </a:cubicBezTo>
                  <a:cubicBezTo>
                    <a:pt x="12568" y="14054"/>
                    <a:pt x="12808" y="14068"/>
                    <a:pt x="12988" y="14158"/>
                  </a:cubicBezTo>
                  <a:cubicBezTo>
                    <a:pt x="13176" y="14252"/>
                    <a:pt x="13316" y="14310"/>
                    <a:pt x="13525" y="14310"/>
                  </a:cubicBezTo>
                  <a:cubicBezTo>
                    <a:pt x="13550" y="14310"/>
                    <a:pt x="13575" y="14310"/>
                    <a:pt x="13602" y="14308"/>
                  </a:cubicBezTo>
                  <a:cubicBezTo>
                    <a:pt x="13798" y="14308"/>
                    <a:pt x="13992" y="14338"/>
                    <a:pt x="14172" y="14428"/>
                  </a:cubicBezTo>
                  <a:cubicBezTo>
                    <a:pt x="14308" y="14488"/>
                    <a:pt x="14442" y="14548"/>
                    <a:pt x="14578" y="14624"/>
                  </a:cubicBezTo>
                  <a:cubicBezTo>
                    <a:pt x="14652" y="14654"/>
                    <a:pt x="14712" y="14698"/>
                    <a:pt x="14788" y="14728"/>
                  </a:cubicBezTo>
                  <a:cubicBezTo>
                    <a:pt x="14862" y="14773"/>
                    <a:pt x="14908" y="14833"/>
                    <a:pt x="14982" y="14878"/>
                  </a:cubicBezTo>
                  <a:cubicBezTo>
                    <a:pt x="15042" y="14923"/>
                    <a:pt x="15118" y="14934"/>
                    <a:pt x="15197" y="14934"/>
                  </a:cubicBezTo>
                  <a:cubicBezTo>
                    <a:pt x="15276" y="14934"/>
                    <a:pt x="15357" y="14923"/>
                    <a:pt x="15432" y="14923"/>
                  </a:cubicBezTo>
                  <a:lnTo>
                    <a:pt x="15657" y="14923"/>
                  </a:lnTo>
                  <a:cubicBezTo>
                    <a:pt x="15747" y="14938"/>
                    <a:pt x="15837" y="14983"/>
                    <a:pt x="15942" y="14983"/>
                  </a:cubicBezTo>
                  <a:cubicBezTo>
                    <a:pt x="16122" y="14983"/>
                    <a:pt x="16272" y="14848"/>
                    <a:pt x="16452" y="14818"/>
                  </a:cubicBezTo>
                  <a:cubicBezTo>
                    <a:pt x="16491" y="14814"/>
                    <a:pt x="16530" y="14814"/>
                    <a:pt x="16569" y="14814"/>
                  </a:cubicBezTo>
                  <a:cubicBezTo>
                    <a:pt x="16610" y="14814"/>
                    <a:pt x="16651" y="14815"/>
                    <a:pt x="16692" y="14815"/>
                  </a:cubicBezTo>
                  <a:cubicBezTo>
                    <a:pt x="16771" y="14815"/>
                    <a:pt x="16849" y="14811"/>
                    <a:pt x="16932" y="14788"/>
                  </a:cubicBezTo>
                  <a:cubicBezTo>
                    <a:pt x="16997" y="14762"/>
                    <a:pt x="17062" y="14725"/>
                    <a:pt x="17136" y="14725"/>
                  </a:cubicBezTo>
                  <a:cubicBezTo>
                    <a:pt x="17148" y="14725"/>
                    <a:pt x="17160" y="14726"/>
                    <a:pt x="17172" y="14728"/>
                  </a:cubicBezTo>
                  <a:cubicBezTo>
                    <a:pt x="17352" y="14743"/>
                    <a:pt x="17501" y="14878"/>
                    <a:pt x="17681" y="14923"/>
                  </a:cubicBezTo>
                  <a:cubicBezTo>
                    <a:pt x="17724" y="14933"/>
                    <a:pt x="17767" y="14937"/>
                    <a:pt x="17809" y="14937"/>
                  </a:cubicBezTo>
                  <a:cubicBezTo>
                    <a:pt x="18186" y="14937"/>
                    <a:pt x="18558" y="14608"/>
                    <a:pt x="18881" y="14474"/>
                  </a:cubicBezTo>
                  <a:cubicBezTo>
                    <a:pt x="19001" y="14414"/>
                    <a:pt x="19211" y="14384"/>
                    <a:pt x="19317" y="14308"/>
                  </a:cubicBezTo>
                  <a:cubicBezTo>
                    <a:pt x="19437" y="14218"/>
                    <a:pt x="19481" y="14114"/>
                    <a:pt x="19631" y="14068"/>
                  </a:cubicBezTo>
                  <a:cubicBezTo>
                    <a:pt x="19686" y="14052"/>
                    <a:pt x="19740" y="14045"/>
                    <a:pt x="19794" y="14045"/>
                  </a:cubicBezTo>
                  <a:cubicBezTo>
                    <a:pt x="20035" y="14045"/>
                    <a:pt x="20271" y="14185"/>
                    <a:pt x="20516" y="14234"/>
                  </a:cubicBezTo>
                  <a:cubicBezTo>
                    <a:pt x="20545" y="14239"/>
                    <a:pt x="20572" y="14241"/>
                    <a:pt x="20597" y="14241"/>
                  </a:cubicBezTo>
                  <a:cubicBezTo>
                    <a:pt x="20719" y="14241"/>
                    <a:pt x="20810" y="14185"/>
                    <a:pt x="20921" y="14098"/>
                  </a:cubicBezTo>
                  <a:cubicBezTo>
                    <a:pt x="21131" y="13934"/>
                    <a:pt x="21326" y="13858"/>
                    <a:pt x="21581" y="13738"/>
                  </a:cubicBezTo>
                  <a:cubicBezTo>
                    <a:pt x="21896" y="13604"/>
                    <a:pt x="22151" y="13364"/>
                    <a:pt x="22451" y="13214"/>
                  </a:cubicBezTo>
                  <a:cubicBezTo>
                    <a:pt x="22586" y="13138"/>
                    <a:pt x="22690" y="13108"/>
                    <a:pt x="22826" y="13078"/>
                  </a:cubicBezTo>
                  <a:cubicBezTo>
                    <a:pt x="22960" y="13034"/>
                    <a:pt x="23050" y="12988"/>
                    <a:pt x="23126" y="12884"/>
                  </a:cubicBezTo>
                  <a:cubicBezTo>
                    <a:pt x="23186" y="12808"/>
                    <a:pt x="23306" y="12704"/>
                    <a:pt x="23380" y="12674"/>
                  </a:cubicBezTo>
                  <a:cubicBezTo>
                    <a:pt x="23414" y="12662"/>
                    <a:pt x="23454" y="12658"/>
                    <a:pt x="23497" y="12658"/>
                  </a:cubicBezTo>
                  <a:cubicBezTo>
                    <a:pt x="23623" y="12658"/>
                    <a:pt x="23774" y="12700"/>
                    <a:pt x="23876" y="12734"/>
                  </a:cubicBezTo>
                  <a:cubicBezTo>
                    <a:pt x="23999" y="12761"/>
                    <a:pt x="24172" y="12826"/>
                    <a:pt x="24304" y="12826"/>
                  </a:cubicBezTo>
                  <a:cubicBezTo>
                    <a:pt x="24316" y="12826"/>
                    <a:pt x="24328" y="12825"/>
                    <a:pt x="24340" y="12824"/>
                  </a:cubicBezTo>
                  <a:cubicBezTo>
                    <a:pt x="24436" y="12814"/>
                    <a:pt x="24513" y="12780"/>
                    <a:pt x="24588" y="12780"/>
                  </a:cubicBezTo>
                  <a:cubicBezTo>
                    <a:pt x="24630" y="12780"/>
                    <a:pt x="24672" y="12791"/>
                    <a:pt x="24716" y="12824"/>
                  </a:cubicBezTo>
                  <a:cubicBezTo>
                    <a:pt x="24850" y="12928"/>
                    <a:pt x="24866" y="13004"/>
                    <a:pt x="25046" y="13034"/>
                  </a:cubicBezTo>
                  <a:cubicBezTo>
                    <a:pt x="25085" y="13039"/>
                    <a:pt x="25125" y="13041"/>
                    <a:pt x="25166" y="13041"/>
                  </a:cubicBezTo>
                  <a:cubicBezTo>
                    <a:pt x="25369" y="13041"/>
                    <a:pt x="25580" y="12988"/>
                    <a:pt x="25780" y="12988"/>
                  </a:cubicBezTo>
                  <a:cubicBezTo>
                    <a:pt x="25960" y="12988"/>
                    <a:pt x="26155" y="13004"/>
                    <a:pt x="26335" y="13034"/>
                  </a:cubicBezTo>
                  <a:cubicBezTo>
                    <a:pt x="26545" y="13064"/>
                    <a:pt x="26575" y="13214"/>
                    <a:pt x="26695" y="13378"/>
                  </a:cubicBezTo>
                  <a:cubicBezTo>
                    <a:pt x="26800" y="13514"/>
                    <a:pt x="26935" y="13648"/>
                    <a:pt x="27100" y="13694"/>
                  </a:cubicBezTo>
                  <a:cubicBezTo>
                    <a:pt x="27170" y="13713"/>
                    <a:pt x="27256" y="13718"/>
                    <a:pt x="27346" y="13718"/>
                  </a:cubicBezTo>
                  <a:cubicBezTo>
                    <a:pt x="27468" y="13718"/>
                    <a:pt x="27596" y="13708"/>
                    <a:pt x="27699" y="13708"/>
                  </a:cubicBezTo>
                  <a:cubicBezTo>
                    <a:pt x="27819" y="13694"/>
                    <a:pt x="27939" y="13664"/>
                    <a:pt x="28075" y="13634"/>
                  </a:cubicBezTo>
                  <a:cubicBezTo>
                    <a:pt x="28269" y="13604"/>
                    <a:pt x="28435" y="13498"/>
                    <a:pt x="28629" y="13454"/>
                  </a:cubicBezTo>
                  <a:cubicBezTo>
                    <a:pt x="28659" y="13446"/>
                    <a:pt x="28686" y="13443"/>
                    <a:pt x="28710" y="13443"/>
                  </a:cubicBezTo>
                  <a:cubicBezTo>
                    <a:pt x="28836" y="13443"/>
                    <a:pt x="28907" y="13531"/>
                    <a:pt x="29019" y="13618"/>
                  </a:cubicBezTo>
                  <a:cubicBezTo>
                    <a:pt x="29079" y="13648"/>
                    <a:pt x="29155" y="13724"/>
                    <a:pt x="29199" y="13754"/>
                  </a:cubicBezTo>
                  <a:cubicBezTo>
                    <a:pt x="29278" y="13793"/>
                    <a:pt x="29344" y="13800"/>
                    <a:pt x="29414" y="13800"/>
                  </a:cubicBezTo>
                  <a:cubicBezTo>
                    <a:pt x="29451" y="13800"/>
                    <a:pt x="29488" y="13798"/>
                    <a:pt x="29529" y="13798"/>
                  </a:cubicBezTo>
                  <a:cubicBezTo>
                    <a:pt x="29859" y="13798"/>
                    <a:pt x="30145" y="13724"/>
                    <a:pt x="30445" y="13634"/>
                  </a:cubicBezTo>
                  <a:cubicBezTo>
                    <a:pt x="30445" y="13634"/>
                    <a:pt x="30565" y="13588"/>
                    <a:pt x="30595" y="13588"/>
                  </a:cubicBezTo>
                  <a:cubicBezTo>
                    <a:pt x="30715" y="13604"/>
                    <a:pt x="30744" y="13754"/>
                    <a:pt x="30849" y="13798"/>
                  </a:cubicBezTo>
                  <a:cubicBezTo>
                    <a:pt x="30892" y="13814"/>
                    <a:pt x="30938" y="13821"/>
                    <a:pt x="30985" y="13821"/>
                  </a:cubicBezTo>
                  <a:cubicBezTo>
                    <a:pt x="31199" y="13821"/>
                    <a:pt x="31439" y="13677"/>
                    <a:pt x="31599" y="13604"/>
                  </a:cubicBezTo>
                  <a:cubicBezTo>
                    <a:pt x="31929" y="13484"/>
                    <a:pt x="32259" y="13394"/>
                    <a:pt x="32589" y="13274"/>
                  </a:cubicBezTo>
                  <a:cubicBezTo>
                    <a:pt x="32619" y="13258"/>
                    <a:pt x="32649" y="13228"/>
                    <a:pt x="32694" y="13228"/>
                  </a:cubicBezTo>
                  <a:cubicBezTo>
                    <a:pt x="32776" y="13228"/>
                    <a:pt x="32844" y="13290"/>
                    <a:pt x="32924" y="13290"/>
                  </a:cubicBezTo>
                  <a:cubicBezTo>
                    <a:pt x="32932" y="13290"/>
                    <a:pt x="32940" y="13290"/>
                    <a:pt x="32948" y="13288"/>
                  </a:cubicBezTo>
                  <a:cubicBezTo>
                    <a:pt x="33024" y="13288"/>
                    <a:pt x="33038" y="13244"/>
                    <a:pt x="33098" y="13184"/>
                  </a:cubicBezTo>
                  <a:cubicBezTo>
                    <a:pt x="33234" y="13064"/>
                    <a:pt x="33384" y="12974"/>
                    <a:pt x="33564" y="12898"/>
                  </a:cubicBezTo>
                  <a:cubicBezTo>
                    <a:pt x="33864" y="12748"/>
                    <a:pt x="34208" y="12628"/>
                    <a:pt x="34538" y="12538"/>
                  </a:cubicBezTo>
                  <a:cubicBezTo>
                    <a:pt x="34688" y="12494"/>
                    <a:pt x="34838" y="12464"/>
                    <a:pt x="35004" y="12434"/>
                  </a:cubicBezTo>
                  <a:cubicBezTo>
                    <a:pt x="35198" y="12388"/>
                    <a:pt x="35138" y="12254"/>
                    <a:pt x="35258" y="12104"/>
                  </a:cubicBezTo>
                  <a:cubicBezTo>
                    <a:pt x="35424" y="11864"/>
                    <a:pt x="35724" y="11758"/>
                    <a:pt x="35978" y="11624"/>
                  </a:cubicBezTo>
                  <a:cubicBezTo>
                    <a:pt x="36278" y="11459"/>
                    <a:pt x="36653" y="11399"/>
                    <a:pt x="36983" y="11294"/>
                  </a:cubicBezTo>
                  <a:cubicBezTo>
                    <a:pt x="37433" y="11159"/>
                    <a:pt x="37913" y="10994"/>
                    <a:pt x="38377" y="10979"/>
                  </a:cubicBezTo>
                  <a:cubicBezTo>
                    <a:pt x="38411" y="10979"/>
                    <a:pt x="38443" y="10977"/>
                    <a:pt x="38474" y="10977"/>
                  </a:cubicBezTo>
                  <a:cubicBezTo>
                    <a:pt x="38555" y="10977"/>
                    <a:pt x="38628" y="10985"/>
                    <a:pt x="38693" y="11039"/>
                  </a:cubicBezTo>
                  <a:cubicBezTo>
                    <a:pt x="38797" y="11129"/>
                    <a:pt x="38873" y="11279"/>
                    <a:pt x="38947" y="11399"/>
                  </a:cubicBezTo>
                  <a:cubicBezTo>
                    <a:pt x="38955" y="11399"/>
                    <a:pt x="38963" y="11399"/>
                    <a:pt x="38972" y="11399"/>
                  </a:cubicBezTo>
                  <a:cubicBezTo>
                    <a:pt x="39178" y="11399"/>
                    <a:pt x="39435" y="11217"/>
                    <a:pt x="39623" y="11174"/>
                  </a:cubicBezTo>
                  <a:cubicBezTo>
                    <a:pt x="40027" y="11054"/>
                    <a:pt x="40477" y="11009"/>
                    <a:pt x="40897" y="10934"/>
                  </a:cubicBezTo>
                  <a:cubicBezTo>
                    <a:pt x="41287" y="10874"/>
                    <a:pt x="41692" y="10829"/>
                    <a:pt x="42067" y="10724"/>
                  </a:cubicBezTo>
                  <a:cubicBezTo>
                    <a:pt x="42292" y="10649"/>
                    <a:pt x="42847" y="10544"/>
                    <a:pt x="42937" y="10274"/>
                  </a:cubicBezTo>
                  <a:cubicBezTo>
                    <a:pt x="42967" y="10154"/>
                    <a:pt x="42892" y="10019"/>
                    <a:pt x="42937" y="9899"/>
                  </a:cubicBezTo>
                  <a:cubicBezTo>
                    <a:pt x="42997" y="9689"/>
                    <a:pt x="43296" y="9599"/>
                    <a:pt x="43476" y="9525"/>
                  </a:cubicBezTo>
                  <a:cubicBezTo>
                    <a:pt x="43626" y="9449"/>
                    <a:pt x="43656" y="9419"/>
                    <a:pt x="43746" y="9285"/>
                  </a:cubicBezTo>
                  <a:cubicBezTo>
                    <a:pt x="43866" y="9075"/>
                    <a:pt x="44182" y="9015"/>
                    <a:pt x="44406" y="8939"/>
                  </a:cubicBezTo>
                  <a:cubicBezTo>
                    <a:pt x="44761" y="8834"/>
                    <a:pt x="45128" y="8626"/>
                    <a:pt x="45505" y="8626"/>
                  </a:cubicBezTo>
                  <a:cubicBezTo>
                    <a:pt x="45559" y="8626"/>
                    <a:pt x="45612" y="8630"/>
                    <a:pt x="45666" y="8639"/>
                  </a:cubicBezTo>
                  <a:cubicBezTo>
                    <a:pt x="45816" y="8655"/>
                    <a:pt x="45906" y="8745"/>
                    <a:pt x="46056" y="8789"/>
                  </a:cubicBezTo>
                  <a:cubicBezTo>
                    <a:pt x="46125" y="8814"/>
                    <a:pt x="46189" y="8826"/>
                    <a:pt x="46252" y="8826"/>
                  </a:cubicBezTo>
                  <a:cubicBezTo>
                    <a:pt x="46339" y="8826"/>
                    <a:pt x="46425" y="8803"/>
                    <a:pt x="46521" y="8759"/>
                  </a:cubicBezTo>
                  <a:cubicBezTo>
                    <a:pt x="46641" y="8699"/>
                    <a:pt x="46836" y="8595"/>
                    <a:pt x="46926" y="8475"/>
                  </a:cubicBezTo>
                  <a:cubicBezTo>
                    <a:pt x="46986" y="8399"/>
                    <a:pt x="46986" y="8355"/>
                    <a:pt x="46986" y="8279"/>
                  </a:cubicBezTo>
                  <a:cubicBezTo>
                    <a:pt x="46986" y="8129"/>
                    <a:pt x="47076" y="7995"/>
                    <a:pt x="47151" y="7859"/>
                  </a:cubicBezTo>
                  <a:cubicBezTo>
                    <a:pt x="47211" y="7785"/>
                    <a:pt x="47391" y="7575"/>
                    <a:pt x="47376" y="7485"/>
                  </a:cubicBezTo>
                  <a:cubicBezTo>
                    <a:pt x="47361" y="7379"/>
                    <a:pt x="47256" y="7305"/>
                    <a:pt x="47241" y="7215"/>
                  </a:cubicBezTo>
                  <a:cubicBezTo>
                    <a:pt x="47226" y="7109"/>
                    <a:pt x="47286" y="6975"/>
                    <a:pt x="47331" y="6885"/>
                  </a:cubicBezTo>
                  <a:cubicBezTo>
                    <a:pt x="47451" y="6719"/>
                    <a:pt x="47661" y="6659"/>
                    <a:pt x="47826" y="6569"/>
                  </a:cubicBezTo>
                  <a:cubicBezTo>
                    <a:pt x="47976" y="6495"/>
                    <a:pt x="48126" y="6420"/>
                    <a:pt x="48261" y="6345"/>
                  </a:cubicBezTo>
                  <a:cubicBezTo>
                    <a:pt x="48381" y="6285"/>
                    <a:pt x="48501" y="6210"/>
                    <a:pt x="48605" y="6120"/>
                  </a:cubicBezTo>
                  <a:cubicBezTo>
                    <a:pt x="48981" y="5865"/>
                    <a:pt x="48951" y="5850"/>
                    <a:pt x="48965" y="5565"/>
                  </a:cubicBezTo>
                  <a:cubicBezTo>
                    <a:pt x="48965" y="5460"/>
                    <a:pt x="48995" y="5340"/>
                    <a:pt x="49025" y="5235"/>
                  </a:cubicBezTo>
                  <a:cubicBezTo>
                    <a:pt x="49071" y="5085"/>
                    <a:pt x="49205" y="4995"/>
                    <a:pt x="49325" y="4905"/>
                  </a:cubicBezTo>
                  <a:cubicBezTo>
                    <a:pt x="49371" y="4875"/>
                    <a:pt x="49535" y="4800"/>
                    <a:pt x="49535" y="4740"/>
                  </a:cubicBezTo>
                  <a:cubicBezTo>
                    <a:pt x="49535" y="4680"/>
                    <a:pt x="49385" y="4620"/>
                    <a:pt x="49355" y="4560"/>
                  </a:cubicBezTo>
                  <a:cubicBezTo>
                    <a:pt x="49235" y="4336"/>
                    <a:pt x="49671" y="3960"/>
                    <a:pt x="49835" y="3870"/>
                  </a:cubicBezTo>
                  <a:cubicBezTo>
                    <a:pt x="49985" y="3796"/>
                    <a:pt x="50105" y="3736"/>
                    <a:pt x="50241" y="3630"/>
                  </a:cubicBezTo>
                  <a:cubicBezTo>
                    <a:pt x="50361" y="3526"/>
                    <a:pt x="50541" y="3496"/>
                    <a:pt x="50661" y="3376"/>
                  </a:cubicBezTo>
                  <a:cubicBezTo>
                    <a:pt x="50735" y="3316"/>
                    <a:pt x="50721" y="3286"/>
                    <a:pt x="50735" y="3210"/>
                  </a:cubicBezTo>
                  <a:cubicBezTo>
                    <a:pt x="50751" y="3090"/>
                    <a:pt x="50781" y="3016"/>
                    <a:pt x="50841" y="2926"/>
                  </a:cubicBezTo>
                  <a:cubicBezTo>
                    <a:pt x="50945" y="2760"/>
                    <a:pt x="51141" y="2640"/>
                    <a:pt x="51201" y="2460"/>
                  </a:cubicBezTo>
                  <a:cubicBezTo>
                    <a:pt x="51245" y="2326"/>
                    <a:pt x="51215" y="2296"/>
                    <a:pt x="51335" y="2176"/>
                  </a:cubicBezTo>
                  <a:cubicBezTo>
                    <a:pt x="51455" y="2056"/>
                    <a:pt x="51590" y="1966"/>
                    <a:pt x="51740" y="1890"/>
                  </a:cubicBezTo>
                  <a:cubicBezTo>
                    <a:pt x="51845" y="1830"/>
                    <a:pt x="52115" y="1696"/>
                    <a:pt x="52145" y="1560"/>
                  </a:cubicBezTo>
                  <a:cubicBezTo>
                    <a:pt x="52160" y="1486"/>
                    <a:pt x="52145" y="1366"/>
                    <a:pt x="52145" y="1276"/>
                  </a:cubicBezTo>
                  <a:cubicBezTo>
                    <a:pt x="52145" y="1021"/>
                    <a:pt x="52190" y="781"/>
                    <a:pt x="52340" y="571"/>
                  </a:cubicBezTo>
                  <a:cubicBezTo>
                    <a:pt x="52445" y="436"/>
                    <a:pt x="52370" y="301"/>
                    <a:pt x="52430" y="136"/>
                  </a:cubicBezTo>
                  <a:cubicBezTo>
                    <a:pt x="52460" y="91"/>
                    <a:pt x="52490" y="46"/>
                    <a:pt x="52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651525" y="3644350"/>
              <a:ext cx="1274425" cy="361050"/>
            </a:xfrm>
            <a:custGeom>
              <a:avLst/>
              <a:gdLst/>
              <a:ahLst/>
              <a:cxnLst/>
              <a:rect l="l" t="t" r="r" b="b"/>
              <a:pathLst>
                <a:path w="50977" h="14442" extrusionOk="0">
                  <a:moveTo>
                    <a:pt x="1606" y="240"/>
                  </a:moveTo>
                  <a:lnTo>
                    <a:pt x="1606" y="1620"/>
                  </a:lnTo>
                  <a:lnTo>
                    <a:pt x="241" y="1620"/>
                  </a:lnTo>
                  <a:lnTo>
                    <a:pt x="241" y="1530"/>
                  </a:lnTo>
                  <a:cubicBezTo>
                    <a:pt x="241" y="824"/>
                    <a:pt x="811" y="240"/>
                    <a:pt x="1516" y="240"/>
                  </a:cubicBezTo>
                  <a:close/>
                  <a:moveTo>
                    <a:pt x="3120" y="240"/>
                  </a:moveTo>
                  <a:lnTo>
                    <a:pt x="3120" y="1620"/>
                  </a:lnTo>
                  <a:lnTo>
                    <a:pt x="1756" y="1620"/>
                  </a:lnTo>
                  <a:lnTo>
                    <a:pt x="1756" y="240"/>
                  </a:lnTo>
                  <a:close/>
                  <a:moveTo>
                    <a:pt x="4650" y="240"/>
                  </a:moveTo>
                  <a:lnTo>
                    <a:pt x="4650" y="1620"/>
                  </a:lnTo>
                  <a:lnTo>
                    <a:pt x="3286" y="1620"/>
                  </a:lnTo>
                  <a:lnTo>
                    <a:pt x="3286" y="240"/>
                  </a:lnTo>
                  <a:close/>
                  <a:moveTo>
                    <a:pt x="6165" y="240"/>
                  </a:moveTo>
                  <a:lnTo>
                    <a:pt x="6165" y="1620"/>
                  </a:lnTo>
                  <a:lnTo>
                    <a:pt x="4800" y="1620"/>
                  </a:lnTo>
                  <a:lnTo>
                    <a:pt x="4800" y="240"/>
                  </a:lnTo>
                  <a:close/>
                  <a:moveTo>
                    <a:pt x="7679" y="240"/>
                  </a:moveTo>
                  <a:lnTo>
                    <a:pt x="7679" y="1620"/>
                  </a:lnTo>
                  <a:lnTo>
                    <a:pt x="6315" y="1620"/>
                  </a:lnTo>
                  <a:lnTo>
                    <a:pt x="6315" y="240"/>
                  </a:lnTo>
                  <a:close/>
                  <a:moveTo>
                    <a:pt x="9209" y="240"/>
                  </a:moveTo>
                  <a:lnTo>
                    <a:pt x="9209" y="1620"/>
                  </a:lnTo>
                  <a:lnTo>
                    <a:pt x="7845" y="1620"/>
                  </a:lnTo>
                  <a:lnTo>
                    <a:pt x="7845" y="240"/>
                  </a:lnTo>
                  <a:close/>
                  <a:moveTo>
                    <a:pt x="10724" y="240"/>
                  </a:moveTo>
                  <a:lnTo>
                    <a:pt x="10724" y="1620"/>
                  </a:lnTo>
                  <a:lnTo>
                    <a:pt x="9359" y="1620"/>
                  </a:lnTo>
                  <a:lnTo>
                    <a:pt x="9359" y="240"/>
                  </a:lnTo>
                  <a:close/>
                  <a:moveTo>
                    <a:pt x="12238" y="240"/>
                  </a:moveTo>
                  <a:lnTo>
                    <a:pt x="12238" y="1620"/>
                  </a:lnTo>
                  <a:lnTo>
                    <a:pt x="10874" y="1620"/>
                  </a:lnTo>
                  <a:lnTo>
                    <a:pt x="10874" y="240"/>
                  </a:lnTo>
                  <a:close/>
                  <a:moveTo>
                    <a:pt x="13768" y="240"/>
                  </a:moveTo>
                  <a:lnTo>
                    <a:pt x="13768" y="1620"/>
                  </a:lnTo>
                  <a:lnTo>
                    <a:pt x="12404" y="1620"/>
                  </a:lnTo>
                  <a:lnTo>
                    <a:pt x="12404" y="240"/>
                  </a:lnTo>
                  <a:close/>
                  <a:moveTo>
                    <a:pt x="15283" y="240"/>
                  </a:moveTo>
                  <a:lnTo>
                    <a:pt x="15283" y="1620"/>
                  </a:lnTo>
                  <a:lnTo>
                    <a:pt x="13918" y="1620"/>
                  </a:lnTo>
                  <a:lnTo>
                    <a:pt x="13918" y="240"/>
                  </a:lnTo>
                  <a:close/>
                  <a:moveTo>
                    <a:pt x="16797" y="240"/>
                  </a:moveTo>
                  <a:lnTo>
                    <a:pt x="16797" y="1620"/>
                  </a:lnTo>
                  <a:lnTo>
                    <a:pt x="15433" y="1620"/>
                  </a:lnTo>
                  <a:lnTo>
                    <a:pt x="15433" y="240"/>
                  </a:lnTo>
                  <a:close/>
                  <a:moveTo>
                    <a:pt x="18327" y="240"/>
                  </a:moveTo>
                  <a:lnTo>
                    <a:pt x="18327" y="1620"/>
                  </a:lnTo>
                  <a:lnTo>
                    <a:pt x="16963" y="1620"/>
                  </a:lnTo>
                  <a:lnTo>
                    <a:pt x="16963" y="240"/>
                  </a:lnTo>
                  <a:close/>
                  <a:moveTo>
                    <a:pt x="19842" y="240"/>
                  </a:moveTo>
                  <a:lnTo>
                    <a:pt x="19842" y="1620"/>
                  </a:lnTo>
                  <a:lnTo>
                    <a:pt x="18477" y="1620"/>
                  </a:lnTo>
                  <a:lnTo>
                    <a:pt x="18477" y="240"/>
                  </a:lnTo>
                  <a:close/>
                  <a:moveTo>
                    <a:pt x="21356" y="240"/>
                  </a:moveTo>
                  <a:lnTo>
                    <a:pt x="21356" y="1620"/>
                  </a:lnTo>
                  <a:lnTo>
                    <a:pt x="19992" y="1620"/>
                  </a:lnTo>
                  <a:lnTo>
                    <a:pt x="19992" y="240"/>
                  </a:lnTo>
                  <a:close/>
                  <a:moveTo>
                    <a:pt x="22886" y="240"/>
                  </a:moveTo>
                  <a:lnTo>
                    <a:pt x="22886" y="1620"/>
                  </a:lnTo>
                  <a:lnTo>
                    <a:pt x="21522" y="1620"/>
                  </a:lnTo>
                  <a:lnTo>
                    <a:pt x="21522" y="240"/>
                  </a:lnTo>
                  <a:close/>
                  <a:moveTo>
                    <a:pt x="24402" y="240"/>
                  </a:moveTo>
                  <a:lnTo>
                    <a:pt x="24402" y="1620"/>
                  </a:lnTo>
                  <a:lnTo>
                    <a:pt x="23036" y="1620"/>
                  </a:lnTo>
                  <a:lnTo>
                    <a:pt x="23036" y="240"/>
                  </a:lnTo>
                  <a:close/>
                  <a:moveTo>
                    <a:pt x="25736" y="240"/>
                  </a:moveTo>
                  <a:lnTo>
                    <a:pt x="25736" y="1620"/>
                  </a:lnTo>
                  <a:lnTo>
                    <a:pt x="24551" y="1620"/>
                  </a:lnTo>
                  <a:lnTo>
                    <a:pt x="24551" y="240"/>
                  </a:lnTo>
                  <a:close/>
                  <a:moveTo>
                    <a:pt x="27251" y="240"/>
                  </a:moveTo>
                  <a:lnTo>
                    <a:pt x="27251" y="1620"/>
                  </a:lnTo>
                  <a:lnTo>
                    <a:pt x="25886" y="1620"/>
                  </a:lnTo>
                  <a:lnTo>
                    <a:pt x="25886" y="240"/>
                  </a:lnTo>
                  <a:close/>
                  <a:moveTo>
                    <a:pt x="28781" y="240"/>
                  </a:moveTo>
                  <a:lnTo>
                    <a:pt x="28781" y="1620"/>
                  </a:lnTo>
                  <a:lnTo>
                    <a:pt x="27415" y="1620"/>
                  </a:lnTo>
                  <a:lnTo>
                    <a:pt x="27415" y="240"/>
                  </a:lnTo>
                  <a:close/>
                  <a:moveTo>
                    <a:pt x="30115" y="240"/>
                  </a:moveTo>
                  <a:lnTo>
                    <a:pt x="30115" y="1620"/>
                  </a:lnTo>
                  <a:lnTo>
                    <a:pt x="28931" y="1620"/>
                  </a:lnTo>
                  <a:lnTo>
                    <a:pt x="28931" y="240"/>
                  </a:lnTo>
                  <a:close/>
                  <a:moveTo>
                    <a:pt x="31630" y="240"/>
                  </a:moveTo>
                  <a:lnTo>
                    <a:pt x="31630" y="1620"/>
                  </a:lnTo>
                  <a:lnTo>
                    <a:pt x="30265" y="1620"/>
                  </a:lnTo>
                  <a:lnTo>
                    <a:pt x="30265" y="240"/>
                  </a:lnTo>
                  <a:close/>
                  <a:moveTo>
                    <a:pt x="33160" y="240"/>
                  </a:moveTo>
                  <a:lnTo>
                    <a:pt x="33160" y="1620"/>
                  </a:lnTo>
                  <a:lnTo>
                    <a:pt x="31780" y="1620"/>
                  </a:lnTo>
                  <a:lnTo>
                    <a:pt x="31780" y="240"/>
                  </a:lnTo>
                  <a:close/>
                  <a:moveTo>
                    <a:pt x="34674" y="240"/>
                  </a:moveTo>
                  <a:lnTo>
                    <a:pt x="34674" y="1620"/>
                  </a:lnTo>
                  <a:lnTo>
                    <a:pt x="33310" y="1620"/>
                  </a:lnTo>
                  <a:lnTo>
                    <a:pt x="33310" y="240"/>
                  </a:lnTo>
                  <a:close/>
                  <a:moveTo>
                    <a:pt x="36189" y="240"/>
                  </a:moveTo>
                  <a:lnTo>
                    <a:pt x="36189" y="1620"/>
                  </a:lnTo>
                  <a:lnTo>
                    <a:pt x="34824" y="1620"/>
                  </a:lnTo>
                  <a:lnTo>
                    <a:pt x="34824" y="240"/>
                  </a:lnTo>
                  <a:close/>
                  <a:moveTo>
                    <a:pt x="37719" y="240"/>
                  </a:moveTo>
                  <a:lnTo>
                    <a:pt x="37719" y="1620"/>
                  </a:lnTo>
                  <a:lnTo>
                    <a:pt x="36354" y="1620"/>
                  </a:lnTo>
                  <a:lnTo>
                    <a:pt x="36354" y="240"/>
                  </a:lnTo>
                  <a:close/>
                  <a:moveTo>
                    <a:pt x="39233" y="240"/>
                  </a:moveTo>
                  <a:lnTo>
                    <a:pt x="39233" y="1620"/>
                  </a:lnTo>
                  <a:lnTo>
                    <a:pt x="37869" y="1620"/>
                  </a:lnTo>
                  <a:lnTo>
                    <a:pt x="37869" y="240"/>
                  </a:lnTo>
                  <a:close/>
                  <a:moveTo>
                    <a:pt x="40763" y="240"/>
                  </a:moveTo>
                  <a:lnTo>
                    <a:pt x="40763" y="1620"/>
                  </a:lnTo>
                  <a:lnTo>
                    <a:pt x="39399" y="1620"/>
                  </a:lnTo>
                  <a:lnTo>
                    <a:pt x="39399" y="240"/>
                  </a:lnTo>
                  <a:close/>
                  <a:moveTo>
                    <a:pt x="42278" y="240"/>
                  </a:moveTo>
                  <a:lnTo>
                    <a:pt x="42278" y="1620"/>
                  </a:lnTo>
                  <a:lnTo>
                    <a:pt x="40913" y="1620"/>
                  </a:lnTo>
                  <a:lnTo>
                    <a:pt x="40913" y="240"/>
                  </a:lnTo>
                  <a:close/>
                  <a:moveTo>
                    <a:pt x="43732" y="240"/>
                  </a:moveTo>
                  <a:lnTo>
                    <a:pt x="43732" y="1620"/>
                  </a:lnTo>
                  <a:lnTo>
                    <a:pt x="42428" y="1620"/>
                  </a:lnTo>
                  <a:lnTo>
                    <a:pt x="42428" y="240"/>
                  </a:lnTo>
                  <a:close/>
                  <a:moveTo>
                    <a:pt x="45187" y="240"/>
                  </a:moveTo>
                  <a:lnTo>
                    <a:pt x="45187" y="1620"/>
                  </a:lnTo>
                  <a:lnTo>
                    <a:pt x="43882" y="1620"/>
                  </a:lnTo>
                  <a:lnTo>
                    <a:pt x="43882" y="240"/>
                  </a:lnTo>
                  <a:close/>
                  <a:moveTo>
                    <a:pt x="46627" y="240"/>
                  </a:moveTo>
                  <a:lnTo>
                    <a:pt x="46627" y="1620"/>
                  </a:lnTo>
                  <a:lnTo>
                    <a:pt x="45337" y="1620"/>
                  </a:lnTo>
                  <a:lnTo>
                    <a:pt x="45337" y="240"/>
                  </a:lnTo>
                  <a:close/>
                  <a:moveTo>
                    <a:pt x="48081" y="240"/>
                  </a:moveTo>
                  <a:lnTo>
                    <a:pt x="48081" y="1620"/>
                  </a:lnTo>
                  <a:lnTo>
                    <a:pt x="46792" y="1620"/>
                  </a:lnTo>
                  <a:lnTo>
                    <a:pt x="46792" y="240"/>
                  </a:lnTo>
                  <a:close/>
                  <a:moveTo>
                    <a:pt x="49537" y="240"/>
                  </a:moveTo>
                  <a:lnTo>
                    <a:pt x="49537" y="1620"/>
                  </a:lnTo>
                  <a:lnTo>
                    <a:pt x="48247" y="1620"/>
                  </a:lnTo>
                  <a:lnTo>
                    <a:pt x="48247" y="240"/>
                  </a:lnTo>
                  <a:close/>
                  <a:moveTo>
                    <a:pt x="1606" y="1814"/>
                  </a:moveTo>
                  <a:lnTo>
                    <a:pt x="1606" y="3104"/>
                  </a:lnTo>
                  <a:lnTo>
                    <a:pt x="241" y="3104"/>
                  </a:lnTo>
                  <a:lnTo>
                    <a:pt x="241" y="1814"/>
                  </a:lnTo>
                  <a:close/>
                  <a:moveTo>
                    <a:pt x="3120" y="1814"/>
                  </a:moveTo>
                  <a:lnTo>
                    <a:pt x="3120" y="3104"/>
                  </a:lnTo>
                  <a:lnTo>
                    <a:pt x="1756" y="3104"/>
                  </a:lnTo>
                  <a:lnTo>
                    <a:pt x="1756" y="1814"/>
                  </a:lnTo>
                  <a:close/>
                  <a:moveTo>
                    <a:pt x="4650" y="1814"/>
                  </a:moveTo>
                  <a:lnTo>
                    <a:pt x="4650" y="3104"/>
                  </a:lnTo>
                  <a:lnTo>
                    <a:pt x="3286" y="3104"/>
                  </a:lnTo>
                  <a:lnTo>
                    <a:pt x="3286" y="1814"/>
                  </a:lnTo>
                  <a:close/>
                  <a:moveTo>
                    <a:pt x="6165" y="1814"/>
                  </a:moveTo>
                  <a:lnTo>
                    <a:pt x="6165" y="3104"/>
                  </a:lnTo>
                  <a:lnTo>
                    <a:pt x="4800" y="3104"/>
                  </a:lnTo>
                  <a:lnTo>
                    <a:pt x="4800" y="1814"/>
                  </a:lnTo>
                  <a:close/>
                  <a:moveTo>
                    <a:pt x="7679" y="1814"/>
                  </a:moveTo>
                  <a:lnTo>
                    <a:pt x="7679" y="3104"/>
                  </a:lnTo>
                  <a:lnTo>
                    <a:pt x="6315" y="3104"/>
                  </a:lnTo>
                  <a:lnTo>
                    <a:pt x="6315" y="1814"/>
                  </a:lnTo>
                  <a:close/>
                  <a:moveTo>
                    <a:pt x="9209" y="1814"/>
                  </a:moveTo>
                  <a:lnTo>
                    <a:pt x="9209" y="3104"/>
                  </a:lnTo>
                  <a:lnTo>
                    <a:pt x="7845" y="3104"/>
                  </a:lnTo>
                  <a:lnTo>
                    <a:pt x="7845" y="1814"/>
                  </a:lnTo>
                  <a:close/>
                  <a:moveTo>
                    <a:pt x="10724" y="1814"/>
                  </a:moveTo>
                  <a:lnTo>
                    <a:pt x="10724" y="3104"/>
                  </a:lnTo>
                  <a:lnTo>
                    <a:pt x="9359" y="3104"/>
                  </a:lnTo>
                  <a:lnTo>
                    <a:pt x="9359" y="1814"/>
                  </a:lnTo>
                  <a:close/>
                  <a:moveTo>
                    <a:pt x="12238" y="1814"/>
                  </a:moveTo>
                  <a:lnTo>
                    <a:pt x="12238" y="3104"/>
                  </a:lnTo>
                  <a:lnTo>
                    <a:pt x="10874" y="3104"/>
                  </a:lnTo>
                  <a:lnTo>
                    <a:pt x="10874" y="1814"/>
                  </a:lnTo>
                  <a:close/>
                  <a:moveTo>
                    <a:pt x="13768" y="1814"/>
                  </a:moveTo>
                  <a:lnTo>
                    <a:pt x="13768" y="3104"/>
                  </a:lnTo>
                  <a:lnTo>
                    <a:pt x="12404" y="3104"/>
                  </a:lnTo>
                  <a:lnTo>
                    <a:pt x="12404" y="1814"/>
                  </a:lnTo>
                  <a:close/>
                  <a:moveTo>
                    <a:pt x="15283" y="1814"/>
                  </a:moveTo>
                  <a:lnTo>
                    <a:pt x="15283" y="3104"/>
                  </a:lnTo>
                  <a:lnTo>
                    <a:pt x="13918" y="3104"/>
                  </a:lnTo>
                  <a:lnTo>
                    <a:pt x="13918" y="1814"/>
                  </a:lnTo>
                  <a:close/>
                  <a:moveTo>
                    <a:pt x="16797" y="1814"/>
                  </a:moveTo>
                  <a:lnTo>
                    <a:pt x="16797" y="3104"/>
                  </a:lnTo>
                  <a:lnTo>
                    <a:pt x="15433" y="3104"/>
                  </a:lnTo>
                  <a:lnTo>
                    <a:pt x="15433" y="1814"/>
                  </a:lnTo>
                  <a:close/>
                  <a:moveTo>
                    <a:pt x="18327" y="1814"/>
                  </a:moveTo>
                  <a:lnTo>
                    <a:pt x="18327" y="3104"/>
                  </a:lnTo>
                  <a:lnTo>
                    <a:pt x="16963" y="3104"/>
                  </a:lnTo>
                  <a:lnTo>
                    <a:pt x="16963" y="1814"/>
                  </a:lnTo>
                  <a:close/>
                  <a:moveTo>
                    <a:pt x="19842" y="1814"/>
                  </a:moveTo>
                  <a:lnTo>
                    <a:pt x="19842" y="3104"/>
                  </a:lnTo>
                  <a:lnTo>
                    <a:pt x="18477" y="3104"/>
                  </a:lnTo>
                  <a:lnTo>
                    <a:pt x="18477" y="1814"/>
                  </a:lnTo>
                  <a:close/>
                  <a:moveTo>
                    <a:pt x="21356" y="1814"/>
                  </a:moveTo>
                  <a:lnTo>
                    <a:pt x="21356" y="3104"/>
                  </a:lnTo>
                  <a:lnTo>
                    <a:pt x="19992" y="3104"/>
                  </a:lnTo>
                  <a:lnTo>
                    <a:pt x="19992" y="1814"/>
                  </a:lnTo>
                  <a:close/>
                  <a:moveTo>
                    <a:pt x="22886" y="1814"/>
                  </a:moveTo>
                  <a:lnTo>
                    <a:pt x="22886" y="3104"/>
                  </a:lnTo>
                  <a:lnTo>
                    <a:pt x="21522" y="3104"/>
                  </a:lnTo>
                  <a:lnTo>
                    <a:pt x="21522" y="1814"/>
                  </a:lnTo>
                  <a:close/>
                  <a:moveTo>
                    <a:pt x="24402" y="1814"/>
                  </a:moveTo>
                  <a:lnTo>
                    <a:pt x="24402" y="3104"/>
                  </a:lnTo>
                  <a:lnTo>
                    <a:pt x="23036" y="3104"/>
                  </a:lnTo>
                  <a:lnTo>
                    <a:pt x="23036" y="1814"/>
                  </a:lnTo>
                  <a:close/>
                  <a:moveTo>
                    <a:pt x="25736" y="1814"/>
                  </a:moveTo>
                  <a:lnTo>
                    <a:pt x="25736" y="3104"/>
                  </a:lnTo>
                  <a:lnTo>
                    <a:pt x="24551" y="3104"/>
                  </a:lnTo>
                  <a:lnTo>
                    <a:pt x="24551" y="1814"/>
                  </a:lnTo>
                  <a:close/>
                  <a:moveTo>
                    <a:pt x="27251" y="1814"/>
                  </a:moveTo>
                  <a:lnTo>
                    <a:pt x="27251" y="3104"/>
                  </a:lnTo>
                  <a:lnTo>
                    <a:pt x="25886" y="3104"/>
                  </a:lnTo>
                  <a:lnTo>
                    <a:pt x="25886" y="1814"/>
                  </a:lnTo>
                  <a:close/>
                  <a:moveTo>
                    <a:pt x="28781" y="1814"/>
                  </a:moveTo>
                  <a:lnTo>
                    <a:pt x="28781" y="3104"/>
                  </a:lnTo>
                  <a:lnTo>
                    <a:pt x="27415" y="3104"/>
                  </a:lnTo>
                  <a:lnTo>
                    <a:pt x="27415" y="1814"/>
                  </a:lnTo>
                  <a:close/>
                  <a:moveTo>
                    <a:pt x="30115" y="1814"/>
                  </a:moveTo>
                  <a:lnTo>
                    <a:pt x="30115" y="3104"/>
                  </a:lnTo>
                  <a:lnTo>
                    <a:pt x="28931" y="3104"/>
                  </a:lnTo>
                  <a:lnTo>
                    <a:pt x="28931" y="1814"/>
                  </a:lnTo>
                  <a:close/>
                  <a:moveTo>
                    <a:pt x="31630" y="1814"/>
                  </a:moveTo>
                  <a:lnTo>
                    <a:pt x="31630" y="3104"/>
                  </a:lnTo>
                  <a:lnTo>
                    <a:pt x="30265" y="3104"/>
                  </a:lnTo>
                  <a:lnTo>
                    <a:pt x="30265" y="1814"/>
                  </a:lnTo>
                  <a:close/>
                  <a:moveTo>
                    <a:pt x="33160" y="1814"/>
                  </a:moveTo>
                  <a:lnTo>
                    <a:pt x="33160" y="3104"/>
                  </a:lnTo>
                  <a:lnTo>
                    <a:pt x="31780" y="3104"/>
                  </a:lnTo>
                  <a:lnTo>
                    <a:pt x="31780" y="1814"/>
                  </a:lnTo>
                  <a:close/>
                  <a:moveTo>
                    <a:pt x="34674" y="1814"/>
                  </a:moveTo>
                  <a:lnTo>
                    <a:pt x="34674" y="3104"/>
                  </a:lnTo>
                  <a:lnTo>
                    <a:pt x="33310" y="3104"/>
                  </a:lnTo>
                  <a:lnTo>
                    <a:pt x="33310" y="1814"/>
                  </a:lnTo>
                  <a:close/>
                  <a:moveTo>
                    <a:pt x="36189" y="1814"/>
                  </a:moveTo>
                  <a:lnTo>
                    <a:pt x="36189" y="3104"/>
                  </a:lnTo>
                  <a:lnTo>
                    <a:pt x="34824" y="3104"/>
                  </a:lnTo>
                  <a:lnTo>
                    <a:pt x="34824" y="1814"/>
                  </a:lnTo>
                  <a:close/>
                  <a:moveTo>
                    <a:pt x="37719" y="1814"/>
                  </a:moveTo>
                  <a:lnTo>
                    <a:pt x="37719" y="3104"/>
                  </a:lnTo>
                  <a:lnTo>
                    <a:pt x="36354" y="3104"/>
                  </a:lnTo>
                  <a:lnTo>
                    <a:pt x="36354" y="1814"/>
                  </a:lnTo>
                  <a:close/>
                  <a:moveTo>
                    <a:pt x="39233" y="1814"/>
                  </a:moveTo>
                  <a:lnTo>
                    <a:pt x="39233" y="3104"/>
                  </a:lnTo>
                  <a:lnTo>
                    <a:pt x="37869" y="3104"/>
                  </a:lnTo>
                  <a:lnTo>
                    <a:pt x="37869" y="1814"/>
                  </a:lnTo>
                  <a:close/>
                  <a:moveTo>
                    <a:pt x="40763" y="1814"/>
                  </a:moveTo>
                  <a:lnTo>
                    <a:pt x="40763" y="3104"/>
                  </a:lnTo>
                  <a:lnTo>
                    <a:pt x="39399" y="3104"/>
                  </a:lnTo>
                  <a:lnTo>
                    <a:pt x="39399" y="1814"/>
                  </a:lnTo>
                  <a:close/>
                  <a:moveTo>
                    <a:pt x="42278" y="1814"/>
                  </a:moveTo>
                  <a:lnTo>
                    <a:pt x="42278" y="3104"/>
                  </a:lnTo>
                  <a:lnTo>
                    <a:pt x="40913" y="3104"/>
                  </a:lnTo>
                  <a:lnTo>
                    <a:pt x="40913" y="1814"/>
                  </a:lnTo>
                  <a:close/>
                  <a:moveTo>
                    <a:pt x="43732" y="1814"/>
                  </a:moveTo>
                  <a:lnTo>
                    <a:pt x="43732" y="3104"/>
                  </a:lnTo>
                  <a:lnTo>
                    <a:pt x="42428" y="3104"/>
                  </a:lnTo>
                  <a:lnTo>
                    <a:pt x="42428" y="1814"/>
                  </a:lnTo>
                  <a:close/>
                  <a:moveTo>
                    <a:pt x="45187" y="1814"/>
                  </a:moveTo>
                  <a:lnTo>
                    <a:pt x="45187" y="3104"/>
                  </a:lnTo>
                  <a:lnTo>
                    <a:pt x="43882" y="3104"/>
                  </a:lnTo>
                  <a:lnTo>
                    <a:pt x="43882" y="1814"/>
                  </a:lnTo>
                  <a:close/>
                  <a:moveTo>
                    <a:pt x="46627" y="1814"/>
                  </a:moveTo>
                  <a:lnTo>
                    <a:pt x="46627" y="3104"/>
                  </a:lnTo>
                  <a:lnTo>
                    <a:pt x="45337" y="3104"/>
                  </a:lnTo>
                  <a:lnTo>
                    <a:pt x="45337" y="1814"/>
                  </a:lnTo>
                  <a:close/>
                  <a:moveTo>
                    <a:pt x="48081" y="1814"/>
                  </a:moveTo>
                  <a:lnTo>
                    <a:pt x="48081" y="3104"/>
                  </a:lnTo>
                  <a:lnTo>
                    <a:pt x="46792" y="3104"/>
                  </a:lnTo>
                  <a:lnTo>
                    <a:pt x="46792" y="1814"/>
                  </a:lnTo>
                  <a:close/>
                  <a:moveTo>
                    <a:pt x="1606" y="3299"/>
                  </a:moveTo>
                  <a:lnTo>
                    <a:pt x="1606" y="4574"/>
                  </a:lnTo>
                  <a:lnTo>
                    <a:pt x="241" y="4574"/>
                  </a:lnTo>
                  <a:lnTo>
                    <a:pt x="241" y="3299"/>
                  </a:lnTo>
                  <a:close/>
                  <a:moveTo>
                    <a:pt x="3120" y="3299"/>
                  </a:moveTo>
                  <a:lnTo>
                    <a:pt x="3120" y="4574"/>
                  </a:lnTo>
                  <a:lnTo>
                    <a:pt x="1756" y="4574"/>
                  </a:lnTo>
                  <a:lnTo>
                    <a:pt x="1756" y="3299"/>
                  </a:lnTo>
                  <a:close/>
                  <a:moveTo>
                    <a:pt x="4650" y="3299"/>
                  </a:moveTo>
                  <a:lnTo>
                    <a:pt x="4650" y="4574"/>
                  </a:lnTo>
                  <a:lnTo>
                    <a:pt x="3286" y="4574"/>
                  </a:lnTo>
                  <a:lnTo>
                    <a:pt x="3286" y="3299"/>
                  </a:lnTo>
                  <a:close/>
                  <a:moveTo>
                    <a:pt x="6165" y="3299"/>
                  </a:moveTo>
                  <a:lnTo>
                    <a:pt x="6165" y="4574"/>
                  </a:lnTo>
                  <a:lnTo>
                    <a:pt x="4800" y="4574"/>
                  </a:lnTo>
                  <a:lnTo>
                    <a:pt x="4800" y="3299"/>
                  </a:lnTo>
                  <a:close/>
                  <a:moveTo>
                    <a:pt x="7679" y="3299"/>
                  </a:moveTo>
                  <a:lnTo>
                    <a:pt x="7679" y="4574"/>
                  </a:lnTo>
                  <a:lnTo>
                    <a:pt x="6315" y="4574"/>
                  </a:lnTo>
                  <a:lnTo>
                    <a:pt x="6315" y="3299"/>
                  </a:lnTo>
                  <a:close/>
                  <a:moveTo>
                    <a:pt x="9209" y="3299"/>
                  </a:moveTo>
                  <a:lnTo>
                    <a:pt x="9209" y="4574"/>
                  </a:lnTo>
                  <a:lnTo>
                    <a:pt x="7845" y="4574"/>
                  </a:lnTo>
                  <a:lnTo>
                    <a:pt x="7845" y="3299"/>
                  </a:lnTo>
                  <a:close/>
                  <a:moveTo>
                    <a:pt x="10724" y="3299"/>
                  </a:moveTo>
                  <a:lnTo>
                    <a:pt x="10724" y="4574"/>
                  </a:lnTo>
                  <a:lnTo>
                    <a:pt x="9359" y="4574"/>
                  </a:lnTo>
                  <a:lnTo>
                    <a:pt x="9359" y="3299"/>
                  </a:lnTo>
                  <a:close/>
                  <a:moveTo>
                    <a:pt x="12238" y="3299"/>
                  </a:moveTo>
                  <a:lnTo>
                    <a:pt x="12238" y="4574"/>
                  </a:lnTo>
                  <a:lnTo>
                    <a:pt x="10874" y="4574"/>
                  </a:lnTo>
                  <a:lnTo>
                    <a:pt x="10874" y="3299"/>
                  </a:lnTo>
                  <a:close/>
                  <a:moveTo>
                    <a:pt x="13768" y="3299"/>
                  </a:moveTo>
                  <a:lnTo>
                    <a:pt x="13768" y="4574"/>
                  </a:lnTo>
                  <a:lnTo>
                    <a:pt x="12404" y="4574"/>
                  </a:lnTo>
                  <a:lnTo>
                    <a:pt x="12404" y="3299"/>
                  </a:lnTo>
                  <a:close/>
                  <a:moveTo>
                    <a:pt x="15283" y="3299"/>
                  </a:moveTo>
                  <a:lnTo>
                    <a:pt x="15283" y="4574"/>
                  </a:lnTo>
                  <a:lnTo>
                    <a:pt x="13918" y="4574"/>
                  </a:lnTo>
                  <a:lnTo>
                    <a:pt x="13918" y="3299"/>
                  </a:lnTo>
                  <a:close/>
                  <a:moveTo>
                    <a:pt x="16797" y="3299"/>
                  </a:moveTo>
                  <a:lnTo>
                    <a:pt x="16797" y="4574"/>
                  </a:lnTo>
                  <a:lnTo>
                    <a:pt x="15433" y="4574"/>
                  </a:lnTo>
                  <a:lnTo>
                    <a:pt x="15433" y="3299"/>
                  </a:lnTo>
                  <a:close/>
                  <a:moveTo>
                    <a:pt x="18327" y="3299"/>
                  </a:moveTo>
                  <a:lnTo>
                    <a:pt x="18327" y="4574"/>
                  </a:lnTo>
                  <a:lnTo>
                    <a:pt x="16963" y="4574"/>
                  </a:lnTo>
                  <a:lnTo>
                    <a:pt x="16963" y="3299"/>
                  </a:lnTo>
                  <a:close/>
                  <a:moveTo>
                    <a:pt x="19842" y="3299"/>
                  </a:moveTo>
                  <a:lnTo>
                    <a:pt x="19842" y="4574"/>
                  </a:lnTo>
                  <a:lnTo>
                    <a:pt x="18477" y="4574"/>
                  </a:lnTo>
                  <a:lnTo>
                    <a:pt x="18477" y="3299"/>
                  </a:lnTo>
                  <a:close/>
                  <a:moveTo>
                    <a:pt x="21356" y="3299"/>
                  </a:moveTo>
                  <a:lnTo>
                    <a:pt x="21356" y="4574"/>
                  </a:lnTo>
                  <a:lnTo>
                    <a:pt x="19992" y="4574"/>
                  </a:lnTo>
                  <a:lnTo>
                    <a:pt x="19992" y="3299"/>
                  </a:lnTo>
                  <a:close/>
                  <a:moveTo>
                    <a:pt x="22886" y="3299"/>
                  </a:moveTo>
                  <a:lnTo>
                    <a:pt x="22886" y="4574"/>
                  </a:lnTo>
                  <a:lnTo>
                    <a:pt x="21522" y="4574"/>
                  </a:lnTo>
                  <a:lnTo>
                    <a:pt x="21522" y="3299"/>
                  </a:lnTo>
                  <a:close/>
                  <a:moveTo>
                    <a:pt x="24402" y="3299"/>
                  </a:moveTo>
                  <a:lnTo>
                    <a:pt x="24402" y="4574"/>
                  </a:lnTo>
                  <a:lnTo>
                    <a:pt x="23036" y="4574"/>
                  </a:lnTo>
                  <a:lnTo>
                    <a:pt x="23036" y="3299"/>
                  </a:lnTo>
                  <a:close/>
                  <a:moveTo>
                    <a:pt x="25736" y="3299"/>
                  </a:moveTo>
                  <a:lnTo>
                    <a:pt x="25736" y="4574"/>
                  </a:lnTo>
                  <a:lnTo>
                    <a:pt x="24551" y="4574"/>
                  </a:lnTo>
                  <a:lnTo>
                    <a:pt x="24551" y="3299"/>
                  </a:lnTo>
                  <a:close/>
                  <a:moveTo>
                    <a:pt x="27251" y="3299"/>
                  </a:moveTo>
                  <a:lnTo>
                    <a:pt x="27251" y="4574"/>
                  </a:lnTo>
                  <a:lnTo>
                    <a:pt x="25886" y="4574"/>
                  </a:lnTo>
                  <a:lnTo>
                    <a:pt x="25886" y="3299"/>
                  </a:lnTo>
                  <a:close/>
                  <a:moveTo>
                    <a:pt x="28781" y="3299"/>
                  </a:moveTo>
                  <a:lnTo>
                    <a:pt x="28781" y="4574"/>
                  </a:lnTo>
                  <a:lnTo>
                    <a:pt x="27415" y="4574"/>
                  </a:lnTo>
                  <a:lnTo>
                    <a:pt x="27415" y="3299"/>
                  </a:lnTo>
                  <a:close/>
                  <a:moveTo>
                    <a:pt x="30115" y="3299"/>
                  </a:moveTo>
                  <a:lnTo>
                    <a:pt x="30115" y="4574"/>
                  </a:lnTo>
                  <a:lnTo>
                    <a:pt x="28931" y="4574"/>
                  </a:lnTo>
                  <a:lnTo>
                    <a:pt x="28931" y="3299"/>
                  </a:lnTo>
                  <a:close/>
                  <a:moveTo>
                    <a:pt x="31630" y="3299"/>
                  </a:moveTo>
                  <a:lnTo>
                    <a:pt x="31630" y="4574"/>
                  </a:lnTo>
                  <a:lnTo>
                    <a:pt x="30265" y="4574"/>
                  </a:lnTo>
                  <a:lnTo>
                    <a:pt x="30265" y="3299"/>
                  </a:lnTo>
                  <a:close/>
                  <a:moveTo>
                    <a:pt x="33160" y="3299"/>
                  </a:moveTo>
                  <a:lnTo>
                    <a:pt x="33160" y="4574"/>
                  </a:lnTo>
                  <a:lnTo>
                    <a:pt x="31780" y="4574"/>
                  </a:lnTo>
                  <a:lnTo>
                    <a:pt x="31780" y="3299"/>
                  </a:lnTo>
                  <a:close/>
                  <a:moveTo>
                    <a:pt x="34674" y="3299"/>
                  </a:moveTo>
                  <a:lnTo>
                    <a:pt x="34674" y="4574"/>
                  </a:lnTo>
                  <a:lnTo>
                    <a:pt x="33310" y="4574"/>
                  </a:lnTo>
                  <a:lnTo>
                    <a:pt x="33310" y="3299"/>
                  </a:lnTo>
                  <a:close/>
                  <a:moveTo>
                    <a:pt x="36189" y="3299"/>
                  </a:moveTo>
                  <a:lnTo>
                    <a:pt x="36189" y="4574"/>
                  </a:lnTo>
                  <a:lnTo>
                    <a:pt x="34824" y="4574"/>
                  </a:lnTo>
                  <a:lnTo>
                    <a:pt x="34824" y="3299"/>
                  </a:lnTo>
                  <a:close/>
                  <a:moveTo>
                    <a:pt x="37719" y="3299"/>
                  </a:moveTo>
                  <a:lnTo>
                    <a:pt x="37719" y="4574"/>
                  </a:lnTo>
                  <a:lnTo>
                    <a:pt x="36354" y="4574"/>
                  </a:lnTo>
                  <a:lnTo>
                    <a:pt x="36354" y="3299"/>
                  </a:lnTo>
                  <a:close/>
                  <a:moveTo>
                    <a:pt x="39233" y="3299"/>
                  </a:moveTo>
                  <a:lnTo>
                    <a:pt x="39233" y="4574"/>
                  </a:lnTo>
                  <a:lnTo>
                    <a:pt x="37869" y="4574"/>
                  </a:lnTo>
                  <a:lnTo>
                    <a:pt x="37869" y="3299"/>
                  </a:lnTo>
                  <a:close/>
                  <a:moveTo>
                    <a:pt x="40763" y="3299"/>
                  </a:moveTo>
                  <a:lnTo>
                    <a:pt x="40763" y="4574"/>
                  </a:lnTo>
                  <a:lnTo>
                    <a:pt x="39399" y="4574"/>
                  </a:lnTo>
                  <a:lnTo>
                    <a:pt x="39399" y="3299"/>
                  </a:lnTo>
                  <a:close/>
                  <a:moveTo>
                    <a:pt x="42278" y="3299"/>
                  </a:moveTo>
                  <a:lnTo>
                    <a:pt x="42278" y="4574"/>
                  </a:lnTo>
                  <a:lnTo>
                    <a:pt x="40913" y="4574"/>
                  </a:lnTo>
                  <a:lnTo>
                    <a:pt x="40913" y="3299"/>
                  </a:lnTo>
                  <a:close/>
                  <a:moveTo>
                    <a:pt x="43732" y="3299"/>
                  </a:moveTo>
                  <a:lnTo>
                    <a:pt x="43732" y="4574"/>
                  </a:lnTo>
                  <a:lnTo>
                    <a:pt x="42428" y="4574"/>
                  </a:lnTo>
                  <a:lnTo>
                    <a:pt x="42428" y="3299"/>
                  </a:lnTo>
                  <a:close/>
                  <a:moveTo>
                    <a:pt x="45187" y="3299"/>
                  </a:moveTo>
                  <a:lnTo>
                    <a:pt x="45187" y="4574"/>
                  </a:lnTo>
                  <a:lnTo>
                    <a:pt x="43882" y="4574"/>
                  </a:lnTo>
                  <a:lnTo>
                    <a:pt x="43882" y="3299"/>
                  </a:lnTo>
                  <a:close/>
                  <a:moveTo>
                    <a:pt x="46627" y="3299"/>
                  </a:moveTo>
                  <a:lnTo>
                    <a:pt x="46627" y="4574"/>
                  </a:lnTo>
                  <a:lnTo>
                    <a:pt x="45337" y="4574"/>
                  </a:lnTo>
                  <a:lnTo>
                    <a:pt x="45337" y="3299"/>
                  </a:lnTo>
                  <a:close/>
                  <a:moveTo>
                    <a:pt x="1606" y="4784"/>
                  </a:moveTo>
                  <a:lnTo>
                    <a:pt x="1606" y="6059"/>
                  </a:lnTo>
                  <a:lnTo>
                    <a:pt x="241" y="6059"/>
                  </a:lnTo>
                  <a:lnTo>
                    <a:pt x="241" y="4784"/>
                  </a:lnTo>
                  <a:close/>
                  <a:moveTo>
                    <a:pt x="3120" y="4784"/>
                  </a:moveTo>
                  <a:lnTo>
                    <a:pt x="3120" y="6059"/>
                  </a:lnTo>
                  <a:lnTo>
                    <a:pt x="1756" y="6059"/>
                  </a:lnTo>
                  <a:lnTo>
                    <a:pt x="1756" y="4784"/>
                  </a:lnTo>
                  <a:close/>
                  <a:moveTo>
                    <a:pt x="4650" y="4784"/>
                  </a:moveTo>
                  <a:lnTo>
                    <a:pt x="4650" y="6059"/>
                  </a:lnTo>
                  <a:lnTo>
                    <a:pt x="3286" y="6059"/>
                  </a:lnTo>
                  <a:lnTo>
                    <a:pt x="3286" y="4784"/>
                  </a:lnTo>
                  <a:close/>
                  <a:moveTo>
                    <a:pt x="6165" y="4784"/>
                  </a:moveTo>
                  <a:lnTo>
                    <a:pt x="6165" y="6059"/>
                  </a:lnTo>
                  <a:lnTo>
                    <a:pt x="4800" y="6059"/>
                  </a:lnTo>
                  <a:lnTo>
                    <a:pt x="4800" y="4784"/>
                  </a:lnTo>
                  <a:close/>
                  <a:moveTo>
                    <a:pt x="7679" y="4784"/>
                  </a:moveTo>
                  <a:lnTo>
                    <a:pt x="7679" y="6059"/>
                  </a:lnTo>
                  <a:lnTo>
                    <a:pt x="6315" y="6059"/>
                  </a:lnTo>
                  <a:lnTo>
                    <a:pt x="6315" y="4784"/>
                  </a:lnTo>
                  <a:close/>
                  <a:moveTo>
                    <a:pt x="9209" y="4784"/>
                  </a:moveTo>
                  <a:lnTo>
                    <a:pt x="9209" y="6059"/>
                  </a:lnTo>
                  <a:lnTo>
                    <a:pt x="7845" y="6059"/>
                  </a:lnTo>
                  <a:lnTo>
                    <a:pt x="7845" y="4784"/>
                  </a:lnTo>
                  <a:close/>
                  <a:moveTo>
                    <a:pt x="10724" y="4784"/>
                  </a:moveTo>
                  <a:lnTo>
                    <a:pt x="10724" y="6059"/>
                  </a:lnTo>
                  <a:lnTo>
                    <a:pt x="9359" y="6059"/>
                  </a:lnTo>
                  <a:lnTo>
                    <a:pt x="9359" y="4784"/>
                  </a:lnTo>
                  <a:close/>
                  <a:moveTo>
                    <a:pt x="12238" y="4784"/>
                  </a:moveTo>
                  <a:lnTo>
                    <a:pt x="12238" y="6059"/>
                  </a:lnTo>
                  <a:lnTo>
                    <a:pt x="10874" y="6059"/>
                  </a:lnTo>
                  <a:lnTo>
                    <a:pt x="10874" y="4784"/>
                  </a:lnTo>
                  <a:close/>
                  <a:moveTo>
                    <a:pt x="13768" y="4784"/>
                  </a:moveTo>
                  <a:lnTo>
                    <a:pt x="13768" y="6059"/>
                  </a:lnTo>
                  <a:lnTo>
                    <a:pt x="12404" y="6059"/>
                  </a:lnTo>
                  <a:lnTo>
                    <a:pt x="12404" y="4784"/>
                  </a:lnTo>
                  <a:close/>
                  <a:moveTo>
                    <a:pt x="15283" y="4784"/>
                  </a:moveTo>
                  <a:lnTo>
                    <a:pt x="15283" y="6059"/>
                  </a:lnTo>
                  <a:lnTo>
                    <a:pt x="13918" y="6059"/>
                  </a:lnTo>
                  <a:lnTo>
                    <a:pt x="13918" y="4784"/>
                  </a:lnTo>
                  <a:close/>
                  <a:moveTo>
                    <a:pt x="16797" y="4784"/>
                  </a:moveTo>
                  <a:lnTo>
                    <a:pt x="16797" y="6059"/>
                  </a:lnTo>
                  <a:lnTo>
                    <a:pt x="15433" y="6059"/>
                  </a:lnTo>
                  <a:lnTo>
                    <a:pt x="15433" y="4784"/>
                  </a:lnTo>
                  <a:close/>
                  <a:moveTo>
                    <a:pt x="18327" y="4784"/>
                  </a:moveTo>
                  <a:lnTo>
                    <a:pt x="18327" y="6059"/>
                  </a:lnTo>
                  <a:lnTo>
                    <a:pt x="16963" y="6059"/>
                  </a:lnTo>
                  <a:lnTo>
                    <a:pt x="16963" y="4784"/>
                  </a:lnTo>
                  <a:close/>
                  <a:moveTo>
                    <a:pt x="19842" y="4784"/>
                  </a:moveTo>
                  <a:lnTo>
                    <a:pt x="19842" y="6059"/>
                  </a:lnTo>
                  <a:lnTo>
                    <a:pt x="18477" y="6059"/>
                  </a:lnTo>
                  <a:lnTo>
                    <a:pt x="18477" y="4784"/>
                  </a:lnTo>
                  <a:close/>
                  <a:moveTo>
                    <a:pt x="21356" y="4784"/>
                  </a:moveTo>
                  <a:lnTo>
                    <a:pt x="21356" y="6059"/>
                  </a:lnTo>
                  <a:lnTo>
                    <a:pt x="19992" y="6059"/>
                  </a:lnTo>
                  <a:lnTo>
                    <a:pt x="19992" y="4784"/>
                  </a:lnTo>
                  <a:close/>
                  <a:moveTo>
                    <a:pt x="22886" y="4784"/>
                  </a:moveTo>
                  <a:lnTo>
                    <a:pt x="22886" y="6059"/>
                  </a:lnTo>
                  <a:lnTo>
                    <a:pt x="21522" y="6059"/>
                  </a:lnTo>
                  <a:lnTo>
                    <a:pt x="21522" y="4784"/>
                  </a:lnTo>
                  <a:close/>
                  <a:moveTo>
                    <a:pt x="24402" y="4784"/>
                  </a:moveTo>
                  <a:lnTo>
                    <a:pt x="24402" y="6059"/>
                  </a:lnTo>
                  <a:lnTo>
                    <a:pt x="23036" y="6059"/>
                  </a:lnTo>
                  <a:lnTo>
                    <a:pt x="23036" y="4784"/>
                  </a:lnTo>
                  <a:close/>
                  <a:moveTo>
                    <a:pt x="25736" y="4784"/>
                  </a:moveTo>
                  <a:lnTo>
                    <a:pt x="25736" y="6059"/>
                  </a:lnTo>
                  <a:lnTo>
                    <a:pt x="24551" y="6059"/>
                  </a:lnTo>
                  <a:lnTo>
                    <a:pt x="24551" y="4784"/>
                  </a:lnTo>
                  <a:close/>
                  <a:moveTo>
                    <a:pt x="27251" y="4784"/>
                  </a:moveTo>
                  <a:lnTo>
                    <a:pt x="27251" y="6059"/>
                  </a:lnTo>
                  <a:lnTo>
                    <a:pt x="25886" y="6059"/>
                  </a:lnTo>
                  <a:lnTo>
                    <a:pt x="25886" y="4784"/>
                  </a:lnTo>
                  <a:close/>
                  <a:moveTo>
                    <a:pt x="28781" y="4784"/>
                  </a:moveTo>
                  <a:lnTo>
                    <a:pt x="28781" y="6059"/>
                  </a:lnTo>
                  <a:lnTo>
                    <a:pt x="27415" y="6059"/>
                  </a:lnTo>
                  <a:lnTo>
                    <a:pt x="27415" y="4784"/>
                  </a:lnTo>
                  <a:close/>
                  <a:moveTo>
                    <a:pt x="30115" y="4784"/>
                  </a:moveTo>
                  <a:lnTo>
                    <a:pt x="30115" y="6059"/>
                  </a:lnTo>
                  <a:lnTo>
                    <a:pt x="28931" y="6059"/>
                  </a:lnTo>
                  <a:lnTo>
                    <a:pt x="28931" y="4784"/>
                  </a:lnTo>
                  <a:close/>
                  <a:moveTo>
                    <a:pt x="31630" y="4784"/>
                  </a:moveTo>
                  <a:lnTo>
                    <a:pt x="31630" y="6059"/>
                  </a:lnTo>
                  <a:lnTo>
                    <a:pt x="30265" y="6059"/>
                  </a:lnTo>
                  <a:lnTo>
                    <a:pt x="30265" y="4784"/>
                  </a:lnTo>
                  <a:close/>
                  <a:moveTo>
                    <a:pt x="33160" y="4784"/>
                  </a:moveTo>
                  <a:lnTo>
                    <a:pt x="33160" y="6059"/>
                  </a:lnTo>
                  <a:lnTo>
                    <a:pt x="31780" y="6059"/>
                  </a:lnTo>
                  <a:lnTo>
                    <a:pt x="31780" y="4784"/>
                  </a:lnTo>
                  <a:close/>
                  <a:moveTo>
                    <a:pt x="34674" y="4784"/>
                  </a:moveTo>
                  <a:lnTo>
                    <a:pt x="34674" y="6059"/>
                  </a:lnTo>
                  <a:lnTo>
                    <a:pt x="33310" y="6059"/>
                  </a:lnTo>
                  <a:lnTo>
                    <a:pt x="33310" y="4784"/>
                  </a:lnTo>
                  <a:close/>
                  <a:moveTo>
                    <a:pt x="36189" y="4784"/>
                  </a:moveTo>
                  <a:lnTo>
                    <a:pt x="36189" y="6059"/>
                  </a:lnTo>
                  <a:lnTo>
                    <a:pt x="34824" y="6059"/>
                  </a:lnTo>
                  <a:lnTo>
                    <a:pt x="34824" y="4784"/>
                  </a:lnTo>
                  <a:close/>
                  <a:moveTo>
                    <a:pt x="37719" y="4784"/>
                  </a:moveTo>
                  <a:lnTo>
                    <a:pt x="37719" y="6059"/>
                  </a:lnTo>
                  <a:lnTo>
                    <a:pt x="36354" y="6059"/>
                  </a:lnTo>
                  <a:lnTo>
                    <a:pt x="36354" y="4784"/>
                  </a:lnTo>
                  <a:close/>
                  <a:moveTo>
                    <a:pt x="39233" y="4784"/>
                  </a:moveTo>
                  <a:lnTo>
                    <a:pt x="39233" y="6059"/>
                  </a:lnTo>
                  <a:lnTo>
                    <a:pt x="37869" y="6059"/>
                  </a:lnTo>
                  <a:lnTo>
                    <a:pt x="37869" y="4784"/>
                  </a:lnTo>
                  <a:close/>
                  <a:moveTo>
                    <a:pt x="40763" y="4784"/>
                  </a:moveTo>
                  <a:lnTo>
                    <a:pt x="40763" y="6059"/>
                  </a:lnTo>
                  <a:lnTo>
                    <a:pt x="39399" y="6059"/>
                  </a:lnTo>
                  <a:lnTo>
                    <a:pt x="39399" y="4784"/>
                  </a:lnTo>
                  <a:close/>
                  <a:moveTo>
                    <a:pt x="42278" y="4784"/>
                  </a:moveTo>
                  <a:lnTo>
                    <a:pt x="42278" y="6059"/>
                  </a:lnTo>
                  <a:lnTo>
                    <a:pt x="40913" y="6059"/>
                  </a:lnTo>
                  <a:lnTo>
                    <a:pt x="40913" y="4784"/>
                  </a:lnTo>
                  <a:close/>
                  <a:moveTo>
                    <a:pt x="43732" y="4784"/>
                  </a:moveTo>
                  <a:lnTo>
                    <a:pt x="43732" y="6059"/>
                  </a:lnTo>
                  <a:lnTo>
                    <a:pt x="42428" y="6059"/>
                  </a:lnTo>
                  <a:lnTo>
                    <a:pt x="42428" y="4784"/>
                  </a:lnTo>
                  <a:close/>
                  <a:moveTo>
                    <a:pt x="45187" y="4784"/>
                  </a:moveTo>
                  <a:lnTo>
                    <a:pt x="45187" y="6059"/>
                  </a:lnTo>
                  <a:lnTo>
                    <a:pt x="43882" y="6059"/>
                  </a:lnTo>
                  <a:lnTo>
                    <a:pt x="43882" y="4784"/>
                  </a:lnTo>
                  <a:close/>
                  <a:moveTo>
                    <a:pt x="1606" y="6253"/>
                  </a:moveTo>
                  <a:lnTo>
                    <a:pt x="1606" y="7573"/>
                  </a:lnTo>
                  <a:lnTo>
                    <a:pt x="241" y="7573"/>
                  </a:lnTo>
                  <a:lnTo>
                    <a:pt x="241" y="6253"/>
                  </a:lnTo>
                  <a:close/>
                  <a:moveTo>
                    <a:pt x="3120" y="6253"/>
                  </a:moveTo>
                  <a:lnTo>
                    <a:pt x="3120" y="7573"/>
                  </a:lnTo>
                  <a:lnTo>
                    <a:pt x="1756" y="7573"/>
                  </a:lnTo>
                  <a:lnTo>
                    <a:pt x="1756" y="6253"/>
                  </a:lnTo>
                  <a:close/>
                  <a:moveTo>
                    <a:pt x="4650" y="6253"/>
                  </a:moveTo>
                  <a:lnTo>
                    <a:pt x="4650" y="7573"/>
                  </a:lnTo>
                  <a:lnTo>
                    <a:pt x="3286" y="7573"/>
                  </a:lnTo>
                  <a:lnTo>
                    <a:pt x="3286" y="6253"/>
                  </a:lnTo>
                  <a:close/>
                  <a:moveTo>
                    <a:pt x="6165" y="6253"/>
                  </a:moveTo>
                  <a:lnTo>
                    <a:pt x="6165" y="7573"/>
                  </a:lnTo>
                  <a:lnTo>
                    <a:pt x="4800" y="7573"/>
                  </a:lnTo>
                  <a:lnTo>
                    <a:pt x="4800" y="6253"/>
                  </a:lnTo>
                  <a:close/>
                  <a:moveTo>
                    <a:pt x="7679" y="6253"/>
                  </a:moveTo>
                  <a:lnTo>
                    <a:pt x="7679" y="7573"/>
                  </a:lnTo>
                  <a:lnTo>
                    <a:pt x="6315" y="7573"/>
                  </a:lnTo>
                  <a:lnTo>
                    <a:pt x="6315" y="6253"/>
                  </a:lnTo>
                  <a:close/>
                  <a:moveTo>
                    <a:pt x="9209" y="6253"/>
                  </a:moveTo>
                  <a:lnTo>
                    <a:pt x="9209" y="7573"/>
                  </a:lnTo>
                  <a:lnTo>
                    <a:pt x="7845" y="7573"/>
                  </a:lnTo>
                  <a:lnTo>
                    <a:pt x="7845" y="6253"/>
                  </a:lnTo>
                  <a:close/>
                  <a:moveTo>
                    <a:pt x="10724" y="6253"/>
                  </a:moveTo>
                  <a:lnTo>
                    <a:pt x="10724" y="7573"/>
                  </a:lnTo>
                  <a:lnTo>
                    <a:pt x="9359" y="7573"/>
                  </a:lnTo>
                  <a:lnTo>
                    <a:pt x="9359" y="6253"/>
                  </a:lnTo>
                  <a:close/>
                  <a:moveTo>
                    <a:pt x="12238" y="6253"/>
                  </a:moveTo>
                  <a:lnTo>
                    <a:pt x="12238" y="7573"/>
                  </a:lnTo>
                  <a:lnTo>
                    <a:pt x="10874" y="7573"/>
                  </a:lnTo>
                  <a:lnTo>
                    <a:pt x="10874" y="6253"/>
                  </a:lnTo>
                  <a:close/>
                  <a:moveTo>
                    <a:pt x="13768" y="6253"/>
                  </a:moveTo>
                  <a:lnTo>
                    <a:pt x="13768" y="7573"/>
                  </a:lnTo>
                  <a:lnTo>
                    <a:pt x="12404" y="7573"/>
                  </a:lnTo>
                  <a:lnTo>
                    <a:pt x="12404" y="6253"/>
                  </a:lnTo>
                  <a:close/>
                  <a:moveTo>
                    <a:pt x="15283" y="6253"/>
                  </a:moveTo>
                  <a:lnTo>
                    <a:pt x="15283" y="7573"/>
                  </a:lnTo>
                  <a:lnTo>
                    <a:pt x="13918" y="7573"/>
                  </a:lnTo>
                  <a:lnTo>
                    <a:pt x="13918" y="6253"/>
                  </a:lnTo>
                  <a:close/>
                  <a:moveTo>
                    <a:pt x="16797" y="6253"/>
                  </a:moveTo>
                  <a:lnTo>
                    <a:pt x="16797" y="7573"/>
                  </a:lnTo>
                  <a:lnTo>
                    <a:pt x="15433" y="7573"/>
                  </a:lnTo>
                  <a:lnTo>
                    <a:pt x="15433" y="6253"/>
                  </a:lnTo>
                  <a:close/>
                  <a:moveTo>
                    <a:pt x="18327" y="6253"/>
                  </a:moveTo>
                  <a:lnTo>
                    <a:pt x="18327" y="7573"/>
                  </a:lnTo>
                  <a:lnTo>
                    <a:pt x="16963" y="7573"/>
                  </a:lnTo>
                  <a:lnTo>
                    <a:pt x="16963" y="6253"/>
                  </a:lnTo>
                  <a:close/>
                  <a:moveTo>
                    <a:pt x="19842" y="6253"/>
                  </a:moveTo>
                  <a:lnTo>
                    <a:pt x="19842" y="7573"/>
                  </a:lnTo>
                  <a:lnTo>
                    <a:pt x="18477" y="7573"/>
                  </a:lnTo>
                  <a:lnTo>
                    <a:pt x="18477" y="6253"/>
                  </a:lnTo>
                  <a:close/>
                  <a:moveTo>
                    <a:pt x="21356" y="6253"/>
                  </a:moveTo>
                  <a:lnTo>
                    <a:pt x="21356" y="7573"/>
                  </a:lnTo>
                  <a:lnTo>
                    <a:pt x="19992" y="7573"/>
                  </a:lnTo>
                  <a:lnTo>
                    <a:pt x="19992" y="6253"/>
                  </a:lnTo>
                  <a:close/>
                  <a:moveTo>
                    <a:pt x="22886" y="6253"/>
                  </a:moveTo>
                  <a:lnTo>
                    <a:pt x="22886" y="7573"/>
                  </a:lnTo>
                  <a:lnTo>
                    <a:pt x="21522" y="7573"/>
                  </a:lnTo>
                  <a:lnTo>
                    <a:pt x="21522" y="6253"/>
                  </a:lnTo>
                  <a:close/>
                  <a:moveTo>
                    <a:pt x="24402" y="6253"/>
                  </a:moveTo>
                  <a:lnTo>
                    <a:pt x="24402" y="7573"/>
                  </a:lnTo>
                  <a:lnTo>
                    <a:pt x="23036" y="7573"/>
                  </a:lnTo>
                  <a:lnTo>
                    <a:pt x="23036" y="6253"/>
                  </a:lnTo>
                  <a:close/>
                  <a:moveTo>
                    <a:pt x="25736" y="6253"/>
                  </a:moveTo>
                  <a:lnTo>
                    <a:pt x="25736" y="7573"/>
                  </a:lnTo>
                  <a:lnTo>
                    <a:pt x="24551" y="7573"/>
                  </a:lnTo>
                  <a:lnTo>
                    <a:pt x="24551" y="6253"/>
                  </a:lnTo>
                  <a:close/>
                  <a:moveTo>
                    <a:pt x="27251" y="6253"/>
                  </a:moveTo>
                  <a:lnTo>
                    <a:pt x="27251" y="7573"/>
                  </a:lnTo>
                  <a:lnTo>
                    <a:pt x="25886" y="7573"/>
                  </a:lnTo>
                  <a:lnTo>
                    <a:pt x="25886" y="6253"/>
                  </a:lnTo>
                  <a:close/>
                  <a:moveTo>
                    <a:pt x="28781" y="6253"/>
                  </a:moveTo>
                  <a:lnTo>
                    <a:pt x="28781" y="7573"/>
                  </a:lnTo>
                  <a:lnTo>
                    <a:pt x="27415" y="7573"/>
                  </a:lnTo>
                  <a:lnTo>
                    <a:pt x="27415" y="6253"/>
                  </a:lnTo>
                  <a:close/>
                  <a:moveTo>
                    <a:pt x="30115" y="6253"/>
                  </a:moveTo>
                  <a:lnTo>
                    <a:pt x="30115" y="7573"/>
                  </a:lnTo>
                  <a:lnTo>
                    <a:pt x="28931" y="7573"/>
                  </a:lnTo>
                  <a:lnTo>
                    <a:pt x="28931" y="6253"/>
                  </a:lnTo>
                  <a:close/>
                  <a:moveTo>
                    <a:pt x="31630" y="6253"/>
                  </a:moveTo>
                  <a:lnTo>
                    <a:pt x="31630" y="7573"/>
                  </a:lnTo>
                  <a:lnTo>
                    <a:pt x="30265" y="7573"/>
                  </a:lnTo>
                  <a:lnTo>
                    <a:pt x="30265" y="6253"/>
                  </a:lnTo>
                  <a:close/>
                  <a:moveTo>
                    <a:pt x="33160" y="6253"/>
                  </a:moveTo>
                  <a:lnTo>
                    <a:pt x="33160" y="7573"/>
                  </a:lnTo>
                  <a:lnTo>
                    <a:pt x="31780" y="7573"/>
                  </a:lnTo>
                  <a:lnTo>
                    <a:pt x="31780" y="6253"/>
                  </a:lnTo>
                  <a:close/>
                  <a:moveTo>
                    <a:pt x="34674" y="6253"/>
                  </a:moveTo>
                  <a:lnTo>
                    <a:pt x="34674" y="7573"/>
                  </a:lnTo>
                  <a:lnTo>
                    <a:pt x="33310" y="7573"/>
                  </a:lnTo>
                  <a:lnTo>
                    <a:pt x="33310" y="6253"/>
                  </a:lnTo>
                  <a:close/>
                  <a:moveTo>
                    <a:pt x="36189" y="6253"/>
                  </a:moveTo>
                  <a:lnTo>
                    <a:pt x="36189" y="7573"/>
                  </a:lnTo>
                  <a:lnTo>
                    <a:pt x="34824" y="7573"/>
                  </a:lnTo>
                  <a:lnTo>
                    <a:pt x="34824" y="6253"/>
                  </a:lnTo>
                  <a:close/>
                  <a:moveTo>
                    <a:pt x="37719" y="6253"/>
                  </a:moveTo>
                  <a:lnTo>
                    <a:pt x="37719" y="7573"/>
                  </a:lnTo>
                  <a:lnTo>
                    <a:pt x="36354" y="7573"/>
                  </a:lnTo>
                  <a:lnTo>
                    <a:pt x="36354" y="6253"/>
                  </a:lnTo>
                  <a:close/>
                  <a:moveTo>
                    <a:pt x="39233" y="6253"/>
                  </a:moveTo>
                  <a:lnTo>
                    <a:pt x="39233" y="7573"/>
                  </a:lnTo>
                  <a:lnTo>
                    <a:pt x="37869" y="7573"/>
                  </a:lnTo>
                  <a:lnTo>
                    <a:pt x="37869" y="6253"/>
                  </a:lnTo>
                  <a:close/>
                  <a:moveTo>
                    <a:pt x="40763" y="6253"/>
                  </a:moveTo>
                  <a:lnTo>
                    <a:pt x="40763" y="7573"/>
                  </a:lnTo>
                  <a:lnTo>
                    <a:pt x="39399" y="7573"/>
                  </a:lnTo>
                  <a:lnTo>
                    <a:pt x="39399" y="6253"/>
                  </a:lnTo>
                  <a:close/>
                  <a:moveTo>
                    <a:pt x="42278" y="6253"/>
                  </a:moveTo>
                  <a:lnTo>
                    <a:pt x="42278" y="7573"/>
                  </a:lnTo>
                  <a:lnTo>
                    <a:pt x="40913" y="7573"/>
                  </a:lnTo>
                  <a:lnTo>
                    <a:pt x="40913" y="6253"/>
                  </a:lnTo>
                  <a:close/>
                  <a:moveTo>
                    <a:pt x="1606" y="7783"/>
                  </a:moveTo>
                  <a:lnTo>
                    <a:pt x="1606" y="9103"/>
                  </a:lnTo>
                  <a:lnTo>
                    <a:pt x="241" y="9103"/>
                  </a:lnTo>
                  <a:lnTo>
                    <a:pt x="241" y="7783"/>
                  </a:lnTo>
                  <a:close/>
                  <a:moveTo>
                    <a:pt x="3120" y="7783"/>
                  </a:moveTo>
                  <a:lnTo>
                    <a:pt x="3120" y="9103"/>
                  </a:lnTo>
                  <a:lnTo>
                    <a:pt x="1756" y="9103"/>
                  </a:lnTo>
                  <a:lnTo>
                    <a:pt x="1756" y="7783"/>
                  </a:lnTo>
                  <a:close/>
                  <a:moveTo>
                    <a:pt x="4650" y="7783"/>
                  </a:moveTo>
                  <a:lnTo>
                    <a:pt x="4650" y="9103"/>
                  </a:lnTo>
                  <a:lnTo>
                    <a:pt x="3286" y="9103"/>
                  </a:lnTo>
                  <a:lnTo>
                    <a:pt x="3286" y="7783"/>
                  </a:lnTo>
                  <a:close/>
                  <a:moveTo>
                    <a:pt x="6165" y="7783"/>
                  </a:moveTo>
                  <a:lnTo>
                    <a:pt x="6165" y="9103"/>
                  </a:lnTo>
                  <a:lnTo>
                    <a:pt x="4800" y="9103"/>
                  </a:lnTo>
                  <a:lnTo>
                    <a:pt x="4800" y="7783"/>
                  </a:lnTo>
                  <a:close/>
                  <a:moveTo>
                    <a:pt x="7679" y="7783"/>
                  </a:moveTo>
                  <a:lnTo>
                    <a:pt x="7679" y="9103"/>
                  </a:lnTo>
                  <a:lnTo>
                    <a:pt x="6315" y="9103"/>
                  </a:lnTo>
                  <a:lnTo>
                    <a:pt x="6315" y="7783"/>
                  </a:lnTo>
                  <a:close/>
                  <a:moveTo>
                    <a:pt x="9209" y="7783"/>
                  </a:moveTo>
                  <a:lnTo>
                    <a:pt x="9209" y="9103"/>
                  </a:lnTo>
                  <a:lnTo>
                    <a:pt x="7845" y="9103"/>
                  </a:lnTo>
                  <a:lnTo>
                    <a:pt x="7845" y="7783"/>
                  </a:lnTo>
                  <a:close/>
                  <a:moveTo>
                    <a:pt x="10724" y="7783"/>
                  </a:moveTo>
                  <a:lnTo>
                    <a:pt x="10724" y="9103"/>
                  </a:lnTo>
                  <a:lnTo>
                    <a:pt x="9359" y="9103"/>
                  </a:lnTo>
                  <a:lnTo>
                    <a:pt x="9359" y="7783"/>
                  </a:lnTo>
                  <a:close/>
                  <a:moveTo>
                    <a:pt x="12238" y="7783"/>
                  </a:moveTo>
                  <a:lnTo>
                    <a:pt x="12238" y="9103"/>
                  </a:lnTo>
                  <a:lnTo>
                    <a:pt x="10874" y="9103"/>
                  </a:lnTo>
                  <a:lnTo>
                    <a:pt x="10874" y="7783"/>
                  </a:lnTo>
                  <a:close/>
                  <a:moveTo>
                    <a:pt x="13768" y="7783"/>
                  </a:moveTo>
                  <a:lnTo>
                    <a:pt x="13768" y="9103"/>
                  </a:lnTo>
                  <a:lnTo>
                    <a:pt x="12404" y="9103"/>
                  </a:lnTo>
                  <a:lnTo>
                    <a:pt x="12404" y="7783"/>
                  </a:lnTo>
                  <a:close/>
                  <a:moveTo>
                    <a:pt x="15283" y="7783"/>
                  </a:moveTo>
                  <a:lnTo>
                    <a:pt x="15283" y="9103"/>
                  </a:lnTo>
                  <a:lnTo>
                    <a:pt x="13918" y="9103"/>
                  </a:lnTo>
                  <a:lnTo>
                    <a:pt x="13918" y="7783"/>
                  </a:lnTo>
                  <a:close/>
                  <a:moveTo>
                    <a:pt x="16797" y="7783"/>
                  </a:moveTo>
                  <a:lnTo>
                    <a:pt x="16797" y="9103"/>
                  </a:lnTo>
                  <a:lnTo>
                    <a:pt x="15433" y="9103"/>
                  </a:lnTo>
                  <a:lnTo>
                    <a:pt x="15433" y="7783"/>
                  </a:lnTo>
                  <a:close/>
                  <a:moveTo>
                    <a:pt x="18327" y="7783"/>
                  </a:moveTo>
                  <a:lnTo>
                    <a:pt x="18327" y="9103"/>
                  </a:lnTo>
                  <a:lnTo>
                    <a:pt x="16963" y="9103"/>
                  </a:lnTo>
                  <a:lnTo>
                    <a:pt x="16963" y="7783"/>
                  </a:lnTo>
                  <a:close/>
                  <a:moveTo>
                    <a:pt x="19842" y="7783"/>
                  </a:moveTo>
                  <a:lnTo>
                    <a:pt x="19842" y="9103"/>
                  </a:lnTo>
                  <a:lnTo>
                    <a:pt x="18477" y="9103"/>
                  </a:lnTo>
                  <a:lnTo>
                    <a:pt x="18477" y="7783"/>
                  </a:lnTo>
                  <a:close/>
                  <a:moveTo>
                    <a:pt x="21356" y="7783"/>
                  </a:moveTo>
                  <a:lnTo>
                    <a:pt x="21356" y="9103"/>
                  </a:lnTo>
                  <a:lnTo>
                    <a:pt x="19992" y="9103"/>
                  </a:lnTo>
                  <a:lnTo>
                    <a:pt x="19992" y="7783"/>
                  </a:lnTo>
                  <a:close/>
                  <a:moveTo>
                    <a:pt x="22886" y="7783"/>
                  </a:moveTo>
                  <a:lnTo>
                    <a:pt x="22886" y="9103"/>
                  </a:lnTo>
                  <a:lnTo>
                    <a:pt x="21522" y="9103"/>
                  </a:lnTo>
                  <a:lnTo>
                    <a:pt x="21522" y="7783"/>
                  </a:lnTo>
                  <a:close/>
                  <a:moveTo>
                    <a:pt x="24402" y="7783"/>
                  </a:moveTo>
                  <a:lnTo>
                    <a:pt x="24402" y="9103"/>
                  </a:lnTo>
                  <a:lnTo>
                    <a:pt x="23036" y="9103"/>
                  </a:lnTo>
                  <a:lnTo>
                    <a:pt x="23036" y="7783"/>
                  </a:lnTo>
                  <a:close/>
                  <a:moveTo>
                    <a:pt x="25736" y="7783"/>
                  </a:moveTo>
                  <a:lnTo>
                    <a:pt x="25736" y="9103"/>
                  </a:lnTo>
                  <a:lnTo>
                    <a:pt x="24551" y="9103"/>
                  </a:lnTo>
                  <a:lnTo>
                    <a:pt x="24551" y="7783"/>
                  </a:lnTo>
                  <a:close/>
                  <a:moveTo>
                    <a:pt x="27251" y="7783"/>
                  </a:moveTo>
                  <a:lnTo>
                    <a:pt x="27251" y="9103"/>
                  </a:lnTo>
                  <a:lnTo>
                    <a:pt x="25886" y="9103"/>
                  </a:lnTo>
                  <a:lnTo>
                    <a:pt x="25886" y="7783"/>
                  </a:lnTo>
                  <a:close/>
                  <a:moveTo>
                    <a:pt x="28781" y="7783"/>
                  </a:moveTo>
                  <a:lnTo>
                    <a:pt x="28781" y="9103"/>
                  </a:lnTo>
                  <a:lnTo>
                    <a:pt x="27415" y="9103"/>
                  </a:lnTo>
                  <a:lnTo>
                    <a:pt x="27415" y="7783"/>
                  </a:lnTo>
                  <a:close/>
                  <a:moveTo>
                    <a:pt x="30115" y="7783"/>
                  </a:moveTo>
                  <a:lnTo>
                    <a:pt x="30115" y="9103"/>
                  </a:lnTo>
                  <a:lnTo>
                    <a:pt x="28931" y="9103"/>
                  </a:lnTo>
                  <a:lnTo>
                    <a:pt x="28931" y="7783"/>
                  </a:lnTo>
                  <a:close/>
                  <a:moveTo>
                    <a:pt x="31630" y="7783"/>
                  </a:moveTo>
                  <a:lnTo>
                    <a:pt x="31630" y="9103"/>
                  </a:lnTo>
                  <a:lnTo>
                    <a:pt x="30265" y="9103"/>
                  </a:lnTo>
                  <a:lnTo>
                    <a:pt x="30265" y="7783"/>
                  </a:lnTo>
                  <a:close/>
                  <a:moveTo>
                    <a:pt x="33160" y="7783"/>
                  </a:moveTo>
                  <a:lnTo>
                    <a:pt x="33160" y="9103"/>
                  </a:lnTo>
                  <a:lnTo>
                    <a:pt x="31780" y="9103"/>
                  </a:lnTo>
                  <a:lnTo>
                    <a:pt x="31780" y="7783"/>
                  </a:lnTo>
                  <a:close/>
                  <a:moveTo>
                    <a:pt x="34674" y="7783"/>
                  </a:moveTo>
                  <a:lnTo>
                    <a:pt x="34674" y="9103"/>
                  </a:lnTo>
                  <a:lnTo>
                    <a:pt x="33310" y="9103"/>
                  </a:lnTo>
                  <a:lnTo>
                    <a:pt x="33310" y="7783"/>
                  </a:lnTo>
                  <a:close/>
                  <a:moveTo>
                    <a:pt x="36189" y="7783"/>
                  </a:moveTo>
                  <a:lnTo>
                    <a:pt x="36189" y="9103"/>
                  </a:lnTo>
                  <a:lnTo>
                    <a:pt x="34824" y="9103"/>
                  </a:lnTo>
                  <a:lnTo>
                    <a:pt x="34824" y="7783"/>
                  </a:lnTo>
                  <a:close/>
                  <a:moveTo>
                    <a:pt x="37719" y="7783"/>
                  </a:moveTo>
                  <a:lnTo>
                    <a:pt x="37719" y="9103"/>
                  </a:lnTo>
                  <a:lnTo>
                    <a:pt x="36354" y="9103"/>
                  </a:lnTo>
                  <a:lnTo>
                    <a:pt x="36354" y="7783"/>
                  </a:lnTo>
                  <a:close/>
                  <a:moveTo>
                    <a:pt x="39233" y="7783"/>
                  </a:moveTo>
                  <a:lnTo>
                    <a:pt x="39233" y="9103"/>
                  </a:lnTo>
                  <a:lnTo>
                    <a:pt x="37869" y="9103"/>
                  </a:lnTo>
                  <a:lnTo>
                    <a:pt x="37869" y="7783"/>
                  </a:lnTo>
                  <a:close/>
                  <a:moveTo>
                    <a:pt x="40763" y="7783"/>
                  </a:moveTo>
                  <a:lnTo>
                    <a:pt x="40763" y="9103"/>
                  </a:lnTo>
                  <a:lnTo>
                    <a:pt x="39399" y="9103"/>
                  </a:lnTo>
                  <a:lnTo>
                    <a:pt x="39399" y="7783"/>
                  </a:lnTo>
                  <a:close/>
                  <a:moveTo>
                    <a:pt x="1606" y="9298"/>
                  </a:moveTo>
                  <a:lnTo>
                    <a:pt x="1606" y="10618"/>
                  </a:lnTo>
                  <a:lnTo>
                    <a:pt x="241" y="10618"/>
                  </a:lnTo>
                  <a:lnTo>
                    <a:pt x="241" y="9298"/>
                  </a:lnTo>
                  <a:close/>
                  <a:moveTo>
                    <a:pt x="3120" y="9298"/>
                  </a:moveTo>
                  <a:lnTo>
                    <a:pt x="3120" y="10618"/>
                  </a:lnTo>
                  <a:lnTo>
                    <a:pt x="1756" y="10618"/>
                  </a:lnTo>
                  <a:lnTo>
                    <a:pt x="1756" y="9298"/>
                  </a:lnTo>
                  <a:close/>
                  <a:moveTo>
                    <a:pt x="4650" y="9298"/>
                  </a:moveTo>
                  <a:lnTo>
                    <a:pt x="4650" y="10618"/>
                  </a:lnTo>
                  <a:lnTo>
                    <a:pt x="3286" y="10618"/>
                  </a:lnTo>
                  <a:lnTo>
                    <a:pt x="3286" y="9298"/>
                  </a:lnTo>
                  <a:close/>
                  <a:moveTo>
                    <a:pt x="6165" y="9298"/>
                  </a:moveTo>
                  <a:lnTo>
                    <a:pt x="6165" y="10618"/>
                  </a:lnTo>
                  <a:lnTo>
                    <a:pt x="4800" y="10618"/>
                  </a:lnTo>
                  <a:lnTo>
                    <a:pt x="4800" y="9298"/>
                  </a:lnTo>
                  <a:close/>
                  <a:moveTo>
                    <a:pt x="7679" y="9298"/>
                  </a:moveTo>
                  <a:lnTo>
                    <a:pt x="7679" y="10618"/>
                  </a:lnTo>
                  <a:lnTo>
                    <a:pt x="6315" y="10618"/>
                  </a:lnTo>
                  <a:lnTo>
                    <a:pt x="6315" y="9298"/>
                  </a:lnTo>
                  <a:close/>
                  <a:moveTo>
                    <a:pt x="9209" y="9298"/>
                  </a:moveTo>
                  <a:lnTo>
                    <a:pt x="9209" y="10618"/>
                  </a:lnTo>
                  <a:lnTo>
                    <a:pt x="7845" y="10618"/>
                  </a:lnTo>
                  <a:lnTo>
                    <a:pt x="7845" y="9298"/>
                  </a:lnTo>
                  <a:close/>
                  <a:moveTo>
                    <a:pt x="10724" y="9298"/>
                  </a:moveTo>
                  <a:lnTo>
                    <a:pt x="10724" y="10618"/>
                  </a:lnTo>
                  <a:lnTo>
                    <a:pt x="9359" y="10618"/>
                  </a:lnTo>
                  <a:lnTo>
                    <a:pt x="9359" y="9298"/>
                  </a:lnTo>
                  <a:close/>
                  <a:moveTo>
                    <a:pt x="12238" y="9298"/>
                  </a:moveTo>
                  <a:lnTo>
                    <a:pt x="12238" y="10618"/>
                  </a:lnTo>
                  <a:lnTo>
                    <a:pt x="10874" y="10618"/>
                  </a:lnTo>
                  <a:lnTo>
                    <a:pt x="10874" y="9298"/>
                  </a:lnTo>
                  <a:close/>
                  <a:moveTo>
                    <a:pt x="13768" y="9298"/>
                  </a:moveTo>
                  <a:lnTo>
                    <a:pt x="13768" y="10618"/>
                  </a:lnTo>
                  <a:lnTo>
                    <a:pt x="12404" y="10618"/>
                  </a:lnTo>
                  <a:lnTo>
                    <a:pt x="12404" y="9298"/>
                  </a:lnTo>
                  <a:close/>
                  <a:moveTo>
                    <a:pt x="15283" y="9298"/>
                  </a:moveTo>
                  <a:lnTo>
                    <a:pt x="15283" y="10618"/>
                  </a:lnTo>
                  <a:lnTo>
                    <a:pt x="13918" y="10618"/>
                  </a:lnTo>
                  <a:lnTo>
                    <a:pt x="13918" y="9298"/>
                  </a:lnTo>
                  <a:close/>
                  <a:moveTo>
                    <a:pt x="16797" y="9298"/>
                  </a:moveTo>
                  <a:lnTo>
                    <a:pt x="16797" y="10618"/>
                  </a:lnTo>
                  <a:lnTo>
                    <a:pt x="15433" y="10618"/>
                  </a:lnTo>
                  <a:lnTo>
                    <a:pt x="15433" y="9298"/>
                  </a:lnTo>
                  <a:close/>
                  <a:moveTo>
                    <a:pt x="18327" y="9298"/>
                  </a:moveTo>
                  <a:lnTo>
                    <a:pt x="18327" y="10618"/>
                  </a:lnTo>
                  <a:lnTo>
                    <a:pt x="16963" y="10618"/>
                  </a:lnTo>
                  <a:lnTo>
                    <a:pt x="16963" y="9298"/>
                  </a:lnTo>
                  <a:close/>
                  <a:moveTo>
                    <a:pt x="19842" y="9298"/>
                  </a:moveTo>
                  <a:lnTo>
                    <a:pt x="19842" y="10618"/>
                  </a:lnTo>
                  <a:lnTo>
                    <a:pt x="18477" y="10618"/>
                  </a:lnTo>
                  <a:lnTo>
                    <a:pt x="18477" y="9298"/>
                  </a:lnTo>
                  <a:close/>
                  <a:moveTo>
                    <a:pt x="21356" y="9298"/>
                  </a:moveTo>
                  <a:lnTo>
                    <a:pt x="21356" y="10618"/>
                  </a:lnTo>
                  <a:lnTo>
                    <a:pt x="19992" y="10618"/>
                  </a:lnTo>
                  <a:lnTo>
                    <a:pt x="19992" y="9298"/>
                  </a:lnTo>
                  <a:close/>
                  <a:moveTo>
                    <a:pt x="22886" y="9298"/>
                  </a:moveTo>
                  <a:lnTo>
                    <a:pt x="22886" y="10618"/>
                  </a:lnTo>
                  <a:lnTo>
                    <a:pt x="21522" y="10618"/>
                  </a:lnTo>
                  <a:lnTo>
                    <a:pt x="21522" y="9298"/>
                  </a:lnTo>
                  <a:close/>
                  <a:moveTo>
                    <a:pt x="24402" y="9298"/>
                  </a:moveTo>
                  <a:lnTo>
                    <a:pt x="24402" y="10618"/>
                  </a:lnTo>
                  <a:lnTo>
                    <a:pt x="23036" y="10618"/>
                  </a:lnTo>
                  <a:lnTo>
                    <a:pt x="23036" y="9298"/>
                  </a:lnTo>
                  <a:close/>
                  <a:moveTo>
                    <a:pt x="25736" y="9298"/>
                  </a:moveTo>
                  <a:lnTo>
                    <a:pt x="25736" y="10618"/>
                  </a:lnTo>
                  <a:lnTo>
                    <a:pt x="24551" y="10618"/>
                  </a:lnTo>
                  <a:lnTo>
                    <a:pt x="24551" y="9298"/>
                  </a:lnTo>
                  <a:close/>
                  <a:moveTo>
                    <a:pt x="27251" y="9298"/>
                  </a:moveTo>
                  <a:lnTo>
                    <a:pt x="27251" y="10618"/>
                  </a:lnTo>
                  <a:lnTo>
                    <a:pt x="25886" y="10618"/>
                  </a:lnTo>
                  <a:lnTo>
                    <a:pt x="25886" y="9298"/>
                  </a:lnTo>
                  <a:close/>
                  <a:moveTo>
                    <a:pt x="28781" y="9298"/>
                  </a:moveTo>
                  <a:lnTo>
                    <a:pt x="28781" y="10618"/>
                  </a:lnTo>
                  <a:lnTo>
                    <a:pt x="27415" y="10618"/>
                  </a:lnTo>
                  <a:lnTo>
                    <a:pt x="27415" y="9298"/>
                  </a:lnTo>
                  <a:close/>
                  <a:moveTo>
                    <a:pt x="30115" y="9298"/>
                  </a:moveTo>
                  <a:lnTo>
                    <a:pt x="30115" y="10618"/>
                  </a:lnTo>
                  <a:lnTo>
                    <a:pt x="28931" y="10618"/>
                  </a:lnTo>
                  <a:lnTo>
                    <a:pt x="28931" y="9298"/>
                  </a:lnTo>
                  <a:close/>
                  <a:moveTo>
                    <a:pt x="31630" y="9298"/>
                  </a:moveTo>
                  <a:lnTo>
                    <a:pt x="31630" y="10618"/>
                  </a:lnTo>
                  <a:lnTo>
                    <a:pt x="30265" y="10618"/>
                  </a:lnTo>
                  <a:lnTo>
                    <a:pt x="30265" y="9298"/>
                  </a:lnTo>
                  <a:close/>
                  <a:moveTo>
                    <a:pt x="33160" y="9298"/>
                  </a:moveTo>
                  <a:lnTo>
                    <a:pt x="33160" y="10618"/>
                  </a:lnTo>
                  <a:lnTo>
                    <a:pt x="31780" y="10618"/>
                  </a:lnTo>
                  <a:lnTo>
                    <a:pt x="31780" y="9298"/>
                  </a:lnTo>
                  <a:close/>
                  <a:moveTo>
                    <a:pt x="1606" y="10812"/>
                  </a:moveTo>
                  <a:lnTo>
                    <a:pt x="1606" y="12132"/>
                  </a:lnTo>
                  <a:lnTo>
                    <a:pt x="241" y="12132"/>
                  </a:lnTo>
                  <a:lnTo>
                    <a:pt x="241" y="10812"/>
                  </a:lnTo>
                  <a:close/>
                  <a:moveTo>
                    <a:pt x="3120" y="10812"/>
                  </a:moveTo>
                  <a:lnTo>
                    <a:pt x="3120" y="12132"/>
                  </a:lnTo>
                  <a:lnTo>
                    <a:pt x="1756" y="12132"/>
                  </a:lnTo>
                  <a:lnTo>
                    <a:pt x="1756" y="10812"/>
                  </a:lnTo>
                  <a:close/>
                  <a:moveTo>
                    <a:pt x="4650" y="10812"/>
                  </a:moveTo>
                  <a:lnTo>
                    <a:pt x="4650" y="12132"/>
                  </a:lnTo>
                  <a:lnTo>
                    <a:pt x="3286" y="12132"/>
                  </a:lnTo>
                  <a:lnTo>
                    <a:pt x="3286" y="10812"/>
                  </a:lnTo>
                  <a:close/>
                  <a:moveTo>
                    <a:pt x="6165" y="10812"/>
                  </a:moveTo>
                  <a:lnTo>
                    <a:pt x="6165" y="12132"/>
                  </a:lnTo>
                  <a:lnTo>
                    <a:pt x="4800" y="12132"/>
                  </a:lnTo>
                  <a:lnTo>
                    <a:pt x="4800" y="10812"/>
                  </a:lnTo>
                  <a:close/>
                  <a:moveTo>
                    <a:pt x="7679" y="10812"/>
                  </a:moveTo>
                  <a:lnTo>
                    <a:pt x="7679" y="12132"/>
                  </a:lnTo>
                  <a:lnTo>
                    <a:pt x="6315" y="12132"/>
                  </a:lnTo>
                  <a:lnTo>
                    <a:pt x="6315" y="10812"/>
                  </a:lnTo>
                  <a:close/>
                  <a:moveTo>
                    <a:pt x="9209" y="10812"/>
                  </a:moveTo>
                  <a:lnTo>
                    <a:pt x="9209" y="12132"/>
                  </a:lnTo>
                  <a:lnTo>
                    <a:pt x="7845" y="12132"/>
                  </a:lnTo>
                  <a:lnTo>
                    <a:pt x="7845" y="10812"/>
                  </a:lnTo>
                  <a:close/>
                  <a:moveTo>
                    <a:pt x="12238" y="10812"/>
                  </a:moveTo>
                  <a:lnTo>
                    <a:pt x="12238" y="12132"/>
                  </a:lnTo>
                  <a:lnTo>
                    <a:pt x="10874" y="12132"/>
                  </a:lnTo>
                  <a:lnTo>
                    <a:pt x="10874" y="10812"/>
                  </a:lnTo>
                  <a:close/>
                  <a:moveTo>
                    <a:pt x="13768" y="10812"/>
                  </a:moveTo>
                  <a:lnTo>
                    <a:pt x="13768" y="12132"/>
                  </a:lnTo>
                  <a:lnTo>
                    <a:pt x="12404" y="12132"/>
                  </a:lnTo>
                  <a:lnTo>
                    <a:pt x="12404" y="10812"/>
                  </a:lnTo>
                  <a:close/>
                  <a:moveTo>
                    <a:pt x="15283" y="10812"/>
                  </a:moveTo>
                  <a:lnTo>
                    <a:pt x="15283" y="12132"/>
                  </a:lnTo>
                  <a:lnTo>
                    <a:pt x="13918" y="12132"/>
                  </a:lnTo>
                  <a:lnTo>
                    <a:pt x="13918" y="10812"/>
                  </a:lnTo>
                  <a:close/>
                  <a:moveTo>
                    <a:pt x="16797" y="10812"/>
                  </a:moveTo>
                  <a:lnTo>
                    <a:pt x="16797" y="12132"/>
                  </a:lnTo>
                  <a:lnTo>
                    <a:pt x="15433" y="12132"/>
                  </a:lnTo>
                  <a:lnTo>
                    <a:pt x="15433" y="10812"/>
                  </a:lnTo>
                  <a:close/>
                  <a:moveTo>
                    <a:pt x="18327" y="10812"/>
                  </a:moveTo>
                  <a:lnTo>
                    <a:pt x="18327" y="12132"/>
                  </a:lnTo>
                  <a:lnTo>
                    <a:pt x="16963" y="12132"/>
                  </a:lnTo>
                  <a:lnTo>
                    <a:pt x="16963" y="10812"/>
                  </a:lnTo>
                  <a:close/>
                  <a:moveTo>
                    <a:pt x="19842" y="10812"/>
                  </a:moveTo>
                  <a:lnTo>
                    <a:pt x="19842" y="12132"/>
                  </a:lnTo>
                  <a:lnTo>
                    <a:pt x="18477" y="12132"/>
                  </a:lnTo>
                  <a:lnTo>
                    <a:pt x="18477" y="10812"/>
                  </a:lnTo>
                  <a:close/>
                  <a:moveTo>
                    <a:pt x="30115" y="10812"/>
                  </a:moveTo>
                  <a:lnTo>
                    <a:pt x="30115" y="12132"/>
                  </a:lnTo>
                  <a:lnTo>
                    <a:pt x="28931" y="12132"/>
                  </a:lnTo>
                  <a:lnTo>
                    <a:pt x="28931" y="10812"/>
                  </a:lnTo>
                  <a:close/>
                  <a:moveTo>
                    <a:pt x="1606" y="12342"/>
                  </a:moveTo>
                  <a:lnTo>
                    <a:pt x="1606" y="13662"/>
                  </a:lnTo>
                  <a:lnTo>
                    <a:pt x="241" y="13662"/>
                  </a:lnTo>
                  <a:lnTo>
                    <a:pt x="241" y="12342"/>
                  </a:lnTo>
                  <a:close/>
                  <a:moveTo>
                    <a:pt x="6165" y="12342"/>
                  </a:moveTo>
                  <a:lnTo>
                    <a:pt x="6165" y="13662"/>
                  </a:lnTo>
                  <a:lnTo>
                    <a:pt x="4800" y="13662"/>
                  </a:lnTo>
                  <a:lnTo>
                    <a:pt x="4800" y="12342"/>
                  </a:lnTo>
                  <a:close/>
                  <a:moveTo>
                    <a:pt x="1516" y="0"/>
                  </a:moveTo>
                  <a:cubicBezTo>
                    <a:pt x="676" y="0"/>
                    <a:pt x="1" y="690"/>
                    <a:pt x="1" y="1530"/>
                  </a:cubicBezTo>
                  <a:lnTo>
                    <a:pt x="1" y="14427"/>
                  </a:lnTo>
                  <a:lnTo>
                    <a:pt x="91" y="14427"/>
                  </a:lnTo>
                  <a:cubicBezTo>
                    <a:pt x="136" y="14427"/>
                    <a:pt x="181" y="14427"/>
                    <a:pt x="241" y="14442"/>
                  </a:cubicBezTo>
                  <a:lnTo>
                    <a:pt x="241" y="13857"/>
                  </a:lnTo>
                  <a:lnTo>
                    <a:pt x="1606" y="13857"/>
                  </a:lnTo>
                  <a:lnTo>
                    <a:pt x="1606" y="14427"/>
                  </a:lnTo>
                  <a:cubicBezTo>
                    <a:pt x="1650" y="14412"/>
                    <a:pt x="1710" y="14397"/>
                    <a:pt x="1756" y="14382"/>
                  </a:cubicBezTo>
                  <a:lnTo>
                    <a:pt x="1756" y="13857"/>
                  </a:lnTo>
                  <a:lnTo>
                    <a:pt x="2580" y="13857"/>
                  </a:lnTo>
                  <a:cubicBezTo>
                    <a:pt x="2626" y="13842"/>
                    <a:pt x="2686" y="13827"/>
                    <a:pt x="2730" y="13812"/>
                  </a:cubicBezTo>
                  <a:cubicBezTo>
                    <a:pt x="2790" y="13797"/>
                    <a:pt x="2806" y="13797"/>
                    <a:pt x="2850" y="13767"/>
                  </a:cubicBezTo>
                  <a:cubicBezTo>
                    <a:pt x="2880" y="13752"/>
                    <a:pt x="2896" y="13722"/>
                    <a:pt x="2926" y="13707"/>
                  </a:cubicBezTo>
                  <a:cubicBezTo>
                    <a:pt x="2940" y="13692"/>
                    <a:pt x="2970" y="13677"/>
                    <a:pt x="2986" y="13662"/>
                  </a:cubicBezTo>
                  <a:lnTo>
                    <a:pt x="1756" y="13662"/>
                  </a:lnTo>
                  <a:lnTo>
                    <a:pt x="1756" y="12342"/>
                  </a:lnTo>
                  <a:lnTo>
                    <a:pt x="3120" y="12342"/>
                  </a:lnTo>
                  <a:lnTo>
                    <a:pt x="3120" y="13572"/>
                  </a:lnTo>
                  <a:cubicBezTo>
                    <a:pt x="3136" y="13557"/>
                    <a:pt x="3166" y="13557"/>
                    <a:pt x="3180" y="13542"/>
                  </a:cubicBezTo>
                  <a:cubicBezTo>
                    <a:pt x="3210" y="13527"/>
                    <a:pt x="3240" y="13512"/>
                    <a:pt x="3286" y="13497"/>
                  </a:cubicBezTo>
                  <a:lnTo>
                    <a:pt x="3286" y="12342"/>
                  </a:lnTo>
                  <a:lnTo>
                    <a:pt x="4650" y="12342"/>
                  </a:lnTo>
                  <a:lnTo>
                    <a:pt x="4650" y="13662"/>
                  </a:lnTo>
                  <a:lnTo>
                    <a:pt x="4500" y="13662"/>
                  </a:lnTo>
                  <a:cubicBezTo>
                    <a:pt x="4620" y="13752"/>
                    <a:pt x="4755" y="13842"/>
                    <a:pt x="4905" y="13857"/>
                  </a:cubicBezTo>
                  <a:lnTo>
                    <a:pt x="5085" y="13857"/>
                  </a:lnTo>
                  <a:cubicBezTo>
                    <a:pt x="5256" y="13846"/>
                    <a:pt x="5434" y="13798"/>
                    <a:pt x="5604" y="13798"/>
                  </a:cubicBezTo>
                  <a:cubicBezTo>
                    <a:pt x="5673" y="13798"/>
                    <a:pt x="5740" y="13806"/>
                    <a:pt x="5805" y="13827"/>
                  </a:cubicBezTo>
                  <a:cubicBezTo>
                    <a:pt x="5869" y="13843"/>
                    <a:pt x="5930" y="13850"/>
                    <a:pt x="5987" y="13850"/>
                  </a:cubicBezTo>
                  <a:cubicBezTo>
                    <a:pt x="6197" y="13850"/>
                    <a:pt x="6370" y="13756"/>
                    <a:pt x="6569" y="13662"/>
                  </a:cubicBezTo>
                  <a:lnTo>
                    <a:pt x="6315" y="13662"/>
                  </a:lnTo>
                  <a:lnTo>
                    <a:pt x="6315" y="12342"/>
                  </a:lnTo>
                  <a:lnTo>
                    <a:pt x="7679" y="12342"/>
                  </a:lnTo>
                  <a:lnTo>
                    <a:pt x="7679" y="13092"/>
                  </a:lnTo>
                  <a:lnTo>
                    <a:pt x="7695" y="13092"/>
                  </a:lnTo>
                  <a:cubicBezTo>
                    <a:pt x="7739" y="13078"/>
                    <a:pt x="7785" y="13048"/>
                    <a:pt x="7845" y="13048"/>
                  </a:cubicBezTo>
                  <a:lnTo>
                    <a:pt x="7845" y="12342"/>
                  </a:lnTo>
                  <a:lnTo>
                    <a:pt x="9179" y="12342"/>
                  </a:lnTo>
                  <a:cubicBezTo>
                    <a:pt x="9254" y="12282"/>
                    <a:pt x="9314" y="12222"/>
                    <a:pt x="9389" y="12178"/>
                  </a:cubicBezTo>
                  <a:cubicBezTo>
                    <a:pt x="9404" y="12162"/>
                    <a:pt x="9434" y="12148"/>
                    <a:pt x="9464" y="12132"/>
                  </a:cubicBezTo>
                  <a:lnTo>
                    <a:pt x="9359" y="12132"/>
                  </a:lnTo>
                  <a:lnTo>
                    <a:pt x="9359" y="10812"/>
                  </a:lnTo>
                  <a:lnTo>
                    <a:pt x="10724" y="10812"/>
                  </a:lnTo>
                  <a:lnTo>
                    <a:pt x="10724" y="12132"/>
                  </a:lnTo>
                  <a:lnTo>
                    <a:pt x="10034" y="12132"/>
                  </a:lnTo>
                  <a:cubicBezTo>
                    <a:pt x="10109" y="12208"/>
                    <a:pt x="10169" y="12282"/>
                    <a:pt x="10214" y="12328"/>
                  </a:cubicBezTo>
                  <a:cubicBezTo>
                    <a:pt x="10229" y="12328"/>
                    <a:pt x="10229" y="12328"/>
                    <a:pt x="10229" y="12342"/>
                  </a:cubicBezTo>
                  <a:lnTo>
                    <a:pt x="10724" y="12342"/>
                  </a:lnTo>
                  <a:lnTo>
                    <a:pt x="10724" y="12642"/>
                  </a:lnTo>
                  <a:cubicBezTo>
                    <a:pt x="10769" y="12658"/>
                    <a:pt x="10829" y="12658"/>
                    <a:pt x="10874" y="12658"/>
                  </a:cubicBezTo>
                  <a:lnTo>
                    <a:pt x="10874" y="12342"/>
                  </a:lnTo>
                  <a:lnTo>
                    <a:pt x="12238" y="12342"/>
                  </a:lnTo>
                  <a:lnTo>
                    <a:pt x="12238" y="12882"/>
                  </a:lnTo>
                  <a:lnTo>
                    <a:pt x="12404" y="12882"/>
                  </a:lnTo>
                  <a:lnTo>
                    <a:pt x="12404" y="12342"/>
                  </a:lnTo>
                  <a:lnTo>
                    <a:pt x="13768" y="12342"/>
                  </a:lnTo>
                  <a:lnTo>
                    <a:pt x="13768" y="13437"/>
                  </a:lnTo>
                  <a:cubicBezTo>
                    <a:pt x="13768" y="13437"/>
                    <a:pt x="13784" y="13452"/>
                    <a:pt x="13798" y="13452"/>
                  </a:cubicBezTo>
                  <a:cubicBezTo>
                    <a:pt x="13828" y="13482"/>
                    <a:pt x="13874" y="13497"/>
                    <a:pt x="13918" y="13497"/>
                  </a:cubicBezTo>
                  <a:lnTo>
                    <a:pt x="13918" y="12342"/>
                  </a:lnTo>
                  <a:lnTo>
                    <a:pt x="15283" y="12342"/>
                  </a:lnTo>
                  <a:lnTo>
                    <a:pt x="15283" y="13392"/>
                  </a:lnTo>
                  <a:lnTo>
                    <a:pt x="15433" y="13392"/>
                  </a:lnTo>
                  <a:lnTo>
                    <a:pt x="15433" y="12342"/>
                  </a:lnTo>
                  <a:lnTo>
                    <a:pt x="16797" y="12342"/>
                  </a:lnTo>
                  <a:lnTo>
                    <a:pt x="16797" y="13482"/>
                  </a:lnTo>
                  <a:cubicBezTo>
                    <a:pt x="16857" y="13467"/>
                    <a:pt x="16903" y="13452"/>
                    <a:pt x="16963" y="13437"/>
                  </a:cubicBezTo>
                  <a:lnTo>
                    <a:pt x="16963" y="12342"/>
                  </a:lnTo>
                  <a:lnTo>
                    <a:pt x="18327" y="12342"/>
                  </a:lnTo>
                  <a:lnTo>
                    <a:pt x="18327" y="12702"/>
                  </a:lnTo>
                  <a:cubicBezTo>
                    <a:pt x="18357" y="12672"/>
                    <a:pt x="18387" y="12658"/>
                    <a:pt x="18447" y="12642"/>
                  </a:cubicBezTo>
                  <a:cubicBezTo>
                    <a:pt x="18447" y="12642"/>
                    <a:pt x="18463" y="12628"/>
                    <a:pt x="18477" y="12628"/>
                  </a:cubicBezTo>
                  <a:lnTo>
                    <a:pt x="18477" y="12342"/>
                  </a:lnTo>
                  <a:lnTo>
                    <a:pt x="19842" y="12342"/>
                  </a:lnTo>
                  <a:lnTo>
                    <a:pt x="19842" y="12598"/>
                  </a:lnTo>
                  <a:cubicBezTo>
                    <a:pt x="19887" y="12568"/>
                    <a:pt x="19947" y="12538"/>
                    <a:pt x="19992" y="12508"/>
                  </a:cubicBezTo>
                  <a:lnTo>
                    <a:pt x="19992" y="12342"/>
                  </a:lnTo>
                  <a:lnTo>
                    <a:pt x="20352" y="12342"/>
                  </a:lnTo>
                  <a:cubicBezTo>
                    <a:pt x="20367" y="12328"/>
                    <a:pt x="20382" y="12328"/>
                    <a:pt x="20397" y="12312"/>
                  </a:cubicBezTo>
                  <a:cubicBezTo>
                    <a:pt x="20502" y="12268"/>
                    <a:pt x="20607" y="12208"/>
                    <a:pt x="20712" y="12132"/>
                  </a:cubicBezTo>
                  <a:lnTo>
                    <a:pt x="19992" y="12132"/>
                  </a:lnTo>
                  <a:lnTo>
                    <a:pt x="19992" y="10812"/>
                  </a:lnTo>
                  <a:lnTo>
                    <a:pt x="21356" y="10812"/>
                  </a:lnTo>
                  <a:lnTo>
                    <a:pt x="21356" y="11742"/>
                  </a:lnTo>
                  <a:cubicBezTo>
                    <a:pt x="21416" y="11712"/>
                    <a:pt x="21462" y="11698"/>
                    <a:pt x="21522" y="11682"/>
                  </a:cubicBezTo>
                  <a:lnTo>
                    <a:pt x="21522" y="10812"/>
                  </a:lnTo>
                  <a:lnTo>
                    <a:pt x="22886" y="10812"/>
                  </a:lnTo>
                  <a:lnTo>
                    <a:pt x="22886" y="11352"/>
                  </a:lnTo>
                  <a:cubicBezTo>
                    <a:pt x="22932" y="11368"/>
                    <a:pt x="22992" y="11382"/>
                    <a:pt x="23036" y="11382"/>
                  </a:cubicBezTo>
                  <a:lnTo>
                    <a:pt x="23036" y="10812"/>
                  </a:lnTo>
                  <a:lnTo>
                    <a:pt x="24402" y="10812"/>
                  </a:lnTo>
                  <a:lnTo>
                    <a:pt x="24402" y="11578"/>
                  </a:lnTo>
                  <a:cubicBezTo>
                    <a:pt x="24446" y="11562"/>
                    <a:pt x="24506" y="11562"/>
                    <a:pt x="24551" y="11562"/>
                  </a:cubicBezTo>
                  <a:lnTo>
                    <a:pt x="24551" y="10812"/>
                  </a:lnTo>
                  <a:lnTo>
                    <a:pt x="25736" y="10812"/>
                  </a:lnTo>
                  <a:lnTo>
                    <a:pt x="25736" y="12132"/>
                  </a:lnTo>
                  <a:lnTo>
                    <a:pt x="25691" y="12132"/>
                  </a:lnTo>
                  <a:cubicBezTo>
                    <a:pt x="25751" y="12192"/>
                    <a:pt x="25826" y="12252"/>
                    <a:pt x="25916" y="12268"/>
                  </a:cubicBezTo>
                  <a:cubicBezTo>
                    <a:pt x="25986" y="12287"/>
                    <a:pt x="26072" y="12292"/>
                    <a:pt x="26162" y="12292"/>
                  </a:cubicBezTo>
                  <a:cubicBezTo>
                    <a:pt x="26284" y="12292"/>
                    <a:pt x="26412" y="12282"/>
                    <a:pt x="26515" y="12282"/>
                  </a:cubicBezTo>
                  <a:cubicBezTo>
                    <a:pt x="26635" y="12268"/>
                    <a:pt x="26755" y="12238"/>
                    <a:pt x="26891" y="12208"/>
                  </a:cubicBezTo>
                  <a:cubicBezTo>
                    <a:pt x="26965" y="12192"/>
                    <a:pt x="27041" y="12162"/>
                    <a:pt x="27115" y="12132"/>
                  </a:cubicBezTo>
                  <a:lnTo>
                    <a:pt x="25886" y="12132"/>
                  </a:lnTo>
                  <a:lnTo>
                    <a:pt x="25886" y="10812"/>
                  </a:lnTo>
                  <a:lnTo>
                    <a:pt x="27251" y="10812"/>
                  </a:lnTo>
                  <a:lnTo>
                    <a:pt x="27251" y="12088"/>
                  </a:lnTo>
                  <a:cubicBezTo>
                    <a:pt x="27311" y="12072"/>
                    <a:pt x="27355" y="12042"/>
                    <a:pt x="27415" y="12028"/>
                  </a:cubicBezTo>
                  <a:lnTo>
                    <a:pt x="27415" y="10812"/>
                  </a:lnTo>
                  <a:lnTo>
                    <a:pt x="28781" y="10812"/>
                  </a:lnTo>
                  <a:lnTo>
                    <a:pt x="28781" y="12132"/>
                  </a:lnTo>
                  <a:lnTo>
                    <a:pt x="27775" y="12132"/>
                  </a:lnTo>
                  <a:cubicBezTo>
                    <a:pt x="27791" y="12148"/>
                    <a:pt x="27805" y="12178"/>
                    <a:pt x="27835" y="12192"/>
                  </a:cubicBezTo>
                  <a:cubicBezTo>
                    <a:pt x="27895" y="12222"/>
                    <a:pt x="27971" y="12298"/>
                    <a:pt x="28015" y="12328"/>
                  </a:cubicBezTo>
                  <a:cubicBezTo>
                    <a:pt x="28031" y="12328"/>
                    <a:pt x="28031" y="12328"/>
                    <a:pt x="28045" y="12342"/>
                  </a:cubicBezTo>
                  <a:lnTo>
                    <a:pt x="28751" y="12342"/>
                  </a:lnTo>
                  <a:cubicBezTo>
                    <a:pt x="28915" y="12312"/>
                    <a:pt x="29081" y="12252"/>
                    <a:pt x="29261" y="12208"/>
                  </a:cubicBezTo>
                  <a:cubicBezTo>
                    <a:pt x="29261" y="12208"/>
                    <a:pt x="29381" y="12162"/>
                    <a:pt x="29411" y="12162"/>
                  </a:cubicBezTo>
                  <a:cubicBezTo>
                    <a:pt x="29501" y="12178"/>
                    <a:pt x="29545" y="12282"/>
                    <a:pt x="29620" y="12342"/>
                  </a:cubicBezTo>
                  <a:lnTo>
                    <a:pt x="30070" y="12342"/>
                  </a:lnTo>
                  <a:cubicBezTo>
                    <a:pt x="30205" y="12282"/>
                    <a:pt x="30325" y="12222"/>
                    <a:pt x="30415" y="12178"/>
                  </a:cubicBezTo>
                  <a:cubicBezTo>
                    <a:pt x="30460" y="12162"/>
                    <a:pt x="30490" y="12148"/>
                    <a:pt x="30535" y="12132"/>
                  </a:cubicBezTo>
                  <a:lnTo>
                    <a:pt x="30265" y="12132"/>
                  </a:lnTo>
                  <a:lnTo>
                    <a:pt x="30265" y="10812"/>
                  </a:lnTo>
                  <a:lnTo>
                    <a:pt x="31630" y="10812"/>
                  </a:lnTo>
                  <a:lnTo>
                    <a:pt x="31630" y="11848"/>
                  </a:lnTo>
                  <a:cubicBezTo>
                    <a:pt x="31661" y="11858"/>
                    <a:pt x="31693" y="11869"/>
                    <a:pt x="31725" y="11869"/>
                  </a:cubicBezTo>
                  <a:cubicBezTo>
                    <a:pt x="31738" y="11869"/>
                    <a:pt x="31751" y="11867"/>
                    <a:pt x="31764" y="11862"/>
                  </a:cubicBezTo>
                  <a:lnTo>
                    <a:pt x="31780" y="11862"/>
                  </a:lnTo>
                  <a:lnTo>
                    <a:pt x="31780" y="10812"/>
                  </a:lnTo>
                  <a:lnTo>
                    <a:pt x="33160" y="10812"/>
                  </a:lnTo>
                  <a:lnTo>
                    <a:pt x="33160" y="11158"/>
                  </a:lnTo>
                  <a:cubicBezTo>
                    <a:pt x="33204" y="11142"/>
                    <a:pt x="33250" y="11128"/>
                    <a:pt x="33310" y="11112"/>
                  </a:cubicBezTo>
                  <a:lnTo>
                    <a:pt x="33310" y="10812"/>
                  </a:lnTo>
                  <a:lnTo>
                    <a:pt x="34000" y="10812"/>
                  </a:lnTo>
                  <a:cubicBezTo>
                    <a:pt x="34014" y="10768"/>
                    <a:pt x="34030" y="10722"/>
                    <a:pt x="34074" y="10678"/>
                  </a:cubicBezTo>
                  <a:cubicBezTo>
                    <a:pt x="34090" y="10662"/>
                    <a:pt x="34104" y="10632"/>
                    <a:pt x="34120" y="10618"/>
                  </a:cubicBezTo>
                  <a:lnTo>
                    <a:pt x="33310" y="10618"/>
                  </a:lnTo>
                  <a:lnTo>
                    <a:pt x="33310" y="9298"/>
                  </a:lnTo>
                  <a:lnTo>
                    <a:pt x="34674" y="9298"/>
                  </a:lnTo>
                  <a:lnTo>
                    <a:pt x="34674" y="10258"/>
                  </a:lnTo>
                  <a:cubicBezTo>
                    <a:pt x="34719" y="10242"/>
                    <a:pt x="34749" y="10228"/>
                    <a:pt x="34794" y="10198"/>
                  </a:cubicBezTo>
                  <a:cubicBezTo>
                    <a:pt x="34809" y="10198"/>
                    <a:pt x="34809" y="10182"/>
                    <a:pt x="34824" y="10182"/>
                  </a:cubicBezTo>
                  <a:lnTo>
                    <a:pt x="34824" y="9298"/>
                  </a:lnTo>
                  <a:lnTo>
                    <a:pt x="36189" y="9298"/>
                  </a:lnTo>
                  <a:lnTo>
                    <a:pt x="36189" y="9748"/>
                  </a:lnTo>
                  <a:cubicBezTo>
                    <a:pt x="36249" y="9733"/>
                    <a:pt x="36294" y="9718"/>
                    <a:pt x="36354" y="9703"/>
                  </a:cubicBezTo>
                  <a:lnTo>
                    <a:pt x="36354" y="9298"/>
                  </a:lnTo>
                  <a:lnTo>
                    <a:pt x="37719" y="9298"/>
                  </a:lnTo>
                  <a:lnTo>
                    <a:pt x="37719" y="9898"/>
                  </a:lnTo>
                  <a:cubicBezTo>
                    <a:pt x="37733" y="9913"/>
                    <a:pt x="37749" y="9943"/>
                    <a:pt x="37763" y="9973"/>
                  </a:cubicBezTo>
                  <a:cubicBezTo>
                    <a:pt x="37793" y="9973"/>
                    <a:pt x="37839" y="9973"/>
                    <a:pt x="37869" y="9958"/>
                  </a:cubicBezTo>
                  <a:lnTo>
                    <a:pt x="37869" y="9298"/>
                  </a:lnTo>
                  <a:lnTo>
                    <a:pt x="39233" y="9298"/>
                  </a:lnTo>
                  <a:lnTo>
                    <a:pt x="39233" y="9583"/>
                  </a:lnTo>
                  <a:cubicBezTo>
                    <a:pt x="39293" y="9583"/>
                    <a:pt x="39339" y="9568"/>
                    <a:pt x="39399" y="9568"/>
                  </a:cubicBezTo>
                  <a:lnTo>
                    <a:pt x="39399" y="9298"/>
                  </a:lnTo>
                  <a:lnTo>
                    <a:pt x="40763" y="9298"/>
                  </a:lnTo>
                  <a:lnTo>
                    <a:pt x="40763" y="9328"/>
                  </a:lnTo>
                  <a:cubicBezTo>
                    <a:pt x="40793" y="9313"/>
                    <a:pt x="40838" y="9298"/>
                    <a:pt x="40883" y="9298"/>
                  </a:cubicBezTo>
                  <a:cubicBezTo>
                    <a:pt x="41018" y="9253"/>
                    <a:pt x="41288" y="9193"/>
                    <a:pt x="41483" y="9103"/>
                  </a:cubicBezTo>
                  <a:lnTo>
                    <a:pt x="40913" y="9103"/>
                  </a:lnTo>
                  <a:lnTo>
                    <a:pt x="40913" y="7783"/>
                  </a:lnTo>
                  <a:lnTo>
                    <a:pt x="42278" y="7783"/>
                  </a:lnTo>
                  <a:lnTo>
                    <a:pt x="42278" y="8099"/>
                  </a:lnTo>
                  <a:lnTo>
                    <a:pt x="42292" y="8099"/>
                  </a:lnTo>
                  <a:cubicBezTo>
                    <a:pt x="42352" y="8069"/>
                    <a:pt x="42398" y="8053"/>
                    <a:pt x="42428" y="8023"/>
                  </a:cubicBezTo>
                  <a:lnTo>
                    <a:pt x="42428" y="7783"/>
                  </a:lnTo>
                  <a:lnTo>
                    <a:pt x="42622" y="7783"/>
                  </a:lnTo>
                  <a:cubicBezTo>
                    <a:pt x="42712" y="7679"/>
                    <a:pt x="42848" y="7619"/>
                    <a:pt x="42982" y="7573"/>
                  </a:cubicBezTo>
                  <a:lnTo>
                    <a:pt x="42428" y="7573"/>
                  </a:lnTo>
                  <a:lnTo>
                    <a:pt x="42428" y="6253"/>
                  </a:lnTo>
                  <a:lnTo>
                    <a:pt x="43732" y="6253"/>
                  </a:lnTo>
                  <a:lnTo>
                    <a:pt x="43732" y="7319"/>
                  </a:lnTo>
                  <a:cubicBezTo>
                    <a:pt x="43778" y="7303"/>
                    <a:pt x="43838" y="7289"/>
                    <a:pt x="43882" y="7273"/>
                  </a:cubicBezTo>
                  <a:lnTo>
                    <a:pt x="43882" y="6253"/>
                  </a:lnTo>
                  <a:lnTo>
                    <a:pt x="45187" y="6253"/>
                  </a:lnTo>
                  <a:lnTo>
                    <a:pt x="45187" y="7379"/>
                  </a:lnTo>
                  <a:cubicBezTo>
                    <a:pt x="45232" y="7379"/>
                    <a:pt x="45277" y="7349"/>
                    <a:pt x="45337" y="7333"/>
                  </a:cubicBezTo>
                  <a:lnTo>
                    <a:pt x="45337" y="6253"/>
                  </a:lnTo>
                  <a:lnTo>
                    <a:pt x="46102" y="6253"/>
                  </a:lnTo>
                  <a:cubicBezTo>
                    <a:pt x="46147" y="6193"/>
                    <a:pt x="46192" y="6119"/>
                    <a:pt x="46192" y="6059"/>
                  </a:cubicBezTo>
                  <a:lnTo>
                    <a:pt x="45337" y="6059"/>
                  </a:lnTo>
                  <a:lnTo>
                    <a:pt x="45337" y="4784"/>
                  </a:lnTo>
                  <a:lnTo>
                    <a:pt x="46627" y="4784"/>
                  </a:lnTo>
                  <a:lnTo>
                    <a:pt x="46627" y="5159"/>
                  </a:lnTo>
                  <a:lnTo>
                    <a:pt x="46642" y="5143"/>
                  </a:lnTo>
                  <a:cubicBezTo>
                    <a:pt x="46687" y="5113"/>
                    <a:pt x="46747" y="5099"/>
                    <a:pt x="46792" y="5069"/>
                  </a:cubicBezTo>
                  <a:lnTo>
                    <a:pt x="46792" y="4784"/>
                  </a:lnTo>
                  <a:lnTo>
                    <a:pt x="47317" y="4784"/>
                  </a:lnTo>
                  <a:cubicBezTo>
                    <a:pt x="47347" y="4754"/>
                    <a:pt x="47391" y="4724"/>
                    <a:pt x="47421" y="4694"/>
                  </a:cubicBezTo>
                  <a:cubicBezTo>
                    <a:pt x="47497" y="4649"/>
                    <a:pt x="47541" y="4619"/>
                    <a:pt x="47587" y="4574"/>
                  </a:cubicBezTo>
                  <a:lnTo>
                    <a:pt x="46792" y="4574"/>
                  </a:lnTo>
                  <a:lnTo>
                    <a:pt x="46792" y="3299"/>
                  </a:lnTo>
                  <a:lnTo>
                    <a:pt x="48081" y="3299"/>
                  </a:lnTo>
                  <a:lnTo>
                    <a:pt x="48081" y="3524"/>
                  </a:lnTo>
                  <a:cubicBezTo>
                    <a:pt x="48111" y="3509"/>
                    <a:pt x="48127" y="3494"/>
                    <a:pt x="48141" y="3479"/>
                  </a:cubicBezTo>
                  <a:cubicBezTo>
                    <a:pt x="48157" y="3464"/>
                    <a:pt x="48201" y="3449"/>
                    <a:pt x="48247" y="3419"/>
                  </a:cubicBezTo>
                  <a:lnTo>
                    <a:pt x="48247" y="3299"/>
                  </a:lnTo>
                  <a:lnTo>
                    <a:pt x="48351" y="3299"/>
                  </a:lnTo>
                  <a:cubicBezTo>
                    <a:pt x="48337" y="3239"/>
                    <a:pt x="48201" y="3179"/>
                    <a:pt x="48171" y="3134"/>
                  </a:cubicBezTo>
                  <a:cubicBezTo>
                    <a:pt x="48127" y="3044"/>
                    <a:pt x="48157" y="2940"/>
                    <a:pt x="48247" y="2820"/>
                  </a:cubicBezTo>
                  <a:lnTo>
                    <a:pt x="48247" y="1814"/>
                  </a:lnTo>
                  <a:lnTo>
                    <a:pt x="49537" y="1814"/>
                  </a:lnTo>
                  <a:lnTo>
                    <a:pt x="49537" y="1860"/>
                  </a:lnTo>
                  <a:cubicBezTo>
                    <a:pt x="49537" y="1844"/>
                    <a:pt x="49537" y="1814"/>
                    <a:pt x="49551" y="1784"/>
                  </a:cubicBezTo>
                  <a:cubicBezTo>
                    <a:pt x="49567" y="1664"/>
                    <a:pt x="49597" y="1590"/>
                    <a:pt x="49657" y="1500"/>
                  </a:cubicBezTo>
                  <a:cubicBezTo>
                    <a:pt x="49671" y="1484"/>
                    <a:pt x="49671" y="1454"/>
                    <a:pt x="49687" y="1440"/>
                  </a:cubicBezTo>
                  <a:lnTo>
                    <a:pt x="49687" y="240"/>
                  </a:lnTo>
                  <a:lnTo>
                    <a:pt x="50886" y="240"/>
                  </a:lnTo>
                  <a:cubicBezTo>
                    <a:pt x="50931" y="210"/>
                    <a:pt x="50946" y="180"/>
                    <a:pt x="50961" y="134"/>
                  </a:cubicBezTo>
                  <a:cubicBezTo>
                    <a:pt x="50976" y="104"/>
                    <a:pt x="50976" y="44"/>
                    <a:pt x="50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621925" y="3608700"/>
              <a:ext cx="1312625" cy="397925"/>
            </a:xfrm>
            <a:custGeom>
              <a:avLst/>
              <a:gdLst/>
              <a:ahLst/>
              <a:cxnLst/>
              <a:rect l="l" t="t" r="r" b="b"/>
              <a:pathLst>
                <a:path w="52505" h="15917" extrusionOk="0">
                  <a:moveTo>
                    <a:pt x="49221" y="1"/>
                  </a:moveTo>
                  <a:cubicBezTo>
                    <a:pt x="49221" y="91"/>
                    <a:pt x="49205" y="151"/>
                    <a:pt x="49161" y="241"/>
                  </a:cubicBezTo>
                  <a:cubicBezTo>
                    <a:pt x="49085" y="391"/>
                    <a:pt x="48995" y="526"/>
                    <a:pt x="48965" y="691"/>
                  </a:cubicBezTo>
                  <a:cubicBezTo>
                    <a:pt x="48905" y="961"/>
                    <a:pt x="49115" y="1186"/>
                    <a:pt x="49251" y="1396"/>
                  </a:cubicBezTo>
                  <a:cubicBezTo>
                    <a:pt x="49355" y="1590"/>
                    <a:pt x="49385" y="1680"/>
                    <a:pt x="49191" y="1816"/>
                  </a:cubicBezTo>
                  <a:cubicBezTo>
                    <a:pt x="49071" y="1906"/>
                    <a:pt x="48921" y="1980"/>
                    <a:pt x="48845" y="2116"/>
                  </a:cubicBezTo>
                  <a:cubicBezTo>
                    <a:pt x="48711" y="2340"/>
                    <a:pt x="48861" y="2476"/>
                    <a:pt x="48981" y="2656"/>
                  </a:cubicBezTo>
                  <a:cubicBezTo>
                    <a:pt x="49071" y="2776"/>
                    <a:pt x="49041" y="2880"/>
                    <a:pt x="48891" y="2940"/>
                  </a:cubicBezTo>
                  <a:cubicBezTo>
                    <a:pt x="48785" y="2986"/>
                    <a:pt x="48665" y="2986"/>
                    <a:pt x="48545" y="3030"/>
                  </a:cubicBezTo>
                  <a:cubicBezTo>
                    <a:pt x="48395" y="3076"/>
                    <a:pt x="48275" y="3166"/>
                    <a:pt x="48155" y="3270"/>
                  </a:cubicBezTo>
                  <a:cubicBezTo>
                    <a:pt x="47946" y="3436"/>
                    <a:pt x="47856" y="3586"/>
                    <a:pt x="47856" y="3840"/>
                  </a:cubicBezTo>
                  <a:cubicBezTo>
                    <a:pt x="47871" y="4020"/>
                    <a:pt x="47871" y="4156"/>
                    <a:pt x="47961" y="4306"/>
                  </a:cubicBezTo>
                  <a:cubicBezTo>
                    <a:pt x="48051" y="4455"/>
                    <a:pt x="48155" y="4560"/>
                    <a:pt x="48215" y="4710"/>
                  </a:cubicBezTo>
                  <a:cubicBezTo>
                    <a:pt x="48245" y="4770"/>
                    <a:pt x="48261" y="4830"/>
                    <a:pt x="48291" y="4875"/>
                  </a:cubicBezTo>
                  <a:cubicBezTo>
                    <a:pt x="48291" y="4935"/>
                    <a:pt x="48321" y="4980"/>
                    <a:pt x="48351" y="5010"/>
                  </a:cubicBezTo>
                  <a:cubicBezTo>
                    <a:pt x="48365" y="5025"/>
                    <a:pt x="48381" y="5025"/>
                    <a:pt x="48395" y="5040"/>
                  </a:cubicBezTo>
                  <a:cubicBezTo>
                    <a:pt x="48425" y="5145"/>
                    <a:pt x="47886" y="5310"/>
                    <a:pt x="47796" y="5370"/>
                  </a:cubicBezTo>
                  <a:cubicBezTo>
                    <a:pt x="47646" y="5460"/>
                    <a:pt x="47496" y="5520"/>
                    <a:pt x="47376" y="5655"/>
                  </a:cubicBezTo>
                  <a:cubicBezTo>
                    <a:pt x="47346" y="5700"/>
                    <a:pt x="47316" y="5760"/>
                    <a:pt x="47271" y="5805"/>
                  </a:cubicBezTo>
                  <a:cubicBezTo>
                    <a:pt x="47211" y="5865"/>
                    <a:pt x="47106" y="5880"/>
                    <a:pt x="47016" y="5910"/>
                  </a:cubicBezTo>
                  <a:cubicBezTo>
                    <a:pt x="46701" y="6015"/>
                    <a:pt x="46371" y="6120"/>
                    <a:pt x="46131" y="6345"/>
                  </a:cubicBezTo>
                  <a:cubicBezTo>
                    <a:pt x="45952" y="6495"/>
                    <a:pt x="45966" y="6645"/>
                    <a:pt x="45952" y="6855"/>
                  </a:cubicBezTo>
                  <a:cubicBezTo>
                    <a:pt x="45936" y="6929"/>
                    <a:pt x="45922" y="7005"/>
                    <a:pt x="45922" y="7065"/>
                  </a:cubicBezTo>
                  <a:cubicBezTo>
                    <a:pt x="45922" y="7139"/>
                    <a:pt x="45966" y="7185"/>
                    <a:pt x="45982" y="7259"/>
                  </a:cubicBezTo>
                  <a:cubicBezTo>
                    <a:pt x="45982" y="7409"/>
                    <a:pt x="45742" y="7455"/>
                    <a:pt x="45652" y="7575"/>
                  </a:cubicBezTo>
                  <a:cubicBezTo>
                    <a:pt x="45606" y="7635"/>
                    <a:pt x="45622" y="7665"/>
                    <a:pt x="45592" y="7725"/>
                  </a:cubicBezTo>
                  <a:cubicBezTo>
                    <a:pt x="45546" y="7815"/>
                    <a:pt x="45502" y="7889"/>
                    <a:pt x="45456" y="7979"/>
                  </a:cubicBezTo>
                  <a:cubicBezTo>
                    <a:pt x="45412" y="8069"/>
                    <a:pt x="45396" y="8175"/>
                    <a:pt x="45292" y="8219"/>
                  </a:cubicBezTo>
                  <a:cubicBezTo>
                    <a:pt x="45219" y="8247"/>
                    <a:pt x="45145" y="8256"/>
                    <a:pt x="45071" y="8256"/>
                  </a:cubicBezTo>
                  <a:cubicBezTo>
                    <a:pt x="44943" y="8256"/>
                    <a:pt x="44814" y="8229"/>
                    <a:pt x="44692" y="8219"/>
                  </a:cubicBezTo>
                  <a:cubicBezTo>
                    <a:pt x="44512" y="8219"/>
                    <a:pt x="44302" y="8309"/>
                    <a:pt x="44136" y="8369"/>
                  </a:cubicBezTo>
                  <a:cubicBezTo>
                    <a:pt x="43882" y="8445"/>
                    <a:pt x="43612" y="8535"/>
                    <a:pt x="43462" y="8775"/>
                  </a:cubicBezTo>
                  <a:cubicBezTo>
                    <a:pt x="43386" y="8909"/>
                    <a:pt x="43342" y="8999"/>
                    <a:pt x="43236" y="9105"/>
                  </a:cubicBezTo>
                  <a:cubicBezTo>
                    <a:pt x="43176" y="9149"/>
                    <a:pt x="43116" y="9225"/>
                    <a:pt x="43056" y="9269"/>
                  </a:cubicBezTo>
                  <a:cubicBezTo>
                    <a:pt x="42982" y="9299"/>
                    <a:pt x="42922" y="9315"/>
                    <a:pt x="42847" y="9359"/>
                  </a:cubicBezTo>
                  <a:cubicBezTo>
                    <a:pt x="42832" y="9375"/>
                    <a:pt x="42712" y="9449"/>
                    <a:pt x="42712" y="9509"/>
                  </a:cubicBezTo>
                  <a:cubicBezTo>
                    <a:pt x="42697" y="9584"/>
                    <a:pt x="42772" y="9614"/>
                    <a:pt x="42757" y="9689"/>
                  </a:cubicBezTo>
                  <a:cubicBezTo>
                    <a:pt x="42709" y="9694"/>
                    <a:pt x="42662" y="9696"/>
                    <a:pt x="42615" y="9696"/>
                  </a:cubicBezTo>
                  <a:cubicBezTo>
                    <a:pt x="42500" y="9696"/>
                    <a:pt x="42385" y="9685"/>
                    <a:pt x="42272" y="9685"/>
                  </a:cubicBezTo>
                  <a:cubicBezTo>
                    <a:pt x="42182" y="9685"/>
                    <a:pt x="42093" y="9692"/>
                    <a:pt x="42007" y="9719"/>
                  </a:cubicBezTo>
                  <a:cubicBezTo>
                    <a:pt x="41902" y="9764"/>
                    <a:pt x="41857" y="9794"/>
                    <a:pt x="41767" y="9884"/>
                  </a:cubicBezTo>
                  <a:cubicBezTo>
                    <a:pt x="41722" y="9929"/>
                    <a:pt x="41677" y="9959"/>
                    <a:pt x="41587" y="9974"/>
                  </a:cubicBezTo>
                  <a:cubicBezTo>
                    <a:pt x="41525" y="9990"/>
                    <a:pt x="41464" y="9995"/>
                    <a:pt x="41402" y="9995"/>
                  </a:cubicBezTo>
                  <a:cubicBezTo>
                    <a:pt x="41205" y="9995"/>
                    <a:pt x="41007" y="9936"/>
                    <a:pt x="40810" y="9936"/>
                  </a:cubicBezTo>
                  <a:cubicBezTo>
                    <a:pt x="40769" y="9936"/>
                    <a:pt x="40728" y="9938"/>
                    <a:pt x="40687" y="9944"/>
                  </a:cubicBezTo>
                  <a:cubicBezTo>
                    <a:pt x="40553" y="9974"/>
                    <a:pt x="40433" y="10019"/>
                    <a:pt x="40297" y="10034"/>
                  </a:cubicBezTo>
                  <a:cubicBezTo>
                    <a:pt x="40261" y="10040"/>
                    <a:pt x="40225" y="10042"/>
                    <a:pt x="40188" y="10042"/>
                  </a:cubicBezTo>
                  <a:cubicBezTo>
                    <a:pt x="39934" y="10042"/>
                    <a:pt x="39661" y="9921"/>
                    <a:pt x="39413" y="9869"/>
                  </a:cubicBezTo>
                  <a:cubicBezTo>
                    <a:pt x="39263" y="9854"/>
                    <a:pt x="39053" y="9734"/>
                    <a:pt x="38947" y="9614"/>
                  </a:cubicBezTo>
                  <a:cubicBezTo>
                    <a:pt x="38873" y="9539"/>
                    <a:pt x="38887" y="9435"/>
                    <a:pt x="38843" y="9345"/>
                  </a:cubicBezTo>
                  <a:cubicBezTo>
                    <a:pt x="38767" y="9225"/>
                    <a:pt x="38633" y="9179"/>
                    <a:pt x="38527" y="9075"/>
                  </a:cubicBezTo>
                  <a:cubicBezTo>
                    <a:pt x="38437" y="8985"/>
                    <a:pt x="38393" y="8849"/>
                    <a:pt x="38243" y="8819"/>
                  </a:cubicBezTo>
                  <a:cubicBezTo>
                    <a:pt x="38182" y="8792"/>
                    <a:pt x="38099" y="8783"/>
                    <a:pt x="38013" y="8783"/>
                  </a:cubicBezTo>
                  <a:cubicBezTo>
                    <a:pt x="37909" y="8783"/>
                    <a:pt x="37800" y="8796"/>
                    <a:pt x="37718" y="8805"/>
                  </a:cubicBezTo>
                  <a:cubicBezTo>
                    <a:pt x="37538" y="8819"/>
                    <a:pt x="37433" y="8879"/>
                    <a:pt x="37313" y="8999"/>
                  </a:cubicBezTo>
                  <a:cubicBezTo>
                    <a:pt x="37178" y="9135"/>
                    <a:pt x="36998" y="9179"/>
                    <a:pt x="36863" y="9299"/>
                  </a:cubicBezTo>
                  <a:cubicBezTo>
                    <a:pt x="36773" y="9389"/>
                    <a:pt x="36848" y="9435"/>
                    <a:pt x="36818" y="9539"/>
                  </a:cubicBezTo>
                  <a:cubicBezTo>
                    <a:pt x="36788" y="9599"/>
                    <a:pt x="36743" y="9629"/>
                    <a:pt x="36683" y="9674"/>
                  </a:cubicBezTo>
                  <a:cubicBezTo>
                    <a:pt x="36625" y="9721"/>
                    <a:pt x="36574" y="9736"/>
                    <a:pt x="36523" y="9736"/>
                  </a:cubicBezTo>
                  <a:cubicBezTo>
                    <a:pt x="36443" y="9736"/>
                    <a:pt x="36364" y="9698"/>
                    <a:pt x="36263" y="9689"/>
                  </a:cubicBezTo>
                  <a:cubicBezTo>
                    <a:pt x="36241" y="9686"/>
                    <a:pt x="36218" y="9684"/>
                    <a:pt x="36194" y="9684"/>
                  </a:cubicBezTo>
                  <a:cubicBezTo>
                    <a:pt x="36002" y="9684"/>
                    <a:pt x="35794" y="9785"/>
                    <a:pt x="35634" y="9839"/>
                  </a:cubicBezTo>
                  <a:cubicBezTo>
                    <a:pt x="35484" y="9914"/>
                    <a:pt x="35034" y="10019"/>
                    <a:pt x="35048" y="10259"/>
                  </a:cubicBezTo>
                  <a:cubicBezTo>
                    <a:pt x="35048" y="10409"/>
                    <a:pt x="35244" y="10394"/>
                    <a:pt x="35244" y="10514"/>
                  </a:cubicBezTo>
                  <a:cubicBezTo>
                    <a:pt x="35094" y="10589"/>
                    <a:pt x="34928" y="10649"/>
                    <a:pt x="34794" y="10769"/>
                  </a:cubicBezTo>
                  <a:cubicBezTo>
                    <a:pt x="34688" y="10874"/>
                    <a:pt x="34704" y="10919"/>
                    <a:pt x="34734" y="11069"/>
                  </a:cubicBezTo>
                  <a:cubicBezTo>
                    <a:pt x="34748" y="11114"/>
                    <a:pt x="34778" y="11219"/>
                    <a:pt x="34748" y="11264"/>
                  </a:cubicBezTo>
                  <a:cubicBezTo>
                    <a:pt x="34688" y="11354"/>
                    <a:pt x="34538" y="11324"/>
                    <a:pt x="34464" y="11369"/>
                  </a:cubicBezTo>
                  <a:cubicBezTo>
                    <a:pt x="34434" y="11399"/>
                    <a:pt x="34404" y="11444"/>
                    <a:pt x="34358" y="11474"/>
                  </a:cubicBezTo>
                  <a:cubicBezTo>
                    <a:pt x="34298" y="11519"/>
                    <a:pt x="34194" y="11519"/>
                    <a:pt x="34118" y="11564"/>
                  </a:cubicBezTo>
                  <a:cubicBezTo>
                    <a:pt x="33938" y="11654"/>
                    <a:pt x="33774" y="11818"/>
                    <a:pt x="33578" y="11894"/>
                  </a:cubicBezTo>
                  <a:cubicBezTo>
                    <a:pt x="33144" y="12058"/>
                    <a:pt x="32784" y="12328"/>
                    <a:pt x="32364" y="12524"/>
                  </a:cubicBezTo>
                  <a:cubicBezTo>
                    <a:pt x="32169" y="12628"/>
                    <a:pt x="31929" y="12764"/>
                    <a:pt x="31704" y="12794"/>
                  </a:cubicBezTo>
                  <a:cubicBezTo>
                    <a:pt x="31506" y="12806"/>
                    <a:pt x="31318" y="12880"/>
                    <a:pt x="31116" y="12880"/>
                  </a:cubicBezTo>
                  <a:cubicBezTo>
                    <a:pt x="31073" y="12880"/>
                    <a:pt x="31029" y="12876"/>
                    <a:pt x="30984" y="12868"/>
                  </a:cubicBezTo>
                  <a:cubicBezTo>
                    <a:pt x="30950" y="12864"/>
                    <a:pt x="30915" y="12862"/>
                    <a:pt x="30880" y="12862"/>
                  </a:cubicBezTo>
                  <a:cubicBezTo>
                    <a:pt x="30600" y="12862"/>
                    <a:pt x="30319" y="12985"/>
                    <a:pt x="30021" y="12985"/>
                  </a:cubicBezTo>
                  <a:cubicBezTo>
                    <a:pt x="29973" y="12985"/>
                    <a:pt x="29924" y="12981"/>
                    <a:pt x="29875" y="12974"/>
                  </a:cubicBezTo>
                  <a:cubicBezTo>
                    <a:pt x="29695" y="12944"/>
                    <a:pt x="29575" y="12824"/>
                    <a:pt x="29425" y="12764"/>
                  </a:cubicBezTo>
                  <a:cubicBezTo>
                    <a:pt x="29348" y="12733"/>
                    <a:pt x="29268" y="12730"/>
                    <a:pt x="29185" y="12730"/>
                  </a:cubicBezTo>
                  <a:cubicBezTo>
                    <a:pt x="29161" y="12730"/>
                    <a:pt x="29138" y="12730"/>
                    <a:pt x="29114" y="12730"/>
                  </a:cubicBezTo>
                  <a:cubicBezTo>
                    <a:pt x="29058" y="12730"/>
                    <a:pt x="29001" y="12729"/>
                    <a:pt x="28945" y="12718"/>
                  </a:cubicBezTo>
                  <a:cubicBezTo>
                    <a:pt x="28659" y="12688"/>
                    <a:pt x="28345" y="12658"/>
                    <a:pt x="28059" y="12598"/>
                  </a:cubicBezTo>
                  <a:cubicBezTo>
                    <a:pt x="27955" y="12584"/>
                    <a:pt x="27865" y="12568"/>
                    <a:pt x="27789" y="12494"/>
                  </a:cubicBezTo>
                  <a:cubicBezTo>
                    <a:pt x="27745" y="12448"/>
                    <a:pt x="27729" y="12374"/>
                    <a:pt x="27685" y="12344"/>
                  </a:cubicBezTo>
                  <a:cubicBezTo>
                    <a:pt x="27619" y="12296"/>
                    <a:pt x="27543" y="12286"/>
                    <a:pt x="27466" y="12286"/>
                  </a:cubicBezTo>
                  <a:cubicBezTo>
                    <a:pt x="27414" y="12286"/>
                    <a:pt x="27362" y="12291"/>
                    <a:pt x="27310" y="12291"/>
                  </a:cubicBezTo>
                  <a:cubicBezTo>
                    <a:pt x="27247" y="12291"/>
                    <a:pt x="27185" y="12284"/>
                    <a:pt x="27130" y="12254"/>
                  </a:cubicBezTo>
                  <a:cubicBezTo>
                    <a:pt x="27010" y="12194"/>
                    <a:pt x="26950" y="12104"/>
                    <a:pt x="26875" y="11998"/>
                  </a:cubicBezTo>
                  <a:cubicBezTo>
                    <a:pt x="26755" y="11804"/>
                    <a:pt x="26770" y="11519"/>
                    <a:pt x="26545" y="11429"/>
                  </a:cubicBezTo>
                  <a:cubicBezTo>
                    <a:pt x="26140" y="11264"/>
                    <a:pt x="25705" y="11249"/>
                    <a:pt x="25270" y="11219"/>
                  </a:cubicBezTo>
                  <a:cubicBezTo>
                    <a:pt x="25060" y="11204"/>
                    <a:pt x="24836" y="11159"/>
                    <a:pt x="24640" y="11129"/>
                  </a:cubicBezTo>
                  <a:cubicBezTo>
                    <a:pt x="24416" y="11099"/>
                    <a:pt x="24280" y="11054"/>
                    <a:pt x="24160" y="10874"/>
                  </a:cubicBezTo>
                  <a:cubicBezTo>
                    <a:pt x="24100" y="10784"/>
                    <a:pt x="24100" y="10754"/>
                    <a:pt x="23996" y="10724"/>
                  </a:cubicBezTo>
                  <a:cubicBezTo>
                    <a:pt x="23936" y="10694"/>
                    <a:pt x="23876" y="10694"/>
                    <a:pt x="23816" y="10664"/>
                  </a:cubicBezTo>
                  <a:cubicBezTo>
                    <a:pt x="23696" y="10604"/>
                    <a:pt x="23636" y="10529"/>
                    <a:pt x="23500" y="10529"/>
                  </a:cubicBezTo>
                  <a:cubicBezTo>
                    <a:pt x="23459" y="10525"/>
                    <a:pt x="23419" y="10523"/>
                    <a:pt x="23381" y="10523"/>
                  </a:cubicBezTo>
                  <a:cubicBezTo>
                    <a:pt x="23117" y="10523"/>
                    <a:pt x="22930" y="10613"/>
                    <a:pt x="22720" y="10784"/>
                  </a:cubicBezTo>
                  <a:cubicBezTo>
                    <a:pt x="22646" y="10844"/>
                    <a:pt x="22556" y="10964"/>
                    <a:pt x="22526" y="11069"/>
                  </a:cubicBezTo>
                  <a:cubicBezTo>
                    <a:pt x="22511" y="11099"/>
                    <a:pt x="22526" y="11129"/>
                    <a:pt x="22511" y="11159"/>
                  </a:cubicBezTo>
                  <a:cubicBezTo>
                    <a:pt x="22496" y="11219"/>
                    <a:pt x="22421" y="11279"/>
                    <a:pt x="22376" y="11309"/>
                  </a:cubicBezTo>
                  <a:cubicBezTo>
                    <a:pt x="22076" y="11594"/>
                    <a:pt x="21686" y="11684"/>
                    <a:pt x="21386" y="11954"/>
                  </a:cubicBezTo>
                  <a:cubicBezTo>
                    <a:pt x="21296" y="12028"/>
                    <a:pt x="21191" y="12104"/>
                    <a:pt x="21116" y="12194"/>
                  </a:cubicBezTo>
                  <a:cubicBezTo>
                    <a:pt x="21071" y="12238"/>
                    <a:pt x="21041" y="12298"/>
                    <a:pt x="21011" y="12344"/>
                  </a:cubicBezTo>
                  <a:cubicBezTo>
                    <a:pt x="20936" y="12464"/>
                    <a:pt x="20861" y="12584"/>
                    <a:pt x="20786" y="12718"/>
                  </a:cubicBezTo>
                  <a:cubicBezTo>
                    <a:pt x="20741" y="12794"/>
                    <a:pt x="20696" y="12868"/>
                    <a:pt x="20606" y="12884"/>
                  </a:cubicBezTo>
                  <a:cubicBezTo>
                    <a:pt x="20555" y="12899"/>
                    <a:pt x="20482" y="12902"/>
                    <a:pt x="20408" y="12902"/>
                  </a:cubicBezTo>
                  <a:cubicBezTo>
                    <a:pt x="20332" y="12902"/>
                    <a:pt x="20255" y="12898"/>
                    <a:pt x="20201" y="12898"/>
                  </a:cubicBezTo>
                  <a:cubicBezTo>
                    <a:pt x="20081" y="12884"/>
                    <a:pt x="19961" y="12884"/>
                    <a:pt x="19841" y="12884"/>
                  </a:cubicBezTo>
                  <a:cubicBezTo>
                    <a:pt x="19677" y="12884"/>
                    <a:pt x="19587" y="12944"/>
                    <a:pt x="19467" y="13018"/>
                  </a:cubicBezTo>
                  <a:cubicBezTo>
                    <a:pt x="19421" y="13048"/>
                    <a:pt x="19407" y="13048"/>
                    <a:pt x="19377" y="13078"/>
                  </a:cubicBezTo>
                  <a:cubicBezTo>
                    <a:pt x="19331" y="13108"/>
                    <a:pt x="19301" y="13168"/>
                    <a:pt x="19257" y="13198"/>
                  </a:cubicBezTo>
                  <a:cubicBezTo>
                    <a:pt x="19167" y="13288"/>
                    <a:pt x="19091" y="13364"/>
                    <a:pt x="18987" y="13424"/>
                  </a:cubicBezTo>
                  <a:cubicBezTo>
                    <a:pt x="18749" y="13577"/>
                    <a:pt x="18590" y="13665"/>
                    <a:pt x="18315" y="13665"/>
                  </a:cubicBezTo>
                  <a:cubicBezTo>
                    <a:pt x="18295" y="13665"/>
                    <a:pt x="18273" y="13665"/>
                    <a:pt x="18251" y="13664"/>
                  </a:cubicBezTo>
                  <a:cubicBezTo>
                    <a:pt x="18213" y="13664"/>
                    <a:pt x="18167" y="13660"/>
                    <a:pt x="18122" y="13660"/>
                  </a:cubicBezTo>
                  <a:cubicBezTo>
                    <a:pt x="18077" y="13660"/>
                    <a:pt x="18033" y="13663"/>
                    <a:pt x="17997" y="13678"/>
                  </a:cubicBezTo>
                  <a:cubicBezTo>
                    <a:pt x="17937" y="13708"/>
                    <a:pt x="17877" y="13784"/>
                    <a:pt x="17817" y="13814"/>
                  </a:cubicBezTo>
                  <a:cubicBezTo>
                    <a:pt x="17621" y="13918"/>
                    <a:pt x="17471" y="14098"/>
                    <a:pt x="17262" y="14188"/>
                  </a:cubicBezTo>
                  <a:cubicBezTo>
                    <a:pt x="17164" y="14218"/>
                    <a:pt x="17059" y="14218"/>
                    <a:pt x="16952" y="14218"/>
                  </a:cubicBezTo>
                  <a:cubicBezTo>
                    <a:pt x="16846" y="14218"/>
                    <a:pt x="16737" y="14218"/>
                    <a:pt x="16632" y="14248"/>
                  </a:cubicBezTo>
                  <a:cubicBezTo>
                    <a:pt x="16535" y="14261"/>
                    <a:pt x="16439" y="14302"/>
                    <a:pt x="16350" y="14302"/>
                  </a:cubicBezTo>
                  <a:cubicBezTo>
                    <a:pt x="16329" y="14302"/>
                    <a:pt x="16308" y="14299"/>
                    <a:pt x="16287" y="14294"/>
                  </a:cubicBezTo>
                  <a:cubicBezTo>
                    <a:pt x="16212" y="14294"/>
                    <a:pt x="16152" y="14234"/>
                    <a:pt x="16077" y="14218"/>
                  </a:cubicBezTo>
                  <a:cubicBezTo>
                    <a:pt x="15912" y="14174"/>
                    <a:pt x="15732" y="14174"/>
                    <a:pt x="15552" y="14158"/>
                  </a:cubicBezTo>
                  <a:cubicBezTo>
                    <a:pt x="15357" y="14144"/>
                    <a:pt x="15282" y="14054"/>
                    <a:pt x="15118" y="13978"/>
                  </a:cubicBezTo>
                  <a:cubicBezTo>
                    <a:pt x="14908" y="13874"/>
                    <a:pt x="14668" y="13904"/>
                    <a:pt x="14472" y="13768"/>
                  </a:cubicBezTo>
                  <a:cubicBezTo>
                    <a:pt x="14398" y="13708"/>
                    <a:pt x="14338" y="13618"/>
                    <a:pt x="14262" y="13574"/>
                  </a:cubicBezTo>
                  <a:cubicBezTo>
                    <a:pt x="14172" y="13498"/>
                    <a:pt x="14052" y="13454"/>
                    <a:pt x="13948" y="13438"/>
                  </a:cubicBezTo>
                  <a:cubicBezTo>
                    <a:pt x="13692" y="13378"/>
                    <a:pt x="13482" y="13274"/>
                    <a:pt x="13258" y="13184"/>
                  </a:cubicBezTo>
                  <a:cubicBezTo>
                    <a:pt x="13078" y="13108"/>
                    <a:pt x="12882" y="13064"/>
                    <a:pt x="12702" y="12974"/>
                  </a:cubicBezTo>
                  <a:cubicBezTo>
                    <a:pt x="12642" y="12958"/>
                    <a:pt x="12598" y="12944"/>
                    <a:pt x="12552" y="12914"/>
                  </a:cubicBezTo>
                  <a:cubicBezTo>
                    <a:pt x="12522" y="12868"/>
                    <a:pt x="12492" y="12824"/>
                    <a:pt x="12462" y="12794"/>
                  </a:cubicBezTo>
                  <a:cubicBezTo>
                    <a:pt x="12388" y="12748"/>
                    <a:pt x="12253" y="12734"/>
                    <a:pt x="12178" y="12718"/>
                  </a:cubicBezTo>
                  <a:cubicBezTo>
                    <a:pt x="11968" y="12688"/>
                    <a:pt x="11848" y="12644"/>
                    <a:pt x="11668" y="12524"/>
                  </a:cubicBezTo>
                  <a:cubicBezTo>
                    <a:pt x="11368" y="12332"/>
                    <a:pt x="11001" y="12236"/>
                    <a:pt x="10643" y="12236"/>
                  </a:cubicBezTo>
                  <a:cubicBezTo>
                    <a:pt x="10554" y="12236"/>
                    <a:pt x="10465" y="12242"/>
                    <a:pt x="10378" y="12254"/>
                  </a:cubicBezTo>
                  <a:cubicBezTo>
                    <a:pt x="10183" y="12268"/>
                    <a:pt x="9973" y="12314"/>
                    <a:pt x="9793" y="12374"/>
                  </a:cubicBezTo>
                  <a:cubicBezTo>
                    <a:pt x="9629" y="12448"/>
                    <a:pt x="9479" y="12554"/>
                    <a:pt x="9313" y="12644"/>
                  </a:cubicBezTo>
                  <a:cubicBezTo>
                    <a:pt x="9133" y="12718"/>
                    <a:pt x="8939" y="12794"/>
                    <a:pt x="8743" y="12884"/>
                  </a:cubicBezTo>
                  <a:cubicBezTo>
                    <a:pt x="8549" y="12988"/>
                    <a:pt x="8369" y="13108"/>
                    <a:pt x="8189" y="13228"/>
                  </a:cubicBezTo>
                  <a:cubicBezTo>
                    <a:pt x="7963" y="13364"/>
                    <a:pt x="7723" y="13334"/>
                    <a:pt x="7483" y="13438"/>
                  </a:cubicBezTo>
                  <a:cubicBezTo>
                    <a:pt x="7334" y="13496"/>
                    <a:pt x="7044" y="13677"/>
                    <a:pt x="6828" y="13677"/>
                  </a:cubicBezTo>
                  <a:cubicBezTo>
                    <a:pt x="6763" y="13677"/>
                    <a:pt x="6705" y="13660"/>
                    <a:pt x="6659" y="13618"/>
                  </a:cubicBezTo>
                  <a:cubicBezTo>
                    <a:pt x="6599" y="13544"/>
                    <a:pt x="6584" y="13438"/>
                    <a:pt x="6524" y="13364"/>
                  </a:cubicBezTo>
                  <a:cubicBezTo>
                    <a:pt x="6449" y="13274"/>
                    <a:pt x="6404" y="13258"/>
                    <a:pt x="6299" y="13214"/>
                  </a:cubicBezTo>
                  <a:cubicBezTo>
                    <a:pt x="6194" y="13168"/>
                    <a:pt x="6119" y="13078"/>
                    <a:pt x="6014" y="13034"/>
                  </a:cubicBezTo>
                  <a:cubicBezTo>
                    <a:pt x="5928" y="12985"/>
                    <a:pt x="5811" y="12964"/>
                    <a:pt x="5687" y="12964"/>
                  </a:cubicBezTo>
                  <a:cubicBezTo>
                    <a:pt x="5465" y="12964"/>
                    <a:pt x="5219" y="13033"/>
                    <a:pt x="5084" y="13138"/>
                  </a:cubicBezTo>
                  <a:cubicBezTo>
                    <a:pt x="4964" y="13228"/>
                    <a:pt x="4874" y="13408"/>
                    <a:pt x="4784" y="13528"/>
                  </a:cubicBezTo>
                  <a:cubicBezTo>
                    <a:pt x="4680" y="13664"/>
                    <a:pt x="4560" y="13694"/>
                    <a:pt x="4410" y="13768"/>
                  </a:cubicBezTo>
                  <a:cubicBezTo>
                    <a:pt x="4266" y="13849"/>
                    <a:pt x="4096" y="13865"/>
                    <a:pt x="3924" y="13865"/>
                  </a:cubicBezTo>
                  <a:cubicBezTo>
                    <a:pt x="3809" y="13865"/>
                    <a:pt x="3693" y="13858"/>
                    <a:pt x="3584" y="13858"/>
                  </a:cubicBezTo>
                  <a:cubicBezTo>
                    <a:pt x="3450" y="13874"/>
                    <a:pt x="3330" y="13904"/>
                    <a:pt x="3224" y="13964"/>
                  </a:cubicBezTo>
                  <a:cubicBezTo>
                    <a:pt x="3074" y="14068"/>
                    <a:pt x="2850" y="14218"/>
                    <a:pt x="2730" y="14368"/>
                  </a:cubicBezTo>
                  <a:cubicBezTo>
                    <a:pt x="2640" y="14474"/>
                    <a:pt x="2564" y="14594"/>
                    <a:pt x="2444" y="14668"/>
                  </a:cubicBezTo>
                  <a:cubicBezTo>
                    <a:pt x="2370" y="14713"/>
                    <a:pt x="2264" y="14713"/>
                    <a:pt x="2190" y="14743"/>
                  </a:cubicBezTo>
                  <a:cubicBezTo>
                    <a:pt x="2054" y="14788"/>
                    <a:pt x="1935" y="14863"/>
                    <a:pt x="1800" y="14893"/>
                  </a:cubicBezTo>
                  <a:cubicBezTo>
                    <a:pt x="1753" y="14901"/>
                    <a:pt x="1706" y="14904"/>
                    <a:pt x="1659" y="14904"/>
                  </a:cubicBezTo>
                  <a:cubicBezTo>
                    <a:pt x="1346" y="14904"/>
                    <a:pt x="1042" y="14757"/>
                    <a:pt x="728" y="14757"/>
                  </a:cubicBezTo>
                  <a:cubicBezTo>
                    <a:pt x="715" y="14757"/>
                    <a:pt x="703" y="14757"/>
                    <a:pt x="690" y="14758"/>
                  </a:cubicBezTo>
                  <a:cubicBezTo>
                    <a:pt x="465" y="14773"/>
                    <a:pt x="240" y="14863"/>
                    <a:pt x="0" y="14923"/>
                  </a:cubicBezTo>
                  <a:lnTo>
                    <a:pt x="0" y="15763"/>
                  </a:lnTo>
                  <a:cubicBezTo>
                    <a:pt x="30" y="15778"/>
                    <a:pt x="60" y="15793"/>
                    <a:pt x="75" y="15793"/>
                  </a:cubicBezTo>
                  <a:cubicBezTo>
                    <a:pt x="135" y="15823"/>
                    <a:pt x="180" y="15868"/>
                    <a:pt x="225" y="15898"/>
                  </a:cubicBezTo>
                  <a:cubicBezTo>
                    <a:pt x="265" y="15911"/>
                    <a:pt x="307" y="15916"/>
                    <a:pt x="351" y="15916"/>
                  </a:cubicBezTo>
                  <a:cubicBezTo>
                    <a:pt x="503" y="15916"/>
                    <a:pt x="671" y="15853"/>
                    <a:pt x="810" y="15853"/>
                  </a:cubicBezTo>
                  <a:lnTo>
                    <a:pt x="1275" y="15853"/>
                  </a:lnTo>
                  <a:cubicBezTo>
                    <a:pt x="1320" y="15853"/>
                    <a:pt x="1365" y="15853"/>
                    <a:pt x="1425" y="15868"/>
                  </a:cubicBezTo>
                  <a:cubicBezTo>
                    <a:pt x="1463" y="15876"/>
                    <a:pt x="1476" y="15880"/>
                    <a:pt x="1487" y="15880"/>
                  </a:cubicBezTo>
                  <a:cubicBezTo>
                    <a:pt x="1516" y="15880"/>
                    <a:pt x="1531" y="15855"/>
                    <a:pt x="1920" y="15823"/>
                  </a:cubicBezTo>
                  <a:cubicBezTo>
                    <a:pt x="2001" y="15812"/>
                    <a:pt x="2084" y="15807"/>
                    <a:pt x="2168" y="15807"/>
                  </a:cubicBezTo>
                  <a:cubicBezTo>
                    <a:pt x="2301" y="15807"/>
                    <a:pt x="2436" y="15819"/>
                    <a:pt x="2564" y="15838"/>
                  </a:cubicBezTo>
                  <a:cubicBezTo>
                    <a:pt x="2611" y="15845"/>
                    <a:pt x="2656" y="15849"/>
                    <a:pt x="2699" y="15849"/>
                  </a:cubicBezTo>
                  <a:cubicBezTo>
                    <a:pt x="2823" y="15849"/>
                    <a:pt x="2937" y="15818"/>
                    <a:pt x="3060" y="15763"/>
                  </a:cubicBezTo>
                  <a:cubicBezTo>
                    <a:pt x="3194" y="15703"/>
                    <a:pt x="3240" y="15643"/>
                    <a:pt x="3344" y="15538"/>
                  </a:cubicBezTo>
                  <a:cubicBezTo>
                    <a:pt x="3390" y="15508"/>
                    <a:pt x="3420" y="15478"/>
                    <a:pt x="3464" y="15448"/>
                  </a:cubicBezTo>
                  <a:cubicBezTo>
                    <a:pt x="3494" y="15403"/>
                    <a:pt x="3540" y="15328"/>
                    <a:pt x="3570" y="15298"/>
                  </a:cubicBezTo>
                  <a:cubicBezTo>
                    <a:pt x="3592" y="15283"/>
                    <a:pt x="3617" y="15279"/>
                    <a:pt x="3643" y="15279"/>
                  </a:cubicBezTo>
                  <a:cubicBezTo>
                    <a:pt x="3670" y="15279"/>
                    <a:pt x="3697" y="15283"/>
                    <a:pt x="3720" y="15283"/>
                  </a:cubicBezTo>
                  <a:cubicBezTo>
                    <a:pt x="3794" y="15283"/>
                    <a:pt x="3854" y="15253"/>
                    <a:pt x="3914" y="15238"/>
                  </a:cubicBezTo>
                  <a:cubicBezTo>
                    <a:pt x="3974" y="15223"/>
                    <a:pt x="3990" y="15223"/>
                    <a:pt x="4034" y="15193"/>
                  </a:cubicBezTo>
                  <a:cubicBezTo>
                    <a:pt x="4064" y="15178"/>
                    <a:pt x="4080" y="15148"/>
                    <a:pt x="4110" y="15133"/>
                  </a:cubicBezTo>
                  <a:cubicBezTo>
                    <a:pt x="4184" y="15073"/>
                    <a:pt x="4274" y="15013"/>
                    <a:pt x="4364" y="14968"/>
                  </a:cubicBezTo>
                  <a:cubicBezTo>
                    <a:pt x="4440" y="14923"/>
                    <a:pt x="4530" y="14893"/>
                    <a:pt x="4620" y="14878"/>
                  </a:cubicBezTo>
                  <a:cubicBezTo>
                    <a:pt x="4713" y="14865"/>
                    <a:pt x="4818" y="14858"/>
                    <a:pt x="4926" y="14858"/>
                  </a:cubicBezTo>
                  <a:cubicBezTo>
                    <a:pt x="5077" y="14858"/>
                    <a:pt x="5231" y="14873"/>
                    <a:pt x="5354" y="14908"/>
                  </a:cubicBezTo>
                  <a:cubicBezTo>
                    <a:pt x="5654" y="14998"/>
                    <a:pt x="5849" y="15283"/>
                    <a:pt x="6164" y="15283"/>
                  </a:cubicBezTo>
                  <a:cubicBezTo>
                    <a:pt x="6362" y="15283"/>
                    <a:pt x="6570" y="15226"/>
                    <a:pt x="6773" y="15226"/>
                  </a:cubicBezTo>
                  <a:cubicBezTo>
                    <a:pt x="6846" y="15226"/>
                    <a:pt x="6918" y="15233"/>
                    <a:pt x="6989" y="15253"/>
                  </a:cubicBezTo>
                  <a:cubicBezTo>
                    <a:pt x="7053" y="15269"/>
                    <a:pt x="7112" y="15276"/>
                    <a:pt x="7170" y="15276"/>
                  </a:cubicBezTo>
                  <a:cubicBezTo>
                    <a:pt x="7437" y="15276"/>
                    <a:pt x="7647" y="15124"/>
                    <a:pt x="7919" y="15013"/>
                  </a:cubicBezTo>
                  <a:cubicBezTo>
                    <a:pt x="8009" y="14983"/>
                    <a:pt x="8099" y="14998"/>
                    <a:pt x="8189" y="14983"/>
                  </a:cubicBezTo>
                  <a:cubicBezTo>
                    <a:pt x="8293" y="14953"/>
                    <a:pt x="8383" y="14848"/>
                    <a:pt x="8473" y="14773"/>
                  </a:cubicBezTo>
                  <a:cubicBezTo>
                    <a:pt x="8593" y="14668"/>
                    <a:pt x="8743" y="14578"/>
                    <a:pt x="8879" y="14518"/>
                  </a:cubicBezTo>
                  <a:cubicBezTo>
                    <a:pt x="9043" y="14444"/>
                    <a:pt x="9223" y="14428"/>
                    <a:pt x="9403" y="14398"/>
                  </a:cubicBezTo>
                  <a:cubicBezTo>
                    <a:pt x="9689" y="14354"/>
                    <a:pt x="9959" y="14278"/>
                    <a:pt x="10123" y="14038"/>
                  </a:cubicBezTo>
                  <a:cubicBezTo>
                    <a:pt x="10243" y="13858"/>
                    <a:pt x="10393" y="13724"/>
                    <a:pt x="10573" y="13604"/>
                  </a:cubicBezTo>
                  <a:cubicBezTo>
                    <a:pt x="10657" y="13548"/>
                    <a:pt x="10885" y="13452"/>
                    <a:pt x="11012" y="13452"/>
                  </a:cubicBezTo>
                  <a:cubicBezTo>
                    <a:pt x="11022" y="13452"/>
                    <a:pt x="11030" y="13453"/>
                    <a:pt x="11038" y="13454"/>
                  </a:cubicBezTo>
                  <a:cubicBezTo>
                    <a:pt x="11173" y="13468"/>
                    <a:pt x="11293" y="13664"/>
                    <a:pt x="11398" y="13754"/>
                  </a:cubicBezTo>
                  <a:cubicBezTo>
                    <a:pt x="11503" y="13828"/>
                    <a:pt x="11638" y="13844"/>
                    <a:pt x="11743" y="13918"/>
                  </a:cubicBezTo>
                  <a:cubicBezTo>
                    <a:pt x="11788" y="13948"/>
                    <a:pt x="11818" y="14024"/>
                    <a:pt x="11878" y="14054"/>
                  </a:cubicBezTo>
                  <a:cubicBezTo>
                    <a:pt x="11928" y="14078"/>
                    <a:pt x="11983" y="14087"/>
                    <a:pt x="12040" y="14087"/>
                  </a:cubicBezTo>
                  <a:cubicBezTo>
                    <a:pt x="12153" y="14087"/>
                    <a:pt x="12273" y="14054"/>
                    <a:pt x="12372" y="14054"/>
                  </a:cubicBezTo>
                  <a:cubicBezTo>
                    <a:pt x="12568" y="14054"/>
                    <a:pt x="12808" y="14068"/>
                    <a:pt x="12988" y="14158"/>
                  </a:cubicBezTo>
                  <a:cubicBezTo>
                    <a:pt x="13176" y="14252"/>
                    <a:pt x="13316" y="14310"/>
                    <a:pt x="13525" y="14310"/>
                  </a:cubicBezTo>
                  <a:cubicBezTo>
                    <a:pt x="13550" y="14310"/>
                    <a:pt x="13575" y="14310"/>
                    <a:pt x="13602" y="14308"/>
                  </a:cubicBezTo>
                  <a:cubicBezTo>
                    <a:pt x="13798" y="14308"/>
                    <a:pt x="13992" y="14338"/>
                    <a:pt x="14172" y="14428"/>
                  </a:cubicBezTo>
                  <a:cubicBezTo>
                    <a:pt x="14308" y="14488"/>
                    <a:pt x="14442" y="14548"/>
                    <a:pt x="14578" y="14624"/>
                  </a:cubicBezTo>
                  <a:cubicBezTo>
                    <a:pt x="14652" y="14654"/>
                    <a:pt x="14712" y="14698"/>
                    <a:pt x="14788" y="14728"/>
                  </a:cubicBezTo>
                  <a:cubicBezTo>
                    <a:pt x="14862" y="14773"/>
                    <a:pt x="14908" y="14833"/>
                    <a:pt x="14982" y="14878"/>
                  </a:cubicBezTo>
                  <a:cubicBezTo>
                    <a:pt x="15042" y="14923"/>
                    <a:pt x="15118" y="14934"/>
                    <a:pt x="15197" y="14934"/>
                  </a:cubicBezTo>
                  <a:cubicBezTo>
                    <a:pt x="15276" y="14934"/>
                    <a:pt x="15357" y="14923"/>
                    <a:pt x="15432" y="14923"/>
                  </a:cubicBezTo>
                  <a:lnTo>
                    <a:pt x="15657" y="14923"/>
                  </a:lnTo>
                  <a:cubicBezTo>
                    <a:pt x="15747" y="14938"/>
                    <a:pt x="15837" y="14983"/>
                    <a:pt x="15942" y="14983"/>
                  </a:cubicBezTo>
                  <a:cubicBezTo>
                    <a:pt x="16122" y="14983"/>
                    <a:pt x="16272" y="14848"/>
                    <a:pt x="16452" y="14818"/>
                  </a:cubicBezTo>
                  <a:cubicBezTo>
                    <a:pt x="16491" y="14814"/>
                    <a:pt x="16530" y="14814"/>
                    <a:pt x="16569" y="14814"/>
                  </a:cubicBezTo>
                  <a:cubicBezTo>
                    <a:pt x="16610" y="14814"/>
                    <a:pt x="16651" y="14815"/>
                    <a:pt x="16692" y="14815"/>
                  </a:cubicBezTo>
                  <a:cubicBezTo>
                    <a:pt x="16771" y="14815"/>
                    <a:pt x="16849" y="14811"/>
                    <a:pt x="16932" y="14788"/>
                  </a:cubicBezTo>
                  <a:cubicBezTo>
                    <a:pt x="16997" y="14762"/>
                    <a:pt x="17062" y="14725"/>
                    <a:pt x="17136" y="14725"/>
                  </a:cubicBezTo>
                  <a:cubicBezTo>
                    <a:pt x="17148" y="14725"/>
                    <a:pt x="17160" y="14726"/>
                    <a:pt x="17172" y="14728"/>
                  </a:cubicBezTo>
                  <a:cubicBezTo>
                    <a:pt x="17352" y="14743"/>
                    <a:pt x="17501" y="14878"/>
                    <a:pt x="17681" y="14923"/>
                  </a:cubicBezTo>
                  <a:cubicBezTo>
                    <a:pt x="17724" y="14933"/>
                    <a:pt x="17767" y="14937"/>
                    <a:pt x="17809" y="14937"/>
                  </a:cubicBezTo>
                  <a:cubicBezTo>
                    <a:pt x="18186" y="14937"/>
                    <a:pt x="18558" y="14608"/>
                    <a:pt x="18881" y="14474"/>
                  </a:cubicBezTo>
                  <a:cubicBezTo>
                    <a:pt x="19001" y="14414"/>
                    <a:pt x="19211" y="14384"/>
                    <a:pt x="19317" y="14308"/>
                  </a:cubicBezTo>
                  <a:cubicBezTo>
                    <a:pt x="19437" y="14218"/>
                    <a:pt x="19481" y="14114"/>
                    <a:pt x="19631" y="14068"/>
                  </a:cubicBezTo>
                  <a:cubicBezTo>
                    <a:pt x="19686" y="14052"/>
                    <a:pt x="19740" y="14045"/>
                    <a:pt x="19794" y="14045"/>
                  </a:cubicBezTo>
                  <a:cubicBezTo>
                    <a:pt x="20035" y="14045"/>
                    <a:pt x="20271" y="14185"/>
                    <a:pt x="20516" y="14234"/>
                  </a:cubicBezTo>
                  <a:cubicBezTo>
                    <a:pt x="20545" y="14239"/>
                    <a:pt x="20572" y="14241"/>
                    <a:pt x="20597" y="14241"/>
                  </a:cubicBezTo>
                  <a:cubicBezTo>
                    <a:pt x="20719" y="14241"/>
                    <a:pt x="20810" y="14185"/>
                    <a:pt x="20921" y="14098"/>
                  </a:cubicBezTo>
                  <a:cubicBezTo>
                    <a:pt x="21131" y="13934"/>
                    <a:pt x="21326" y="13858"/>
                    <a:pt x="21581" y="13738"/>
                  </a:cubicBezTo>
                  <a:cubicBezTo>
                    <a:pt x="21896" y="13604"/>
                    <a:pt x="22151" y="13364"/>
                    <a:pt x="22451" y="13214"/>
                  </a:cubicBezTo>
                  <a:cubicBezTo>
                    <a:pt x="22586" y="13138"/>
                    <a:pt x="22690" y="13108"/>
                    <a:pt x="22826" y="13078"/>
                  </a:cubicBezTo>
                  <a:cubicBezTo>
                    <a:pt x="22960" y="13034"/>
                    <a:pt x="23050" y="12988"/>
                    <a:pt x="23126" y="12884"/>
                  </a:cubicBezTo>
                  <a:cubicBezTo>
                    <a:pt x="23186" y="12808"/>
                    <a:pt x="23306" y="12704"/>
                    <a:pt x="23380" y="12674"/>
                  </a:cubicBezTo>
                  <a:cubicBezTo>
                    <a:pt x="23414" y="12662"/>
                    <a:pt x="23454" y="12658"/>
                    <a:pt x="23497" y="12658"/>
                  </a:cubicBezTo>
                  <a:cubicBezTo>
                    <a:pt x="23623" y="12658"/>
                    <a:pt x="23774" y="12700"/>
                    <a:pt x="23876" y="12734"/>
                  </a:cubicBezTo>
                  <a:cubicBezTo>
                    <a:pt x="23999" y="12761"/>
                    <a:pt x="24172" y="12826"/>
                    <a:pt x="24304" y="12826"/>
                  </a:cubicBezTo>
                  <a:cubicBezTo>
                    <a:pt x="24316" y="12826"/>
                    <a:pt x="24328" y="12825"/>
                    <a:pt x="24340" y="12824"/>
                  </a:cubicBezTo>
                  <a:cubicBezTo>
                    <a:pt x="24436" y="12814"/>
                    <a:pt x="24513" y="12780"/>
                    <a:pt x="24588" y="12780"/>
                  </a:cubicBezTo>
                  <a:cubicBezTo>
                    <a:pt x="24630" y="12780"/>
                    <a:pt x="24672" y="12791"/>
                    <a:pt x="24716" y="12824"/>
                  </a:cubicBezTo>
                  <a:cubicBezTo>
                    <a:pt x="24850" y="12928"/>
                    <a:pt x="24866" y="13004"/>
                    <a:pt x="25046" y="13034"/>
                  </a:cubicBezTo>
                  <a:cubicBezTo>
                    <a:pt x="25085" y="13039"/>
                    <a:pt x="25125" y="13041"/>
                    <a:pt x="25166" y="13041"/>
                  </a:cubicBezTo>
                  <a:cubicBezTo>
                    <a:pt x="25369" y="13041"/>
                    <a:pt x="25580" y="12988"/>
                    <a:pt x="25780" y="12988"/>
                  </a:cubicBezTo>
                  <a:cubicBezTo>
                    <a:pt x="25960" y="12988"/>
                    <a:pt x="26155" y="13004"/>
                    <a:pt x="26335" y="13034"/>
                  </a:cubicBezTo>
                  <a:cubicBezTo>
                    <a:pt x="26545" y="13064"/>
                    <a:pt x="26575" y="13214"/>
                    <a:pt x="26695" y="13378"/>
                  </a:cubicBezTo>
                  <a:cubicBezTo>
                    <a:pt x="26800" y="13514"/>
                    <a:pt x="26935" y="13648"/>
                    <a:pt x="27100" y="13694"/>
                  </a:cubicBezTo>
                  <a:cubicBezTo>
                    <a:pt x="27170" y="13713"/>
                    <a:pt x="27256" y="13718"/>
                    <a:pt x="27346" y="13718"/>
                  </a:cubicBezTo>
                  <a:cubicBezTo>
                    <a:pt x="27468" y="13718"/>
                    <a:pt x="27596" y="13708"/>
                    <a:pt x="27699" y="13708"/>
                  </a:cubicBezTo>
                  <a:cubicBezTo>
                    <a:pt x="27819" y="13694"/>
                    <a:pt x="27939" y="13664"/>
                    <a:pt x="28075" y="13634"/>
                  </a:cubicBezTo>
                  <a:cubicBezTo>
                    <a:pt x="28269" y="13604"/>
                    <a:pt x="28435" y="13498"/>
                    <a:pt x="28629" y="13454"/>
                  </a:cubicBezTo>
                  <a:cubicBezTo>
                    <a:pt x="28659" y="13446"/>
                    <a:pt x="28686" y="13443"/>
                    <a:pt x="28710" y="13443"/>
                  </a:cubicBezTo>
                  <a:cubicBezTo>
                    <a:pt x="28836" y="13443"/>
                    <a:pt x="28907" y="13531"/>
                    <a:pt x="29019" y="13618"/>
                  </a:cubicBezTo>
                  <a:cubicBezTo>
                    <a:pt x="29079" y="13648"/>
                    <a:pt x="29155" y="13724"/>
                    <a:pt x="29199" y="13754"/>
                  </a:cubicBezTo>
                  <a:cubicBezTo>
                    <a:pt x="29278" y="13793"/>
                    <a:pt x="29344" y="13800"/>
                    <a:pt x="29414" y="13800"/>
                  </a:cubicBezTo>
                  <a:cubicBezTo>
                    <a:pt x="29451" y="13800"/>
                    <a:pt x="29488" y="13798"/>
                    <a:pt x="29529" y="13798"/>
                  </a:cubicBezTo>
                  <a:cubicBezTo>
                    <a:pt x="29859" y="13798"/>
                    <a:pt x="30145" y="13724"/>
                    <a:pt x="30445" y="13634"/>
                  </a:cubicBezTo>
                  <a:cubicBezTo>
                    <a:pt x="30445" y="13634"/>
                    <a:pt x="30565" y="13588"/>
                    <a:pt x="30595" y="13588"/>
                  </a:cubicBezTo>
                  <a:cubicBezTo>
                    <a:pt x="30715" y="13604"/>
                    <a:pt x="30744" y="13754"/>
                    <a:pt x="30849" y="13798"/>
                  </a:cubicBezTo>
                  <a:cubicBezTo>
                    <a:pt x="30892" y="13814"/>
                    <a:pt x="30938" y="13821"/>
                    <a:pt x="30985" y="13821"/>
                  </a:cubicBezTo>
                  <a:cubicBezTo>
                    <a:pt x="31199" y="13821"/>
                    <a:pt x="31439" y="13677"/>
                    <a:pt x="31599" y="13604"/>
                  </a:cubicBezTo>
                  <a:cubicBezTo>
                    <a:pt x="31929" y="13484"/>
                    <a:pt x="32259" y="13394"/>
                    <a:pt x="32589" y="13274"/>
                  </a:cubicBezTo>
                  <a:cubicBezTo>
                    <a:pt x="32619" y="13258"/>
                    <a:pt x="32649" y="13228"/>
                    <a:pt x="32694" y="13228"/>
                  </a:cubicBezTo>
                  <a:cubicBezTo>
                    <a:pt x="32776" y="13228"/>
                    <a:pt x="32844" y="13290"/>
                    <a:pt x="32924" y="13290"/>
                  </a:cubicBezTo>
                  <a:cubicBezTo>
                    <a:pt x="32932" y="13290"/>
                    <a:pt x="32940" y="13290"/>
                    <a:pt x="32948" y="13288"/>
                  </a:cubicBezTo>
                  <a:cubicBezTo>
                    <a:pt x="33024" y="13288"/>
                    <a:pt x="33038" y="13244"/>
                    <a:pt x="33098" y="13184"/>
                  </a:cubicBezTo>
                  <a:cubicBezTo>
                    <a:pt x="33234" y="13064"/>
                    <a:pt x="33384" y="12974"/>
                    <a:pt x="33564" y="12898"/>
                  </a:cubicBezTo>
                  <a:cubicBezTo>
                    <a:pt x="33864" y="12748"/>
                    <a:pt x="34208" y="12628"/>
                    <a:pt x="34538" y="12538"/>
                  </a:cubicBezTo>
                  <a:cubicBezTo>
                    <a:pt x="34688" y="12494"/>
                    <a:pt x="34838" y="12464"/>
                    <a:pt x="35004" y="12434"/>
                  </a:cubicBezTo>
                  <a:cubicBezTo>
                    <a:pt x="35198" y="12388"/>
                    <a:pt x="35138" y="12254"/>
                    <a:pt x="35258" y="12104"/>
                  </a:cubicBezTo>
                  <a:cubicBezTo>
                    <a:pt x="35424" y="11864"/>
                    <a:pt x="35724" y="11758"/>
                    <a:pt x="35978" y="11624"/>
                  </a:cubicBezTo>
                  <a:cubicBezTo>
                    <a:pt x="36278" y="11459"/>
                    <a:pt x="36653" y="11399"/>
                    <a:pt x="36983" y="11294"/>
                  </a:cubicBezTo>
                  <a:cubicBezTo>
                    <a:pt x="37433" y="11159"/>
                    <a:pt x="37913" y="10994"/>
                    <a:pt x="38377" y="10979"/>
                  </a:cubicBezTo>
                  <a:cubicBezTo>
                    <a:pt x="38411" y="10979"/>
                    <a:pt x="38443" y="10977"/>
                    <a:pt x="38474" y="10977"/>
                  </a:cubicBezTo>
                  <a:cubicBezTo>
                    <a:pt x="38555" y="10977"/>
                    <a:pt x="38628" y="10985"/>
                    <a:pt x="38693" y="11039"/>
                  </a:cubicBezTo>
                  <a:cubicBezTo>
                    <a:pt x="38797" y="11129"/>
                    <a:pt x="38873" y="11279"/>
                    <a:pt x="38947" y="11399"/>
                  </a:cubicBezTo>
                  <a:cubicBezTo>
                    <a:pt x="38955" y="11399"/>
                    <a:pt x="38963" y="11399"/>
                    <a:pt x="38972" y="11399"/>
                  </a:cubicBezTo>
                  <a:cubicBezTo>
                    <a:pt x="39178" y="11399"/>
                    <a:pt x="39435" y="11217"/>
                    <a:pt x="39623" y="11174"/>
                  </a:cubicBezTo>
                  <a:cubicBezTo>
                    <a:pt x="40027" y="11054"/>
                    <a:pt x="40477" y="11009"/>
                    <a:pt x="40897" y="10934"/>
                  </a:cubicBezTo>
                  <a:cubicBezTo>
                    <a:pt x="41287" y="10874"/>
                    <a:pt x="41692" y="10829"/>
                    <a:pt x="42067" y="10724"/>
                  </a:cubicBezTo>
                  <a:cubicBezTo>
                    <a:pt x="42292" y="10649"/>
                    <a:pt x="42847" y="10544"/>
                    <a:pt x="42937" y="10274"/>
                  </a:cubicBezTo>
                  <a:cubicBezTo>
                    <a:pt x="42967" y="10154"/>
                    <a:pt x="42892" y="10019"/>
                    <a:pt x="42937" y="9899"/>
                  </a:cubicBezTo>
                  <a:cubicBezTo>
                    <a:pt x="42997" y="9689"/>
                    <a:pt x="43296" y="9599"/>
                    <a:pt x="43476" y="9525"/>
                  </a:cubicBezTo>
                  <a:cubicBezTo>
                    <a:pt x="43626" y="9449"/>
                    <a:pt x="43656" y="9419"/>
                    <a:pt x="43746" y="9285"/>
                  </a:cubicBezTo>
                  <a:cubicBezTo>
                    <a:pt x="43866" y="9075"/>
                    <a:pt x="44182" y="9015"/>
                    <a:pt x="44406" y="8939"/>
                  </a:cubicBezTo>
                  <a:cubicBezTo>
                    <a:pt x="44761" y="8834"/>
                    <a:pt x="45128" y="8626"/>
                    <a:pt x="45505" y="8626"/>
                  </a:cubicBezTo>
                  <a:cubicBezTo>
                    <a:pt x="45559" y="8626"/>
                    <a:pt x="45612" y="8630"/>
                    <a:pt x="45666" y="8639"/>
                  </a:cubicBezTo>
                  <a:cubicBezTo>
                    <a:pt x="45816" y="8655"/>
                    <a:pt x="45906" y="8745"/>
                    <a:pt x="46056" y="8789"/>
                  </a:cubicBezTo>
                  <a:cubicBezTo>
                    <a:pt x="46125" y="8814"/>
                    <a:pt x="46189" y="8826"/>
                    <a:pt x="46252" y="8826"/>
                  </a:cubicBezTo>
                  <a:cubicBezTo>
                    <a:pt x="46339" y="8826"/>
                    <a:pt x="46425" y="8803"/>
                    <a:pt x="46521" y="8759"/>
                  </a:cubicBezTo>
                  <a:cubicBezTo>
                    <a:pt x="46641" y="8699"/>
                    <a:pt x="46836" y="8595"/>
                    <a:pt x="46926" y="8475"/>
                  </a:cubicBezTo>
                  <a:cubicBezTo>
                    <a:pt x="46986" y="8399"/>
                    <a:pt x="46986" y="8355"/>
                    <a:pt x="46986" y="8279"/>
                  </a:cubicBezTo>
                  <a:cubicBezTo>
                    <a:pt x="46986" y="8129"/>
                    <a:pt x="47076" y="7995"/>
                    <a:pt x="47151" y="7859"/>
                  </a:cubicBezTo>
                  <a:cubicBezTo>
                    <a:pt x="47211" y="7785"/>
                    <a:pt x="47391" y="7575"/>
                    <a:pt x="47376" y="7485"/>
                  </a:cubicBezTo>
                  <a:cubicBezTo>
                    <a:pt x="47361" y="7379"/>
                    <a:pt x="47256" y="7305"/>
                    <a:pt x="47241" y="7215"/>
                  </a:cubicBezTo>
                  <a:cubicBezTo>
                    <a:pt x="47226" y="7109"/>
                    <a:pt x="47286" y="6975"/>
                    <a:pt x="47331" y="6885"/>
                  </a:cubicBezTo>
                  <a:cubicBezTo>
                    <a:pt x="47451" y="6719"/>
                    <a:pt x="47661" y="6659"/>
                    <a:pt x="47826" y="6569"/>
                  </a:cubicBezTo>
                  <a:cubicBezTo>
                    <a:pt x="47976" y="6495"/>
                    <a:pt x="48126" y="6420"/>
                    <a:pt x="48261" y="6345"/>
                  </a:cubicBezTo>
                  <a:cubicBezTo>
                    <a:pt x="48381" y="6285"/>
                    <a:pt x="48501" y="6210"/>
                    <a:pt x="48605" y="6120"/>
                  </a:cubicBezTo>
                  <a:cubicBezTo>
                    <a:pt x="48981" y="5865"/>
                    <a:pt x="48951" y="5850"/>
                    <a:pt x="48965" y="5565"/>
                  </a:cubicBezTo>
                  <a:cubicBezTo>
                    <a:pt x="48965" y="5460"/>
                    <a:pt x="48995" y="5340"/>
                    <a:pt x="49025" y="5235"/>
                  </a:cubicBezTo>
                  <a:cubicBezTo>
                    <a:pt x="49071" y="5085"/>
                    <a:pt x="49205" y="4995"/>
                    <a:pt x="49325" y="4905"/>
                  </a:cubicBezTo>
                  <a:cubicBezTo>
                    <a:pt x="49371" y="4875"/>
                    <a:pt x="49535" y="4800"/>
                    <a:pt x="49535" y="4740"/>
                  </a:cubicBezTo>
                  <a:cubicBezTo>
                    <a:pt x="49535" y="4680"/>
                    <a:pt x="49385" y="4620"/>
                    <a:pt x="49355" y="4560"/>
                  </a:cubicBezTo>
                  <a:cubicBezTo>
                    <a:pt x="49235" y="4336"/>
                    <a:pt x="49671" y="3960"/>
                    <a:pt x="49835" y="3870"/>
                  </a:cubicBezTo>
                  <a:cubicBezTo>
                    <a:pt x="49985" y="3796"/>
                    <a:pt x="50105" y="3736"/>
                    <a:pt x="50241" y="3630"/>
                  </a:cubicBezTo>
                  <a:cubicBezTo>
                    <a:pt x="50361" y="3526"/>
                    <a:pt x="50541" y="3496"/>
                    <a:pt x="50661" y="3376"/>
                  </a:cubicBezTo>
                  <a:cubicBezTo>
                    <a:pt x="50735" y="3316"/>
                    <a:pt x="50721" y="3286"/>
                    <a:pt x="50735" y="3210"/>
                  </a:cubicBezTo>
                  <a:cubicBezTo>
                    <a:pt x="50751" y="3090"/>
                    <a:pt x="50781" y="3016"/>
                    <a:pt x="50841" y="2926"/>
                  </a:cubicBezTo>
                  <a:cubicBezTo>
                    <a:pt x="50945" y="2760"/>
                    <a:pt x="51141" y="2640"/>
                    <a:pt x="51201" y="2460"/>
                  </a:cubicBezTo>
                  <a:cubicBezTo>
                    <a:pt x="51245" y="2326"/>
                    <a:pt x="51215" y="2296"/>
                    <a:pt x="51335" y="2176"/>
                  </a:cubicBezTo>
                  <a:cubicBezTo>
                    <a:pt x="51455" y="2056"/>
                    <a:pt x="51590" y="1966"/>
                    <a:pt x="51740" y="1890"/>
                  </a:cubicBezTo>
                  <a:cubicBezTo>
                    <a:pt x="51845" y="1830"/>
                    <a:pt x="52115" y="1696"/>
                    <a:pt x="52145" y="1560"/>
                  </a:cubicBezTo>
                  <a:cubicBezTo>
                    <a:pt x="52160" y="1486"/>
                    <a:pt x="52145" y="1366"/>
                    <a:pt x="52145" y="1276"/>
                  </a:cubicBezTo>
                  <a:cubicBezTo>
                    <a:pt x="52145" y="1021"/>
                    <a:pt x="52190" y="781"/>
                    <a:pt x="52340" y="571"/>
                  </a:cubicBezTo>
                  <a:cubicBezTo>
                    <a:pt x="52445" y="436"/>
                    <a:pt x="52370" y="301"/>
                    <a:pt x="52430" y="136"/>
                  </a:cubicBezTo>
                  <a:cubicBezTo>
                    <a:pt x="52460" y="91"/>
                    <a:pt x="52490" y="46"/>
                    <a:pt x="52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" name="Google Shape;254;p34"/>
          <p:cNvGrpSpPr/>
          <p:nvPr/>
        </p:nvGrpSpPr>
        <p:grpSpPr>
          <a:xfrm>
            <a:off x="5613915" y="3202839"/>
            <a:ext cx="3453887" cy="2677292"/>
            <a:chOff x="5690115" y="3279039"/>
            <a:chExt cx="3453887" cy="2677292"/>
          </a:xfrm>
        </p:grpSpPr>
        <p:sp>
          <p:nvSpPr>
            <p:cNvPr id="255" name="Google Shape;255;p34"/>
            <p:cNvSpPr/>
            <p:nvPr/>
          </p:nvSpPr>
          <p:spPr>
            <a:xfrm rot="-1087137">
              <a:off x="5898277" y="3706167"/>
              <a:ext cx="3037563" cy="1823037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6" name="Google Shape;256;p34"/>
            <p:cNvGrpSpPr/>
            <p:nvPr/>
          </p:nvGrpSpPr>
          <p:grpSpPr>
            <a:xfrm>
              <a:off x="5961969" y="3734118"/>
              <a:ext cx="2890382" cy="1597026"/>
              <a:chOff x="5961969" y="3734118"/>
              <a:chExt cx="2890382" cy="1597026"/>
            </a:xfrm>
          </p:grpSpPr>
          <p:sp>
            <p:nvSpPr>
              <p:cNvPr id="257" name="Google Shape;257;p34"/>
              <p:cNvSpPr/>
              <p:nvPr/>
            </p:nvSpPr>
            <p:spPr>
              <a:xfrm rot="-1087137">
                <a:off x="5894924" y="4167622"/>
                <a:ext cx="2790071" cy="13699"/>
              </a:xfrm>
              <a:custGeom>
                <a:avLst/>
                <a:gdLst/>
                <a:ahLst/>
                <a:cxnLst/>
                <a:rect l="l" t="t" r="r" b="b"/>
                <a:pathLst>
                  <a:path w="36864" h="181" extrusionOk="0">
                    <a:moveTo>
                      <a:pt x="1" y="0"/>
                    </a:moveTo>
                    <a:lnTo>
                      <a:pt x="1" y="180"/>
                    </a:lnTo>
                    <a:lnTo>
                      <a:pt x="36863" y="180"/>
                    </a:lnTo>
                    <a:lnTo>
                      <a:pt x="368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34"/>
              <p:cNvSpPr/>
              <p:nvPr/>
            </p:nvSpPr>
            <p:spPr>
              <a:xfrm rot="-1087137">
                <a:off x="5973097" y="4407121"/>
                <a:ext cx="2790071" cy="12488"/>
              </a:xfrm>
              <a:custGeom>
                <a:avLst/>
                <a:gdLst/>
                <a:ahLst/>
                <a:cxnLst/>
                <a:rect l="l" t="t" r="r" b="b"/>
                <a:pathLst>
                  <a:path w="36864" h="165" extrusionOk="0">
                    <a:moveTo>
                      <a:pt x="1" y="1"/>
                    </a:moveTo>
                    <a:lnTo>
                      <a:pt x="1" y="165"/>
                    </a:lnTo>
                    <a:lnTo>
                      <a:pt x="36863" y="165"/>
                    </a:lnTo>
                    <a:lnTo>
                      <a:pt x="368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 rot="-1087137">
                <a:off x="6051293" y="4645480"/>
                <a:ext cx="2790071" cy="13699"/>
              </a:xfrm>
              <a:custGeom>
                <a:avLst/>
                <a:gdLst/>
                <a:ahLst/>
                <a:cxnLst/>
                <a:rect l="l" t="t" r="r" b="b"/>
                <a:pathLst>
                  <a:path w="36864" h="181" extrusionOk="0">
                    <a:moveTo>
                      <a:pt x="1" y="0"/>
                    </a:moveTo>
                    <a:lnTo>
                      <a:pt x="1" y="180"/>
                    </a:lnTo>
                    <a:lnTo>
                      <a:pt x="36863" y="180"/>
                    </a:lnTo>
                    <a:lnTo>
                      <a:pt x="368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 rot="-1087137">
                <a:off x="6129490" y="4884975"/>
                <a:ext cx="2790071" cy="12639"/>
              </a:xfrm>
              <a:custGeom>
                <a:avLst/>
                <a:gdLst/>
                <a:ahLst/>
                <a:cxnLst/>
                <a:rect l="l" t="t" r="r" b="b"/>
                <a:pathLst>
                  <a:path w="36864" h="167" extrusionOk="0">
                    <a:moveTo>
                      <a:pt x="1" y="1"/>
                    </a:moveTo>
                    <a:lnTo>
                      <a:pt x="1" y="166"/>
                    </a:lnTo>
                    <a:lnTo>
                      <a:pt x="36863" y="166"/>
                    </a:lnTo>
                    <a:lnTo>
                      <a:pt x="368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261" name="Google Shape;261;p34"/>
          <p:cNvCxnSpPr/>
          <p:nvPr/>
        </p:nvCxnSpPr>
        <p:spPr>
          <a:xfrm>
            <a:off x="2070450" y="3406825"/>
            <a:ext cx="5003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2" name="Google Shape;262;p34"/>
          <p:cNvSpPr/>
          <p:nvPr/>
        </p:nvSpPr>
        <p:spPr>
          <a:xfrm rot="3297580">
            <a:off x="7075030" y="698330"/>
            <a:ext cx="1417918" cy="1027331"/>
          </a:xfrm>
          <a:custGeom>
            <a:avLst/>
            <a:gdLst/>
            <a:ahLst/>
            <a:cxnLst/>
            <a:rect l="l" t="t" r="r" b="b"/>
            <a:pathLst>
              <a:path w="13768" h="9975" extrusionOk="0">
                <a:moveTo>
                  <a:pt x="12462" y="811"/>
                </a:moveTo>
                <a:lnTo>
                  <a:pt x="11952" y="571"/>
                </a:lnTo>
                <a:lnTo>
                  <a:pt x="11968" y="241"/>
                </a:lnTo>
                <a:lnTo>
                  <a:pt x="11788" y="1"/>
                </a:lnTo>
                <a:lnTo>
                  <a:pt x="10992" y="481"/>
                </a:lnTo>
                <a:lnTo>
                  <a:pt x="4124" y="4515"/>
                </a:lnTo>
                <a:lnTo>
                  <a:pt x="0" y="6945"/>
                </a:lnTo>
                <a:lnTo>
                  <a:pt x="375" y="7289"/>
                </a:lnTo>
                <a:lnTo>
                  <a:pt x="434" y="7679"/>
                </a:lnTo>
                <a:lnTo>
                  <a:pt x="600" y="7965"/>
                </a:lnTo>
                <a:lnTo>
                  <a:pt x="930" y="8159"/>
                </a:lnTo>
                <a:lnTo>
                  <a:pt x="900" y="8459"/>
                </a:lnTo>
                <a:lnTo>
                  <a:pt x="1080" y="8789"/>
                </a:lnTo>
                <a:lnTo>
                  <a:pt x="1394" y="8835"/>
                </a:lnTo>
                <a:lnTo>
                  <a:pt x="1320" y="9179"/>
                </a:lnTo>
                <a:lnTo>
                  <a:pt x="1814" y="9405"/>
                </a:lnTo>
                <a:lnTo>
                  <a:pt x="1814" y="9734"/>
                </a:lnTo>
                <a:lnTo>
                  <a:pt x="1980" y="9974"/>
                </a:lnTo>
                <a:lnTo>
                  <a:pt x="5953" y="7635"/>
                </a:lnTo>
                <a:lnTo>
                  <a:pt x="12822" y="3600"/>
                </a:lnTo>
                <a:lnTo>
                  <a:pt x="13767" y="3046"/>
                </a:lnTo>
                <a:lnTo>
                  <a:pt x="13408" y="2686"/>
                </a:lnTo>
                <a:lnTo>
                  <a:pt x="13332" y="2296"/>
                </a:lnTo>
                <a:lnTo>
                  <a:pt x="13168" y="2010"/>
                </a:lnTo>
                <a:lnTo>
                  <a:pt x="12852" y="1816"/>
                </a:lnTo>
                <a:lnTo>
                  <a:pt x="12882" y="1516"/>
                </a:lnTo>
                <a:lnTo>
                  <a:pt x="12688" y="1201"/>
                </a:lnTo>
                <a:lnTo>
                  <a:pt x="12372" y="1141"/>
                </a:lnTo>
                <a:close/>
              </a:path>
            </a:pathLst>
          </a:custGeom>
          <a:solidFill>
            <a:srgbClr val="CFD1DA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3" name="Google Shape;263;p34"/>
          <p:cNvGrpSpPr/>
          <p:nvPr/>
        </p:nvGrpSpPr>
        <p:grpSpPr>
          <a:xfrm rot="1242797">
            <a:off x="7746043" y="3056818"/>
            <a:ext cx="1212286" cy="415006"/>
            <a:chOff x="-2466075" y="1391388"/>
            <a:chExt cx="1511902" cy="517575"/>
          </a:xfrm>
        </p:grpSpPr>
        <p:sp>
          <p:nvSpPr>
            <p:cNvPr id="264" name="Google Shape;264;p34"/>
            <p:cNvSpPr/>
            <p:nvPr/>
          </p:nvSpPr>
          <p:spPr>
            <a:xfrm>
              <a:off x="-2466075" y="1391388"/>
              <a:ext cx="1511902" cy="517566"/>
            </a:xfrm>
            <a:custGeom>
              <a:avLst/>
              <a:gdLst/>
              <a:ahLst/>
              <a:cxnLst/>
              <a:rect l="l" t="t" r="r" b="b"/>
              <a:pathLst>
                <a:path w="34540" h="11824" extrusionOk="0">
                  <a:moveTo>
                    <a:pt x="3021" y="550"/>
                  </a:moveTo>
                  <a:lnTo>
                    <a:pt x="3021" y="550"/>
                  </a:lnTo>
                  <a:cubicBezTo>
                    <a:pt x="2901" y="649"/>
                    <a:pt x="2789" y="764"/>
                    <a:pt x="2686" y="891"/>
                  </a:cubicBezTo>
                  <a:cubicBezTo>
                    <a:pt x="2536" y="1085"/>
                    <a:pt x="2356" y="1251"/>
                    <a:pt x="2146" y="1371"/>
                  </a:cubicBezTo>
                  <a:cubicBezTo>
                    <a:pt x="2063" y="1422"/>
                    <a:pt x="1952" y="1510"/>
                    <a:pt x="1856" y="1510"/>
                  </a:cubicBezTo>
                  <a:cubicBezTo>
                    <a:pt x="1813" y="1510"/>
                    <a:pt x="1773" y="1492"/>
                    <a:pt x="1741" y="1445"/>
                  </a:cubicBezTo>
                  <a:cubicBezTo>
                    <a:pt x="1636" y="1281"/>
                    <a:pt x="1846" y="1175"/>
                    <a:pt x="1936" y="1055"/>
                  </a:cubicBezTo>
                  <a:cubicBezTo>
                    <a:pt x="1996" y="965"/>
                    <a:pt x="2086" y="921"/>
                    <a:pt x="2190" y="891"/>
                  </a:cubicBezTo>
                  <a:cubicBezTo>
                    <a:pt x="2430" y="771"/>
                    <a:pt x="2656" y="621"/>
                    <a:pt x="2926" y="576"/>
                  </a:cubicBezTo>
                  <a:cubicBezTo>
                    <a:pt x="2958" y="571"/>
                    <a:pt x="2991" y="562"/>
                    <a:pt x="3021" y="550"/>
                  </a:cubicBezTo>
                  <a:close/>
                  <a:moveTo>
                    <a:pt x="3891" y="977"/>
                  </a:moveTo>
                  <a:cubicBezTo>
                    <a:pt x="3934" y="1090"/>
                    <a:pt x="3979" y="1204"/>
                    <a:pt x="4006" y="1325"/>
                  </a:cubicBezTo>
                  <a:cubicBezTo>
                    <a:pt x="4020" y="1341"/>
                    <a:pt x="4036" y="1355"/>
                    <a:pt x="4036" y="1371"/>
                  </a:cubicBezTo>
                  <a:cubicBezTo>
                    <a:pt x="4066" y="1401"/>
                    <a:pt x="4080" y="1431"/>
                    <a:pt x="4110" y="1461"/>
                  </a:cubicBezTo>
                  <a:cubicBezTo>
                    <a:pt x="4350" y="1821"/>
                    <a:pt x="4516" y="2211"/>
                    <a:pt x="4590" y="2661"/>
                  </a:cubicBezTo>
                  <a:cubicBezTo>
                    <a:pt x="4620" y="2765"/>
                    <a:pt x="4696" y="2931"/>
                    <a:pt x="4560" y="2991"/>
                  </a:cubicBezTo>
                  <a:cubicBezTo>
                    <a:pt x="4539" y="3000"/>
                    <a:pt x="4519" y="3004"/>
                    <a:pt x="4501" y="3004"/>
                  </a:cubicBezTo>
                  <a:cubicBezTo>
                    <a:pt x="4402" y="3004"/>
                    <a:pt x="4341" y="2882"/>
                    <a:pt x="4290" y="2781"/>
                  </a:cubicBezTo>
                  <a:cubicBezTo>
                    <a:pt x="4140" y="2451"/>
                    <a:pt x="4050" y="2105"/>
                    <a:pt x="3990" y="1761"/>
                  </a:cubicBezTo>
                  <a:cubicBezTo>
                    <a:pt x="3946" y="1565"/>
                    <a:pt x="3990" y="1371"/>
                    <a:pt x="3930" y="1191"/>
                  </a:cubicBezTo>
                  <a:cubicBezTo>
                    <a:pt x="3910" y="1126"/>
                    <a:pt x="3902" y="1051"/>
                    <a:pt x="3891" y="977"/>
                  </a:cubicBezTo>
                  <a:close/>
                  <a:moveTo>
                    <a:pt x="3417" y="964"/>
                  </a:moveTo>
                  <a:cubicBezTo>
                    <a:pt x="3370" y="1082"/>
                    <a:pt x="3340" y="1211"/>
                    <a:pt x="3346" y="1311"/>
                  </a:cubicBezTo>
                  <a:lnTo>
                    <a:pt x="3346" y="1401"/>
                  </a:lnTo>
                  <a:cubicBezTo>
                    <a:pt x="3436" y="1671"/>
                    <a:pt x="3420" y="1971"/>
                    <a:pt x="3496" y="2241"/>
                  </a:cubicBezTo>
                  <a:cubicBezTo>
                    <a:pt x="3496" y="2285"/>
                    <a:pt x="3496" y="2331"/>
                    <a:pt x="3510" y="2375"/>
                  </a:cubicBezTo>
                  <a:cubicBezTo>
                    <a:pt x="3526" y="2465"/>
                    <a:pt x="3556" y="2541"/>
                    <a:pt x="3586" y="2615"/>
                  </a:cubicBezTo>
                  <a:cubicBezTo>
                    <a:pt x="3720" y="3005"/>
                    <a:pt x="3900" y="3365"/>
                    <a:pt x="3916" y="3801"/>
                  </a:cubicBezTo>
                  <a:cubicBezTo>
                    <a:pt x="3916" y="3950"/>
                    <a:pt x="3960" y="4190"/>
                    <a:pt x="3780" y="4220"/>
                  </a:cubicBezTo>
                  <a:cubicBezTo>
                    <a:pt x="3774" y="4221"/>
                    <a:pt x="3769" y="4221"/>
                    <a:pt x="3763" y="4221"/>
                  </a:cubicBezTo>
                  <a:cubicBezTo>
                    <a:pt x="3597" y="4221"/>
                    <a:pt x="3554" y="4020"/>
                    <a:pt x="3510" y="3875"/>
                  </a:cubicBezTo>
                  <a:cubicBezTo>
                    <a:pt x="3406" y="3455"/>
                    <a:pt x="3316" y="3035"/>
                    <a:pt x="3450" y="2615"/>
                  </a:cubicBezTo>
                  <a:cubicBezTo>
                    <a:pt x="3510" y="2375"/>
                    <a:pt x="3466" y="2151"/>
                    <a:pt x="3436" y="1911"/>
                  </a:cubicBezTo>
                  <a:cubicBezTo>
                    <a:pt x="3406" y="1791"/>
                    <a:pt x="3436" y="1641"/>
                    <a:pt x="3286" y="1625"/>
                  </a:cubicBezTo>
                  <a:cubicBezTo>
                    <a:pt x="3279" y="1625"/>
                    <a:pt x="3273" y="1624"/>
                    <a:pt x="3266" y="1624"/>
                  </a:cubicBezTo>
                  <a:cubicBezTo>
                    <a:pt x="3146" y="1624"/>
                    <a:pt x="3104" y="1751"/>
                    <a:pt x="3060" y="1851"/>
                  </a:cubicBezTo>
                  <a:cubicBezTo>
                    <a:pt x="2936" y="2176"/>
                    <a:pt x="2829" y="2501"/>
                    <a:pt x="2762" y="2833"/>
                  </a:cubicBezTo>
                  <a:lnTo>
                    <a:pt x="2762" y="2833"/>
                  </a:lnTo>
                  <a:cubicBezTo>
                    <a:pt x="2762" y="2826"/>
                    <a:pt x="2761" y="2818"/>
                    <a:pt x="2760" y="2811"/>
                  </a:cubicBezTo>
                  <a:cubicBezTo>
                    <a:pt x="2776" y="2705"/>
                    <a:pt x="2790" y="2615"/>
                    <a:pt x="2806" y="2525"/>
                  </a:cubicBezTo>
                  <a:cubicBezTo>
                    <a:pt x="2820" y="2481"/>
                    <a:pt x="2820" y="2451"/>
                    <a:pt x="2836" y="2405"/>
                  </a:cubicBezTo>
                  <a:cubicBezTo>
                    <a:pt x="2836" y="2285"/>
                    <a:pt x="2836" y="2165"/>
                    <a:pt x="2700" y="2121"/>
                  </a:cubicBezTo>
                  <a:cubicBezTo>
                    <a:pt x="2686" y="2121"/>
                    <a:pt x="2670" y="2135"/>
                    <a:pt x="2656" y="2135"/>
                  </a:cubicBezTo>
                  <a:cubicBezTo>
                    <a:pt x="2626" y="2151"/>
                    <a:pt x="2596" y="2181"/>
                    <a:pt x="2566" y="2195"/>
                  </a:cubicBezTo>
                  <a:cubicBezTo>
                    <a:pt x="2310" y="2511"/>
                    <a:pt x="2206" y="2931"/>
                    <a:pt x="1906" y="3185"/>
                  </a:cubicBezTo>
                  <a:cubicBezTo>
                    <a:pt x="1848" y="3231"/>
                    <a:pt x="1799" y="3295"/>
                    <a:pt x="1739" y="3295"/>
                  </a:cubicBezTo>
                  <a:cubicBezTo>
                    <a:pt x="1721" y="3295"/>
                    <a:pt x="1702" y="3289"/>
                    <a:pt x="1681" y="3275"/>
                  </a:cubicBezTo>
                  <a:cubicBezTo>
                    <a:pt x="1591" y="3201"/>
                    <a:pt x="1651" y="3081"/>
                    <a:pt x="1681" y="3005"/>
                  </a:cubicBezTo>
                  <a:cubicBezTo>
                    <a:pt x="1906" y="2495"/>
                    <a:pt x="2206" y="2075"/>
                    <a:pt x="2596" y="1731"/>
                  </a:cubicBezTo>
                  <a:cubicBezTo>
                    <a:pt x="2670" y="1671"/>
                    <a:pt x="2760" y="1595"/>
                    <a:pt x="2836" y="1551"/>
                  </a:cubicBezTo>
                  <a:cubicBezTo>
                    <a:pt x="2866" y="1535"/>
                    <a:pt x="2896" y="1505"/>
                    <a:pt x="2926" y="1491"/>
                  </a:cubicBezTo>
                  <a:cubicBezTo>
                    <a:pt x="3116" y="1333"/>
                    <a:pt x="3289" y="1166"/>
                    <a:pt x="3417" y="964"/>
                  </a:cubicBezTo>
                  <a:close/>
                  <a:moveTo>
                    <a:pt x="2724" y="3046"/>
                  </a:moveTo>
                  <a:cubicBezTo>
                    <a:pt x="2695" y="3244"/>
                    <a:pt x="2681" y="3445"/>
                    <a:pt x="2686" y="3651"/>
                  </a:cubicBezTo>
                  <a:cubicBezTo>
                    <a:pt x="2820" y="4400"/>
                    <a:pt x="2880" y="5150"/>
                    <a:pt x="2716" y="6004"/>
                  </a:cubicBezTo>
                  <a:cubicBezTo>
                    <a:pt x="2506" y="5705"/>
                    <a:pt x="2520" y="5465"/>
                    <a:pt x="2506" y="5210"/>
                  </a:cubicBezTo>
                  <a:cubicBezTo>
                    <a:pt x="2446" y="4565"/>
                    <a:pt x="2640" y="3935"/>
                    <a:pt x="2686" y="3291"/>
                  </a:cubicBezTo>
                  <a:cubicBezTo>
                    <a:pt x="2678" y="3206"/>
                    <a:pt x="2702" y="3126"/>
                    <a:pt x="2724" y="3046"/>
                  </a:cubicBezTo>
                  <a:close/>
                  <a:moveTo>
                    <a:pt x="32930" y="0"/>
                  </a:moveTo>
                  <a:cubicBezTo>
                    <a:pt x="32888" y="0"/>
                    <a:pt x="32844" y="2"/>
                    <a:pt x="32800" y="6"/>
                  </a:cubicBezTo>
                  <a:cubicBezTo>
                    <a:pt x="32222" y="58"/>
                    <a:pt x="31649" y="70"/>
                    <a:pt x="31075" y="70"/>
                  </a:cubicBezTo>
                  <a:cubicBezTo>
                    <a:pt x="30639" y="70"/>
                    <a:pt x="30203" y="63"/>
                    <a:pt x="29766" y="63"/>
                  </a:cubicBezTo>
                  <a:cubicBezTo>
                    <a:pt x="29628" y="63"/>
                    <a:pt x="29489" y="64"/>
                    <a:pt x="29351" y="66"/>
                  </a:cubicBezTo>
                  <a:cubicBezTo>
                    <a:pt x="28601" y="73"/>
                    <a:pt x="27851" y="73"/>
                    <a:pt x="27101" y="73"/>
                  </a:cubicBezTo>
                  <a:cubicBezTo>
                    <a:pt x="26351" y="73"/>
                    <a:pt x="25602" y="73"/>
                    <a:pt x="24852" y="81"/>
                  </a:cubicBezTo>
                  <a:lnTo>
                    <a:pt x="23622" y="81"/>
                  </a:lnTo>
                  <a:cubicBezTo>
                    <a:pt x="23336" y="96"/>
                    <a:pt x="23096" y="126"/>
                    <a:pt x="22962" y="501"/>
                  </a:cubicBezTo>
                  <a:cubicBezTo>
                    <a:pt x="22922" y="607"/>
                    <a:pt x="22862" y="657"/>
                    <a:pt x="22802" y="657"/>
                  </a:cubicBezTo>
                  <a:cubicBezTo>
                    <a:pt x="22726" y="657"/>
                    <a:pt x="22650" y="576"/>
                    <a:pt x="22617" y="426"/>
                  </a:cubicBezTo>
                  <a:cubicBezTo>
                    <a:pt x="22579" y="184"/>
                    <a:pt x="22475" y="104"/>
                    <a:pt x="22307" y="104"/>
                  </a:cubicBezTo>
                  <a:cubicBezTo>
                    <a:pt x="22277" y="104"/>
                    <a:pt x="22246" y="107"/>
                    <a:pt x="22212" y="111"/>
                  </a:cubicBezTo>
                  <a:cubicBezTo>
                    <a:pt x="22182" y="113"/>
                    <a:pt x="22151" y="114"/>
                    <a:pt x="22121" y="114"/>
                  </a:cubicBezTo>
                  <a:cubicBezTo>
                    <a:pt x="22041" y="114"/>
                    <a:pt x="21961" y="109"/>
                    <a:pt x="21882" y="109"/>
                  </a:cubicBezTo>
                  <a:cubicBezTo>
                    <a:pt x="21797" y="109"/>
                    <a:pt x="21712" y="115"/>
                    <a:pt x="21627" y="141"/>
                  </a:cubicBezTo>
                  <a:lnTo>
                    <a:pt x="20067" y="141"/>
                  </a:lnTo>
                  <a:cubicBezTo>
                    <a:pt x="17577" y="156"/>
                    <a:pt x="15104" y="141"/>
                    <a:pt x="12628" y="216"/>
                  </a:cubicBezTo>
                  <a:cubicBezTo>
                    <a:pt x="12465" y="224"/>
                    <a:pt x="12301" y="227"/>
                    <a:pt x="12137" y="227"/>
                  </a:cubicBezTo>
                  <a:cubicBezTo>
                    <a:pt x="11880" y="227"/>
                    <a:pt x="11623" y="220"/>
                    <a:pt x="11365" y="220"/>
                  </a:cubicBezTo>
                  <a:cubicBezTo>
                    <a:pt x="11202" y="220"/>
                    <a:pt x="11038" y="223"/>
                    <a:pt x="10874" y="231"/>
                  </a:cubicBezTo>
                  <a:cubicBezTo>
                    <a:pt x="10591" y="248"/>
                    <a:pt x="10308" y="250"/>
                    <a:pt x="10025" y="250"/>
                  </a:cubicBezTo>
                  <a:cubicBezTo>
                    <a:pt x="9926" y="250"/>
                    <a:pt x="9826" y="250"/>
                    <a:pt x="9727" y="250"/>
                  </a:cubicBezTo>
                  <a:cubicBezTo>
                    <a:pt x="9344" y="250"/>
                    <a:pt x="8962" y="253"/>
                    <a:pt x="8579" y="291"/>
                  </a:cubicBezTo>
                  <a:cubicBezTo>
                    <a:pt x="8318" y="310"/>
                    <a:pt x="8057" y="316"/>
                    <a:pt x="7794" y="316"/>
                  </a:cubicBezTo>
                  <a:cubicBezTo>
                    <a:pt x="7439" y="316"/>
                    <a:pt x="7082" y="306"/>
                    <a:pt x="6720" y="306"/>
                  </a:cubicBezTo>
                  <a:cubicBezTo>
                    <a:pt x="5745" y="306"/>
                    <a:pt x="4770" y="321"/>
                    <a:pt x="3796" y="321"/>
                  </a:cubicBezTo>
                  <a:cubicBezTo>
                    <a:pt x="3760" y="469"/>
                    <a:pt x="3774" y="603"/>
                    <a:pt x="3808" y="733"/>
                  </a:cubicBezTo>
                  <a:lnTo>
                    <a:pt x="3808" y="733"/>
                  </a:lnTo>
                  <a:cubicBezTo>
                    <a:pt x="3777" y="695"/>
                    <a:pt x="3735" y="666"/>
                    <a:pt x="3676" y="651"/>
                  </a:cubicBezTo>
                  <a:cubicBezTo>
                    <a:pt x="3670" y="649"/>
                    <a:pt x="3664" y="648"/>
                    <a:pt x="3658" y="648"/>
                  </a:cubicBezTo>
                  <a:cubicBezTo>
                    <a:pt x="3619" y="648"/>
                    <a:pt x="3572" y="690"/>
                    <a:pt x="3527" y="754"/>
                  </a:cubicBezTo>
                  <a:lnTo>
                    <a:pt x="3527" y="754"/>
                  </a:lnTo>
                  <a:cubicBezTo>
                    <a:pt x="3581" y="625"/>
                    <a:pt x="3617" y="483"/>
                    <a:pt x="3630" y="321"/>
                  </a:cubicBezTo>
                  <a:lnTo>
                    <a:pt x="3360" y="321"/>
                  </a:lnTo>
                  <a:cubicBezTo>
                    <a:pt x="3286" y="361"/>
                    <a:pt x="3214" y="405"/>
                    <a:pt x="3144" y="455"/>
                  </a:cubicBezTo>
                  <a:lnTo>
                    <a:pt x="3144" y="455"/>
                  </a:lnTo>
                  <a:cubicBezTo>
                    <a:pt x="3153" y="441"/>
                    <a:pt x="3161" y="427"/>
                    <a:pt x="3166" y="411"/>
                  </a:cubicBezTo>
                  <a:cubicBezTo>
                    <a:pt x="3224" y="315"/>
                    <a:pt x="3201" y="286"/>
                    <a:pt x="3153" y="286"/>
                  </a:cubicBezTo>
                  <a:cubicBezTo>
                    <a:pt x="3126" y="286"/>
                    <a:pt x="3092" y="295"/>
                    <a:pt x="3060" y="306"/>
                  </a:cubicBezTo>
                  <a:cubicBezTo>
                    <a:pt x="2326" y="321"/>
                    <a:pt x="1606" y="321"/>
                    <a:pt x="871" y="336"/>
                  </a:cubicBezTo>
                  <a:cubicBezTo>
                    <a:pt x="451" y="351"/>
                    <a:pt x="256" y="756"/>
                    <a:pt x="451" y="1161"/>
                  </a:cubicBezTo>
                  <a:cubicBezTo>
                    <a:pt x="556" y="1371"/>
                    <a:pt x="691" y="1505"/>
                    <a:pt x="841" y="1641"/>
                  </a:cubicBezTo>
                  <a:cubicBezTo>
                    <a:pt x="946" y="1731"/>
                    <a:pt x="1051" y="1791"/>
                    <a:pt x="1111" y="1941"/>
                  </a:cubicBezTo>
                  <a:cubicBezTo>
                    <a:pt x="931" y="2075"/>
                    <a:pt x="751" y="2195"/>
                    <a:pt x="556" y="2315"/>
                  </a:cubicBezTo>
                  <a:cubicBezTo>
                    <a:pt x="181" y="2571"/>
                    <a:pt x="31" y="3051"/>
                    <a:pt x="196" y="3485"/>
                  </a:cubicBezTo>
                  <a:cubicBezTo>
                    <a:pt x="226" y="3575"/>
                    <a:pt x="286" y="3651"/>
                    <a:pt x="331" y="3725"/>
                  </a:cubicBezTo>
                  <a:cubicBezTo>
                    <a:pt x="511" y="3950"/>
                    <a:pt x="691" y="4145"/>
                    <a:pt x="886" y="4340"/>
                  </a:cubicBezTo>
                  <a:cubicBezTo>
                    <a:pt x="991" y="4460"/>
                    <a:pt x="976" y="4580"/>
                    <a:pt x="826" y="4610"/>
                  </a:cubicBezTo>
                  <a:cubicBezTo>
                    <a:pt x="631" y="4670"/>
                    <a:pt x="511" y="4820"/>
                    <a:pt x="391" y="4970"/>
                  </a:cubicBezTo>
                  <a:cubicBezTo>
                    <a:pt x="61" y="5345"/>
                    <a:pt x="77" y="5465"/>
                    <a:pt x="346" y="5945"/>
                  </a:cubicBezTo>
                  <a:cubicBezTo>
                    <a:pt x="376" y="6004"/>
                    <a:pt x="421" y="6034"/>
                    <a:pt x="466" y="6094"/>
                  </a:cubicBezTo>
                  <a:cubicBezTo>
                    <a:pt x="721" y="6380"/>
                    <a:pt x="961" y="6680"/>
                    <a:pt x="1216" y="6980"/>
                  </a:cubicBezTo>
                  <a:cubicBezTo>
                    <a:pt x="1066" y="7040"/>
                    <a:pt x="901" y="7114"/>
                    <a:pt x="721" y="7174"/>
                  </a:cubicBezTo>
                  <a:cubicBezTo>
                    <a:pt x="376" y="7280"/>
                    <a:pt x="226" y="7610"/>
                    <a:pt x="77" y="7924"/>
                  </a:cubicBezTo>
                  <a:cubicBezTo>
                    <a:pt x="1" y="8090"/>
                    <a:pt x="1" y="8314"/>
                    <a:pt x="106" y="8480"/>
                  </a:cubicBezTo>
                  <a:cubicBezTo>
                    <a:pt x="271" y="8750"/>
                    <a:pt x="436" y="9020"/>
                    <a:pt x="706" y="9184"/>
                  </a:cubicBezTo>
                  <a:cubicBezTo>
                    <a:pt x="946" y="9334"/>
                    <a:pt x="1156" y="9544"/>
                    <a:pt x="1381" y="9739"/>
                  </a:cubicBezTo>
                  <a:cubicBezTo>
                    <a:pt x="1321" y="9784"/>
                    <a:pt x="1306" y="9799"/>
                    <a:pt x="1291" y="9814"/>
                  </a:cubicBezTo>
                  <a:cubicBezTo>
                    <a:pt x="886" y="10024"/>
                    <a:pt x="571" y="10339"/>
                    <a:pt x="346" y="10774"/>
                  </a:cubicBezTo>
                  <a:cubicBezTo>
                    <a:pt x="286" y="10879"/>
                    <a:pt x="271" y="10954"/>
                    <a:pt x="316" y="11074"/>
                  </a:cubicBezTo>
                  <a:cubicBezTo>
                    <a:pt x="436" y="11493"/>
                    <a:pt x="721" y="11673"/>
                    <a:pt x="1081" y="11749"/>
                  </a:cubicBezTo>
                  <a:cubicBezTo>
                    <a:pt x="1198" y="11774"/>
                    <a:pt x="1310" y="11789"/>
                    <a:pt x="1416" y="11789"/>
                  </a:cubicBezTo>
                  <a:cubicBezTo>
                    <a:pt x="1744" y="11789"/>
                    <a:pt x="2016" y="11647"/>
                    <a:pt x="2220" y="11239"/>
                  </a:cubicBezTo>
                  <a:cubicBezTo>
                    <a:pt x="2356" y="10969"/>
                    <a:pt x="2580" y="10774"/>
                    <a:pt x="2866" y="10714"/>
                  </a:cubicBezTo>
                  <a:cubicBezTo>
                    <a:pt x="2904" y="10704"/>
                    <a:pt x="2938" y="10700"/>
                    <a:pt x="2969" y="10700"/>
                  </a:cubicBezTo>
                  <a:cubicBezTo>
                    <a:pt x="3134" y="10700"/>
                    <a:pt x="3196" y="10832"/>
                    <a:pt x="3120" y="11059"/>
                  </a:cubicBezTo>
                  <a:cubicBezTo>
                    <a:pt x="3076" y="11193"/>
                    <a:pt x="2986" y="11313"/>
                    <a:pt x="2910" y="11449"/>
                  </a:cubicBezTo>
                  <a:cubicBezTo>
                    <a:pt x="2850" y="11553"/>
                    <a:pt x="2730" y="11659"/>
                    <a:pt x="2836" y="11809"/>
                  </a:cubicBezTo>
                  <a:cubicBezTo>
                    <a:pt x="2910" y="11809"/>
                    <a:pt x="2986" y="11823"/>
                    <a:pt x="3060" y="11823"/>
                  </a:cubicBezTo>
                  <a:lnTo>
                    <a:pt x="25226" y="11823"/>
                  </a:lnTo>
                  <a:cubicBezTo>
                    <a:pt x="25395" y="11748"/>
                    <a:pt x="25564" y="11568"/>
                    <a:pt x="25729" y="11568"/>
                  </a:cubicBezTo>
                  <a:cubicBezTo>
                    <a:pt x="25828" y="11568"/>
                    <a:pt x="25926" y="11632"/>
                    <a:pt x="26021" y="11823"/>
                  </a:cubicBezTo>
                  <a:lnTo>
                    <a:pt x="30521" y="11823"/>
                  </a:lnTo>
                  <a:cubicBezTo>
                    <a:pt x="30768" y="11650"/>
                    <a:pt x="31019" y="11589"/>
                    <a:pt x="31271" y="11589"/>
                  </a:cubicBezTo>
                  <a:cubicBezTo>
                    <a:pt x="31628" y="11589"/>
                    <a:pt x="31989" y="11712"/>
                    <a:pt x="32350" y="11809"/>
                  </a:cubicBezTo>
                  <a:lnTo>
                    <a:pt x="33370" y="11809"/>
                  </a:lnTo>
                  <a:cubicBezTo>
                    <a:pt x="33384" y="11749"/>
                    <a:pt x="33384" y="11689"/>
                    <a:pt x="33340" y="11659"/>
                  </a:cubicBezTo>
                  <a:cubicBezTo>
                    <a:pt x="32875" y="11269"/>
                    <a:pt x="32455" y="10789"/>
                    <a:pt x="31810" y="10789"/>
                  </a:cubicBezTo>
                  <a:cubicBezTo>
                    <a:pt x="31761" y="10787"/>
                    <a:pt x="31711" y="10786"/>
                    <a:pt x="31661" y="10786"/>
                  </a:cubicBezTo>
                  <a:cubicBezTo>
                    <a:pt x="31497" y="10786"/>
                    <a:pt x="31331" y="10795"/>
                    <a:pt x="31164" y="10795"/>
                  </a:cubicBezTo>
                  <a:cubicBezTo>
                    <a:pt x="30980" y="10795"/>
                    <a:pt x="30795" y="10785"/>
                    <a:pt x="30611" y="10744"/>
                  </a:cubicBezTo>
                  <a:cubicBezTo>
                    <a:pt x="30431" y="10699"/>
                    <a:pt x="30251" y="10714"/>
                    <a:pt x="30071" y="10639"/>
                  </a:cubicBezTo>
                  <a:cubicBezTo>
                    <a:pt x="29921" y="10579"/>
                    <a:pt x="29651" y="10594"/>
                    <a:pt x="29665" y="10384"/>
                  </a:cubicBezTo>
                  <a:cubicBezTo>
                    <a:pt x="29685" y="10211"/>
                    <a:pt x="29816" y="10176"/>
                    <a:pt x="29958" y="10176"/>
                  </a:cubicBezTo>
                  <a:cubicBezTo>
                    <a:pt x="30026" y="10176"/>
                    <a:pt x="30097" y="10184"/>
                    <a:pt x="30161" y="10189"/>
                  </a:cubicBezTo>
                  <a:cubicBezTo>
                    <a:pt x="30565" y="10189"/>
                    <a:pt x="30940" y="10369"/>
                    <a:pt x="31315" y="10474"/>
                  </a:cubicBezTo>
                  <a:cubicBezTo>
                    <a:pt x="31405" y="10489"/>
                    <a:pt x="31480" y="10504"/>
                    <a:pt x="31570" y="10534"/>
                  </a:cubicBezTo>
                  <a:cubicBezTo>
                    <a:pt x="31600" y="10534"/>
                    <a:pt x="31630" y="10549"/>
                    <a:pt x="31660" y="10564"/>
                  </a:cubicBezTo>
                  <a:cubicBezTo>
                    <a:pt x="31727" y="10574"/>
                    <a:pt x="31795" y="10614"/>
                    <a:pt x="31866" y="10614"/>
                  </a:cubicBezTo>
                  <a:cubicBezTo>
                    <a:pt x="31906" y="10614"/>
                    <a:pt x="31947" y="10601"/>
                    <a:pt x="31990" y="10564"/>
                  </a:cubicBezTo>
                  <a:cubicBezTo>
                    <a:pt x="31990" y="10549"/>
                    <a:pt x="31990" y="10519"/>
                    <a:pt x="32005" y="10504"/>
                  </a:cubicBezTo>
                  <a:cubicBezTo>
                    <a:pt x="31990" y="10474"/>
                    <a:pt x="31990" y="10429"/>
                    <a:pt x="31960" y="10399"/>
                  </a:cubicBezTo>
                  <a:cubicBezTo>
                    <a:pt x="31945" y="10369"/>
                    <a:pt x="31915" y="10354"/>
                    <a:pt x="31900" y="10324"/>
                  </a:cubicBezTo>
                  <a:cubicBezTo>
                    <a:pt x="31840" y="10279"/>
                    <a:pt x="31795" y="10219"/>
                    <a:pt x="31750" y="10159"/>
                  </a:cubicBezTo>
                  <a:cubicBezTo>
                    <a:pt x="31300" y="9765"/>
                    <a:pt x="30849" y="9344"/>
                    <a:pt x="30236" y="9344"/>
                  </a:cubicBezTo>
                  <a:cubicBezTo>
                    <a:pt x="30196" y="9344"/>
                    <a:pt x="30156" y="9346"/>
                    <a:pt x="30115" y="9349"/>
                  </a:cubicBezTo>
                  <a:cubicBezTo>
                    <a:pt x="30105" y="9351"/>
                    <a:pt x="30094" y="9351"/>
                    <a:pt x="30084" y="9351"/>
                  </a:cubicBezTo>
                  <a:cubicBezTo>
                    <a:pt x="29972" y="9351"/>
                    <a:pt x="29849" y="9286"/>
                    <a:pt x="29725" y="9244"/>
                  </a:cubicBezTo>
                  <a:cubicBezTo>
                    <a:pt x="29455" y="9169"/>
                    <a:pt x="29201" y="9064"/>
                    <a:pt x="28961" y="8900"/>
                  </a:cubicBezTo>
                  <a:cubicBezTo>
                    <a:pt x="28871" y="8824"/>
                    <a:pt x="28751" y="8764"/>
                    <a:pt x="28811" y="8614"/>
                  </a:cubicBezTo>
                  <a:cubicBezTo>
                    <a:pt x="28838" y="8560"/>
                    <a:pt x="28878" y="8542"/>
                    <a:pt x="28921" y="8542"/>
                  </a:cubicBezTo>
                  <a:cubicBezTo>
                    <a:pt x="28973" y="8542"/>
                    <a:pt x="29032" y="8568"/>
                    <a:pt x="29081" y="8584"/>
                  </a:cubicBezTo>
                  <a:cubicBezTo>
                    <a:pt x="29591" y="8764"/>
                    <a:pt x="30085" y="9004"/>
                    <a:pt x="30551" y="9289"/>
                  </a:cubicBezTo>
                  <a:cubicBezTo>
                    <a:pt x="30850" y="9409"/>
                    <a:pt x="31090" y="9634"/>
                    <a:pt x="31375" y="9784"/>
                  </a:cubicBezTo>
                  <a:cubicBezTo>
                    <a:pt x="31420" y="9814"/>
                    <a:pt x="31465" y="9829"/>
                    <a:pt x="31510" y="9844"/>
                  </a:cubicBezTo>
                  <a:cubicBezTo>
                    <a:pt x="31555" y="9859"/>
                    <a:pt x="31585" y="9859"/>
                    <a:pt x="31615" y="9859"/>
                  </a:cubicBezTo>
                  <a:cubicBezTo>
                    <a:pt x="31690" y="9844"/>
                    <a:pt x="31720" y="9784"/>
                    <a:pt x="31735" y="9694"/>
                  </a:cubicBezTo>
                  <a:cubicBezTo>
                    <a:pt x="31735" y="9664"/>
                    <a:pt x="31720" y="9634"/>
                    <a:pt x="31705" y="9589"/>
                  </a:cubicBezTo>
                  <a:lnTo>
                    <a:pt x="31660" y="9499"/>
                  </a:lnTo>
                  <a:cubicBezTo>
                    <a:pt x="31585" y="9364"/>
                    <a:pt x="31495" y="9259"/>
                    <a:pt x="31405" y="9154"/>
                  </a:cubicBezTo>
                  <a:cubicBezTo>
                    <a:pt x="31060" y="8750"/>
                    <a:pt x="30761" y="8284"/>
                    <a:pt x="30475" y="7820"/>
                  </a:cubicBezTo>
                  <a:cubicBezTo>
                    <a:pt x="30401" y="7714"/>
                    <a:pt x="30281" y="7564"/>
                    <a:pt x="30385" y="7460"/>
                  </a:cubicBezTo>
                  <a:cubicBezTo>
                    <a:pt x="30413" y="7431"/>
                    <a:pt x="30441" y="7420"/>
                    <a:pt x="30467" y="7420"/>
                  </a:cubicBezTo>
                  <a:cubicBezTo>
                    <a:pt x="30552" y="7420"/>
                    <a:pt x="30625" y="7541"/>
                    <a:pt x="30671" y="7610"/>
                  </a:cubicBezTo>
                  <a:cubicBezTo>
                    <a:pt x="30985" y="8044"/>
                    <a:pt x="31285" y="8480"/>
                    <a:pt x="31480" y="8990"/>
                  </a:cubicBezTo>
                  <a:cubicBezTo>
                    <a:pt x="31885" y="9874"/>
                    <a:pt x="32365" y="10684"/>
                    <a:pt x="33070" y="11283"/>
                  </a:cubicBezTo>
                  <a:cubicBezTo>
                    <a:pt x="33100" y="11299"/>
                    <a:pt x="33130" y="11329"/>
                    <a:pt x="33160" y="11343"/>
                  </a:cubicBezTo>
                  <a:cubicBezTo>
                    <a:pt x="33174" y="11359"/>
                    <a:pt x="33190" y="11359"/>
                    <a:pt x="33204" y="11373"/>
                  </a:cubicBezTo>
                  <a:lnTo>
                    <a:pt x="33294" y="11419"/>
                  </a:lnTo>
                  <a:cubicBezTo>
                    <a:pt x="33324" y="11419"/>
                    <a:pt x="33354" y="11419"/>
                    <a:pt x="33384" y="11389"/>
                  </a:cubicBezTo>
                  <a:cubicBezTo>
                    <a:pt x="33474" y="11149"/>
                    <a:pt x="33280" y="11014"/>
                    <a:pt x="33234" y="10819"/>
                  </a:cubicBezTo>
                  <a:cubicBezTo>
                    <a:pt x="33220" y="10774"/>
                    <a:pt x="33204" y="10744"/>
                    <a:pt x="33204" y="10714"/>
                  </a:cubicBezTo>
                  <a:cubicBezTo>
                    <a:pt x="33174" y="10654"/>
                    <a:pt x="33160" y="10609"/>
                    <a:pt x="33130" y="10549"/>
                  </a:cubicBezTo>
                  <a:cubicBezTo>
                    <a:pt x="32830" y="9904"/>
                    <a:pt x="32455" y="9304"/>
                    <a:pt x="32230" y="8614"/>
                  </a:cubicBezTo>
                  <a:cubicBezTo>
                    <a:pt x="32170" y="8420"/>
                    <a:pt x="31990" y="8104"/>
                    <a:pt x="32170" y="8014"/>
                  </a:cubicBezTo>
                  <a:cubicBezTo>
                    <a:pt x="32193" y="8004"/>
                    <a:pt x="32214" y="7999"/>
                    <a:pt x="32234" y="7999"/>
                  </a:cubicBezTo>
                  <a:cubicBezTo>
                    <a:pt x="32389" y="7999"/>
                    <a:pt x="32479" y="8278"/>
                    <a:pt x="32545" y="8464"/>
                  </a:cubicBezTo>
                  <a:cubicBezTo>
                    <a:pt x="32800" y="9094"/>
                    <a:pt x="33040" y="9739"/>
                    <a:pt x="33160" y="10414"/>
                  </a:cubicBezTo>
                  <a:cubicBezTo>
                    <a:pt x="33234" y="10834"/>
                    <a:pt x="33400" y="11209"/>
                    <a:pt x="33594" y="11569"/>
                  </a:cubicBezTo>
                  <a:cubicBezTo>
                    <a:pt x="33640" y="11673"/>
                    <a:pt x="33730" y="11749"/>
                    <a:pt x="33804" y="11823"/>
                  </a:cubicBezTo>
                  <a:cubicBezTo>
                    <a:pt x="34150" y="11793"/>
                    <a:pt x="34164" y="11779"/>
                    <a:pt x="34180" y="11419"/>
                  </a:cubicBezTo>
                  <a:cubicBezTo>
                    <a:pt x="34180" y="11253"/>
                    <a:pt x="34164" y="11089"/>
                    <a:pt x="34134" y="10924"/>
                  </a:cubicBezTo>
                  <a:cubicBezTo>
                    <a:pt x="34044" y="10564"/>
                    <a:pt x="33864" y="10279"/>
                    <a:pt x="33700" y="9964"/>
                  </a:cubicBezTo>
                  <a:cubicBezTo>
                    <a:pt x="33670" y="9889"/>
                    <a:pt x="33580" y="9799"/>
                    <a:pt x="33670" y="9709"/>
                  </a:cubicBezTo>
                  <a:cubicBezTo>
                    <a:pt x="33940" y="9469"/>
                    <a:pt x="33954" y="9050"/>
                    <a:pt x="34210" y="8794"/>
                  </a:cubicBezTo>
                  <a:cubicBezTo>
                    <a:pt x="34330" y="8660"/>
                    <a:pt x="34344" y="8480"/>
                    <a:pt x="34284" y="8284"/>
                  </a:cubicBezTo>
                  <a:cubicBezTo>
                    <a:pt x="34194" y="8014"/>
                    <a:pt x="34060" y="7774"/>
                    <a:pt x="33894" y="7550"/>
                  </a:cubicBezTo>
                  <a:cubicBezTo>
                    <a:pt x="33804" y="7414"/>
                    <a:pt x="33790" y="7324"/>
                    <a:pt x="33940" y="7204"/>
                  </a:cubicBezTo>
                  <a:cubicBezTo>
                    <a:pt x="34434" y="6800"/>
                    <a:pt x="34540" y="6230"/>
                    <a:pt x="34284" y="5615"/>
                  </a:cubicBezTo>
                  <a:cubicBezTo>
                    <a:pt x="34180" y="5390"/>
                    <a:pt x="34044" y="5210"/>
                    <a:pt x="33880" y="5030"/>
                  </a:cubicBezTo>
                  <a:cubicBezTo>
                    <a:pt x="33700" y="4805"/>
                    <a:pt x="33700" y="4760"/>
                    <a:pt x="33910" y="4595"/>
                  </a:cubicBezTo>
                  <a:cubicBezTo>
                    <a:pt x="34164" y="4400"/>
                    <a:pt x="34254" y="4145"/>
                    <a:pt x="34194" y="3815"/>
                  </a:cubicBezTo>
                  <a:cubicBezTo>
                    <a:pt x="34180" y="3711"/>
                    <a:pt x="34180" y="3591"/>
                    <a:pt x="34180" y="3485"/>
                  </a:cubicBezTo>
                  <a:cubicBezTo>
                    <a:pt x="34130" y="3421"/>
                    <a:pt x="34073" y="3404"/>
                    <a:pt x="34013" y="3404"/>
                  </a:cubicBezTo>
                  <a:cubicBezTo>
                    <a:pt x="33946" y="3404"/>
                    <a:pt x="33876" y="3425"/>
                    <a:pt x="33804" y="3425"/>
                  </a:cubicBezTo>
                  <a:cubicBezTo>
                    <a:pt x="33782" y="3430"/>
                    <a:pt x="33760" y="3433"/>
                    <a:pt x="33739" y="3433"/>
                  </a:cubicBezTo>
                  <a:cubicBezTo>
                    <a:pt x="33688" y="3433"/>
                    <a:pt x="33641" y="3414"/>
                    <a:pt x="33610" y="3351"/>
                  </a:cubicBezTo>
                  <a:cubicBezTo>
                    <a:pt x="33580" y="3261"/>
                    <a:pt x="33654" y="3201"/>
                    <a:pt x="33700" y="3155"/>
                  </a:cubicBezTo>
                  <a:cubicBezTo>
                    <a:pt x="33804" y="3051"/>
                    <a:pt x="33924" y="2975"/>
                    <a:pt x="33954" y="2811"/>
                  </a:cubicBezTo>
                  <a:cubicBezTo>
                    <a:pt x="33940" y="2781"/>
                    <a:pt x="33924" y="2751"/>
                    <a:pt x="33894" y="2721"/>
                  </a:cubicBezTo>
                  <a:cubicBezTo>
                    <a:pt x="33654" y="2405"/>
                    <a:pt x="33504" y="2045"/>
                    <a:pt x="33834" y="1731"/>
                  </a:cubicBezTo>
                  <a:cubicBezTo>
                    <a:pt x="34180" y="1385"/>
                    <a:pt x="34180" y="995"/>
                    <a:pt x="34104" y="561"/>
                  </a:cubicBezTo>
                  <a:cubicBezTo>
                    <a:pt x="33761" y="217"/>
                    <a:pt x="33392" y="0"/>
                    <a:pt x="32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-1166228" y="1784165"/>
              <a:ext cx="179905" cy="124795"/>
            </a:xfrm>
            <a:custGeom>
              <a:avLst/>
              <a:gdLst/>
              <a:ahLst/>
              <a:cxnLst/>
              <a:rect l="l" t="t" r="r" b="b"/>
              <a:pathLst>
                <a:path w="4110" h="2851" extrusionOk="0">
                  <a:moveTo>
                    <a:pt x="1845" y="1"/>
                  </a:moveTo>
                  <a:cubicBezTo>
                    <a:pt x="1755" y="61"/>
                    <a:pt x="1725" y="151"/>
                    <a:pt x="1695" y="256"/>
                  </a:cubicBezTo>
                  <a:cubicBezTo>
                    <a:pt x="1770" y="376"/>
                    <a:pt x="1845" y="481"/>
                    <a:pt x="1920" y="586"/>
                  </a:cubicBezTo>
                  <a:cubicBezTo>
                    <a:pt x="1935" y="616"/>
                    <a:pt x="1965" y="646"/>
                    <a:pt x="1980" y="676"/>
                  </a:cubicBezTo>
                  <a:cubicBezTo>
                    <a:pt x="2055" y="766"/>
                    <a:pt x="2025" y="916"/>
                    <a:pt x="2130" y="991"/>
                  </a:cubicBezTo>
                  <a:cubicBezTo>
                    <a:pt x="2160" y="1021"/>
                    <a:pt x="2175" y="1051"/>
                    <a:pt x="2205" y="1081"/>
                  </a:cubicBezTo>
                  <a:lnTo>
                    <a:pt x="2160" y="1036"/>
                  </a:lnTo>
                  <a:cubicBezTo>
                    <a:pt x="2145" y="1036"/>
                    <a:pt x="2145" y="1021"/>
                    <a:pt x="2130" y="1006"/>
                  </a:cubicBezTo>
                  <a:lnTo>
                    <a:pt x="2070" y="946"/>
                  </a:lnTo>
                  <a:cubicBezTo>
                    <a:pt x="2010" y="871"/>
                    <a:pt x="1905" y="916"/>
                    <a:pt x="1845" y="841"/>
                  </a:cubicBezTo>
                  <a:lnTo>
                    <a:pt x="1770" y="766"/>
                  </a:lnTo>
                  <a:cubicBezTo>
                    <a:pt x="1455" y="616"/>
                    <a:pt x="1215" y="331"/>
                    <a:pt x="886" y="256"/>
                  </a:cubicBezTo>
                  <a:cubicBezTo>
                    <a:pt x="811" y="301"/>
                    <a:pt x="732" y="316"/>
                    <a:pt x="651" y="316"/>
                  </a:cubicBezTo>
                  <a:cubicBezTo>
                    <a:pt x="570" y="316"/>
                    <a:pt x="488" y="301"/>
                    <a:pt x="406" y="286"/>
                  </a:cubicBezTo>
                  <a:cubicBezTo>
                    <a:pt x="338" y="271"/>
                    <a:pt x="266" y="249"/>
                    <a:pt x="197" y="249"/>
                  </a:cubicBezTo>
                  <a:cubicBezTo>
                    <a:pt x="128" y="249"/>
                    <a:pt x="60" y="271"/>
                    <a:pt x="0" y="346"/>
                  </a:cubicBezTo>
                  <a:cubicBezTo>
                    <a:pt x="226" y="481"/>
                    <a:pt x="450" y="511"/>
                    <a:pt x="690" y="511"/>
                  </a:cubicBezTo>
                  <a:cubicBezTo>
                    <a:pt x="728" y="511"/>
                    <a:pt x="766" y="510"/>
                    <a:pt x="803" y="510"/>
                  </a:cubicBezTo>
                  <a:cubicBezTo>
                    <a:pt x="899" y="510"/>
                    <a:pt x="993" y="517"/>
                    <a:pt x="1080" y="571"/>
                  </a:cubicBezTo>
                  <a:cubicBezTo>
                    <a:pt x="1425" y="811"/>
                    <a:pt x="1770" y="1021"/>
                    <a:pt x="2070" y="1336"/>
                  </a:cubicBezTo>
                  <a:cubicBezTo>
                    <a:pt x="2100" y="1396"/>
                    <a:pt x="2175" y="1381"/>
                    <a:pt x="2205" y="1426"/>
                  </a:cubicBezTo>
                  <a:lnTo>
                    <a:pt x="2280" y="1501"/>
                  </a:lnTo>
                  <a:lnTo>
                    <a:pt x="2295" y="1501"/>
                  </a:lnTo>
                  <a:cubicBezTo>
                    <a:pt x="2220" y="1591"/>
                    <a:pt x="2550" y="1606"/>
                    <a:pt x="2310" y="1726"/>
                  </a:cubicBezTo>
                  <a:cubicBezTo>
                    <a:pt x="2160" y="1726"/>
                    <a:pt x="1995" y="1711"/>
                    <a:pt x="1845" y="1711"/>
                  </a:cubicBezTo>
                  <a:cubicBezTo>
                    <a:pt x="1709" y="1711"/>
                    <a:pt x="1572" y="1698"/>
                    <a:pt x="1437" y="1698"/>
                  </a:cubicBezTo>
                  <a:cubicBezTo>
                    <a:pt x="1247" y="1698"/>
                    <a:pt x="1061" y="1723"/>
                    <a:pt x="886" y="1846"/>
                  </a:cubicBezTo>
                  <a:cubicBezTo>
                    <a:pt x="952" y="1912"/>
                    <a:pt x="1024" y="1925"/>
                    <a:pt x="1099" y="1925"/>
                  </a:cubicBezTo>
                  <a:cubicBezTo>
                    <a:pt x="1142" y="1925"/>
                    <a:pt x="1186" y="1921"/>
                    <a:pt x="1230" y="1921"/>
                  </a:cubicBezTo>
                  <a:lnTo>
                    <a:pt x="2205" y="1921"/>
                  </a:lnTo>
                  <a:cubicBezTo>
                    <a:pt x="2310" y="1936"/>
                    <a:pt x="2400" y="1921"/>
                    <a:pt x="2490" y="1966"/>
                  </a:cubicBezTo>
                  <a:cubicBezTo>
                    <a:pt x="2910" y="2236"/>
                    <a:pt x="3329" y="2476"/>
                    <a:pt x="3675" y="2836"/>
                  </a:cubicBezTo>
                  <a:cubicBezTo>
                    <a:pt x="3825" y="2836"/>
                    <a:pt x="3975" y="2836"/>
                    <a:pt x="4109" y="2850"/>
                  </a:cubicBezTo>
                  <a:cubicBezTo>
                    <a:pt x="4079" y="2760"/>
                    <a:pt x="4049" y="2656"/>
                    <a:pt x="3975" y="2596"/>
                  </a:cubicBezTo>
                  <a:cubicBezTo>
                    <a:pt x="3839" y="2550"/>
                    <a:pt x="3735" y="2476"/>
                    <a:pt x="3599" y="2430"/>
                  </a:cubicBezTo>
                  <a:cubicBezTo>
                    <a:pt x="3585" y="2400"/>
                    <a:pt x="3555" y="2370"/>
                    <a:pt x="3525" y="2340"/>
                  </a:cubicBezTo>
                  <a:cubicBezTo>
                    <a:pt x="3509" y="2310"/>
                    <a:pt x="3479" y="2296"/>
                    <a:pt x="3449" y="2266"/>
                  </a:cubicBezTo>
                  <a:cubicBezTo>
                    <a:pt x="3269" y="2041"/>
                    <a:pt x="3015" y="1891"/>
                    <a:pt x="2835" y="1621"/>
                  </a:cubicBezTo>
                  <a:cubicBezTo>
                    <a:pt x="2490" y="1096"/>
                    <a:pt x="2115" y="586"/>
                    <a:pt x="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-2418800" y="1853633"/>
              <a:ext cx="99495" cy="54891"/>
            </a:xfrm>
            <a:custGeom>
              <a:avLst/>
              <a:gdLst/>
              <a:ahLst/>
              <a:cxnLst/>
              <a:rect l="l" t="t" r="r" b="b"/>
              <a:pathLst>
                <a:path w="2273" h="1254" extrusionOk="0">
                  <a:moveTo>
                    <a:pt x="1892" y="1"/>
                  </a:moveTo>
                  <a:cubicBezTo>
                    <a:pt x="1872" y="1"/>
                    <a:pt x="1852" y="2"/>
                    <a:pt x="1830" y="4"/>
                  </a:cubicBezTo>
                  <a:cubicBezTo>
                    <a:pt x="1740" y="19"/>
                    <a:pt x="1650" y="64"/>
                    <a:pt x="1560" y="109"/>
                  </a:cubicBezTo>
                  <a:cubicBezTo>
                    <a:pt x="1336" y="229"/>
                    <a:pt x="1126" y="424"/>
                    <a:pt x="1021" y="663"/>
                  </a:cubicBezTo>
                  <a:cubicBezTo>
                    <a:pt x="850" y="1052"/>
                    <a:pt x="612" y="1196"/>
                    <a:pt x="304" y="1196"/>
                  </a:cubicBezTo>
                  <a:cubicBezTo>
                    <a:pt x="232" y="1196"/>
                    <a:pt x="156" y="1188"/>
                    <a:pt x="76" y="1173"/>
                  </a:cubicBezTo>
                  <a:cubicBezTo>
                    <a:pt x="46" y="1173"/>
                    <a:pt x="31" y="1189"/>
                    <a:pt x="1" y="1189"/>
                  </a:cubicBezTo>
                  <a:cubicBezTo>
                    <a:pt x="55" y="1243"/>
                    <a:pt x="119" y="1254"/>
                    <a:pt x="185" y="1254"/>
                  </a:cubicBezTo>
                  <a:cubicBezTo>
                    <a:pt x="229" y="1254"/>
                    <a:pt x="274" y="1249"/>
                    <a:pt x="316" y="1249"/>
                  </a:cubicBezTo>
                  <a:lnTo>
                    <a:pt x="1756" y="1249"/>
                  </a:lnTo>
                  <a:cubicBezTo>
                    <a:pt x="1756" y="1129"/>
                    <a:pt x="1846" y="1053"/>
                    <a:pt x="1890" y="963"/>
                  </a:cubicBezTo>
                  <a:cubicBezTo>
                    <a:pt x="1996" y="813"/>
                    <a:pt x="2100" y="649"/>
                    <a:pt x="2160" y="484"/>
                  </a:cubicBezTo>
                  <a:cubicBezTo>
                    <a:pt x="2272" y="190"/>
                    <a:pt x="2163" y="1"/>
                    <a:pt x="18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-2355766" y="1405439"/>
              <a:ext cx="68985" cy="145762"/>
            </a:xfrm>
            <a:custGeom>
              <a:avLst/>
              <a:gdLst/>
              <a:ahLst/>
              <a:cxnLst/>
              <a:rect l="l" t="t" r="r" b="b"/>
              <a:pathLst>
                <a:path w="1576" h="3330" extrusionOk="0">
                  <a:moveTo>
                    <a:pt x="1110" y="0"/>
                  </a:moveTo>
                  <a:cubicBezTo>
                    <a:pt x="946" y="480"/>
                    <a:pt x="690" y="870"/>
                    <a:pt x="316" y="1154"/>
                  </a:cubicBezTo>
                  <a:cubicBezTo>
                    <a:pt x="316" y="1230"/>
                    <a:pt x="346" y="1290"/>
                    <a:pt x="376" y="1350"/>
                  </a:cubicBezTo>
                  <a:cubicBezTo>
                    <a:pt x="390" y="1634"/>
                    <a:pt x="286" y="1890"/>
                    <a:pt x="240" y="2160"/>
                  </a:cubicBezTo>
                  <a:cubicBezTo>
                    <a:pt x="180" y="2234"/>
                    <a:pt x="240" y="2340"/>
                    <a:pt x="166" y="2414"/>
                  </a:cubicBezTo>
                  <a:cubicBezTo>
                    <a:pt x="196" y="2594"/>
                    <a:pt x="76" y="2744"/>
                    <a:pt x="106" y="2910"/>
                  </a:cubicBezTo>
                  <a:cubicBezTo>
                    <a:pt x="210" y="3030"/>
                    <a:pt x="0" y="3270"/>
                    <a:pt x="240" y="3330"/>
                  </a:cubicBezTo>
                  <a:cubicBezTo>
                    <a:pt x="226" y="2610"/>
                    <a:pt x="466" y="1980"/>
                    <a:pt x="766" y="1364"/>
                  </a:cubicBezTo>
                  <a:cubicBezTo>
                    <a:pt x="840" y="1694"/>
                    <a:pt x="900" y="2010"/>
                    <a:pt x="826" y="2324"/>
                  </a:cubicBezTo>
                  <a:cubicBezTo>
                    <a:pt x="838" y="2326"/>
                    <a:pt x="850" y="2327"/>
                    <a:pt x="860" y="2327"/>
                  </a:cubicBezTo>
                  <a:cubicBezTo>
                    <a:pt x="1042" y="2327"/>
                    <a:pt x="980" y="2094"/>
                    <a:pt x="1050" y="1994"/>
                  </a:cubicBezTo>
                  <a:cubicBezTo>
                    <a:pt x="1066" y="1710"/>
                    <a:pt x="1006" y="1440"/>
                    <a:pt x="946" y="1184"/>
                  </a:cubicBezTo>
                  <a:cubicBezTo>
                    <a:pt x="856" y="840"/>
                    <a:pt x="990" y="600"/>
                    <a:pt x="1170" y="330"/>
                  </a:cubicBezTo>
                  <a:cubicBezTo>
                    <a:pt x="1290" y="600"/>
                    <a:pt x="1350" y="840"/>
                    <a:pt x="1350" y="1110"/>
                  </a:cubicBezTo>
                  <a:cubicBezTo>
                    <a:pt x="1350" y="1244"/>
                    <a:pt x="1320" y="1380"/>
                    <a:pt x="1410" y="1500"/>
                  </a:cubicBezTo>
                  <a:cubicBezTo>
                    <a:pt x="1546" y="1364"/>
                    <a:pt x="1530" y="1170"/>
                    <a:pt x="1576" y="990"/>
                  </a:cubicBezTo>
                  <a:cubicBezTo>
                    <a:pt x="1456" y="660"/>
                    <a:pt x="1350" y="33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-2397789" y="1401849"/>
              <a:ext cx="78834" cy="61719"/>
            </a:xfrm>
            <a:custGeom>
              <a:avLst/>
              <a:gdLst/>
              <a:ahLst/>
              <a:cxnLst/>
              <a:rect l="l" t="t" r="r" b="b"/>
              <a:pathLst>
                <a:path w="1801" h="1410" extrusionOk="0">
                  <a:moveTo>
                    <a:pt x="1611" y="0"/>
                  </a:moveTo>
                  <a:cubicBezTo>
                    <a:pt x="1575" y="0"/>
                    <a:pt x="1539" y="18"/>
                    <a:pt x="1500" y="67"/>
                  </a:cubicBezTo>
                  <a:cubicBezTo>
                    <a:pt x="1505" y="80"/>
                    <a:pt x="1508" y="84"/>
                    <a:pt x="1511" y="84"/>
                  </a:cubicBezTo>
                  <a:cubicBezTo>
                    <a:pt x="1515" y="84"/>
                    <a:pt x="1518" y="73"/>
                    <a:pt x="1523" y="73"/>
                  </a:cubicBezTo>
                  <a:cubicBezTo>
                    <a:pt x="1525" y="73"/>
                    <a:pt x="1527" y="76"/>
                    <a:pt x="1530" y="82"/>
                  </a:cubicBezTo>
                  <a:cubicBezTo>
                    <a:pt x="1636" y="187"/>
                    <a:pt x="1516" y="187"/>
                    <a:pt x="1486" y="187"/>
                  </a:cubicBezTo>
                  <a:cubicBezTo>
                    <a:pt x="1156" y="232"/>
                    <a:pt x="856" y="412"/>
                    <a:pt x="556" y="577"/>
                  </a:cubicBezTo>
                  <a:cubicBezTo>
                    <a:pt x="481" y="636"/>
                    <a:pt x="391" y="682"/>
                    <a:pt x="331" y="742"/>
                  </a:cubicBezTo>
                  <a:cubicBezTo>
                    <a:pt x="241" y="832"/>
                    <a:pt x="136" y="922"/>
                    <a:pt x="61" y="1026"/>
                  </a:cubicBezTo>
                  <a:cubicBezTo>
                    <a:pt x="1" y="1116"/>
                    <a:pt x="1" y="1236"/>
                    <a:pt x="61" y="1342"/>
                  </a:cubicBezTo>
                  <a:cubicBezTo>
                    <a:pt x="86" y="1393"/>
                    <a:pt x="131" y="1410"/>
                    <a:pt x="178" y="1410"/>
                  </a:cubicBezTo>
                  <a:cubicBezTo>
                    <a:pt x="215" y="1410"/>
                    <a:pt x="253" y="1399"/>
                    <a:pt x="286" y="1386"/>
                  </a:cubicBezTo>
                  <a:cubicBezTo>
                    <a:pt x="451" y="1326"/>
                    <a:pt x="600" y="1252"/>
                    <a:pt x="750" y="1146"/>
                  </a:cubicBezTo>
                  <a:cubicBezTo>
                    <a:pt x="1156" y="862"/>
                    <a:pt x="1410" y="397"/>
                    <a:pt x="1800" y="82"/>
                  </a:cubicBezTo>
                  <a:cubicBezTo>
                    <a:pt x="1734" y="53"/>
                    <a:pt x="1673" y="0"/>
                    <a:pt x="1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-1519435" y="1394233"/>
              <a:ext cx="87370" cy="33223"/>
            </a:xfrm>
            <a:custGeom>
              <a:avLst/>
              <a:gdLst/>
              <a:ahLst/>
              <a:cxnLst/>
              <a:rect l="l" t="t" r="r" b="b"/>
              <a:pathLst>
                <a:path w="1996" h="759" extrusionOk="0">
                  <a:moveTo>
                    <a:pt x="211" y="1"/>
                  </a:moveTo>
                  <a:cubicBezTo>
                    <a:pt x="136" y="1"/>
                    <a:pt x="61" y="1"/>
                    <a:pt x="1" y="76"/>
                  </a:cubicBezTo>
                  <a:cubicBezTo>
                    <a:pt x="181" y="76"/>
                    <a:pt x="376" y="76"/>
                    <a:pt x="556" y="91"/>
                  </a:cubicBezTo>
                  <a:cubicBezTo>
                    <a:pt x="856" y="91"/>
                    <a:pt x="856" y="91"/>
                    <a:pt x="886" y="436"/>
                  </a:cubicBezTo>
                  <a:cubicBezTo>
                    <a:pt x="886" y="571"/>
                    <a:pt x="901" y="706"/>
                    <a:pt x="1036" y="736"/>
                  </a:cubicBezTo>
                  <a:cubicBezTo>
                    <a:pt x="1078" y="750"/>
                    <a:pt x="1119" y="758"/>
                    <a:pt x="1158" y="758"/>
                  </a:cubicBezTo>
                  <a:cubicBezTo>
                    <a:pt x="1243" y="758"/>
                    <a:pt x="1319" y="719"/>
                    <a:pt x="1380" y="616"/>
                  </a:cubicBezTo>
                  <a:cubicBezTo>
                    <a:pt x="1426" y="526"/>
                    <a:pt x="1500" y="451"/>
                    <a:pt x="1516" y="361"/>
                  </a:cubicBezTo>
                  <a:cubicBezTo>
                    <a:pt x="1542" y="154"/>
                    <a:pt x="1635" y="70"/>
                    <a:pt x="1784" y="70"/>
                  </a:cubicBezTo>
                  <a:cubicBezTo>
                    <a:pt x="1808" y="70"/>
                    <a:pt x="1833" y="72"/>
                    <a:pt x="1860" y="76"/>
                  </a:cubicBezTo>
                  <a:cubicBezTo>
                    <a:pt x="1906" y="76"/>
                    <a:pt x="1950" y="31"/>
                    <a:pt x="1996" y="16"/>
                  </a:cubicBezTo>
                  <a:cubicBezTo>
                    <a:pt x="1396" y="1"/>
                    <a:pt x="796" y="1"/>
                    <a:pt x="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-1130115" y="1893948"/>
              <a:ext cx="80147" cy="15014"/>
            </a:xfrm>
            <a:custGeom>
              <a:avLst/>
              <a:gdLst/>
              <a:ahLst/>
              <a:cxnLst/>
              <a:rect l="l" t="t" r="r" b="b"/>
              <a:pathLst>
                <a:path w="1831" h="343" extrusionOk="0">
                  <a:moveTo>
                    <a:pt x="728" y="1"/>
                  </a:moveTo>
                  <a:cubicBezTo>
                    <a:pt x="617" y="1"/>
                    <a:pt x="504" y="10"/>
                    <a:pt x="390" y="28"/>
                  </a:cubicBezTo>
                  <a:cubicBezTo>
                    <a:pt x="225" y="58"/>
                    <a:pt x="61" y="118"/>
                    <a:pt x="1" y="342"/>
                  </a:cubicBezTo>
                  <a:cubicBezTo>
                    <a:pt x="615" y="328"/>
                    <a:pt x="1215" y="328"/>
                    <a:pt x="1830" y="328"/>
                  </a:cubicBezTo>
                  <a:cubicBezTo>
                    <a:pt x="1800" y="282"/>
                    <a:pt x="1770" y="222"/>
                    <a:pt x="1740" y="208"/>
                  </a:cubicBezTo>
                  <a:cubicBezTo>
                    <a:pt x="1411" y="83"/>
                    <a:pt x="1074" y="1"/>
                    <a:pt x="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-1003435" y="1514390"/>
              <a:ext cx="34186" cy="32786"/>
            </a:xfrm>
            <a:custGeom>
              <a:avLst/>
              <a:gdLst/>
              <a:ahLst/>
              <a:cxnLst/>
              <a:rect l="l" t="t" r="r" b="b"/>
              <a:pathLst>
                <a:path w="781" h="749" extrusionOk="0">
                  <a:moveTo>
                    <a:pt x="540" y="1"/>
                  </a:moveTo>
                  <a:cubicBezTo>
                    <a:pt x="406" y="135"/>
                    <a:pt x="226" y="211"/>
                    <a:pt x="120" y="375"/>
                  </a:cubicBezTo>
                  <a:cubicBezTo>
                    <a:pt x="0" y="541"/>
                    <a:pt x="30" y="645"/>
                    <a:pt x="196" y="721"/>
                  </a:cubicBezTo>
                  <a:cubicBezTo>
                    <a:pt x="245" y="737"/>
                    <a:pt x="290" y="749"/>
                    <a:pt x="335" y="749"/>
                  </a:cubicBezTo>
                  <a:cubicBezTo>
                    <a:pt x="372" y="749"/>
                    <a:pt x="410" y="741"/>
                    <a:pt x="450" y="721"/>
                  </a:cubicBezTo>
                  <a:cubicBezTo>
                    <a:pt x="556" y="675"/>
                    <a:pt x="660" y="675"/>
                    <a:pt x="766" y="675"/>
                  </a:cubicBezTo>
                  <a:cubicBezTo>
                    <a:pt x="780" y="421"/>
                    <a:pt x="630" y="225"/>
                    <a:pt x="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-1000809" y="1415944"/>
              <a:ext cx="38126" cy="94549"/>
            </a:xfrm>
            <a:custGeom>
              <a:avLst/>
              <a:gdLst/>
              <a:ahLst/>
              <a:cxnLst/>
              <a:rect l="l" t="t" r="r" b="b"/>
              <a:pathLst>
                <a:path w="871" h="2160" extrusionOk="0">
                  <a:moveTo>
                    <a:pt x="630" y="0"/>
                  </a:moveTo>
                  <a:cubicBezTo>
                    <a:pt x="630" y="195"/>
                    <a:pt x="600" y="390"/>
                    <a:pt x="600" y="584"/>
                  </a:cubicBezTo>
                  <a:cubicBezTo>
                    <a:pt x="616" y="764"/>
                    <a:pt x="436" y="854"/>
                    <a:pt x="450" y="1020"/>
                  </a:cubicBezTo>
                  <a:cubicBezTo>
                    <a:pt x="406" y="1003"/>
                    <a:pt x="371" y="995"/>
                    <a:pt x="343" y="995"/>
                  </a:cubicBezTo>
                  <a:cubicBezTo>
                    <a:pt x="202" y="995"/>
                    <a:pt x="251" y="1192"/>
                    <a:pt x="226" y="1304"/>
                  </a:cubicBezTo>
                  <a:cubicBezTo>
                    <a:pt x="210" y="1350"/>
                    <a:pt x="196" y="1380"/>
                    <a:pt x="166" y="1410"/>
                  </a:cubicBezTo>
                  <a:cubicBezTo>
                    <a:pt x="0" y="1574"/>
                    <a:pt x="30" y="1724"/>
                    <a:pt x="180" y="1860"/>
                  </a:cubicBezTo>
                  <a:cubicBezTo>
                    <a:pt x="270" y="1964"/>
                    <a:pt x="346" y="2070"/>
                    <a:pt x="420" y="2160"/>
                  </a:cubicBezTo>
                  <a:cubicBezTo>
                    <a:pt x="420" y="2054"/>
                    <a:pt x="406" y="1950"/>
                    <a:pt x="316" y="1874"/>
                  </a:cubicBezTo>
                  <a:cubicBezTo>
                    <a:pt x="150" y="1724"/>
                    <a:pt x="210" y="1560"/>
                    <a:pt x="316" y="1410"/>
                  </a:cubicBezTo>
                  <a:lnTo>
                    <a:pt x="450" y="1274"/>
                  </a:lnTo>
                  <a:cubicBezTo>
                    <a:pt x="690" y="884"/>
                    <a:pt x="870" y="48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-1361895" y="1890665"/>
              <a:ext cx="35499" cy="18297"/>
            </a:xfrm>
            <a:custGeom>
              <a:avLst/>
              <a:gdLst/>
              <a:ahLst/>
              <a:cxnLst/>
              <a:rect l="l" t="t" r="r" b="b"/>
              <a:pathLst>
                <a:path w="811" h="418" extrusionOk="0">
                  <a:moveTo>
                    <a:pt x="562" y="1"/>
                  </a:moveTo>
                  <a:cubicBezTo>
                    <a:pt x="486" y="1"/>
                    <a:pt x="387" y="62"/>
                    <a:pt x="241" y="177"/>
                  </a:cubicBezTo>
                  <a:cubicBezTo>
                    <a:pt x="151" y="237"/>
                    <a:pt x="47" y="283"/>
                    <a:pt x="1" y="417"/>
                  </a:cubicBezTo>
                  <a:lnTo>
                    <a:pt x="811" y="417"/>
                  </a:lnTo>
                  <a:cubicBezTo>
                    <a:pt x="731" y="132"/>
                    <a:pt x="672" y="1"/>
                    <a:pt x="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-1911818" y="1459455"/>
              <a:ext cx="164672" cy="54190"/>
            </a:xfrm>
            <a:custGeom>
              <a:avLst/>
              <a:gdLst/>
              <a:ahLst/>
              <a:cxnLst/>
              <a:rect l="l" t="t" r="r" b="b"/>
              <a:pathLst>
                <a:path w="3762" h="1238" extrusionOk="0">
                  <a:moveTo>
                    <a:pt x="1685" y="1"/>
                  </a:moveTo>
                  <a:cubicBezTo>
                    <a:pt x="1426" y="1"/>
                    <a:pt x="1162" y="33"/>
                    <a:pt x="896" y="100"/>
                  </a:cubicBezTo>
                  <a:cubicBezTo>
                    <a:pt x="689" y="204"/>
                    <a:pt x="482" y="319"/>
                    <a:pt x="255" y="319"/>
                  </a:cubicBezTo>
                  <a:cubicBezTo>
                    <a:pt x="219" y="319"/>
                    <a:pt x="183" y="316"/>
                    <a:pt x="146" y="310"/>
                  </a:cubicBezTo>
                  <a:cubicBezTo>
                    <a:pt x="128" y="307"/>
                    <a:pt x="110" y="304"/>
                    <a:pt x="93" y="304"/>
                  </a:cubicBezTo>
                  <a:cubicBezTo>
                    <a:pt x="40" y="304"/>
                    <a:pt x="0" y="329"/>
                    <a:pt x="12" y="430"/>
                  </a:cubicBezTo>
                  <a:cubicBezTo>
                    <a:pt x="36" y="429"/>
                    <a:pt x="60" y="428"/>
                    <a:pt x="84" y="428"/>
                  </a:cubicBezTo>
                  <a:cubicBezTo>
                    <a:pt x="300" y="428"/>
                    <a:pt x="514" y="485"/>
                    <a:pt x="716" y="566"/>
                  </a:cubicBezTo>
                  <a:cubicBezTo>
                    <a:pt x="1286" y="776"/>
                    <a:pt x="1842" y="1046"/>
                    <a:pt x="2442" y="1136"/>
                  </a:cubicBezTo>
                  <a:cubicBezTo>
                    <a:pt x="2665" y="1167"/>
                    <a:pt x="2890" y="1237"/>
                    <a:pt x="3119" y="1237"/>
                  </a:cubicBezTo>
                  <a:cubicBezTo>
                    <a:pt x="3212" y="1237"/>
                    <a:pt x="3306" y="1226"/>
                    <a:pt x="3401" y="1196"/>
                  </a:cubicBezTo>
                  <a:cubicBezTo>
                    <a:pt x="3551" y="1150"/>
                    <a:pt x="3701" y="1120"/>
                    <a:pt x="3731" y="926"/>
                  </a:cubicBezTo>
                  <a:cubicBezTo>
                    <a:pt x="3761" y="746"/>
                    <a:pt x="3626" y="670"/>
                    <a:pt x="3536" y="566"/>
                  </a:cubicBezTo>
                  <a:cubicBezTo>
                    <a:pt x="3506" y="536"/>
                    <a:pt x="3476" y="520"/>
                    <a:pt x="3431" y="490"/>
                  </a:cubicBezTo>
                  <a:cubicBezTo>
                    <a:pt x="2875" y="176"/>
                    <a:pt x="2290" y="1"/>
                    <a:pt x="16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-1882446" y="1568844"/>
              <a:ext cx="61763" cy="168568"/>
            </a:xfrm>
            <a:custGeom>
              <a:avLst/>
              <a:gdLst/>
              <a:ahLst/>
              <a:cxnLst/>
              <a:rect l="l" t="t" r="r" b="b"/>
              <a:pathLst>
                <a:path w="1411" h="3851" extrusionOk="0">
                  <a:moveTo>
                    <a:pt x="225" y="1"/>
                  </a:moveTo>
                  <a:cubicBezTo>
                    <a:pt x="1" y="31"/>
                    <a:pt x="181" y="271"/>
                    <a:pt x="75" y="346"/>
                  </a:cubicBezTo>
                  <a:cubicBezTo>
                    <a:pt x="75" y="646"/>
                    <a:pt x="45" y="946"/>
                    <a:pt x="105" y="1246"/>
                  </a:cubicBezTo>
                  <a:cubicBezTo>
                    <a:pt x="225" y="1756"/>
                    <a:pt x="331" y="2266"/>
                    <a:pt x="451" y="2776"/>
                  </a:cubicBezTo>
                  <a:cubicBezTo>
                    <a:pt x="525" y="3150"/>
                    <a:pt x="721" y="3450"/>
                    <a:pt x="931" y="3736"/>
                  </a:cubicBezTo>
                  <a:cubicBezTo>
                    <a:pt x="983" y="3815"/>
                    <a:pt x="1044" y="3850"/>
                    <a:pt x="1105" y="3850"/>
                  </a:cubicBezTo>
                  <a:cubicBezTo>
                    <a:pt x="1183" y="3850"/>
                    <a:pt x="1261" y="3791"/>
                    <a:pt x="1321" y="3690"/>
                  </a:cubicBezTo>
                  <a:cubicBezTo>
                    <a:pt x="1411" y="3510"/>
                    <a:pt x="1411" y="3316"/>
                    <a:pt x="1381" y="3120"/>
                  </a:cubicBezTo>
                  <a:cubicBezTo>
                    <a:pt x="1245" y="2070"/>
                    <a:pt x="825" y="1156"/>
                    <a:pt x="375" y="256"/>
                  </a:cubicBezTo>
                  <a:cubicBezTo>
                    <a:pt x="361" y="226"/>
                    <a:pt x="331" y="196"/>
                    <a:pt x="301" y="181"/>
                  </a:cubicBezTo>
                  <a:cubicBezTo>
                    <a:pt x="255" y="136"/>
                    <a:pt x="255" y="6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-2154891" y="1518111"/>
              <a:ext cx="85400" cy="130048"/>
            </a:xfrm>
            <a:custGeom>
              <a:avLst/>
              <a:gdLst/>
              <a:ahLst/>
              <a:cxnLst/>
              <a:rect l="l" t="t" r="r" b="b"/>
              <a:pathLst>
                <a:path w="1951" h="2971" extrusionOk="0">
                  <a:moveTo>
                    <a:pt x="1626" y="0"/>
                  </a:moveTo>
                  <a:cubicBezTo>
                    <a:pt x="1494" y="0"/>
                    <a:pt x="1377" y="85"/>
                    <a:pt x="1260" y="170"/>
                  </a:cubicBezTo>
                  <a:cubicBezTo>
                    <a:pt x="690" y="650"/>
                    <a:pt x="316" y="1280"/>
                    <a:pt x="121" y="2045"/>
                  </a:cubicBezTo>
                  <a:cubicBezTo>
                    <a:pt x="61" y="2330"/>
                    <a:pt x="1" y="2630"/>
                    <a:pt x="121" y="2930"/>
                  </a:cubicBezTo>
                  <a:cubicBezTo>
                    <a:pt x="158" y="2959"/>
                    <a:pt x="190" y="2971"/>
                    <a:pt x="218" y="2971"/>
                  </a:cubicBezTo>
                  <a:cubicBezTo>
                    <a:pt x="291" y="2971"/>
                    <a:pt x="337" y="2890"/>
                    <a:pt x="390" y="2825"/>
                  </a:cubicBezTo>
                  <a:cubicBezTo>
                    <a:pt x="526" y="2660"/>
                    <a:pt x="676" y="2525"/>
                    <a:pt x="810" y="2345"/>
                  </a:cubicBezTo>
                  <a:cubicBezTo>
                    <a:pt x="1260" y="1880"/>
                    <a:pt x="1576" y="1325"/>
                    <a:pt x="1830" y="710"/>
                  </a:cubicBezTo>
                  <a:cubicBezTo>
                    <a:pt x="1950" y="440"/>
                    <a:pt x="1920" y="140"/>
                    <a:pt x="1800" y="50"/>
                  </a:cubicBezTo>
                  <a:cubicBezTo>
                    <a:pt x="1739" y="15"/>
                    <a:pt x="1681" y="0"/>
                    <a:pt x="1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-1826635" y="1587229"/>
              <a:ext cx="93761" cy="130004"/>
            </a:xfrm>
            <a:custGeom>
              <a:avLst/>
              <a:gdLst/>
              <a:ahLst/>
              <a:cxnLst/>
              <a:rect l="l" t="t" r="r" b="b"/>
              <a:pathLst>
                <a:path w="2142" h="2970" extrusionOk="0">
                  <a:moveTo>
                    <a:pt x="136" y="1"/>
                  </a:moveTo>
                  <a:cubicBezTo>
                    <a:pt x="0" y="136"/>
                    <a:pt x="0" y="136"/>
                    <a:pt x="120" y="511"/>
                  </a:cubicBezTo>
                  <a:cubicBezTo>
                    <a:pt x="420" y="1231"/>
                    <a:pt x="780" y="1890"/>
                    <a:pt x="1200" y="2520"/>
                  </a:cubicBezTo>
                  <a:cubicBezTo>
                    <a:pt x="1335" y="2716"/>
                    <a:pt x="1530" y="2850"/>
                    <a:pt x="1740" y="2940"/>
                  </a:cubicBezTo>
                  <a:cubicBezTo>
                    <a:pt x="1795" y="2960"/>
                    <a:pt x="1846" y="2969"/>
                    <a:pt x="1891" y="2969"/>
                  </a:cubicBezTo>
                  <a:cubicBezTo>
                    <a:pt x="2053" y="2969"/>
                    <a:pt x="2142" y="2845"/>
                    <a:pt x="2130" y="2610"/>
                  </a:cubicBezTo>
                  <a:cubicBezTo>
                    <a:pt x="2115" y="2386"/>
                    <a:pt x="2085" y="2176"/>
                    <a:pt x="1965" y="1980"/>
                  </a:cubicBezTo>
                  <a:cubicBezTo>
                    <a:pt x="1500" y="1141"/>
                    <a:pt x="870" y="51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-1823965" y="1538247"/>
              <a:ext cx="132587" cy="74939"/>
            </a:xfrm>
            <a:custGeom>
              <a:avLst/>
              <a:gdLst/>
              <a:ahLst/>
              <a:cxnLst/>
              <a:rect l="l" t="t" r="r" b="b"/>
              <a:pathLst>
                <a:path w="3029" h="1712" extrusionOk="0">
                  <a:moveTo>
                    <a:pt x="151" y="0"/>
                  </a:moveTo>
                  <a:cubicBezTo>
                    <a:pt x="63" y="0"/>
                    <a:pt x="0" y="51"/>
                    <a:pt x="59" y="206"/>
                  </a:cubicBezTo>
                  <a:cubicBezTo>
                    <a:pt x="225" y="326"/>
                    <a:pt x="389" y="446"/>
                    <a:pt x="539" y="580"/>
                  </a:cubicBezTo>
                  <a:cubicBezTo>
                    <a:pt x="1004" y="985"/>
                    <a:pt x="1514" y="1270"/>
                    <a:pt x="2039" y="1540"/>
                  </a:cubicBezTo>
                  <a:cubicBezTo>
                    <a:pt x="2234" y="1645"/>
                    <a:pt x="2444" y="1705"/>
                    <a:pt x="2669" y="1705"/>
                  </a:cubicBezTo>
                  <a:cubicBezTo>
                    <a:pt x="2696" y="1709"/>
                    <a:pt x="2724" y="1712"/>
                    <a:pt x="2752" y="1712"/>
                  </a:cubicBezTo>
                  <a:cubicBezTo>
                    <a:pt x="2833" y="1712"/>
                    <a:pt x="2913" y="1689"/>
                    <a:pt x="2968" y="1600"/>
                  </a:cubicBezTo>
                  <a:cubicBezTo>
                    <a:pt x="3028" y="1450"/>
                    <a:pt x="2984" y="1330"/>
                    <a:pt x="2924" y="1210"/>
                  </a:cubicBezTo>
                  <a:cubicBezTo>
                    <a:pt x="2878" y="1150"/>
                    <a:pt x="2848" y="1090"/>
                    <a:pt x="2804" y="1045"/>
                  </a:cubicBezTo>
                  <a:cubicBezTo>
                    <a:pt x="2354" y="655"/>
                    <a:pt x="1874" y="326"/>
                    <a:pt x="1304" y="206"/>
                  </a:cubicBezTo>
                  <a:cubicBezTo>
                    <a:pt x="959" y="86"/>
                    <a:pt x="585" y="116"/>
                    <a:pt x="225" y="10"/>
                  </a:cubicBezTo>
                  <a:cubicBezTo>
                    <a:pt x="199" y="4"/>
                    <a:pt x="174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-1955329" y="1524896"/>
              <a:ext cx="54541" cy="146682"/>
            </a:xfrm>
            <a:custGeom>
              <a:avLst/>
              <a:gdLst/>
              <a:ahLst/>
              <a:cxnLst/>
              <a:rect l="l" t="t" r="r" b="b"/>
              <a:pathLst>
                <a:path w="1246" h="3351" extrusionOk="0">
                  <a:moveTo>
                    <a:pt x="171" y="0"/>
                  </a:moveTo>
                  <a:cubicBezTo>
                    <a:pt x="115" y="0"/>
                    <a:pt x="87" y="119"/>
                    <a:pt x="46" y="181"/>
                  </a:cubicBezTo>
                  <a:cubicBezTo>
                    <a:pt x="1" y="1035"/>
                    <a:pt x="226" y="1845"/>
                    <a:pt x="451" y="2640"/>
                  </a:cubicBezTo>
                  <a:cubicBezTo>
                    <a:pt x="511" y="2880"/>
                    <a:pt x="646" y="3090"/>
                    <a:pt x="810" y="3254"/>
                  </a:cubicBezTo>
                  <a:cubicBezTo>
                    <a:pt x="863" y="3317"/>
                    <a:pt x="922" y="3350"/>
                    <a:pt x="988" y="3350"/>
                  </a:cubicBezTo>
                  <a:cubicBezTo>
                    <a:pt x="1018" y="3350"/>
                    <a:pt x="1048" y="3344"/>
                    <a:pt x="1080" y="3330"/>
                  </a:cubicBezTo>
                  <a:cubicBezTo>
                    <a:pt x="1186" y="3284"/>
                    <a:pt x="1216" y="3180"/>
                    <a:pt x="1216" y="3074"/>
                  </a:cubicBezTo>
                  <a:cubicBezTo>
                    <a:pt x="1230" y="2910"/>
                    <a:pt x="1246" y="2730"/>
                    <a:pt x="1216" y="2580"/>
                  </a:cubicBezTo>
                  <a:cubicBezTo>
                    <a:pt x="1066" y="1665"/>
                    <a:pt x="796" y="825"/>
                    <a:pt x="271" y="91"/>
                  </a:cubicBezTo>
                  <a:cubicBezTo>
                    <a:pt x="229" y="25"/>
                    <a:pt x="197" y="0"/>
                    <a:pt x="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-1587020" y="1656391"/>
              <a:ext cx="84612" cy="128647"/>
            </a:xfrm>
            <a:custGeom>
              <a:avLst/>
              <a:gdLst/>
              <a:ahLst/>
              <a:cxnLst/>
              <a:rect l="l" t="t" r="r" b="b"/>
              <a:pathLst>
                <a:path w="1933" h="2939" extrusionOk="0">
                  <a:moveTo>
                    <a:pt x="252" y="0"/>
                  </a:moveTo>
                  <a:cubicBezTo>
                    <a:pt x="213" y="0"/>
                    <a:pt x="173" y="12"/>
                    <a:pt x="135" y="40"/>
                  </a:cubicBezTo>
                  <a:cubicBezTo>
                    <a:pt x="15" y="130"/>
                    <a:pt x="1" y="296"/>
                    <a:pt x="31" y="446"/>
                  </a:cubicBezTo>
                  <a:cubicBezTo>
                    <a:pt x="105" y="866"/>
                    <a:pt x="225" y="1240"/>
                    <a:pt x="465" y="1586"/>
                  </a:cubicBezTo>
                  <a:cubicBezTo>
                    <a:pt x="765" y="2020"/>
                    <a:pt x="1140" y="2366"/>
                    <a:pt x="1545" y="2680"/>
                  </a:cubicBezTo>
                  <a:cubicBezTo>
                    <a:pt x="1650" y="2756"/>
                    <a:pt x="1740" y="2846"/>
                    <a:pt x="1845" y="2936"/>
                  </a:cubicBezTo>
                  <a:cubicBezTo>
                    <a:pt x="1854" y="2938"/>
                    <a:pt x="1863" y="2939"/>
                    <a:pt x="1871" y="2939"/>
                  </a:cubicBezTo>
                  <a:cubicBezTo>
                    <a:pt x="1913" y="2939"/>
                    <a:pt x="1932" y="2906"/>
                    <a:pt x="1920" y="2830"/>
                  </a:cubicBezTo>
                  <a:cubicBezTo>
                    <a:pt x="1920" y="2816"/>
                    <a:pt x="1920" y="2786"/>
                    <a:pt x="1905" y="2756"/>
                  </a:cubicBezTo>
                  <a:cubicBezTo>
                    <a:pt x="1890" y="2740"/>
                    <a:pt x="1860" y="2710"/>
                    <a:pt x="1845" y="2680"/>
                  </a:cubicBezTo>
                  <a:cubicBezTo>
                    <a:pt x="1800" y="2636"/>
                    <a:pt x="1815" y="2560"/>
                    <a:pt x="1770" y="2516"/>
                  </a:cubicBezTo>
                  <a:cubicBezTo>
                    <a:pt x="1695" y="2440"/>
                    <a:pt x="1755" y="2336"/>
                    <a:pt x="1695" y="2260"/>
                  </a:cubicBezTo>
                  <a:cubicBezTo>
                    <a:pt x="1590" y="1916"/>
                    <a:pt x="1455" y="1600"/>
                    <a:pt x="1305" y="1286"/>
                  </a:cubicBezTo>
                  <a:cubicBezTo>
                    <a:pt x="1080" y="850"/>
                    <a:pt x="825" y="446"/>
                    <a:pt x="481" y="116"/>
                  </a:cubicBezTo>
                  <a:cubicBezTo>
                    <a:pt x="419" y="55"/>
                    <a:pt x="337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-2022302" y="1462869"/>
              <a:ext cx="255456" cy="146725"/>
            </a:xfrm>
            <a:custGeom>
              <a:avLst/>
              <a:gdLst/>
              <a:ahLst/>
              <a:cxnLst/>
              <a:rect l="l" t="t" r="r" b="b"/>
              <a:pathLst>
                <a:path w="5836" h="3352" extrusionOk="0">
                  <a:moveTo>
                    <a:pt x="142" y="0"/>
                  </a:moveTo>
                  <a:cubicBezTo>
                    <a:pt x="95" y="0"/>
                    <a:pt x="48" y="3"/>
                    <a:pt x="1" y="8"/>
                  </a:cubicBezTo>
                  <a:cubicBezTo>
                    <a:pt x="256" y="142"/>
                    <a:pt x="511" y="232"/>
                    <a:pt x="766" y="338"/>
                  </a:cubicBezTo>
                  <a:cubicBezTo>
                    <a:pt x="871" y="368"/>
                    <a:pt x="991" y="382"/>
                    <a:pt x="1051" y="488"/>
                  </a:cubicBezTo>
                  <a:cubicBezTo>
                    <a:pt x="1276" y="832"/>
                    <a:pt x="1546" y="1148"/>
                    <a:pt x="1576" y="1598"/>
                  </a:cubicBezTo>
                  <a:cubicBezTo>
                    <a:pt x="1632" y="1553"/>
                    <a:pt x="1671" y="1475"/>
                    <a:pt x="1730" y="1475"/>
                  </a:cubicBezTo>
                  <a:cubicBezTo>
                    <a:pt x="1751" y="1475"/>
                    <a:pt x="1774" y="1485"/>
                    <a:pt x="1801" y="1508"/>
                  </a:cubicBezTo>
                  <a:cubicBezTo>
                    <a:pt x="1741" y="1178"/>
                    <a:pt x="1501" y="952"/>
                    <a:pt x="1411" y="608"/>
                  </a:cubicBezTo>
                  <a:lnTo>
                    <a:pt x="1411" y="608"/>
                  </a:lnTo>
                  <a:cubicBezTo>
                    <a:pt x="1756" y="652"/>
                    <a:pt x="2041" y="878"/>
                    <a:pt x="2326" y="1028"/>
                  </a:cubicBezTo>
                  <a:cubicBezTo>
                    <a:pt x="2986" y="1372"/>
                    <a:pt x="3166" y="2032"/>
                    <a:pt x="3270" y="2767"/>
                  </a:cubicBezTo>
                  <a:cubicBezTo>
                    <a:pt x="3390" y="2692"/>
                    <a:pt x="3300" y="2497"/>
                    <a:pt x="3420" y="2422"/>
                  </a:cubicBezTo>
                  <a:cubicBezTo>
                    <a:pt x="3390" y="2317"/>
                    <a:pt x="3376" y="2212"/>
                    <a:pt x="3346" y="2092"/>
                  </a:cubicBezTo>
                  <a:cubicBezTo>
                    <a:pt x="3300" y="2062"/>
                    <a:pt x="3316" y="1972"/>
                    <a:pt x="3270" y="1928"/>
                  </a:cubicBezTo>
                  <a:cubicBezTo>
                    <a:pt x="3210" y="1762"/>
                    <a:pt x="3210" y="1762"/>
                    <a:pt x="3346" y="1762"/>
                  </a:cubicBezTo>
                  <a:cubicBezTo>
                    <a:pt x="3376" y="1792"/>
                    <a:pt x="3390" y="1822"/>
                    <a:pt x="3420" y="1852"/>
                  </a:cubicBezTo>
                  <a:cubicBezTo>
                    <a:pt x="3436" y="1882"/>
                    <a:pt x="3466" y="1898"/>
                    <a:pt x="3496" y="1928"/>
                  </a:cubicBezTo>
                  <a:cubicBezTo>
                    <a:pt x="3916" y="2272"/>
                    <a:pt x="4350" y="2602"/>
                    <a:pt x="4500" y="3232"/>
                  </a:cubicBezTo>
                  <a:cubicBezTo>
                    <a:pt x="4516" y="3277"/>
                    <a:pt x="4560" y="3307"/>
                    <a:pt x="4590" y="3352"/>
                  </a:cubicBezTo>
                  <a:cubicBezTo>
                    <a:pt x="4590" y="3262"/>
                    <a:pt x="4590" y="3172"/>
                    <a:pt x="4546" y="3082"/>
                  </a:cubicBezTo>
                  <a:cubicBezTo>
                    <a:pt x="4516" y="2992"/>
                    <a:pt x="4516" y="2902"/>
                    <a:pt x="4606" y="2842"/>
                  </a:cubicBezTo>
                  <a:cubicBezTo>
                    <a:pt x="4590" y="2812"/>
                    <a:pt x="4590" y="2782"/>
                    <a:pt x="4576" y="2767"/>
                  </a:cubicBezTo>
                  <a:cubicBezTo>
                    <a:pt x="4246" y="2452"/>
                    <a:pt x="3990" y="2062"/>
                    <a:pt x="3646" y="1792"/>
                  </a:cubicBezTo>
                  <a:cubicBezTo>
                    <a:pt x="3570" y="1732"/>
                    <a:pt x="3480" y="1672"/>
                    <a:pt x="3466" y="1538"/>
                  </a:cubicBezTo>
                  <a:lnTo>
                    <a:pt x="3466" y="1538"/>
                  </a:lnTo>
                  <a:cubicBezTo>
                    <a:pt x="3870" y="1642"/>
                    <a:pt x="4246" y="1718"/>
                    <a:pt x="4590" y="1928"/>
                  </a:cubicBezTo>
                  <a:cubicBezTo>
                    <a:pt x="4602" y="1813"/>
                    <a:pt x="4648" y="1786"/>
                    <a:pt x="4723" y="1786"/>
                  </a:cubicBezTo>
                  <a:cubicBezTo>
                    <a:pt x="4746" y="1786"/>
                    <a:pt x="4772" y="1789"/>
                    <a:pt x="4800" y="1792"/>
                  </a:cubicBezTo>
                  <a:cubicBezTo>
                    <a:pt x="5108" y="1833"/>
                    <a:pt x="5415" y="1932"/>
                    <a:pt x="5723" y="1932"/>
                  </a:cubicBezTo>
                  <a:cubicBezTo>
                    <a:pt x="5760" y="1932"/>
                    <a:pt x="5798" y="1931"/>
                    <a:pt x="5835" y="1928"/>
                  </a:cubicBezTo>
                  <a:cubicBezTo>
                    <a:pt x="5805" y="1868"/>
                    <a:pt x="5745" y="1868"/>
                    <a:pt x="5685" y="1852"/>
                  </a:cubicBezTo>
                  <a:cubicBezTo>
                    <a:pt x="5160" y="1732"/>
                    <a:pt x="4620" y="1718"/>
                    <a:pt x="4096" y="1522"/>
                  </a:cubicBezTo>
                  <a:cubicBezTo>
                    <a:pt x="3750" y="1402"/>
                    <a:pt x="3346" y="1402"/>
                    <a:pt x="3016" y="1238"/>
                  </a:cubicBezTo>
                  <a:cubicBezTo>
                    <a:pt x="2656" y="1058"/>
                    <a:pt x="2326" y="818"/>
                    <a:pt x="1981" y="608"/>
                  </a:cubicBezTo>
                  <a:cubicBezTo>
                    <a:pt x="1906" y="578"/>
                    <a:pt x="1816" y="562"/>
                    <a:pt x="1801" y="442"/>
                  </a:cubicBezTo>
                  <a:cubicBezTo>
                    <a:pt x="2056" y="412"/>
                    <a:pt x="2296" y="382"/>
                    <a:pt x="2536" y="352"/>
                  </a:cubicBezTo>
                  <a:cubicBezTo>
                    <a:pt x="2594" y="270"/>
                    <a:pt x="2662" y="262"/>
                    <a:pt x="2732" y="262"/>
                  </a:cubicBezTo>
                  <a:cubicBezTo>
                    <a:pt x="2751" y="262"/>
                    <a:pt x="2771" y="262"/>
                    <a:pt x="2790" y="262"/>
                  </a:cubicBezTo>
                  <a:cubicBezTo>
                    <a:pt x="2811" y="264"/>
                    <a:pt x="2831" y="264"/>
                    <a:pt x="2851" y="264"/>
                  </a:cubicBezTo>
                  <a:cubicBezTo>
                    <a:pt x="3066" y="264"/>
                    <a:pt x="3256" y="187"/>
                    <a:pt x="3420" y="22"/>
                  </a:cubicBezTo>
                  <a:lnTo>
                    <a:pt x="3420" y="22"/>
                  </a:lnTo>
                  <a:cubicBezTo>
                    <a:pt x="3079" y="132"/>
                    <a:pt x="2736" y="204"/>
                    <a:pt x="2383" y="204"/>
                  </a:cubicBezTo>
                  <a:cubicBezTo>
                    <a:pt x="2349" y="204"/>
                    <a:pt x="2315" y="204"/>
                    <a:pt x="2280" y="202"/>
                  </a:cubicBezTo>
                  <a:cubicBezTo>
                    <a:pt x="2272" y="200"/>
                    <a:pt x="2264" y="198"/>
                    <a:pt x="2256" y="198"/>
                  </a:cubicBezTo>
                  <a:cubicBezTo>
                    <a:pt x="2224" y="198"/>
                    <a:pt x="2197" y="218"/>
                    <a:pt x="2161" y="218"/>
                  </a:cubicBezTo>
                  <a:cubicBezTo>
                    <a:pt x="1934" y="262"/>
                    <a:pt x="1711" y="299"/>
                    <a:pt x="1488" y="299"/>
                  </a:cubicBezTo>
                  <a:cubicBezTo>
                    <a:pt x="1254" y="299"/>
                    <a:pt x="1019" y="258"/>
                    <a:pt x="781" y="142"/>
                  </a:cubicBezTo>
                  <a:cubicBezTo>
                    <a:pt x="583" y="56"/>
                    <a:pt x="364" y="0"/>
                    <a:pt x="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-1489231" y="1687251"/>
              <a:ext cx="95249" cy="170844"/>
            </a:xfrm>
            <a:custGeom>
              <a:avLst/>
              <a:gdLst/>
              <a:ahLst/>
              <a:cxnLst/>
              <a:rect l="l" t="t" r="r" b="b"/>
              <a:pathLst>
                <a:path w="2176" h="3903" extrusionOk="0">
                  <a:moveTo>
                    <a:pt x="1945" y="0"/>
                  </a:moveTo>
                  <a:cubicBezTo>
                    <a:pt x="1833" y="0"/>
                    <a:pt x="1655" y="146"/>
                    <a:pt x="1546" y="341"/>
                  </a:cubicBezTo>
                  <a:cubicBezTo>
                    <a:pt x="1440" y="521"/>
                    <a:pt x="1350" y="731"/>
                    <a:pt x="1230" y="895"/>
                  </a:cubicBezTo>
                  <a:cubicBezTo>
                    <a:pt x="1096" y="1045"/>
                    <a:pt x="1036" y="1241"/>
                    <a:pt x="960" y="1421"/>
                  </a:cubicBezTo>
                  <a:cubicBezTo>
                    <a:pt x="856" y="1721"/>
                    <a:pt x="856" y="2035"/>
                    <a:pt x="720" y="2320"/>
                  </a:cubicBezTo>
                  <a:cubicBezTo>
                    <a:pt x="690" y="2395"/>
                    <a:pt x="660" y="2470"/>
                    <a:pt x="630" y="2560"/>
                  </a:cubicBezTo>
                  <a:cubicBezTo>
                    <a:pt x="586" y="2605"/>
                    <a:pt x="600" y="2680"/>
                    <a:pt x="556" y="2725"/>
                  </a:cubicBezTo>
                  <a:cubicBezTo>
                    <a:pt x="480" y="2905"/>
                    <a:pt x="286" y="2905"/>
                    <a:pt x="196" y="3055"/>
                  </a:cubicBezTo>
                  <a:cubicBezTo>
                    <a:pt x="61" y="3130"/>
                    <a:pt x="61" y="3265"/>
                    <a:pt x="121" y="3400"/>
                  </a:cubicBezTo>
                  <a:lnTo>
                    <a:pt x="121" y="3550"/>
                  </a:lnTo>
                  <a:cubicBezTo>
                    <a:pt x="76" y="3595"/>
                    <a:pt x="91" y="3670"/>
                    <a:pt x="46" y="3730"/>
                  </a:cubicBezTo>
                  <a:cubicBezTo>
                    <a:pt x="1" y="3790"/>
                    <a:pt x="1" y="3850"/>
                    <a:pt x="61" y="3895"/>
                  </a:cubicBezTo>
                  <a:cubicBezTo>
                    <a:pt x="72" y="3900"/>
                    <a:pt x="82" y="3903"/>
                    <a:pt x="92" y="3903"/>
                  </a:cubicBezTo>
                  <a:cubicBezTo>
                    <a:pt x="137" y="3903"/>
                    <a:pt x="172" y="3854"/>
                    <a:pt x="196" y="3805"/>
                  </a:cubicBezTo>
                  <a:cubicBezTo>
                    <a:pt x="211" y="3775"/>
                    <a:pt x="241" y="3745"/>
                    <a:pt x="256" y="3730"/>
                  </a:cubicBezTo>
                  <a:cubicBezTo>
                    <a:pt x="616" y="3175"/>
                    <a:pt x="960" y="2635"/>
                    <a:pt x="1336" y="2111"/>
                  </a:cubicBezTo>
                  <a:cubicBezTo>
                    <a:pt x="1650" y="1661"/>
                    <a:pt x="1906" y="1151"/>
                    <a:pt x="2056" y="595"/>
                  </a:cubicBezTo>
                  <a:cubicBezTo>
                    <a:pt x="2116" y="401"/>
                    <a:pt x="2176" y="191"/>
                    <a:pt x="2010" y="25"/>
                  </a:cubicBezTo>
                  <a:cubicBezTo>
                    <a:pt x="1993" y="8"/>
                    <a:pt x="1971" y="0"/>
                    <a:pt x="1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-2248741" y="1639232"/>
              <a:ext cx="69642" cy="134688"/>
            </a:xfrm>
            <a:custGeom>
              <a:avLst/>
              <a:gdLst/>
              <a:ahLst/>
              <a:cxnLst/>
              <a:rect l="l" t="t" r="r" b="b"/>
              <a:pathLst>
                <a:path w="1591" h="3077" extrusionOk="0">
                  <a:moveTo>
                    <a:pt x="255" y="0"/>
                  </a:moveTo>
                  <a:cubicBezTo>
                    <a:pt x="157" y="0"/>
                    <a:pt x="61" y="95"/>
                    <a:pt x="15" y="223"/>
                  </a:cubicBezTo>
                  <a:cubicBezTo>
                    <a:pt x="1" y="298"/>
                    <a:pt x="1" y="388"/>
                    <a:pt x="1" y="462"/>
                  </a:cubicBezTo>
                  <a:cubicBezTo>
                    <a:pt x="1" y="1018"/>
                    <a:pt x="195" y="1498"/>
                    <a:pt x="450" y="1962"/>
                  </a:cubicBezTo>
                  <a:cubicBezTo>
                    <a:pt x="675" y="2352"/>
                    <a:pt x="1035" y="2592"/>
                    <a:pt x="1305" y="2908"/>
                  </a:cubicBezTo>
                  <a:cubicBezTo>
                    <a:pt x="1373" y="2962"/>
                    <a:pt x="1404" y="3076"/>
                    <a:pt x="1497" y="3076"/>
                  </a:cubicBezTo>
                  <a:cubicBezTo>
                    <a:pt x="1508" y="3076"/>
                    <a:pt x="1518" y="3075"/>
                    <a:pt x="1530" y="3072"/>
                  </a:cubicBezTo>
                  <a:cubicBezTo>
                    <a:pt x="1590" y="3042"/>
                    <a:pt x="1590" y="2968"/>
                    <a:pt x="1545" y="2908"/>
                  </a:cubicBezTo>
                  <a:cubicBezTo>
                    <a:pt x="1530" y="2758"/>
                    <a:pt x="1470" y="2638"/>
                    <a:pt x="1410" y="2518"/>
                  </a:cubicBezTo>
                  <a:cubicBezTo>
                    <a:pt x="1185" y="2038"/>
                    <a:pt x="1035" y="1512"/>
                    <a:pt x="870" y="988"/>
                  </a:cubicBezTo>
                  <a:cubicBezTo>
                    <a:pt x="840" y="942"/>
                    <a:pt x="855" y="868"/>
                    <a:pt x="810" y="822"/>
                  </a:cubicBezTo>
                  <a:cubicBezTo>
                    <a:pt x="765" y="778"/>
                    <a:pt x="780" y="702"/>
                    <a:pt x="735" y="658"/>
                  </a:cubicBezTo>
                  <a:cubicBezTo>
                    <a:pt x="630" y="478"/>
                    <a:pt x="525" y="313"/>
                    <a:pt x="435" y="133"/>
                  </a:cubicBezTo>
                  <a:cubicBezTo>
                    <a:pt x="382" y="39"/>
                    <a:pt x="318" y="0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-1567322" y="1579656"/>
              <a:ext cx="80760" cy="113984"/>
            </a:xfrm>
            <a:custGeom>
              <a:avLst/>
              <a:gdLst/>
              <a:ahLst/>
              <a:cxnLst/>
              <a:rect l="l" t="t" r="r" b="b"/>
              <a:pathLst>
                <a:path w="1845" h="2604" extrusionOk="0">
                  <a:moveTo>
                    <a:pt x="309" y="1"/>
                  </a:moveTo>
                  <a:cubicBezTo>
                    <a:pt x="263" y="1"/>
                    <a:pt x="215" y="16"/>
                    <a:pt x="165" y="54"/>
                  </a:cubicBezTo>
                  <a:cubicBezTo>
                    <a:pt x="1" y="189"/>
                    <a:pt x="60" y="399"/>
                    <a:pt x="105" y="594"/>
                  </a:cubicBezTo>
                  <a:cubicBezTo>
                    <a:pt x="135" y="729"/>
                    <a:pt x="195" y="849"/>
                    <a:pt x="255" y="969"/>
                  </a:cubicBezTo>
                  <a:cubicBezTo>
                    <a:pt x="570" y="1584"/>
                    <a:pt x="1080" y="1973"/>
                    <a:pt x="1530" y="2439"/>
                  </a:cubicBezTo>
                  <a:cubicBezTo>
                    <a:pt x="1560" y="2453"/>
                    <a:pt x="1590" y="2483"/>
                    <a:pt x="1605" y="2513"/>
                  </a:cubicBezTo>
                  <a:cubicBezTo>
                    <a:pt x="1635" y="2543"/>
                    <a:pt x="1665" y="2559"/>
                    <a:pt x="1680" y="2603"/>
                  </a:cubicBezTo>
                  <a:cubicBezTo>
                    <a:pt x="1845" y="2573"/>
                    <a:pt x="1800" y="2453"/>
                    <a:pt x="1755" y="2349"/>
                  </a:cubicBezTo>
                  <a:cubicBezTo>
                    <a:pt x="1680" y="2273"/>
                    <a:pt x="1755" y="2169"/>
                    <a:pt x="1680" y="2093"/>
                  </a:cubicBezTo>
                  <a:cubicBezTo>
                    <a:pt x="1575" y="1584"/>
                    <a:pt x="1335" y="1164"/>
                    <a:pt x="1050" y="759"/>
                  </a:cubicBezTo>
                  <a:cubicBezTo>
                    <a:pt x="915" y="564"/>
                    <a:pt x="795" y="354"/>
                    <a:pt x="630" y="189"/>
                  </a:cubicBezTo>
                  <a:cubicBezTo>
                    <a:pt x="533" y="103"/>
                    <a:pt x="428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-2191660" y="1620759"/>
              <a:ext cx="78178" cy="210239"/>
            </a:xfrm>
            <a:custGeom>
              <a:avLst/>
              <a:gdLst/>
              <a:ahLst/>
              <a:cxnLst/>
              <a:rect l="l" t="t" r="r" b="b"/>
              <a:pathLst>
                <a:path w="1786" h="4803" extrusionOk="0">
                  <a:moveTo>
                    <a:pt x="1650" y="0"/>
                  </a:moveTo>
                  <a:cubicBezTo>
                    <a:pt x="1486" y="105"/>
                    <a:pt x="1350" y="225"/>
                    <a:pt x="1230" y="390"/>
                  </a:cubicBezTo>
                  <a:cubicBezTo>
                    <a:pt x="1170" y="495"/>
                    <a:pt x="1080" y="570"/>
                    <a:pt x="961" y="585"/>
                  </a:cubicBezTo>
                  <a:cubicBezTo>
                    <a:pt x="796" y="1064"/>
                    <a:pt x="796" y="1590"/>
                    <a:pt x="646" y="2144"/>
                  </a:cubicBezTo>
                  <a:cubicBezTo>
                    <a:pt x="541" y="1830"/>
                    <a:pt x="466" y="1574"/>
                    <a:pt x="391" y="1304"/>
                  </a:cubicBezTo>
                  <a:cubicBezTo>
                    <a:pt x="301" y="1380"/>
                    <a:pt x="316" y="1484"/>
                    <a:pt x="316" y="1574"/>
                  </a:cubicBezTo>
                  <a:cubicBezTo>
                    <a:pt x="316" y="1634"/>
                    <a:pt x="316" y="1694"/>
                    <a:pt x="331" y="1740"/>
                  </a:cubicBezTo>
                  <a:cubicBezTo>
                    <a:pt x="496" y="2324"/>
                    <a:pt x="661" y="2894"/>
                    <a:pt x="616" y="3510"/>
                  </a:cubicBezTo>
                  <a:cubicBezTo>
                    <a:pt x="616" y="3570"/>
                    <a:pt x="646" y="3614"/>
                    <a:pt x="646" y="3674"/>
                  </a:cubicBezTo>
                  <a:cubicBezTo>
                    <a:pt x="661" y="3750"/>
                    <a:pt x="691" y="3839"/>
                    <a:pt x="571" y="3884"/>
                  </a:cubicBezTo>
                  <a:cubicBezTo>
                    <a:pt x="406" y="3750"/>
                    <a:pt x="361" y="3510"/>
                    <a:pt x="241" y="3330"/>
                  </a:cubicBezTo>
                  <a:cubicBezTo>
                    <a:pt x="230" y="3382"/>
                    <a:pt x="227" y="3435"/>
                    <a:pt x="189" y="3435"/>
                  </a:cubicBezTo>
                  <a:cubicBezTo>
                    <a:pt x="174" y="3435"/>
                    <a:pt x="152" y="3426"/>
                    <a:pt x="121" y="3404"/>
                  </a:cubicBezTo>
                  <a:cubicBezTo>
                    <a:pt x="91" y="3374"/>
                    <a:pt x="46" y="3360"/>
                    <a:pt x="1" y="3330"/>
                  </a:cubicBezTo>
                  <a:lnTo>
                    <a:pt x="1" y="3330"/>
                  </a:lnTo>
                  <a:cubicBezTo>
                    <a:pt x="31" y="3374"/>
                    <a:pt x="31" y="3434"/>
                    <a:pt x="61" y="3480"/>
                  </a:cubicBezTo>
                  <a:cubicBezTo>
                    <a:pt x="316" y="3884"/>
                    <a:pt x="691" y="4214"/>
                    <a:pt x="826" y="4724"/>
                  </a:cubicBezTo>
                  <a:cubicBezTo>
                    <a:pt x="826" y="4763"/>
                    <a:pt x="860" y="4802"/>
                    <a:pt x="908" y="4802"/>
                  </a:cubicBezTo>
                  <a:cubicBezTo>
                    <a:pt x="915" y="4802"/>
                    <a:pt x="923" y="4801"/>
                    <a:pt x="931" y="4799"/>
                  </a:cubicBezTo>
                  <a:cubicBezTo>
                    <a:pt x="1006" y="4769"/>
                    <a:pt x="1020" y="4694"/>
                    <a:pt x="991" y="4634"/>
                  </a:cubicBezTo>
                  <a:cubicBezTo>
                    <a:pt x="871" y="4409"/>
                    <a:pt x="901" y="4214"/>
                    <a:pt x="1036" y="3989"/>
                  </a:cubicBezTo>
                  <a:cubicBezTo>
                    <a:pt x="1230" y="3674"/>
                    <a:pt x="1470" y="3494"/>
                    <a:pt x="1786" y="3404"/>
                  </a:cubicBezTo>
                  <a:cubicBezTo>
                    <a:pt x="1680" y="3284"/>
                    <a:pt x="1546" y="3284"/>
                    <a:pt x="1410" y="3240"/>
                  </a:cubicBezTo>
                  <a:cubicBezTo>
                    <a:pt x="1170" y="3374"/>
                    <a:pt x="1096" y="3704"/>
                    <a:pt x="826" y="3884"/>
                  </a:cubicBezTo>
                  <a:cubicBezTo>
                    <a:pt x="826" y="3614"/>
                    <a:pt x="841" y="3390"/>
                    <a:pt x="826" y="3180"/>
                  </a:cubicBezTo>
                  <a:cubicBezTo>
                    <a:pt x="811" y="2894"/>
                    <a:pt x="871" y="2670"/>
                    <a:pt x="1036" y="2460"/>
                  </a:cubicBezTo>
                  <a:cubicBezTo>
                    <a:pt x="1186" y="2234"/>
                    <a:pt x="1336" y="2024"/>
                    <a:pt x="1426" y="1754"/>
                  </a:cubicBezTo>
                  <a:cubicBezTo>
                    <a:pt x="1456" y="1694"/>
                    <a:pt x="1456" y="1634"/>
                    <a:pt x="1410" y="1574"/>
                  </a:cubicBezTo>
                  <a:cubicBezTo>
                    <a:pt x="1186" y="1710"/>
                    <a:pt x="1140" y="2024"/>
                    <a:pt x="931" y="2204"/>
                  </a:cubicBezTo>
                  <a:cubicBezTo>
                    <a:pt x="871" y="2040"/>
                    <a:pt x="901" y="1890"/>
                    <a:pt x="916" y="1740"/>
                  </a:cubicBezTo>
                  <a:cubicBezTo>
                    <a:pt x="961" y="1514"/>
                    <a:pt x="1006" y="1290"/>
                    <a:pt x="1050" y="1050"/>
                  </a:cubicBezTo>
                  <a:cubicBezTo>
                    <a:pt x="1096" y="794"/>
                    <a:pt x="1186" y="585"/>
                    <a:pt x="1366" y="420"/>
                  </a:cubicBezTo>
                  <a:cubicBezTo>
                    <a:pt x="1470" y="300"/>
                    <a:pt x="1620" y="195"/>
                    <a:pt x="1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-1527314" y="1501346"/>
              <a:ext cx="62551" cy="120112"/>
            </a:xfrm>
            <a:custGeom>
              <a:avLst/>
              <a:gdLst/>
              <a:ahLst/>
              <a:cxnLst/>
              <a:rect l="l" t="t" r="r" b="b"/>
              <a:pathLst>
                <a:path w="1429" h="2744" extrusionOk="0">
                  <a:moveTo>
                    <a:pt x="211" y="0"/>
                  </a:moveTo>
                  <a:cubicBezTo>
                    <a:pt x="183" y="0"/>
                    <a:pt x="153" y="9"/>
                    <a:pt x="121" y="29"/>
                  </a:cubicBezTo>
                  <a:cubicBezTo>
                    <a:pt x="1" y="103"/>
                    <a:pt x="16" y="239"/>
                    <a:pt x="46" y="359"/>
                  </a:cubicBezTo>
                  <a:cubicBezTo>
                    <a:pt x="226" y="1213"/>
                    <a:pt x="541" y="1963"/>
                    <a:pt x="1126" y="2563"/>
                  </a:cubicBezTo>
                  <a:cubicBezTo>
                    <a:pt x="1186" y="2593"/>
                    <a:pt x="1171" y="2668"/>
                    <a:pt x="1200" y="2728"/>
                  </a:cubicBezTo>
                  <a:cubicBezTo>
                    <a:pt x="1235" y="2739"/>
                    <a:pt x="1264" y="2744"/>
                    <a:pt x="1288" y="2744"/>
                  </a:cubicBezTo>
                  <a:cubicBezTo>
                    <a:pt x="1428" y="2744"/>
                    <a:pt x="1394" y="2575"/>
                    <a:pt x="1380" y="2473"/>
                  </a:cubicBezTo>
                  <a:lnTo>
                    <a:pt x="1290" y="1798"/>
                  </a:lnTo>
                  <a:cubicBezTo>
                    <a:pt x="1156" y="1139"/>
                    <a:pt x="871" y="569"/>
                    <a:pt x="406" y="119"/>
                  </a:cubicBezTo>
                  <a:cubicBezTo>
                    <a:pt x="351" y="63"/>
                    <a:pt x="288" y="0"/>
                    <a:pt x="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-2210658" y="1549103"/>
              <a:ext cx="39439" cy="140597"/>
            </a:xfrm>
            <a:custGeom>
              <a:avLst/>
              <a:gdLst/>
              <a:ahLst/>
              <a:cxnLst/>
              <a:rect l="l" t="t" r="r" b="b"/>
              <a:pathLst>
                <a:path w="901" h="3212" extrusionOk="0">
                  <a:moveTo>
                    <a:pt x="372" y="1"/>
                  </a:moveTo>
                  <a:cubicBezTo>
                    <a:pt x="248" y="1"/>
                    <a:pt x="178" y="143"/>
                    <a:pt x="135" y="258"/>
                  </a:cubicBezTo>
                  <a:cubicBezTo>
                    <a:pt x="120" y="318"/>
                    <a:pt x="105" y="392"/>
                    <a:pt x="90" y="452"/>
                  </a:cubicBezTo>
                  <a:cubicBezTo>
                    <a:pt x="0" y="887"/>
                    <a:pt x="60" y="1307"/>
                    <a:pt x="105" y="1727"/>
                  </a:cubicBezTo>
                  <a:cubicBezTo>
                    <a:pt x="135" y="1952"/>
                    <a:pt x="165" y="2192"/>
                    <a:pt x="300" y="2387"/>
                  </a:cubicBezTo>
                  <a:cubicBezTo>
                    <a:pt x="435" y="2597"/>
                    <a:pt x="510" y="2851"/>
                    <a:pt x="675" y="3047"/>
                  </a:cubicBezTo>
                  <a:cubicBezTo>
                    <a:pt x="720" y="3091"/>
                    <a:pt x="705" y="3167"/>
                    <a:pt x="750" y="3211"/>
                  </a:cubicBezTo>
                  <a:cubicBezTo>
                    <a:pt x="840" y="3151"/>
                    <a:pt x="810" y="3047"/>
                    <a:pt x="825" y="2941"/>
                  </a:cubicBezTo>
                  <a:lnTo>
                    <a:pt x="825" y="2881"/>
                  </a:lnTo>
                  <a:cubicBezTo>
                    <a:pt x="900" y="1997"/>
                    <a:pt x="840" y="1127"/>
                    <a:pt x="600" y="288"/>
                  </a:cubicBezTo>
                  <a:cubicBezTo>
                    <a:pt x="585" y="138"/>
                    <a:pt x="510" y="2"/>
                    <a:pt x="390" y="2"/>
                  </a:cubicBezTo>
                  <a:cubicBezTo>
                    <a:pt x="384" y="1"/>
                    <a:pt x="378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-2129940" y="1606008"/>
              <a:ext cx="97875" cy="91572"/>
            </a:xfrm>
            <a:custGeom>
              <a:avLst/>
              <a:gdLst/>
              <a:ahLst/>
              <a:cxnLst/>
              <a:rect l="l" t="t" r="r" b="b"/>
              <a:pathLst>
                <a:path w="2236" h="2092" extrusionOk="0">
                  <a:moveTo>
                    <a:pt x="1985" y="0"/>
                  </a:moveTo>
                  <a:cubicBezTo>
                    <a:pt x="1960" y="0"/>
                    <a:pt x="1933" y="3"/>
                    <a:pt x="1906" y="7"/>
                  </a:cubicBezTo>
                  <a:cubicBezTo>
                    <a:pt x="1846" y="7"/>
                    <a:pt x="1786" y="37"/>
                    <a:pt x="1726" y="52"/>
                  </a:cubicBezTo>
                  <a:cubicBezTo>
                    <a:pt x="1350" y="202"/>
                    <a:pt x="1050" y="472"/>
                    <a:pt x="810" y="832"/>
                  </a:cubicBezTo>
                  <a:cubicBezTo>
                    <a:pt x="540" y="1191"/>
                    <a:pt x="256" y="1537"/>
                    <a:pt x="0" y="1911"/>
                  </a:cubicBezTo>
                  <a:cubicBezTo>
                    <a:pt x="0" y="1971"/>
                    <a:pt x="0" y="2031"/>
                    <a:pt x="16" y="2091"/>
                  </a:cubicBezTo>
                  <a:cubicBezTo>
                    <a:pt x="30" y="2091"/>
                    <a:pt x="60" y="2091"/>
                    <a:pt x="76" y="2077"/>
                  </a:cubicBezTo>
                  <a:cubicBezTo>
                    <a:pt x="166" y="1987"/>
                    <a:pt x="270" y="1957"/>
                    <a:pt x="376" y="1911"/>
                  </a:cubicBezTo>
                  <a:cubicBezTo>
                    <a:pt x="526" y="1897"/>
                    <a:pt x="646" y="1807"/>
                    <a:pt x="780" y="1717"/>
                  </a:cubicBezTo>
                  <a:cubicBezTo>
                    <a:pt x="1306" y="1387"/>
                    <a:pt x="1770" y="967"/>
                    <a:pt x="2116" y="397"/>
                  </a:cubicBezTo>
                  <a:cubicBezTo>
                    <a:pt x="2176" y="307"/>
                    <a:pt x="2236" y="217"/>
                    <a:pt x="2160" y="112"/>
                  </a:cubicBezTo>
                  <a:cubicBezTo>
                    <a:pt x="2116" y="24"/>
                    <a:pt x="2056" y="0"/>
                    <a:pt x="1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-1446552" y="1551423"/>
              <a:ext cx="47318" cy="116829"/>
            </a:xfrm>
            <a:custGeom>
              <a:avLst/>
              <a:gdLst/>
              <a:ahLst/>
              <a:cxnLst/>
              <a:rect l="l" t="t" r="r" b="b"/>
              <a:pathLst>
                <a:path w="1081" h="2669" extrusionOk="0">
                  <a:moveTo>
                    <a:pt x="771" y="0"/>
                  </a:moveTo>
                  <a:cubicBezTo>
                    <a:pt x="657" y="0"/>
                    <a:pt x="559" y="53"/>
                    <a:pt x="511" y="175"/>
                  </a:cubicBezTo>
                  <a:cubicBezTo>
                    <a:pt x="315" y="669"/>
                    <a:pt x="91" y="1164"/>
                    <a:pt x="91" y="1734"/>
                  </a:cubicBezTo>
                  <a:cubicBezTo>
                    <a:pt x="1" y="2004"/>
                    <a:pt x="135" y="2244"/>
                    <a:pt x="165" y="2498"/>
                  </a:cubicBezTo>
                  <a:lnTo>
                    <a:pt x="165" y="2574"/>
                  </a:lnTo>
                  <a:cubicBezTo>
                    <a:pt x="142" y="2645"/>
                    <a:pt x="165" y="2669"/>
                    <a:pt x="212" y="2669"/>
                  </a:cubicBezTo>
                  <a:cubicBezTo>
                    <a:pt x="225" y="2669"/>
                    <a:pt x="239" y="2667"/>
                    <a:pt x="255" y="2664"/>
                  </a:cubicBezTo>
                  <a:cubicBezTo>
                    <a:pt x="301" y="2544"/>
                    <a:pt x="405" y="2438"/>
                    <a:pt x="465" y="2334"/>
                  </a:cubicBezTo>
                  <a:cubicBezTo>
                    <a:pt x="721" y="1914"/>
                    <a:pt x="871" y="1449"/>
                    <a:pt x="975" y="969"/>
                  </a:cubicBezTo>
                  <a:cubicBezTo>
                    <a:pt x="1021" y="759"/>
                    <a:pt x="1081" y="549"/>
                    <a:pt x="1051" y="324"/>
                  </a:cubicBezTo>
                  <a:cubicBezTo>
                    <a:pt x="1035" y="175"/>
                    <a:pt x="1005" y="39"/>
                    <a:pt x="855" y="9"/>
                  </a:cubicBezTo>
                  <a:cubicBezTo>
                    <a:pt x="826" y="3"/>
                    <a:pt x="798" y="0"/>
                    <a:pt x="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-1259465" y="1437568"/>
              <a:ext cx="142567" cy="86451"/>
            </a:xfrm>
            <a:custGeom>
              <a:avLst/>
              <a:gdLst/>
              <a:ahLst/>
              <a:cxnLst/>
              <a:rect l="l" t="t" r="r" b="b"/>
              <a:pathLst>
                <a:path w="3257" h="1975" extrusionOk="0">
                  <a:moveTo>
                    <a:pt x="1770" y="0"/>
                  </a:moveTo>
                  <a:cubicBezTo>
                    <a:pt x="1830" y="166"/>
                    <a:pt x="1816" y="226"/>
                    <a:pt x="1696" y="360"/>
                  </a:cubicBezTo>
                  <a:cubicBezTo>
                    <a:pt x="1680" y="376"/>
                    <a:pt x="1680" y="406"/>
                    <a:pt x="1696" y="436"/>
                  </a:cubicBezTo>
                  <a:lnTo>
                    <a:pt x="2730" y="436"/>
                  </a:lnTo>
                  <a:cubicBezTo>
                    <a:pt x="2580" y="660"/>
                    <a:pt x="2416" y="796"/>
                    <a:pt x="2190" y="840"/>
                  </a:cubicBezTo>
                  <a:cubicBezTo>
                    <a:pt x="1830" y="903"/>
                    <a:pt x="1469" y="934"/>
                    <a:pt x="1109" y="934"/>
                  </a:cubicBezTo>
                  <a:cubicBezTo>
                    <a:pt x="1035" y="934"/>
                    <a:pt x="960" y="933"/>
                    <a:pt x="886" y="930"/>
                  </a:cubicBezTo>
                  <a:lnTo>
                    <a:pt x="886" y="930"/>
                  </a:lnTo>
                  <a:cubicBezTo>
                    <a:pt x="1050" y="1096"/>
                    <a:pt x="856" y="1080"/>
                    <a:pt x="796" y="1126"/>
                  </a:cubicBezTo>
                  <a:cubicBezTo>
                    <a:pt x="750" y="1156"/>
                    <a:pt x="720" y="1200"/>
                    <a:pt x="750" y="1260"/>
                  </a:cubicBezTo>
                  <a:cubicBezTo>
                    <a:pt x="763" y="1257"/>
                    <a:pt x="779" y="1256"/>
                    <a:pt x="795" y="1256"/>
                  </a:cubicBezTo>
                  <a:cubicBezTo>
                    <a:pt x="826" y="1256"/>
                    <a:pt x="861" y="1260"/>
                    <a:pt x="892" y="1260"/>
                  </a:cubicBezTo>
                  <a:cubicBezTo>
                    <a:pt x="919" y="1260"/>
                    <a:pt x="944" y="1257"/>
                    <a:pt x="960" y="1246"/>
                  </a:cubicBezTo>
                  <a:cubicBezTo>
                    <a:pt x="1170" y="1066"/>
                    <a:pt x="1396" y="1110"/>
                    <a:pt x="1620" y="1096"/>
                  </a:cubicBezTo>
                  <a:cubicBezTo>
                    <a:pt x="1669" y="1080"/>
                    <a:pt x="1727" y="1037"/>
                    <a:pt x="1772" y="1037"/>
                  </a:cubicBezTo>
                  <a:cubicBezTo>
                    <a:pt x="1810" y="1037"/>
                    <a:pt x="1839" y="1067"/>
                    <a:pt x="1846" y="1170"/>
                  </a:cubicBezTo>
                  <a:cubicBezTo>
                    <a:pt x="1710" y="1246"/>
                    <a:pt x="1590" y="1320"/>
                    <a:pt x="1456" y="1410"/>
                  </a:cubicBezTo>
                  <a:cubicBezTo>
                    <a:pt x="1127" y="1594"/>
                    <a:pt x="799" y="1767"/>
                    <a:pt x="431" y="1767"/>
                  </a:cubicBezTo>
                  <a:cubicBezTo>
                    <a:pt x="378" y="1767"/>
                    <a:pt x="325" y="1763"/>
                    <a:pt x="270" y="1756"/>
                  </a:cubicBezTo>
                  <a:cubicBezTo>
                    <a:pt x="250" y="1756"/>
                    <a:pt x="229" y="1755"/>
                    <a:pt x="207" y="1755"/>
                  </a:cubicBezTo>
                  <a:cubicBezTo>
                    <a:pt x="134" y="1755"/>
                    <a:pt x="59" y="1764"/>
                    <a:pt x="1" y="1846"/>
                  </a:cubicBezTo>
                  <a:cubicBezTo>
                    <a:pt x="127" y="1945"/>
                    <a:pt x="257" y="1974"/>
                    <a:pt x="388" y="1974"/>
                  </a:cubicBezTo>
                  <a:cubicBezTo>
                    <a:pt x="552" y="1974"/>
                    <a:pt x="719" y="1929"/>
                    <a:pt x="886" y="1920"/>
                  </a:cubicBezTo>
                  <a:cubicBezTo>
                    <a:pt x="1156" y="1876"/>
                    <a:pt x="1366" y="1650"/>
                    <a:pt x="1620" y="1590"/>
                  </a:cubicBezTo>
                  <a:cubicBezTo>
                    <a:pt x="1666" y="1546"/>
                    <a:pt x="1726" y="1560"/>
                    <a:pt x="1770" y="1500"/>
                  </a:cubicBezTo>
                  <a:lnTo>
                    <a:pt x="1770" y="1516"/>
                  </a:lnTo>
                  <a:cubicBezTo>
                    <a:pt x="1800" y="1486"/>
                    <a:pt x="1816" y="1456"/>
                    <a:pt x="1846" y="1440"/>
                  </a:cubicBezTo>
                  <a:cubicBezTo>
                    <a:pt x="1860" y="1426"/>
                    <a:pt x="1890" y="1426"/>
                    <a:pt x="1906" y="1426"/>
                  </a:cubicBezTo>
                  <a:cubicBezTo>
                    <a:pt x="1966" y="1396"/>
                    <a:pt x="2026" y="1380"/>
                    <a:pt x="2070" y="1336"/>
                  </a:cubicBezTo>
                  <a:cubicBezTo>
                    <a:pt x="2100" y="1306"/>
                    <a:pt x="2130" y="1276"/>
                    <a:pt x="2160" y="1260"/>
                  </a:cubicBezTo>
                  <a:cubicBezTo>
                    <a:pt x="2190" y="1246"/>
                    <a:pt x="2220" y="1246"/>
                    <a:pt x="2236" y="1230"/>
                  </a:cubicBezTo>
                  <a:cubicBezTo>
                    <a:pt x="2296" y="1216"/>
                    <a:pt x="2340" y="1216"/>
                    <a:pt x="2400" y="1216"/>
                  </a:cubicBezTo>
                  <a:cubicBezTo>
                    <a:pt x="2416" y="1216"/>
                    <a:pt x="2430" y="1200"/>
                    <a:pt x="2446" y="1200"/>
                  </a:cubicBezTo>
                  <a:lnTo>
                    <a:pt x="2506" y="1140"/>
                  </a:lnTo>
                  <a:cubicBezTo>
                    <a:pt x="2536" y="1126"/>
                    <a:pt x="2550" y="1110"/>
                    <a:pt x="2580" y="1096"/>
                  </a:cubicBezTo>
                  <a:cubicBezTo>
                    <a:pt x="2596" y="1066"/>
                    <a:pt x="2626" y="1036"/>
                    <a:pt x="2656" y="1006"/>
                  </a:cubicBezTo>
                  <a:cubicBezTo>
                    <a:pt x="2790" y="1036"/>
                    <a:pt x="2790" y="1050"/>
                    <a:pt x="2730" y="1260"/>
                  </a:cubicBezTo>
                  <a:lnTo>
                    <a:pt x="2716" y="1260"/>
                  </a:lnTo>
                  <a:cubicBezTo>
                    <a:pt x="2700" y="1290"/>
                    <a:pt x="2700" y="1336"/>
                    <a:pt x="2700" y="1380"/>
                  </a:cubicBezTo>
                  <a:cubicBezTo>
                    <a:pt x="2776" y="1530"/>
                    <a:pt x="2716" y="1786"/>
                    <a:pt x="2940" y="1846"/>
                  </a:cubicBezTo>
                  <a:cubicBezTo>
                    <a:pt x="2910" y="1320"/>
                    <a:pt x="3016" y="840"/>
                    <a:pt x="3196" y="360"/>
                  </a:cubicBezTo>
                  <a:cubicBezTo>
                    <a:pt x="3256" y="189"/>
                    <a:pt x="3238" y="128"/>
                    <a:pt x="3114" y="128"/>
                  </a:cubicBezTo>
                  <a:cubicBezTo>
                    <a:pt x="3086" y="128"/>
                    <a:pt x="3054" y="131"/>
                    <a:pt x="3016" y="136"/>
                  </a:cubicBezTo>
                  <a:cubicBezTo>
                    <a:pt x="2829" y="160"/>
                    <a:pt x="2639" y="219"/>
                    <a:pt x="2451" y="219"/>
                  </a:cubicBezTo>
                  <a:cubicBezTo>
                    <a:pt x="2291" y="219"/>
                    <a:pt x="2132" y="176"/>
                    <a:pt x="1980" y="30"/>
                  </a:cubicBezTo>
                  <a:cubicBezTo>
                    <a:pt x="1958" y="8"/>
                    <a:pt x="1924" y="5"/>
                    <a:pt x="1887" y="5"/>
                  </a:cubicBezTo>
                  <a:cubicBezTo>
                    <a:pt x="1869" y="5"/>
                    <a:pt x="1850" y="5"/>
                    <a:pt x="1831" y="5"/>
                  </a:cubicBezTo>
                  <a:cubicBezTo>
                    <a:pt x="1810" y="5"/>
                    <a:pt x="1790" y="5"/>
                    <a:pt x="1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-2129940" y="1700777"/>
              <a:ext cx="94549" cy="69379"/>
            </a:xfrm>
            <a:custGeom>
              <a:avLst/>
              <a:gdLst/>
              <a:ahLst/>
              <a:cxnLst/>
              <a:rect l="l" t="t" r="r" b="b"/>
              <a:pathLst>
                <a:path w="2160" h="1585" extrusionOk="0">
                  <a:moveTo>
                    <a:pt x="1925" y="0"/>
                  </a:moveTo>
                  <a:cubicBezTo>
                    <a:pt x="1891" y="0"/>
                    <a:pt x="1854" y="7"/>
                    <a:pt x="1816" y="16"/>
                  </a:cubicBezTo>
                  <a:cubicBezTo>
                    <a:pt x="1770" y="32"/>
                    <a:pt x="1726" y="46"/>
                    <a:pt x="1680" y="76"/>
                  </a:cubicBezTo>
                  <a:cubicBezTo>
                    <a:pt x="1020" y="362"/>
                    <a:pt x="450" y="782"/>
                    <a:pt x="0" y="1412"/>
                  </a:cubicBezTo>
                  <a:cubicBezTo>
                    <a:pt x="25" y="1555"/>
                    <a:pt x="91" y="1584"/>
                    <a:pt x="168" y="1584"/>
                  </a:cubicBezTo>
                  <a:cubicBezTo>
                    <a:pt x="220" y="1584"/>
                    <a:pt x="276" y="1571"/>
                    <a:pt x="328" y="1571"/>
                  </a:cubicBezTo>
                  <a:cubicBezTo>
                    <a:pt x="345" y="1571"/>
                    <a:pt x="361" y="1573"/>
                    <a:pt x="376" y="1576"/>
                  </a:cubicBezTo>
                  <a:cubicBezTo>
                    <a:pt x="706" y="1486"/>
                    <a:pt x="976" y="1276"/>
                    <a:pt x="1260" y="1096"/>
                  </a:cubicBezTo>
                  <a:cubicBezTo>
                    <a:pt x="1546" y="916"/>
                    <a:pt x="1816" y="692"/>
                    <a:pt x="2026" y="406"/>
                  </a:cubicBezTo>
                  <a:cubicBezTo>
                    <a:pt x="2100" y="316"/>
                    <a:pt x="2160" y="242"/>
                    <a:pt x="2100" y="122"/>
                  </a:cubicBezTo>
                  <a:cubicBezTo>
                    <a:pt x="2059" y="30"/>
                    <a:pt x="1998" y="0"/>
                    <a:pt x="19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-1066469" y="1732425"/>
              <a:ext cx="59793" cy="131887"/>
            </a:xfrm>
            <a:custGeom>
              <a:avLst/>
              <a:gdLst/>
              <a:ahLst/>
              <a:cxnLst/>
              <a:rect l="l" t="t" r="r" b="b"/>
              <a:pathLst>
                <a:path w="1366" h="3013" extrusionOk="0">
                  <a:moveTo>
                    <a:pt x="181" y="0"/>
                  </a:moveTo>
                  <a:cubicBezTo>
                    <a:pt x="123" y="0"/>
                    <a:pt x="68" y="50"/>
                    <a:pt x="31" y="133"/>
                  </a:cubicBezTo>
                  <a:cubicBezTo>
                    <a:pt x="1" y="223"/>
                    <a:pt x="16" y="329"/>
                    <a:pt x="31" y="419"/>
                  </a:cubicBezTo>
                  <a:cubicBezTo>
                    <a:pt x="106" y="673"/>
                    <a:pt x="196" y="943"/>
                    <a:pt x="286" y="1199"/>
                  </a:cubicBezTo>
                  <a:cubicBezTo>
                    <a:pt x="526" y="1768"/>
                    <a:pt x="841" y="2293"/>
                    <a:pt x="1110" y="2848"/>
                  </a:cubicBezTo>
                  <a:cubicBezTo>
                    <a:pt x="1126" y="2878"/>
                    <a:pt x="1156" y="2908"/>
                    <a:pt x="1170" y="2953"/>
                  </a:cubicBezTo>
                  <a:cubicBezTo>
                    <a:pt x="1170" y="2968"/>
                    <a:pt x="1186" y="2998"/>
                    <a:pt x="1186" y="3013"/>
                  </a:cubicBezTo>
                  <a:cubicBezTo>
                    <a:pt x="1366" y="2908"/>
                    <a:pt x="1276" y="2758"/>
                    <a:pt x="1260" y="2608"/>
                  </a:cubicBezTo>
                  <a:cubicBezTo>
                    <a:pt x="1186" y="2278"/>
                    <a:pt x="1156" y="1933"/>
                    <a:pt x="1020" y="1603"/>
                  </a:cubicBezTo>
                  <a:cubicBezTo>
                    <a:pt x="886" y="1259"/>
                    <a:pt x="766" y="899"/>
                    <a:pt x="631" y="539"/>
                  </a:cubicBezTo>
                  <a:cubicBezTo>
                    <a:pt x="556" y="343"/>
                    <a:pt x="421" y="193"/>
                    <a:pt x="286" y="59"/>
                  </a:cubicBezTo>
                  <a:cubicBezTo>
                    <a:pt x="252" y="19"/>
                    <a:pt x="216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-1868001" y="1849212"/>
              <a:ext cx="156312" cy="37469"/>
            </a:xfrm>
            <a:custGeom>
              <a:avLst/>
              <a:gdLst/>
              <a:ahLst/>
              <a:cxnLst/>
              <a:rect l="l" t="t" r="r" b="b"/>
              <a:pathLst>
                <a:path w="3571" h="856" extrusionOk="0">
                  <a:moveTo>
                    <a:pt x="1141" y="0"/>
                  </a:moveTo>
                  <a:lnTo>
                    <a:pt x="1141" y="0"/>
                  </a:lnTo>
                  <a:cubicBezTo>
                    <a:pt x="811" y="300"/>
                    <a:pt x="421" y="450"/>
                    <a:pt x="45" y="615"/>
                  </a:cubicBezTo>
                  <a:cubicBezTo>
                    <a:pt x="1" y="704"/>
                    <a:pt x="75" y="720"/>
                    <a:pt x="105" y="764"/>
                  </a:cubicBezTo>
                  <a:cubicBezTo>
                    <a:pt x="128" y="764"/>
                    <a:pt x="151" y="763"/>
                    <a:pt x="174" y="763"/>
                  </a:cubicBezTo>
                  <a:cubicBezTo>
                    <a:pt x="532" y="763"/>
                    <a:pt x="889" y="856"/>
                    <a:pt x="1246" y="856"/>
                  </a:cubicBezTo>
                  <a:cubicBezTo>
                    <a:pt x="1271" y="856"/>
                    <a:pt x="1296" y="855"/>
                    <a:pt x="1321" y="854"/>
                  </a:cubicBezTo>
                  <a:cubicBezTo>
                    <a:pt x="1395" y="850"/>
                    <a:pt x="1470" y="848"/>
                    <a:pt x="1546" y="848"/>
                  </a:cubicBezTo>
                  <a:cubicBezTo>
                    <a:pt x="1697" y="848"/>
                    <a:pt x="1850" y="854"/>
                    <a:pt x="2010" y="854"/>
                  </a:cubicBezTo>
                  <a:cubicBezTo>
                    <a:pt x="2430" y="854"/>
                    <a:pt x="2850" y="794"/>
                    <a:pt x="3270" y="690"/>
                  </a:cubicBezTo>
                  <a:cubicBezTo>
                    <a:pt x="3405" y="660"/>
                    <a:pt x="3570" y="630"/>
                    <a:pt x="3555" y="435"/>
                  </a:cubicBezTo>
                  <a:cubicBezTo>
                    <a:pt x="3545" y="289"/>
                    <a:pt x="3467" y="269"/>
                    <a:pt x="3380" y="269"/>
                  </a:cubicBezTo>
                  <a:cubicBezTo>
                    <a:pt x="3347" y="269"/>
                    <a:pt x="3312" y="272"/>
                    <a:pt x="3280" y="272"/>
                  </a:cubicBezTo>
                  <a:cubicBezTo>
                    <a:pt x="3266" y="272"/>
                    <a:pt x="3253" y="272"/>
                    <a:pt x="3240" y="270"/>
                  </a:cubicBezTo>
                  <a:cubicBezTo>
                    <a:pt x="3187" y="266"/>
                    <a:pt x="3134" y="264"/>
                    <a:pt x="3082" y="264"/>
                  </a:cubicBezTo>
                  <a:cubicBezTo>
                    <a:pt x="2783" y="264"/>
                    <a:pt x="2504" y="335"/>
                    <a:pt x="2235" y="450"/>
                  </a:cubicBezTo>
                  <a:cubicBezTo>
                    <a:pt x="1914" y="587"/>
                    <a:pt x="1588" y="618"/>
                    <a:pt x="1246" y="618"/>
                  </a:cubicBezTo>
                  <a:cubicBezTo>
                    <a:pt x="1028" y="618"/>
                    <a:pt x="804" y="606"/>
                    <a:pt x="571" y="600"/>
                  </a:cubicBezTo>
                  <a:cubicBezTo>
                    <a:pt x="795" y="390"/>
                    <a:pt x="1035" y="405"/>
                    <a:pt x="1215" y="285"/>
                  </a:cubicBezTo>
                  <a:cubicBezTo>
                    <a:pt x="1261" y="195"/>
                    <a:pt x="1201" y="165"/>
                    <a:pt x="1141" y="150"/>
                  </a:cubicBezTo>
                  <a:cubicBezTo>
                    <a:pt x="1125" y="150"/>
                    <a:pt x="1095" y="165"/>
                    <a:pt x="1081" y="180"/>
                  </a:cubicBezTo>
                  <a:cubicBezTo>
                    <a:pt x="1081" y="165"/>
                    <a:pt x="1095" y="165"/>
                    <a:pt x="1095" y="165"/>
                  </a:cubicBezTo>
                  <a:cubicBezTo>
                    <a:pt x="1155" y="120"/>
                    <a:pt x="1185" y="75"/>
                    <a:pt x="1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-1176077" y="1831965"/>
              <a:ext cx="116216" cy="33223"/>
            </a:xfrm>
            <a:custGeom>
              <a:avLst/>
              <a:gdLst/>
              <a:ahLst/>
              <a:cxnLst/>
              <a:rect l="l" t="t" r="r" b="b"/>
              <a:pathLst>
                <a:path w="2655" h="759" extrusionOk="0">
                  <a:moveTo>
                    <a:pt x="617" y="0"/>
                  </a:moveTo>
                  <a:cubicBezTo>
                    <a:pt x="488" y="0"/>
                    <a:pt x="357" y="18"/>
                    <a:pt x="225" y="64"/>
                  </a:cubicBezTo>
                  <a:cubicBezTo>
                    <a:pt x="105" y="109"/>
                    <a:pt x="15" y="169"/>
                    <a:pt x="15" y="319"/>
                  </a:cubicBezTo>
                  <a:cubicBezTo>
                    <a:pt x="1" y="469"/>
                    <a:pt x="121" y="529"/>
                    <a:pt x="225" y="574"/>
                  </a:cubicBezTo>
                  <a:cubicBezTo>
                    <a:pt x="480" y="655"/>
                    <a:pt x="734" y="759"/>
                    <a:pt x="1010" y="759"/>
                  </a:cubicBezTo>
                  <a:cubicBezTo>
                    <a:pt x="1043" y="759"/>
                    <a:pt x="1077" y="757"/>
                    <a:pt x="1111" y="754"/>
                  </a:cubicBezTo>
                  <a:cubicBezTo>
                    <a:pt x="1147" y="755"/>
                    <a:pt x="1184" y="756"/>
                    <a:pt x="1221" y="756"/>
                  </a:cubicBezTo>
                  <a:cubicBezTo>
                    <a:pt x="1493" y="756"/>
                    <a:pt x="1766" y="724"/>
                    <a:pt x="2039" y="724"/>
                  </a:cubicBezTo>
                  <a:cubicBezTo>
                    <a:pt x="2134" y="724"/>
                    <a:pt x="2230" y="728"/>
                    <a:pt x="2325" y="739"/>
                  </a:cubicBezTo>
                  <a:cubicBezTo>
                    <a:pt x="2372" y="746"/>
                    <a:pt x="2425" y="758"/>
                    <a:pt x="2477" y="758"/>
                  </a:cubicBezTo>
                  <a:cubicBezTo>
                    <a:pt x="2541" y="758"/>
                    <a:pt x="2605" y="739"/>
                    <a:pt x="2655" y="664"/>
                  </a:cubicBezTo>
                  <a:cubicBezTo>
                    <a:pt x="2535" y="454"/>
                    <a:pt x="2280" y="574"/>
                    <a:pt x="2145" y="424"/>
                  </a:cubicBezTo>
                  <a:cubicBezTo>
                    <a:pt x="2085" y="334"/>
                    <a:pt x="1980" y="409"/>
                    <a:pt x="1920" y="334"/>
                  </a:cubicBezTo>
                  <a:cubicBezTo>
                    <a:pt x="1740" y="274"/>
                    <a:pt x="1560" y="199"/>
                    <a:pt x="1365" y="139"/>
                  </a:cubicBezTo>
                  <a:cubicBezTo>
                    <a:pt x="1117" y="70"/>
                    <a:pt x="869" y="0"/>
                    <a:pt x="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-1493783" y="1580050"/>
              <a:ext cx="58436" cy="196976"/>
            </a:xfrm>
            <a:custGeom>
              <a:avLst/>
              <a:gdLst/>
              <a:ahLst/>
              <a:cxnLst/>
              <a:rect l="l" t="t" r="r" b="b"/>
              <a:pathLst>
                <a:path w="1335" h="4500" extrusionOk="0">
                  <a:moveTo>
                    <a:pt x="524" y="0"/>
                  </a:moveTo>
                  <a:cubicBezTo>
                    <a:pt x="524" y="195"/>
                    <a:pt x="510" y="390"/>
                    <a:pt x="570" y="570"/>
                  </a:cubicBezTo>
                  <a:cubicBezTo>
                    <a:pt x="614" y="705"/>
                    <a:pt x="644" y="885"/>
                    <a:pt x="434" y="930"/>
                  </a:cubicBezTo>
                  <a:cubicBezTo>
                    <a:pt x="554" y="1665"/>
                    <a:pt x="510" y="2414"/>
                    <a:pt x="450" y="3180"/>
                  </a:cubicBezTo>
                  <a:cubicBezTo>
                    <a:pt x="330" y="2894"/>
                    <a:pt x="210" y="2610"/>
                    <a:pt x="75" y="2340"/>
                  </a:cubicBezTo>
                  <a:lnTo>
                    <a:pt x="75" y="2340"/>
                  </a:lnTo>
                  <a:cubicBezTo>
                    <a:pt x="75" y="2430"/>
                    <a:pt x="90" y="2534"/>
                    <a:pt x="0" y="2594"/>
                  </a:cubicBezTo>
                  <a:cubicBezTo>
                    <a:pt x="15" y="2654"/>
                    <a:pt x="30" y="2730"/>
                    <a:pt x="75" y="2774"/>
                  </a:cubicBezTo>
                  <a:cubicBezTo>
                    <a:pt x="330" y="3134"/>
                    <a:pt x="450" y="3554"/>
                    <a:pt x="510" y="4004"/>
                  </a:cubicBezTo>
                  <a:cubicBezTo>
                    <a:pt x="510" y="4170"/>
                    <a:pt x="375" y="4364"/>
                    <a:pt x="584" y="4500"/>
                  </a:cubicBezTo>
                  <a:cubicBezTo>
                    <a:pt x="614" y="4110"/>
                    <a:pt x="764" y="3764"/>
                    <a:pt x="884" y="3404"/>
                  </a:cubicBezTo>
                  <a:cubicBezTo>
                    <a:pt x="1034" y="2940"/>
                    <a:pt x="1274" y="2504"/>
                    <a:pt x="1334" y="2010"/>
                  </a:cubicBezTo>
                  <a:lnTo>
                    <a:pt x="1244" y="1920"/>
                  </a:lnTo>
                  <a:cubicBezTo>
                    <a:pt x="1094" y="2310"/>
                    <a:pt x="944" y="2700"/>
                    <a:pt x="764" y="3180"/>
                  </a:cubicBezTo>
                  <a:cubicBezTo>
                    <a:pt x="704" y="2340"/>
                    <a:pt x="644" y="1590"/>
                    <a:pt x="660" y="840"/>
                  </a:cubicBezTo>
                  <a:cubicBezTo>
                    <a:pt x="674" y="540"/>
                    <a:pt x="630" y="270"/>
                    <a:pt x="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-2363646" y="1532775"/>
              <a:ext cx="24994" cy="127422"/>
            </a:xfrm>
            <a:custGeom>
              <a:avLst/>
              <a:gdLst/>
              <a:ahLst/>
              <a:cxnLst/>
              <a:rect l="l" t="t" r="r" b="b"/>
              <a:pathLst>
                <a:path w="571" h="2911" extrusionOk="0">
                  <a:moveTo>
                    <a:pt x="286" y="1"/>
                  </a:moveTo>
                  <a:cubicBezTo>
                    <a:pt x="240" y="241"/>
                    <a:pt x="196" y="465"/>
                    <a:pt x="166" y="691"/>
                  </a:cubicBezTo>
                  <a:cubicBezTo>
                    <a:pt x="30" y="1335"/>
                    <a:pt x="0" y="1980"/>
                    <a:pt x="136" y="2625"/>
                  </a:cubicBezTo>
                  <a:cubicBezTo>
                    <a:pt x="150" y="2745"/>
                    <a:pt x="180" y="2894"/>
                    <a:pt x="316" y="2910"/>
                  </a:cubicBezTo>
                  <a:cubicBezTo>
                    <a:pt x="322" y="2911"/>
                    <a:pt x="328" y="2911"/>
                    <a:pt x="334" y="2911"/>
                  </a:cubicBezTo>
                  <a:cubicBezTo>
                    <a:pt x="470" y="2911"/>
                    <a:pt x="512" y="2755"/>
                    <a:pt x="540" y="2625"/>
                  </a:cubicBezTo>
                  <a:cubicBezTo>
                    <a:pt x="570" y="2520"/>
                    <a:pt x="570" y="2415"/>
                    <a:pt x="570" y="2295"/>
                  </a:cubicBezTo>
                  <a:lnTo>
                    <a:pt x="570" y="1215"/>
                  </a:lnTo>
                  <a:cubicBezTo>
                    <a:pt x="556" y="945"/>
                    <a:pt x="526" y="675"/>
                    <a:pt x="420" y="421"/>
                  </a:cubicBezTo>
                  <a:cubicBezTo>
                    <a:pt x="286" y="315"/>
                    <a:pt x="420" y="105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-2326219" y="1492723"/>
              <a:ext cx="36156" cy="91178"/>
            </a:xfrm>
            <a:custGeom>
              <a:avLst/>
              <a:gdLst/>
              <a:ahLst/>
              <a:cxnLst/>
              <a:rect l="l" t="t" r="r" b="b"/>
              <a:pathLst>
                <a:path w="826" h="2083" extrusionOk="0">
                  <a:moveTo>
                    <a:pt x="375" y="0"/>
                  </a:moveTo>
                  <a:cubicBezTo>
                    <a:pt x="271" y="76"/>
                    <a:pt x="271" y="256"/>
                    <a:pt x="151" y="330"/>
                  </a:cubicBezTo>
                  <a:cubicBezTo>
                    <a:pt x="1" y="810"/>
                    <a:pt x="135" y="1260"/>
                    <a:pt x="255" y="1710"/>
                  </a:cubicBezTo>
                  <a:cubicBezTo>
                    <a:pt x="320" y="1940"/>
                    <a:pt x="449" y="2083"/>
                    <a:pt x="569" y="2083"/>
                  </a:cubicBezTo>
                  <a:cubicBezTo>
                    <a:pt x="590" y="2083"/>
                    <a:pt x="611" y="2079"/>
                    <a:pt x="631" y="2070"/>
                  </a:cubicBezTo>
                  <a:cubicBezTo>
                    <a:pt x="825" y="1980"/>
                    <a:pt x="825" y="1770"/>
                    <a:pt x="825" y="1576"/>
                  </a:cubicBezTo>
                  <a:cubicBezTo>
                    <a:pt x="825" y="1096"/>
                    <a:pt x="645" y="676"/>
                    <a:pt x="451" y="256"/>
                  </a:cubicBezTo>
                  <a:cubicBezTo>
                    <a:pt x="405" y="210"/>
                    <a:pt x="421" y="120"/>
                    <a:pt x="375" y="76"/>
                  </a:cubicBezTo>
                  <a:cubicBezTo>
                    <a:pt x="391" y="46"/>
                    <a:pt x="375" y="3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-2400415" y="1455953"/>
              <a:ext cx="61763" cy="86538"/>
            </a:xfrm>
            <a:custGeom>
              <a:avLst/>
              <a:gdLst/>
              <a:ahLst/>
              <a:cxnLst/>
              <a:rect l="l" t="t" r="r" b="b"/>
              <a:pathLst>
                <a:path w="1411" h="1977" extrusionOk="0">
                  <a:moveTo>
                    <a:pt x="1336" y="0"/>
                  </a:moveTo>
                  <a:cubicBezTo>
                    <a:pt x="1260" y="76"/>
                    <a:pt x="1186" y="120"/>
                    <a:pt x="1110" y="166"/>
                  </a:cubicBezTo>
                  <a:cubicBezTo>
                    <a:pt x="660" y="420"/>
                    <a:pt x="421" y="886"/>
                    <a:pt x="166" y="1336"/>
                  </a:cubicBezTo>
                  <a:cubicBezTo>
                    <a:pt x="106" y="1456"/>
                    <a:pt x="61" y="1590"/>
                    <a:pt x="31" y="1710"/>
                  </a:cubicBezTo>
                  <a:cubicBezTo>
                    <a:pt x="1" y="1800"/>
                    <a:pt x="16" y="1876"/>
                    <a:pt x="91" y="1936"/>
                  </a:cubicBezTo>
                  <a:cubicBezTo>
                    <a:pt x="115" y="1966"/>
                    <a:pt x="142" y="1976"/>
                    <a:pt x="169" y="1976"/>
                  </a:cubicBezTo>
                  <a:cubicBezTo>
                    <a:pt x="209" y="1976"/>
                    <a:pt x="250" y="1953"/>
                    <a:pt x="286" y="1936"/>
                  </a:cubicBezTo>
                  <a:cubicBezTo>
                    <a:pt x="391" y="1890"/>
                    <a:pt x="466" y="1786"/>
                    <a:pt x="541" y="1710"/>
                  </a:cubicBezTo>
                  <a:cubicBezTo>
                    <a:pt x="796" y="1440"/>
                    <a:pt x="916" y="1066"/>
                    <a:pt x="1126" y="750"/>
                  </a:cubicBezTo>
                  <a:cubicBezTo>
                    <a:pt x="1140" y="720"/>
                    <a:pt x="1170" y="706"/>
                    <a:pt x="1186" y="676"/>
                  </a:cubicBezTo>
                  <a:lnTo>
                    <a:pt x="1186" y="660"/>
                  </a:lnTo>
                  <a:cubicBezTo>
                    <a:pt x="1260" y="616"/>
                    <a:pt x="1290" y="556"/>
                    <a:pt x="1320" y="466"/>
                  </a:cubicBezTo>
                  <a:cubicBezTo>
                    <a:pt x="1320" y="420"/>
                    <a:pt x="1336" y="376"/>
                    <a:pt x="1350" y="330"/>
                  </a:cubicBezTo>
                  <a:cubicBezTo>
                    <a:pt x="1350" y="316"/>
                    <a:pt x="1366" y="300"/>
                    <a:pt x="1366" y="286"/>
                  </a:cubicBezTo>
                  <a:cubicBezTo>
                    <a:pt x="1380" y="270"/>
                    <a:pt x="1396" y="240"/>
                    <a:pt x="1410" y="210"/>
                  </a:cubicBezTo>
                  <a:lnTo>
                    <a:pt x="1410" y="166"/>
                  </a:lnTo>
                  <a:cubicBezTo>
                    <a:pt x="1410" y="106"/>
                    <a:pt x="1396" y="46"/>
                    <a:pt x="1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-1214160" y="1759783"/>
              <a:ext cx="89340" cy="43160"/>
            </a:xfrm>
            <a:custGeom>
              <a:avLst/>
              <a:gdLst/>
              <a:ahLst/>
              <a:cxnLst/>
              <a:rect l="l" t="t" r="r" b="b"/>
              <a:pathLst>
                <a:path w="2041" h="986" extrusionOk="0">
                  <a:moveTo>
                    <a:pt x="244" y="1"/>
                  </a:moveTo>
                  <a:cubicBezTo>
                    <a:pt x="170" y="1"/>
                    <a:pt x="109" y="41"/>
                    <a:pt x="61" y="138"/>
                  </a:cubicBezTo>
                  <a:cubicBezTo>
                    <a:pt x="1" y="274"/>
                    <a:pt x="105" y="364"/>
                    <a:pt x="165" y="454"/>
                  </a:cubicBezTo>
                  <a:cubicBezTo>
                    <a:pt x="195" y="498"/>
                    <a:pt x="241" y="528"/>
                    <a:pt x="285" y="558"/>
                  </a:cubicBezTo>
                  <a:cubicBezTo>
                    <a:pt x="541" y="708"/>
                    <a:pt x="795" y="873"/>
                    <a:pt x="1095" y="903"/>
                  </a:cubicBezTo>
                  <a:cubicBezTo>
                    <a:pt x="1142" y="903"/>
                    <a:pt x="1188" y="902"/>
                    <a:pt x="1233" y="902"/>
                  </a:cubicBezTo>
                  <a:cubicBezTo>
                    <a:pt x="1321" y="902"/>
                    <a:pt x="1406" y="908"/>
                    <a:pt x="1485" y="948"/>
                  </a:cubicBezTo>
                  <a:cubicBezTo>
                    <a:pt x="1560" y="978"/>
                    <a:pt x="1631" y="985"/>
                    <a:pt x="1703" y="985"/>
                  </a:cubicBezTo>
                  <a:cubicBezTo>
                    <a:pt x="1774" y="985"/>
                    <a:pt x="1846" y="978"/>
                    <a:pt x="1921" y="978"/>
                  </a:cubicBezTo>
                  <a:cubicBezTo>
                    <a:pt x="2041" y="978"/>
                    <a:pt x="1995" y="888"/>
                    <a:pt x="1981" y="813"/>
                  </a:cubicBezTo>
                  <a:cubicBezTo>
                    <a:pt x="1501" y="424"/>
                    <a:pt x="931" y="244"/>
                    <a:pt x="375" y="34"/>
                  </a:cubicBezTo>
                  <a:cubicBezTo>
                    <a:pt x="328" y="12"/>
                    <a:pt x="284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-1147187" y="1709006"/>
              <a:ext cx="61763" cy="86407"/>
            </a:xfrm>
            <a:custGeom>
              <a:avLst/>
              <a:gdLst/>
              <a:ahLst/>
              <a:cxnLst/>
              <a:rect l="l" t="t" r="r" b="b"/>
              <a:pathLst>
                <a:path w="1411" h="1974" extrusionOk="0">
                  <a:moveTo>
                    <a:pt x="279" y="1"/>
                  </a:moveTo>
                  <a:cubicBezTo>
                    <a:pt x="248" y="1"/>
                    <a:pt x="215" y="12"/>
                    <a:pt x="181" y="38"/>
                  </a:cubicBezTo>
                  <a:cubicBezTo>
                    <a:pt x="1" y="158"/>
                    <a:pt x="105" y="368"/>
                    <a:pt x="181" y="474"/>
                  </a:cubicBezTo>
                  <a:cubicBezTo>
                    <a:pt x="511" y="998"/>
                    <a:pt x="810" y="1554"/>
                    <a:pt x="1260" y="1973"/>
                  </a:cubicBezTo>
                  <a:cubicBezTo>
                    <a:pt x="1410" y="1973"/>
                    <a:pt x="1410" y="1838"/>
                    <a:pt x="1410" y="1718"/>
                  </a:cubicBezTo>
                  <a:cubicBezTo>
                    <a:pt x="1245" y="1104"/>
                    <a:pt x="870" y="654"/>
                    <a:pt x="511" y="188"/>
                  </a:cubicBezTo>
                  <a:cubicBezTo>
                    <a:pt x="454" y="99"/>
                    <a:pt x="373" y="1"/>
                    <a:pt x="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-2295885" y="1448774"/>
              <a:ext cx="38345" cy="81154"/>
            </a:xfrm>
            <a:custGeom>
              <a:avLst/>
              <a:gdLst/>
              <a:ahLst/>
              <a:cxnLst/>
              <a:rect l="l" t="t" r="r" b="b"/>
              <a:pathLst>
                <a:path w="876" h="1854" extrusionOk="0">
                  <a:moveTo>
                    <a:pt x="192" y="0"/>
                  </a:moveTo>
                  <a:cubicBezTo>
                    <a:pt x="194" y="2"/>
                    <a:pt x="195" y="4"/>
                    <a:pt x="196" y="6"/>
                  </a:cubicBezTo>
                  <a:lnTo>
                    <a:pt x="196" y="6"/>
                  </a:lnTo>
                  <a:cubicBezTo>
                    <a:pt x="200" y="4"/>
                    <a:pt x="204" y="2"/>
                    <a:pt x="208" y="0"/>
                  </a:cubicBezTo>
                  <a:close/>
                  <a:moveTo>
                    <a:pt x="196" y="6"/>
                  </a:moveTo>
                  <a:cubicBezTo>
                    <a:pt x="0" y="113"/>
                    <a:pt x="72" y="333"/>
                    <a:pt x="42" y="510"/>
                  </a:cubicBezTo>
                  <a:cubicBezTo>
                    <a:pt x="58" y="884"/>
                    <a:pt x="192" y="1230"/>
                    <a:pt x="328" y="1560"/>
                  </a:cubicBezTo>
                  <a:cubicBezTo>
                    <a:pt x="388" y="1680"/>
                    <a:pt x="448" y="1770"/>
                    <a:pt x="552" y="1830"/>
                  </a:cubicBezTo>
                  <a:cubicBezTo>
                    <a:pt x="594" y="1846"/>
                    <a:pt x="634" y="1853"/>
                    <a:pt x="669" y="1853"/>
                  </a:cubicBezTo>
                  <a:cubicBezTo>
                    <a:pt x="798" y="1853"/>
                    <a:pt x="876" y="1751"/>
                    <a:pt x="852" y="1574"/>
                  </a:cubicBezTo>
                  <a:cubicBezTo>
                    <a:pt x="748" y="1034"/>
                    <a:pt x="612" y="510"/>
                    <a:pt x="282" y="90"/>
                  </a:cubicBezTo>
                  <a:cubicBezTo>
                    <a:pt x="253" y="61"/>
                    <a:pt x="225" y="46"/>
                    <a:pt x="196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-1297548" y="1672237"/>
              <a:ext cx="61763" cy="139984"/>
            </a:xfrm>
            <a:custGeom>
              <a:avLst/>
              <a:gdLst/>
              <a:ahLst/>
              <a:cxnLst/>
              <a:rect l="l" t="t" r="r" b="b"/>
              <a:pathLst>
                <a:path w="1411" h="3198" extrusionOk="0">
                  <a:moveTo>
                    <a:pt x="208" y="1"/>
                  </a:moveTo>
                  <a:cubicBezTo>
                    <a:pt x="160" y="1"/>
                    <a:pt x="94" y="24"/>
                    <a:pt x="1" y="68"/>
                  </a:cubicBezTo>
                  <a:cubicBezTo>
                    <a:pt x="241" y="278"/>
                    <a:pt x="241" y="608"/>
                    <a:pt x="286" y="908"/>
                  </a:cubicBezTo>
                  <a:cubicBezTo>
                    <a:pt x="301" y="1088"/>
                    <a:pt x="286" y="1284"/>
                    <a:pt x="331" y="1478"/>
                  </a:cubicBezTo>
                  <a:cubicBezTo>
                    <a:pt x="391" y="1794"/>
                    <a:pt x="376" y="2108"/>
                    <a:pt x="271" y="2424"/>
                  </a:cubicBezTo>
                  <a:cubicBezTo>
                    <a:pt x="211" y="2618"/>
                    <a:pt x="151" y="2828"/>
                    <a:pt x="91" y="3053"/>
                  </a:cubicBezTo>
                  <a:cubicBezTo>
                    <a:pt x="76" y="3098"/>
                    <a:pt x="76" y="3173"/>
                    <a:pt x="121" y="3188"/>
                  </a:cubicBezTo>
                  <a:cubicBezTo>
                    <a:pt x="137" y="3194"/>
                    <a:pt x="152" y="3197"/>
                    <a:pt x="167" y="3197"/>
                  </a:cubicBezTo>
                  <a:cubicBezTo>
                    <a:pt x="220" y="3197"/>
                    <a:pt x="259" y="3157"/>
                    <a:pt x="271" y="3098"/>
                  </a:cubicBezTo>
                  <a:cubicBezTo>
                    <a:pt x="286" y="2858"/>
                    <a:pt x="361" y="2648"/>
                    <a:pt x="451" y="2438"/>
                  </a:cubicBezTo>
                  <a:cubicBezTo>
                    <a:pt x="691" y="1838"/>
                    <a:pt x="856" y="1194"/>
                    <a:pt x="1336" y="744"/>
                  </a:cubicBezTo>
                  <a:cubicBezTo>
                    <a:pt x="1380" y="698"/>
                    <a:pt x="1396" y="638"/>
                    <a:pt x="1396" y="564"/>
                  </a:cubicBezTo>
                  <a:cubicBezTo>
                    <a:pt x="1396" y="458"/>
                    <a:pt x="1410" y="354"/>
                    <a:pt x="1306" y="324"/>
                  </a:cubicBezTo>
                  <a:cubicBezTo>
                    <a:pt x="1285" y="319"/>
                    <a:pt x="1266" y="316"/>
                    <a:pt x="1247" y="316"/>
                  </a:cubicBezTo>
                  <a:cubicBezTo>
                    <a:pt x="1157" y="316"/>
                    <a:pt x="1093" y="375"/>
                    <a:pt x="1080" y="474"/>
                  </a:cubicBezTo>
                  <a:cubicBezTo>
                    <a:pt x="1006" y="908"/>
                    <a:pt x="736" y="1208"/>
                    <a:pt x="556" y="1614"/>
                  </a:cubicBezTo>
                  <a:cubicBezTo>
                    <a:pt x="421" y="1134"/>
                    <a:pt x="466" y="668"/>
                    <a:pt x="361" y="234"/>
                  </a:cubicBezTo>
                  <a:cubicBezTo>
                    <a:pt x="323" y="72"/>
                    <a:pt x="291" y="1"/>
                    <a:pt x="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-1224009" y="1525290"/>
              <a:ext cx="47975" cy="80016"/>
            </a:xfrm>
            <a:custGeom>
              <a:avLst/>
              <a:gdLst/>
              <a:ahLst/>
              <a:cxnLst/>
              <a:rect l="l" t="t" r="r" b="b"/>
              <a:pathLst>
                <a:path w="1096" h="1828" extrusionOk="0">
                  <a:moveTo>
                    <a:pt x="995" y="1"/>
                  </a:moveTo>
                  <a:cubicBezTo>
                    <a:pt x="963" y="1"/>
                    <a:pt x="924" y="35"/>
                    <a:pt x="886" y="82"/>
                  </a:cubicBezTo>
                  <a:cubicBezTo>
                    <a:pt x="540" y="382"/>
                    <a:pt x="316" y="802"/>
                    <a:pt x="106" y="1221"/>
                  </a:cubicBezTo>
                  <a:cubicBezTo>
                    <a:pt x="46" y="1326"/>
                    <a:pt x="0" y="1446"/>
                    <a:pt x="0" y="1581"/>
                  </a:cubicBezTo>
                  <a:cubicBezTo>
                    <a:pt x="16" y="1671"/>
                    <a:pt x="46" y="1761"/>
                    <a:pt x="120" y="1806"/>
                  </a:cubicBezTo>
                  <a:cubicBezTo>
                    <a:pt x="146" y="1821"/>
                    <a:pt x="171" y="1828"/>
                    <a:pt x="196" y="1828"/>
                  </a:cubicBezTo>
                  <a:cubicBezTo>
                    <a:pt x="244" y="1828"/>
                    <a:pt x="290" y="1801"/>
                    <a:pt x="330" y="1761"/>
                  </a:cubicBezTo>
                  <a:cubicBezTo>
                    <a:pt x="406" y="1686"/>
                    <a:pt x="480" y="1611"/>
                    <a:pt x="540" y="1521"/>
                  </a:cubicBezTo>
                  <a:cubicBezTo>
                    <a:pt x="736" y="1176"/>
                    <a:pt x="930" y="816"/>
                    <a:pt x="1036" y="426"/>
                  </a:cubicBezTo>
                  <a:cubicBezTo>
                    <a:pt x="1096" y="322"/>
                    <a:pt x="1080" y="216"/>
                    <a:pt x="1066" y="112"/>
                  </a:cubicBezTo>
                  <a:cubicBezTo>
                    <a:pt x="1051" y="31"/>
                    <a:pt x="1026" y="1"/>
                    <a:pt x="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-1298161" y="1466853"/>
              <a:ext cx="85356" cy="26132"/>
            </a:xfrm>
            <a:custGeom>
              <a:avLst/>
              <a:gdLst/>
              <a:ahLst/>
              <a:cxnLst/>
              <a:rect l="l" t="t" r="r" b="b"/>
              <a:pathLst>
                <a:path w="1950" h="597" extrusionOk="0">
                  <a:moveTo>
                    <a:pt x="186" y="0"/>
                  </a:moveTo>
                  <a:cubicBezTo>
                    <a:pt x="114" y="0"/>
                    <a:pt x="49" y="18"/>
                    <a:pt x="30" y="111"/>
                  </a:cubicBezTo>
                  <a:cubicBezTo>
                    <a:pt x="0" y="291"/>
                    <a:pt x="150" y="337"/>
                    <a:pt x="255" y="397"/>
                  </a:cubicBezTo>
                  <a:cubicBezTo>
                    <a:pt x="375" y="441"/>
                    <a:pt x="495" y="471"/>
                    <a:pt x="615" y="501"/>
                  </a:cubicBezTo>
                  <a:cubicBezTo>
                    <a:pt x="873" y="572"/>
                    <a:pt x="1141" y="597"/>
                    <a:pt x="1410" y="597"/>
                  </a:cubicBezTo>
                  <a:cubicBezTo>
                    <a:pt x="1485" y="597"/>
                    <a:pt x="1560" y="595"/>
                    <a:pt x="1634" y="591"/>
                  </a:cubicBezTo>
                  <a:cubicBezTo>
                    <a:pt x="1664" y="561"/>
                    <a:pt x="1694" y="517"/>
                    <a:pt x="1740" y="517"/>
                  </a:cubicBezTo>
                  <a:cubicBezTo>
                    <a:pt x="1950" y="457"/>
                    <a:pt x="1860" y="351"/>
                    <a:pt x="1770" y="261"/>
                  </a:cubicBezTo>
                  <a:cubicBezTo>
                    <a:pt x="1358" y="63"/>
                    <a:pt x="923" y="4"/>
                    <a:pt x="485" y="4"/>
                  </a:cubicBezTo>
                  <a:cubicBezTo>
                    <a:pt x="428" y="4"/>
                    <a:pt x="372" y="5"/>
                    <a:pt x="315" y="7"/>
                  </a:cubicBezTo>
                  <a:cubicBezTo>
                    <a:pt x="275" y="7"/>
                    <a:pt x="229" y="0"/>
                    <a:pt x="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-1303413" y="1518286"/>
              <a:ext cx="82730" cy="29240"/>
            </a:xfrm>
            <a:custGeom>
              <a:avLst/>
              <a:gdLst/>
              <a:ahLst/>
              <a:cxnLst/>
              <a:rect l="l" t="t" r="r" b="b"/>
              <a:pathLst>
                <a:path w="1890" h="668" extrusionOk="0">
                  <a:moveTo>
                    <a:pt x="964" y="0"/>
                  </a:moveTo>
                  <a:cubicBezTo>
                    <a:pt x="725" y="0"/>
                    <a:pt x="497" y="127"/>
                    <a:pt x="270" y="226"/>
                  </a:cubicBezTo>
                  <a:cubicBezTo>
                    <a:pt x="150" y="272"/>
                    <a:pt x="0" y="332"/>
                    <a:pt x="30" y="482"/>
                  </a:cubicBezTo>
                  <a:cubicBezTo>
                    <a:pt x="43" y="651"/>
                    <a:pt x="181" y="662"/>
                    <a:pt x="296" y="662"/>
                  </a:cubicBezTo>
                  <a:cubicBezTo>
                    <a:pt x="313" y="662"/>
                    <a:pt x="329" y="662"/>
                    <a:pt x="345" y="662"/>
                  </a:cubicBezTo>
                  <a:cubicBezTo>
                    <a:pt x="365" y="662"/>
                    <a:pt x="385" y="668"/>
                    <a:pt x="400" y="668"/>
                  </a:cubicBezTo>
                  <a:cubicBezTo>
                    <a:pt x="408" y="668"/>
                    <a:pt x="415" y="666"/>
                    <a:pt x="420" y="662"/>
                  </a:cubicBezTo>
                  <a:cubicBezTo>
                    <a:pt x="945" y="556"/>
                    <a:pt x="1454" y="422"/>
                    <a:pt x="1890" y="76"/>
                  </a:cubicBezTo>
                  <a:cubicBezTo>
                    <a:pt x="1845" y="9"/>
                    <a:pt x="1784" y="1"/>
                    <a:pt x="1725" y="1"/>
                  </a:cubicBezTo>
                  <a:cubicBezTo>
                    <a:pt x="1704" y="1"/>
                    <a:pt x="1684" y="2"/>
                    <a:pt x="1664" y="2"/>
                  </a:cubicBezTo>
                  <a:lnTo>
                    <a:pt x="1005" y="2"/>
                  </a:lnTo>
                  <a:cubicBezTo>
                    <a:pt x="991" y="1"/>
                    <a:pt x="977" y="0"/>
                    <a:pt x="9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-1153753" y="1496006"/>
              <a:ext cx="23681" cy="78221"/>
            </a:xfrm>
            <a:custGeom>
              <a:avLst/>
              <a:gdLst/>
              <a:ahLst/>
              <a:cxnLst/>
              <a:rect l="l" t="t" r="r" b="b"/>
              <a:pathLst>
                <a:path w="541" h="1787" extrusionOk="0">
                  <a:moveTo>
                    <a:pt x="301" y="1"/>
                  </a:moveTo>
                  <a:lnTo>
                    <a:pt x="271" y="15"/>
                  </a:lnTo>
                  <a:cubicBezTo>
                    <a:pt x="255" y="15"/>
                    <a:pt x="225" y="31"/>
                    <a:pt x="211" y="45"/>
                  </a:cubicBezTo>
                  <a:lnTo>
                    <a:pt x="165" y="91"/>
                  </a:lnTo>
                  <a:cubicBezTo>
                    <a:pt x="121" y="135"/>
                    <a:pt x="135" y="211"/>
                    <a:pt x="91" y="255"/>
                  </a:cubicBezTo>
                  <a:cubicBezTo>
                    <a:pt x="1" y="421"/>
                    <a:pt x="105" y="615"/>
                    <a:pt x="15" y="765"/>
                  </a:cubicBezTo>
                  <a:lnTo>
                    <a:pt x="15" y="1471"/>
                  </a:lnTo>
                  <a:cubicBezTo>
                    <a:pt x="15" y="1605"/>
                    <a:pt x="61" y="1770"/>
                    <a:pt x="195" y="1785"/>
                  </a:cubicBezTo>
                  <a:cubicBezTo>
                    <a:pt x="201" y="1786"/>
                    <a:pt x="206" y="1786"/>
                    <a:pt x="212" y="1786"/>
                  </a:cubicBezTo>
                  <a:cubicBezTo>
                    <a:pt x="308" y="1786"/>
                    <a:pt x="377" y="1659"/>
                    <a:pt x="421" y="1560"/>
                  </a:cubicBezTo>
                  <a:cubicBezTo>
                    <a:pt x="481" y="1411"/>
                    <a:pt x="541" y="1261"/>
                    <a:pt x="525" y="1081"/>
                  </a:cubicBezTo>
                  <a:lnTo>
                    <a:pt x="525" y="511"/>
                  </a:lnTo>
                  <a:cubicBezTo>
                    <a:pt x="405" y="361"/>
                    <a:pt x="481" y="12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-1672378" y="1718943"/>
              <a:ext cx="51258" cy="111926"/>
            </a:xfrm>
            <a:custGeom>
              <a:avLst/>
              <a:gdLst/>
              <a:ahLst/>
              <a:cxnLst/>
              <a:rect l="l" t="t" r="r" b="b"/>
              <a:pathLst>
                <a:path w="1171" h="2557" extrusionOk="0">
                  <a:moveTo>
                    <a:pt x="202" y="0"/>
                  </a:moveTo>
                  <a:cubicBezTo>
                    <a:pt x="186" y="0"/>
                    <a:pt x="169" y="2"/>
                    <a:pt x="151" y="7"/>
                  </a:cubicBezTo>
                  <a:cubicBezTo>
                    <a:pt x="31" y="51"/>
                    <a:pt x="1" y="171"/>
                    <a:pt x="31" y="307"/>
                  </a:cubicBezTo>
                  <a:cubicBezTo>
                    <a:pt x="61" y="471"/>
                    <a:pt x="121" y="607"/>
                    <a:pt x="255" y="651"/>
                  </a:cubicBezTo>
                  <a:cubicBezTo>
                    <a:pt x="345" y="681"/>
                    <a:pt x="421" y="711"/>
                    <a:pt x="465" y="801"/>
                  </a:cubicBezTo>
                  <a:cubicBezTo>
                    <a:pt x="661" y="1221"/>
                    <a:pt x="885" y="1626"/>
                    <a:pt x="855" y="2121"/>
                  </a:cubicBezTo>
                  <a:cubicBezTo>
                    <a:pt x="855" y="2256"/>
                    <a:pt x="855" y="2406"/>
                    <a:pt x="1035" y="2556"/>
                  </a:cubicBezTo>
                  <a:cubicBezTo>
                    <a:pt x="945" y="1926"/>
                    <a:pt x="1095" y="1387"/>
                    <a:pt x="1065" y="831"/>
                  </a:cubicBezTo>
                  <a:cubicBezTo>
                    <a:pt x="1065" y="607"/>
                    <a:pt x="1171" y="351"/>
                    <a:pt x="991" y="157"/>
                  </a:cubicBezTo>
                  <a:cubicBezTo>
                    <a:pt x="901" y="261"/>
                    <a:pt x="931" y="411"/>
                    <a:pt x="931" y="547"/>
                  </a:cubicBezTo>
                  <a:cubicBezTo>
                    <a:pt x="915" y="757"/>
                    <a:pt x="915" y="967"/>
                    <a:pt x="915" y="1191"/>
                  </a:cubicBezTo>
                  <a:cubicBezTo>
                    <a:pt x="781" y="1147"/>
                    <a:pt x="765" y="1057"/>
                    <a:pt x="735" y="981"/>
                  </a:cubicBezTo>
                  <a:cubicBezTo>
                    <a:pt x="631" y="697"/>
                    <a:pt x="435" y="471"/>
                    <a:pt x="375" y="171"/>
                  </a:cubicBezTo>
                  <a:cubicBezTo>
                    <a:pt x="350" y="69"/>
                    <a:pt x="292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2083322" y="1813756"/>
              <a:ext cx="104397" cy="51258"/>
            </a:xfrm>
            <a:custGeom>
              <a:avLst/>
              <a:gdLst/>
              <a:ahLst/>
              <a:cxnLst/>
              <a:rect l="l" t="t" r="r" b="b"/>
              <a:pathLst>
                <a:path w="2385" h="1171" extrusionOk="0">
                  <a:moveTo>
                    <a:pt x="2100" y="0"/>
                  </a:moveTo>
                  <a:lnTo>
                    <a:pt x="2100" y="0"/>
                  </a:lnTo>
                  <a:cubicBezTo>
                    <a:pt x="2085" y="15"/>
                    <a:pt x="2070" y="15"/>
                    <a:pt x="2055" y="30"/>
                  </a:cubicBezTo>
                  <a:cubicBezTo>
                    <a:pt x="2009" y="95"/>
                    <a:pt x="1951" y="125"/>
                    <a:pt x="1889" y="125"/>
                  </a:cubicBezTo>
                  <a:cubicBezTo>
                    <a:pt x="1851" y="125"/>
                    <a:pt x="1811" y="113"/>
                    <a:pt x="1770" y="90"/>
                  </a:cubicBezTo>
                  <a:cubicBezTo>
                    <a:pt x="1755" y="90"/>
                    <a:pt x="1740" y="75"/>
                    <a:pt x="1725" y="75"/>
                  </a:cubicBezTo>
                  <a:cubicBezTo>
                    <a:pt x="1441" y="210"/>
                    <a:pt x="1155" y="330"/>
                    <a:pt x="885" y="480"/>
                  </a:cubicBezTo>
                  <a:cubicBezTo>
                    <a:pt x="601" y="645"/>
                    <a:pt x="271" y="585"/>
                    <a:pt x="1" y="795"/>
                  </a:cubicBezTo>
                  <a:cubicBezTo>
                    <a:pt x="41" y="851"/>
                    <a:pt x="76" y="864"/>
                    <a:pt x="110" y="864"/>
                  </a:cubicBezTo>
                  <a:cubicBezTo>
                    <a:pt x="140" y="864"/>
                    <a:pt x="167" y="855"/>
                    <a:pt x="195" y="855"/>
                  </a:cubicBezTo>
                  <a:cubicBezTo>
                    <a:pt x="456" y="814"/>
                    <a:pt x="716" y="773"/>
                    <a:pt x="977" y="773"/>
                  </a:cubicBezTo>
                  <a:cubicBezTo>
                    <a:pt x="1196" y="773"/>
                    <a:pt x="1416" y="802"/>
                    <a:pt x="1635" y="885"/>
                  </a:cubicBezTo>
                  <a:cubicBezTo>
                    <a:pt x="1800" y="945"/>
                    <a:pt x="1935" y="1020"/>
                    <a:pt x="2010" y="1170"/>
                  </a:cubicBezTo>
                  <a:cubicBezTo>
                    <a:pt x="2130" y="1065"/>
                    <a:pt x="2280" y="1020"/>
                    <a:pt x="2385" y="915"/>
                  </a:cubicBezTo>
                  <a:cubicBezTo>
                    <a:pt x="2055" y="750"/>
                    <a:pt x="1680" y="705"/>
                    <a:pt x="1305" y="570"/>
                  </a:cubicBezTo>
                  <a:cubicBezTo>
                    <a:pt x="1491" y="385"/>
                    <a:pt x="1676" y="328"/>
                    <a:pt x="1872" y="328"/>
                  </a:cubicBezTo>
                  <a:cubicBezTo>
                    <a:pt x="1898" y="328"/>
                    <a:pt x="1924" y="329"/>
                    <a:pt x="1950" y="330"/>
                  </a:cubicBezTo>
                  <a:cubicBezTo>
                    <a:pt x="2175" y="330"/>
                    <a:pt x="2190" y="285"/>
                    <a:pt x="2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1226635" y="1434110"/>
              <a:ext cx="58480" cy="26570"/>
            </a:xfrm>
            <a:custGeom>
              <a:avLst/>
              <a:gdLst/>
              <a:ahLst/>
              <a:cxnLst/>
              <a:rect l="l" t="t" r="r" b="b"/>
              <a:pathLst>
                <a:path w="1336" h="607" extrusionOk="0">
                  <a:moveTo>
                    <a:pt x="723" y="1"/>
                  </a:moveTo>
                  <a:cubicBezTo>
                    <a:pt x="543" y="1"/>
                    <a:pt x="365" y="71"/>
                    <a:pt x="180" y="109"/>
                  </a:cubicBezTo>
                  <a:cubicBezTo>
                    <a:pt x="106" y="139"/>
                    <a:pt x="16" y="185"/>
                    <a:pt x="0" y="289"/>
                  </a:cubicBezTo>
                  <a:cubicBezTo>
                    <a:pt x="0" y="425"/>
                    <a:pt x="90" y="485"/>
                    <a:pt x="180" y="529"/>
                  </a:cubicBezTo>
                  <a:cubicBezTo>
                    <a:pt x="313" y="576"/>
                    <a:pt x="444" y="606"/>
                    <a:pt x="576" y="606"/>
                  </a:cubicBezTo>
                  <a:cubicBezTo>
                    <a:pt x="699" y="606"/>
                    <a:pt x="822" y="580"/>
                    <a:pt x="946" y="515"/>
                  </a:cubicBezTo>
                  <a:cubicBezTo>
                    <a:pt x="987" y="432"/>
                    <a:pt x="1048" y="419"/>
                    <a:pt x="1114" y="419"/>
                  </a:cubicBezTo>
                  <a:cubicBezTo>
                    <a:pt x="1142" y="419"/>
                    <a:pt x="1171" y="421"/>
                    <a:pt x="1200" y="421"/>
                  </a:cubicBezTo>
                  <a:cubicBezTo>
                    <a:pt x="1248" y="421"/>
                    <a:pt x="1295" y="415"/>
                    <a:pt x="1336" y="379"/>
                  </a:cubicBezTo>
                  <a:cubicBezTo>
                    <a:pt x="1306" y="169"/>
                    <a:pt x="1096" y="215"/>
                    <a:pt x="1020" y="79"/>
                  </a:cubicBezTo>
                  <a:cubicBezTo>
                    <a:pt x="920" y="21"/>
                    <a:pt x="82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352440" y="1737590"/>
              <a:ext cx="82730" cy="83387"/>
            </a:xfrm>
            <a:custGeom>
              <a:avLst/>
              <a:gdLst/>
              <a:ahLst/>
              <a:cxnLst/>
              <a:rect l="l" t="t" r="r" b="b"/>
              <a:pathLst>
                <a:path w="1890" h="1905" extrusionOk="0">
                  <a:moveTo>
                    <a:pt x="0" y="1"/>
                  </a:moveTo>
                  <a:cubicBezTo>
                    <a:pt x="0" y="135"/>
                    <a:pt x="74" y="181"/>
                    <a:pt x="134" y="211"/>
                  </a:cubicBezTo>
                  <a:cubicBezTo>
                    <a:pt x="540" y="465"/>
                    <a:pt x="854" y="855"/>
                    <a:pt x="1230" y="1170"/>
                  </a:cubicBezTo>
                  <a:cubicBezTo>
                    <a:pt x="1470" y="1365"/>
                    <a:pt x="1604" y="1665"/>
                    <a:pt x="1784" y="1905"/>
                  </a:cubicBezTo>
                  <a:cubicBezTo>
                    <a:pt x="1800" y="1890"/>
                    <a:pt x="1800" y="1875"/>
                    <a:pt x="1814" y="1860"/>
                  </a:cubicBezTo>
                  <a:cubicBezTo>
                    <a:pt x="1844" y="1755"/>
                    <a:pt x="1830" y="1635"/>
                    <a:pt x="1814" y="1530"/>
                  </a:cubicBezTo>
                  <a:cubicBezTo>
                    <a:pt x="1800" y="1515"/>
                    <a:pt x="1784" y="1500"/>
                    <a:pt x="1784" y="1485"/>
                  </a:cubicBezTo>
                  <a:cubicBezTo>
                    <a:pt x="1664" y="1395"/>
                    <a:pt x="1544" y="1305"/>
                    <a:pt x="1514" y="1141"/>
                  </a:cubicBezTo>
                  <a:cubicBezTo>
                    <a:pt x="1634" y="1141"/>
                    <a:pt x="1740" y="1155"/>
                    <a:pt x="1844" y="1155"/>
                  </a:cubicBezTo>
                  <a:cubicBezTo>
                    <a:pt x="1890" y="1111"/>
                    <a:pt x="1890" y="1051"/>
                    <a:pt x="1860" y="991"/>
                  </a:cubicBezTo>
                  <a:lnTo>
                    <a:pt x="1860" y="991"/>
                  </a:lnTo>
                  <a:cubicBezTo>
                    <a:pt x="1838" y="992"/>
                    <a:pt x="1817" y="993"/>
                    <a:pt x="1797" y="993"/>
                  </a:cubicBezTo>
                  <a:cubicBezTo>
                    <a:pt x="1656" y="993"/>
                    <a:pt x="1525" y="953"/>
                    <a:pt x="1394" y="901"/>
                  </a:cubicBezTo>
                  <a:cubicBezTo>
                    <a:pt x="1080" y="781"/>
                    <a:pt x="840" y="555"/>
                    <a:pt x="584" y="345"/>
                  </a:cubicBezTo>
                  <a:cubicBezTo>
                    <a:pt x="404" y="211"/>
                    <a:pt x="240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1866556" y="1809816"/>
              <a:ext cx="55066" cy="41146"/>
            </a:xfrm>
            <a:custGeom>
              <a:avLst/>
              <a:gdLst/>
              <a:ahLst/>
              <a:cxnLst/>
              <a:rect l="l" t="t" r="r" b="b"/>
              <a:pathLst>
                <a:path w="1258" h="940" extrusionOk="0">
                  <a:moveTo>
                    <a:pt x="1060" y="0"/>
                  </a:moveTo>
                  <a:cubicBezTo>
                    <a:pt x="1025" y="0"/>
                    <a:pt x="989" y="11"/>
                    <a:pt x="958" y="30"/>
                  </a:cubicBezTo>
                  <a:cubicBezTo>
                    <a:pt x="658" y="150"/>
                    <a:pt x="388" y="315"/>
                    <a:pt x="148" y="555"/>
                  </a:cubicBezTo>
                  <a:cubicBezTo>
                    <a:pt x="88" y="615"/>
                    <a:pt x="72" y="675"/>
                    <a:pt x="72" y="750"/>
                  </a:cubicBezTo>
                  <a:cubicBezTo>
                    <a:pt x="58" y="780"/>
                    <a:pt x="28" y="810"/>
                    <a:pt x="12" y="840"/>
                  </a:cubicBezTo>
                  <a:cubicBezTo>
                    <a:pt x="1" y="899"/>
                    <a:pt x="7" y="940"/>
                    <a:pt x="48" y="940"/>
                  </a:cubicBezTo>
                  <a:cubicBezTo>
                    <a:pt x="58" y="940"/>
                    <a:pt x="72" y="937"/>
                    <a:pt x="88" y="930"/>
                  </a:cubicBezTo>
                  <a:cubicBezTo>
                    <a:pt x="118" y="930"/>
                    <a:pt x="132" y="930"/>
                    <a:pt x="148" y="915"/>
                  </a:cubicBezTo>
                  <a:cubicBezTo>
                    <a:pt x="192" y="870"/>
                    <a:pt x="268" y="885"/>
                    <a:pt x="312" y="840"/>
                  </a:cubicBezTo>
                  <a:cubicBezTo>
                    <a:pt x="642" y="825"/>
                    <a:pt x="882" y="570"/>
                    <a:pt x="1108" y="330"/>
                  </a:cubicBezTo>
                  <a:cubicBezTo>
                    <a:pt x="1168" y="270"/>
                    <a:pt x="1258" y="180"/>
                    <a:pt x="1182" y="75"/>
                  </a:cubicBezTo>
                  <a:cubicBezTo>
                    <a:pt x="1156" y="22"/>
                    <a:pt x="1109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1821382" y="1828113"/>
              <a:ext cx="55153" cy="33574"/>
            </a:xfrm>
            <a:custGeom>
              <a:avLst/>
              <a:gdLst/>
              <a:ahLst/>
              <a:cxnLst/>
              <a:rect l="l" t="t" r="r" b="b"/>
              <a:pathLst>
                <a:path w="1260" h="767" extrusionOk="0">
                  <a:moveTo>
                    <a:pt x="1101" y="0"/>
                  </a:moveTo>
                  <a:cubicBezTo>
                    <a:pt x="1073" y="0"/>
                    <a:pt x="1045" y="7"/>
                    <a:pt x="1020" y="17"/>
                  </a:cubicBezTo>
                  <a:cubicBezTo>
                    <a:pt x="690" y="122"/>
                    <a:pt x="330" y="197"/>
                    <a:pt x="76" y="482"/>
                  </a:cubicBezTo>
                  <a:cubicBezTo>
                    <a:pt x="46" y="542"/>
                    <a:pt x="30" y="617"/>
                    <a:pt x="0" y="677"/>
                  </a:cubicBezTo>
                  <a:cubicBezTo>
                    <a:pt x="60" y="677"/>
                    <a:pt x="120" y="692"/>
                    <a:pt x="150" y="767"/>
                  </a:cubicBezTo>
                  <a:cubicBezTo>
                    <a:pt x="510" y="737"/>
                    <a:pt x="825" y="557"/>
                    <a:pt x="1125" y="347"/>
                  </a:cubicBezTo>
                  <a:cubicBezTo>
                    <a:pt x="1200" y="287"/>
                    <a:pt x="1260" y="212"/>
                    <a:pt x="1230" y="107"/>
                  </a:cubicBezTo>
                  <a:cubicBezTo>
                    <a:pt x="1210" y="27"/>
                    <a:pt x="1157" y="0"/>
                    <a:pt x="1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190960" y="1433497"/>
              <a:ext cx="80104" cy="28014"/>
            </a:xfrm>
            <a:custGeom>
              <a:avLst/>
              <a:gdLst/>
              <a:ahLst/>
              <a:cxnLst/>
              <a:rect l="l" t="t" r="r" b="b"/>
              <a:pathLst>
                <a:path w="1830" h="640" extrusionOk="0">
                  <a:moveTo>
                    <a:pt x="1406" y="1"/>
                  </a:moveTo>
                  <a:cubicBezTo>
                    <a:pt x="1349" y="1"/>
                    <a:pt x="1295" y="16"/>
                    <a:pt x="1244" y="49"/>
                  </a:cubicBezTo>
                  <a:cubicBezTo>
                    <a:pt x="945" y="243"/>
                    <a:pt x="615" y="243"/>
                    <a:pt x="300" y="273"/>
                  </a:cubicBezTo>
                  <a:cubicBezTo>
                    <a:pt x="279" y="304"/>
                    <a:pt x="247" y="310"/>
                    <a:pt x="213" y="310"/>
                  </a:cubicBezTo>
                  <a:cubicBezTo>
                    <a:pt x="184" y="310"/>
                    <a:pt x="154" y="306"/>
                    <a:pt x="124" y="306"/>
                  </a:cubicBezTo>
                  <a:cubicBezTo>
                    <a:pt x="66" y="306"/>
                    <a:pt x="15" y="325"/>
                    <a:pt x="0" y="439"/>
                  </a:cubicBezTo>
                  <a:cubicBezTo>
                    <a:pt x="150" y="499"/>
                    <a:pt x="300" y="543"/>
                    <a:pt x="435" y="603"/>
                  </a:cubicBezTo>
                  <a:cubicBezTo>
                    <a:pt x="473" y="623"/>
                    <a:pt x="508" y="639"/>
                    <a:pt x="535" y="639"/>
                  </a:cubicBezTo>
                  <a:cubicBezTo>
                    <a:pt x="572" y="639"/>
                    <a:pt x="594" y="609"/>
                    <a:pt x="585" y="513"/>
                  </a:cubicBezTo>
                  <a:cubicBezTo>
                    <a:pt x="585" y="513"/>
                    <a:pt x="570" y="499"/>
                    <a:pt x="570" y="483"/>
                  </a:cubicBezTo>
                  <a:lnTo>
                    <a:pt x="570" y="453"/>
                  </a:lnTo>
                  <a:cubicBezTo>
                    <a:pt x="746" y="434"/>
                    <a:pt x="928" y="383"/>
                    <a:pt x="1113" y="383"/>
                  </a:cubicBezTo>
                  <a:cubicBezTo>
                    <a:pt x="1211" y="383"/>
                    <a:pt x="1311" y="397"/>
                    <a:pt x="1410" y="439"/>
                  </a:cubicBezTo>
                  <a:cubicBezTo>
                    <a:pt x="1457" y="458"/>
                    <a:pt x="1510" y="477"/>
                    <a:pt x="1562" y="477"/>
                  </a:cubicBezTo>
                  <a:cubicBezTo>
                    <a:pt x="1592" y="477"/>
                    <a:pt x="1622" y="470"/>
                    <a:pt x="1650" y="453"/>
                  </a:cubicBezTo>
                  <a:cubicBezTo>
                    <a:pt x="1724" y="423"/>
                    <a:pt x="1800" y="379"/>
                    <a:pt x="1814" y="289"/>
                  </a:cubicBezTo>
                  <a:cubicBezTo>
                    <a:pt x="1830" y="199"/>
                    <a:pt x="1754" y="139"/>
                    <a:pt x="1694" y="109"/>
                  </a:cubicBezTo>
                  <a:cubicBezTo>
                    <a:pt x="1600" y="43"/>
                    <a:pt x="1501" y="1"/>
                    <a:pt x="1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1657933" y="1423911"/>
              <a:ext cx="34843" cy="90522"/>
            </a:xfrm>
            <a:custGeom>
              <a:avLst/>
              <a:gdLst/>
              <a:ahLst/>
              <a:cxnLst/>
              <a:rect l="l" t="t" r="r" b="b"/>
              <a:pathLst>
                <a:path w="796" h="2068" extrusionOk="0">
                  <a:moveTo>
                    <a:pt x="559" y="0"/>
                  </a:moveTo>
                  <a:cubicBezTo>
                    <a:pt x="489" y="0"/>
                    <a:pt x="458" y="73"/>
                    <a:pt x="435" y="162"/>
                  </a:cubicBezTo>
                  <a:cubicBezTo>
                    <a:pt x="405" y="268"/>
                    <a:pt x="375" y="388"/>
                    <a:pt x="345" y="492"/>
                  </a:cubicBezTo>
                  <a:cubicBezTo>
                    <a:pt x="285" y="418"/>
                    <a:pt x="331" y="282"/>
                    <a:pt x="225" y="238"/>
                  </a:cubicBezTo>
                  <a:cubicBezTo>
                    <a:pt x="151" y="312"/>
                    <a:pt x="121" y="432"/>
                    <a:pt x="15" y="492"/>
                  </a:cubicBezTo>
                  <a:cubicBezTo>
                    <a:pt x="1" y="702"/>
                    <a:pt x="225" y="642"/>
                    <a:pt x="285" y="778"/>
                  </a:cubicBezTo>
                  <a:cubicBezTo>
                    <a:pt x="375" y="988"/>
                    <a:pt x="435" y="1212"/>
                    <a:pt x="451" y="1452"/>
                  </a:cubicBezTo>
                  <a:cubicBezTo>
                    <a:pt x="465" y="1662"/>
                    <a:pt x="481" y="1872"/>
                    <a:pt x="615" y="2068"/>
                  </a:cubicBezTo>
                  <a:cubicBezTo>
                    <a:pt x="721" y="1872"/>
                    <a:pt x="585" y="1722"/>
                    <a:pt x="601" y="1558"/>
                  </a:cubicBezTo>
                  <a:cubicBezTo>
                    <a:pt x="615" y="1378"/>
                    <a:pt x="601" y="1198"/>
                    <a:pt x="571" y="1018"/>
                  </a:cubicBezTo>
                  <a:cubicBezTo>
                    <a:pt x="525" y="778"/>
                    <a:pt x="435" y="522"/>
                    <a:pt x="705" y="328"/>
                  </a:cubicBezTo>
                  <a:cubicBezTo>
                    <a:pt x="795" y="268"/>
                    <a:pt x="751" y="88"/>
                    <a:pt x="645" y="28"/>
                  </a:cubicBezTo>
                  <a:cubicBezTo>
                    <a:pt x="611" y="9"/>
                    <a:pt x="582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1053337" y="1420103"/>
              <a:ext cx="30947" cy="92360"/>
            </a:xfrm>
            <a:custGeom>
              <a:avLst/>
              <a:gdLst/>
              <a:ahLst/>
              <a:cxnLst/>
              <a:rect l="l" t="t" r="r" b="b"/>
              <a:pathLst>
                <a:path w="707" h="2110" extrusionOk="0">
                  <a:moveTo>
                    <a:pt x="483" y="1"/>
                  </a:moveTo>
                  <a:cubicBezTo>
                    <a:pt x="423" y="1"/>
                    <a:pt x="360" y="43"/>
                    <a:pt x="301" y="85"/>
                  </a:cubicBezTo>
                  <a:cubicBezTo>
                    <a:pt x="196" y="325"/>
                    <a:pt x="271" y="639"/>
                    <a:pt x="61" y="835"/>
                  </a:cubicBezTo>
                  <a:cubicBezTo>
                    <a:pt x="31" y="879"/>
                    <a:pt x="1" y="925"/>
                    <a:pt x="1" y="999"/>
                  </a:cubicBezTo>
                  <a:cubicBezTo>
                    <a:pt x="181" y="1615"/>
                    <a:pt x="331" y="1945"/>
                    <a:pt x="526" y="2109"/>
                  </a:cubicBezTo>
                  <a:cubicBezTo>
                    <a:pt x="466" y="1855"/>
                    <a:pt x="391" y="1659"/>
                    <a:pt x="346" y="1449"/>
                  </a:cubicBezTo>
                  <a:cubicBezTo>
                    <a:pt x="256" y="1089"/>
                    <a:pt x="271" y="745"/>
                    <a:pt x="541" y="459"/>
                  </a:cubicBezTo>
                  <a:cubicBezTo>
                    <a:pt x="630" y="369"/>
                    <a:pt x="706" y="235"/>
                    <a:pt x="616" y="100"/>
                  </a:cubicBezTo>
                  <a:cubicBezTo>
                    <a:pt x="576" y="27"/>
                    <a:pt x="531" y="1"/>
                    <a:pt x="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921185" y="1846586"/>
              <a:ext cx="58480" cy="36331"/>
            </a:xfrm>
            <a:custGeom>
              <a:avLst/>
              <a:gdLst/>
              <a:ahLst/>
              <a:cxnLst/>
              <a:rect l="l" t="t" r="r" b="b"/>
              <a:pathLst>
                <a:path w="1336" h="830" extrusionOk="0">
                  <a:moveTo>
                    <a:pt x="1260" y="0"/>
                  </a:moveTo>
                  <a:cubicBezTo>
                    <a:pt x="847" y="207"/>
                    <a:pt x="522" y="645"/>
                    <a:pt x="26" y="645"/>
                  </a:cubicBezTo>
                  <a:cubicBezTo>
                    <a:pt x="18" y="645"/>
                    <a:pt x="9" y="645"/>
                    <a:pt x="0" y="645"/>
                  </a:cubicBezTo>
                  <a:lnTo>
                    <a:pt x="0" y="645"/>
                  </a:lnTo>
                  <a:cubicBezTo>
                    <a:pt x="384" y="738"/>
                    <a:pt x="767" y="830"/>
                    <a:pt x="1161" y="830"/>
                  </a:cubicBezTo>
                  <a:cubicBezTo>
                    <a:pt x="1214" y="830"/>
                    <a:pt x="1267" y="828"/>
                    <a:pt x="1320" y="824"/>
                  </a:cubicBezTo>
                  <a:cubicBezTo>
                    <a:pt x="1306" y="780"/>
                    <a:pt x="1276" y="720"/>
                    <a:pt x="1260" y="675"/>
                  </a:cubicBezTo>
                  <a:cubicBezTo>
                    <a:pt x="1216" y="666"/>
                    <a:pt x="1172" y="665"/>
                    <a:pt x="1127" y="665"/>
                  </a:cubicBezTo>
                  <a:cubicBezTo>
                    <a:pt x="1099" y="665"/>
                    <a:pt x="1070" y="666"/>
                    <a:pt x="1041" y="666"/>
                  </a:cubicBezTo>
                  <a:cubicBezTo>
                    <a:pt x="945" y="666"/>
                    <a:pt x="845" y="659"/>
                    <a:pt x="736" y="600"/>
                  </a:cubicBezTo>
                  <a:cubicBezTo>
                    <a:pt x="930" y="375"/>
                    <a:pt x="1186" y="315"/>
                    <a:pt x="1336" y="90"/>
                  </a:cubicBezTo>
                  <a:cubicBezTo>
                    <a:pt x="1306" y="60"/>
                    <a:pt x="1276" y="30"/>
                    <a:pt x="1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303413" y="1675126"/>
              <a:ext cx="26307" cy="36900"/>
            </a:xfrm>
            <a:custGeom>
              <a:avLst/>
              <a:gdLst/>
              <a:ahLst/>
              <a:cxnLst/>
              <a:rect l="l" t="t" r="r" b="b"/>
              <a:pathLst>
                <a:path w="601" h="843" extrusionOk="0">
                  <a:moveTo>
                    <a:pt x="179" y="0"/>
                  </a:moveTo>
                  <a:cubicBezTo>
                    <a:pt x="165" y="0"/>
                    <a:pt x="150" y="1"/>
                    <a:pt x="135" y="2"/>
                  </a:cubicBezTo>
                  <a:cubicBezTo>
                    <a:pt x="0" y="452"/>
                    <a:pt x="60" y="648"/>
                    <a:pt x="420" y="842"/>
                  </a:cubicBezTo>
                  <a:cubicBezTo>
                    <a:pt x="600" y="648"/>
                    <a:pt x="405" y="452"/>
                    <a:pt x="420" y="272"/>
                  </a:cubicBezTo>
                  <a:cubicBezTo>
                    <a:pt x="433" y="69"/>
                    <a:pt x="32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271722" y="1768494"/>
              <a:ext cx="26263" cy="25694"/>
            </a:xfrm>
            <a:custGeom>
              <a:avLst/>
              <a:gdLst/>
              <a:ahLst/>
              <a:cxnLst/>
              <a:rect l="l" t="t" r="r" b="b"/>
              <a:pathLst>
                <a:path w="600" h="587" extrusionOk="0">
                  <a:moveTo>
                    <a:pt x="289" y="1"/>
                  </a:moveTo>
                  <a:cubicBezTo>
                    <a:pt x="234" y="1"/>
                    <a:pt x="186" y="26"/>
                    <a:pt x="150" y="89"/>
                  </a:cubicBezTo>
                  <a:cubicBezTo>
                    <a:pt x="106" y="149"/>
                    <a:pt x="60" y="209"/>
                    <a:pt x="16" y="285"/>
                  </a:cubicBezTo>
                  <a:cubicBezTo>
                    <a:pt x="16" y="345"/>
                    <a:pt x="16" y="389"/>
                    <a:pt x="0" y="449"/>
                  </a:cubicBezTo>
                  <a:lnTo>
                    <a:pt x="16" y="449"/>
                  </a:lnTo>
                  <a:cubicBezTo>
                    <a:pt x="76" y="524"/>
                    <a:pt x="180" y="449"/>
                    <a:pt x="226" y="539"/>
                  </a:cubicBezTo>
                  <a:cubicBezTo>
                    <a:pt x="254" y="574"/>
                    <a:pt x="285" y="586"/>
                    <a:pt x="316" y="586"/>
                  </a:cubicBezTo>
                  <a:cubicBezTo>
                    <a:pt x="352" y="586"/>
                    <a:pt x="388" y="570"/>
                    <a:pt x="420" y="554"/>
                  </a:cubicBezTo>
                  <a:cubicBezTo>
                    <a:pt x="526" y="509"/>
                    <a:pt x="600" y="435"/>
                    <a:pt x="586" y="315"/>
                  </a:cubicBezTo>
                  <a:cubicBezTo>
                    <a:pt x="570" y="179"/>
                    <a:pt x="526" y="75"/>
                    <a:pt x="406" y="29"/>
                  </a:cubicBezTo>
                  <a:cubicBezTo>
                    <a:pt x="364" y="11"/>
                    <a:pt x="325" y="1"/>
                    <a:pt x="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1480651" y="1755318"/>
              <a:ext cx="15802" cy="65746"/>
            </a:xfrm>
            <a:custGeom>
              <a:avLst/>
              <a:gdLst/>
              <a:ahLst/>
              <a:cxnLst/>
              <a:rect l="l" t="t" r="r" b="b"/>
              <a:pathLst>
                <a:path w="361" h="1502" extrusionOk="0">
                  <a:moveTo>
                    <a:pt x="210" y="0"/>
                  </a:moveTo>
                  <a:lnTo>
                    <a:pt x="210" y="0"/>
                  </a:lnTo>
                  <a:cubicBezTo>
                    <a:pt x="194" y="46"/>
                    <a:pt x="150" y="90"/>
                    <a:pt x="150" y="136"/>
                  </a:cubicBezTo>
                  <a:cubicBezTo>
                    <a:pt x="134" y="600"/>
                    <a:pt x="45" y="1050"/>
                    <a:pt x="0" y="1500"/>
                  </a:cubicBezTo>
                  <a:cubicBezTo>
                    <a:pt x="14" y="1501"/>
                    <a:pt x="27" y="1501"/>
                    <a:pt x="39" y="1501"/>
                  </a:cubicBezTo>
                  <a:cubicBezTo>
                    <a:pt x="225" y="1501"/>
                    <a:pt x="332" y="1394"/>
                    <a:pt x="360" y="1170"/>
                  </a:cubicBezTo>
                  <a:lnTo>
                    <a:pt x="360" y="1170"/>
                  </a:lnTo>
                  <a:cubicBezTo>
                    <a:pt x="333" y="1177"/>
                    <a:pt x="303" y="1189"/>
                    <a:pt x="279" y="1189"/>
                  </a:cubicBezTo>
                  <a:cubicBezTo>
                    <a:pt x="248" y="1189"/>
                    <a:pt x="224" y="1170"/>
                    <a:pt x="224" y="1095"/>
                  </a:cubicBezTo>
                  <a:cubicBezTo>
                    <a:pt x="210" y="885"/>
                    <a:pt x="330" y="706"/>
                    <a:pt x="284" y="496"/>
                  </a:cubicBezTo>
                  <a:cubicBezTo>
                    <a:pt x="164" y="346"/>
                    <a:pt x="240" y="166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1631669" y="1719643"/>
              <a:ext cx="21055" cy="35718"/>
            </a:xfrm>
            <a:custGeom>
              <a:avLst/>
              <a:gdLst/>
              <a:ahLst/>
              <a:cxnLst/>
              <a:rect l="l" t="t" r="r" b="b"/>
              <a:pathLst>
                <a:path w="481" h="816" extrusionOk="0">
                  <a:moveTo>
                    <a:pt x="210" y="1"/>
                  </a:moveTo>
                  <a:cubicBezTo>
                    <a:pt x="159" y="1"/>
                    <a:pt x="110" y="51"/>
                    <a:pt x="61" y="141"/>
                  </a:cubicBezTo>
                  <a:cubicBezTo>
                    <a:pt x="105" y="365"/>
                    <a:pt x="1" y="605"/>
                    <a:pt x="135" y="815"/>
                  </a:cubicBezTo>
                  <a:cubicBezTo>
                    <a:pt x="181" y="771"/>
                    <a:pt x="241" y="741"/>
                    <a:pt x="285" y="695"/>
                  </a:cubicBezTo>
                  <a:cubicBezTo>
                    <a:pt x="465" y="531"/>
                    <a:pt x="481" y="321"/>
                    <a:pt x="345" y="111"/>
                  </a:cubicBezTo>
                  <a:cubicBezTo>
                    <a:pt x="298" y="35"/>
                    <a:pt x="253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184394" y="1561665"/>
              <a:ext cx="13176" cy="113590"/>
            </a:xfrm>
            <a:custGeom>
              <a:avLst/>
              <a:gdLst/>
              <a:ahLst/>
              <a:cxnLst/>
              <a:rect l="l" t="t" r="r" b="b"/>
              <a:pathLst>
                <a:path w="301" h="2595" extrusionOk="0">
                  <a:moveTo>
                    <a:pt x="0" y="1"/>
                  </a:moveTo>
                  <a:lnTo>
                    <a:pt x="0" y="1"/>
                  </a:lnTo>
                  <a:cubicBezTo>
                    <a:pt x="135" y="840"/>
                    <a:pt x="285" y="1695"/>
                    <a:pt x="195" y="2564"/>
                  </a:cubicBezTo>
                  <a:cubicBezTo>
                    <a:pt x="195" y="2580"/>
                    <a:pt x="210" y="2580"/>
                    <a:pt x="225" y="2594"/>
                  </a:cubicBezTo>
                  <a:cubicBezTo>
                    <a:pt x="240" y="2504"/>
                    <a:pt x="285" y="2414"/>
                    <a:pt x="285" y="2310"/>
                  </a:cubicBezTo>
                  <a:cubicBezTo>
                    <a:pt x="300" y="1665"/>
                    <a:pt x="300" y="1005"/>
                    <a:pt x="150" y="360"/>
                  </a:cubicBezTo>
                  <a:cubicBezTo>
                    <a:pt x="120" y="225"/>
                    <a:pt x="105" y="9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1185269" y="1486200"/>
              <a:ext cx="33530" cy="57736"/>
            </a:xfrm>
            <a:custGeom>
              <a:avLst/>
              <a:gdLst/>
              <a:ahLst/>
              <a:cxnLst/>
              <a:rect l="l" t="t" r="r" b="b"/>
              <a:pathLst>
                <a:path w="766" h="1319" extrusionOk="0">
                  <a:moveTo>
                    <a:pt x="593" y="1"/>
                  </a:moveTo>
                  <a:cubicBezTo>
                    <a:pt x="566" y="1"/>
                    <a:pt x="538" y="20"/>
                    <a:pt x="511" y="75"/>
                  </a:cubicBezTo>
                  <a:cubicBezTo>
                    <a:pt x="435" y="179"/>
                    <a:pt x="331" y="269"/>
                    <a:pt x="301" y="405"/>
                  </a:cubicBezTo>
                  <a:cubicBezTo>
                    <a:pt x="271" y="419"/>
                    <a:pt x="241" y="449"/>
                    <a:pt x="225" y="479"/>
                  </a:cubicBezTo>
                  <a:cubicBezTo>
                    <a:pt x="181" y="525"/>
                    <a:pt x="195" y="599"/>
                    <a:pt x="151" y="645"/>
                  </a:cubicBezTo>
                  <a:cubicBezTo>
                    <a:pt x="121" y="675"/>
                    <a:pt x="105" y="705"/>
                    <a:pt x="75" y="735"/>
                  </a:cubicBezTo>
                  <a:cubicBezTo>
                    <a:pt x="45" y="825"/>
                    <a:pt x="1" y="885"/>
                    <a:pt x="1" y="975"/>
                  </a:cubicBezTo>
                  <a:cubicBezTo>
                    <a:pt x="33" y="964"/>
                    <a:pt x="62" y="955"/>
                    <a:pt x="85" y="955"/>
                  </a:cubicBezTo>
                  <a:cubicBezTo>
                    <a:pt x="126" y="955"/>
                    <a:pt x="151" y="983"/>
                    <a:pt x="151" y="1079"/>
                  </a:cubicBezTo>
                  <a:lnTo>
                    <a:pt x="151" y="1319"/>
                  </a:lnTo>
                  <a:cubicBezTo>
                    <a:pt x="255" y="1035"/>
                    <a:pt x="285" y="689"/>
                    <a:pt x="511" y="479"/>
                  </a:cubicBezTo>
                  <a:cubicBezTo>
                    <a:pt x="541" y="449"/>
                    <a:pt x="571" y="435"/>
                    <a:pt x="585" y="389"/>
                  </a:cubicBezTo>
                  <a:lnTo>
                    <a:pt x="585" y="405"/>
                  </a:lnTo>
                  <a:cubicBezTo>
                    <a:pt x="631" y="285"/>
                    <a:pt x="765" y="225"/>
                    <a:pt x="735" y="75"/>
                  </a:cubicBezTo>
                  <a:cubicBezTo>
                    <a:pt x="688" y="56"/>
                    <a:pt x="641" y="1"/>
                    <a:pt x="5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1074348" y="1419753"/>
              <a:ext cx="24994" cy="44123"/>
            </a:xfrm>
            <a:custGeom>
              <a:avLst/>
              <a:gdLst/>
              <a:ahLst/>
              <a:cxnLst/>
              <a:rect l="l" t="t" r="r" b="b"/>
              <a:pathLst>
                <a:path w="571" h="1008" extrusionOk="0">
                  <a:moveTo>
                    <a:pt x="179" y="1"/>
                  </a:moveTo>
                  <a:cubicBezTo>
                    <a:pt x="94" y="1"/>
                    <a:pt x="46" y="60"/>
                    <a:pt x="46" y="168"/>
                  </a:cubicBezTo>
                  <a:cubicBezTo>
                    <a:pt x="31" y="273"/>
                    <a:pt x="1" y="407"/>
                    <a:pt x="91" y="467"/>
                  </a:cubicBezTo>
                  <a:cubicBezTo>
                    <a:pt x="286" y="587"/>
                    <a:pt x="331" y="843"/>
                    <a:pt x="481" y="1007"/>
                  </a:cubicBezTo>
                  <a:cubicBezTo>
                    <a:pt x="496" y="977"/>
                    <a:pt x="526" y="947"/>
                    <a:pt x="556" y="917"/>
                  </a:cubicBezTo>
                  <a:cubicBezTo>
                    <a:pt x="571" y="737"/>
                    <a:pt x="481" y="633"/>
                    <a:pt x="391" y="497"/>
                  </a:cubicBezTo>
                  <a:cubicBezTo>
                    <a:pt x="256" y="437"/>
                    <a:pt x="316" y="303"/>
                    <a:pt x="316" y="183"/>
                  </a:cubicBezTo>
                  <a:cubicBezTo>
                    <a:pt x="331" y="93"/>
                    <a:pt x="301" y="18"/>
                    <a:pt x="211" y="3"/>
                  </a:cubicBezTo>
                  <a:cubicBezTo>
                    <a:pt x="200" y="2"/>
                    <a:pt x="189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015254" y="1846586"/>
              <a:ext cx="23024" cy="53621"/>
            </a:xfrm>
            <a:custGeom>
              <a:avLst/>
              <a:gdLst/>
              <a:ahLst/>
              <a:cxnLst/>
              <a:rect l="l" t="t" r="r" b="b"/>
              <a:pathLst>
                <a:path w="526" h="1225" extrusionOk="0">
                  <a:moveTo>
                    <a:pt x="90" y="0"/>
                  </a:moveTo>
                  <a:lnTo>
                    <a:pt x="90" y="0"/>
                  </a:lnTo>
                  <a:cubicBezTo>
                    <a:pt x="60" y="135"/>
                    <a:pt x="136" y="300"/>
                    <a:pt x="16" y="405"/>
                  </a:cubicBezTo>
                  <a:cubicBezTo>
                    <a:pt x="0" y="555"/>
                    <a:pt x="120" y="645"/>
                    <a:pt x="150" y="764"/>
                  </a:cubicBezTo>
                  <a:cubicBezTo>
                    <a:pt x="180" y="840"/>
                    <a:pt x="256" y="914"/>
                    <a:pt x="150" y="1004"/>
                  </a:cubicBezTo>
                  <a:cubicBezTo>
                    <a:pt x="215" y="1123"/>
                    <a:pt x="279" y="1225"/>
                    <a:pt x="382" y="1225"/>
                  </a:cubicBezTo>
                  <a:cubicBezTo>
                    <a:pt x="423" y="1225"/>
                    <a:pt x="470" y="1208"/>
                    <a:pt x="526" y="1170"/>
                  </a:cubicBezTo>
                  <a:cubicBezTo>
                    <a:pt x="346" y="794"/>
                    <a:pt x="180" y="405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457714" y="1720475"/>
              <a:ext cx="22368" cy="68373"/>
            </a:xfrm>
            <a:custGeom>
              <a:avLst/>
              <a:gdLst/>
              <a:ahLst/>
              <a:cxnLst/>
              <a:rect l="l" t="t" r="r" b="b"/>
              <a:pathLst>
                <a:path w="511" h="1562" extrusionOk="0">
                  <a:moveTo>
                    <a:pt x="347" y="1"/>
                  </a:moveTo>
                  <a:cubicBezTo>
                    <a:pt x="341" y="1"/>
                    <a:pt x="336" y="1"/>
                    <a:pt x="330" y="2"/>
                  </a:cubicBezTo>
                  <a:cubicBezTo>
                    <a:pt x="256" y="92"/>
                    <a:pt x="360" y="182"/>
                    <a:pt x="330" y="272"/>
                  </a:cubicBezTo>
                  <a:cubicBezTo>
                    <a:pt x="150" y="676"/>
                    <a:pt x="76" y="1112"/>
                    <a:pt x="0" y="1561"/>
                  </a:cubicBezTo>
                  <a:cubicBezTo>
                    <a:pt x="30" y="1516"/>
                    <a:pt x="90" y="1486"/>
                    <a:pt x="90" y="1442"/>
                  </a:cubicBezTo>
                  <a:cubicBezTo>
                    <a:pt x="150" y="976"/>
                    <a:pt x="376" y="572"/>
                    <a:pt x="510" y="136"/>
                  </a:cubicBezTo>
                  <a:cubicBezTo>
                    <a:pt x="440" y="123"/>
                    <a:pt x="4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06303" y="1780225"/>
              <a:ext cx="25694" cy="55897"/>
            </a:xfrm>
            <a:custGeom>
              <a:avLst/>
              <a:gdLst/>
              <a:ahLst/>
              <a:cxnLst/>
              <a:rect l="l" t="t" r="r" b="b"/>
              <a:pathLst>
                <a:path w="587" h="1277" extrusionOk="0">
                  <a:moveTo>
                    <a:pt x="76" y="1"/>
                  </a:moveTo>
                  <a:cubicBezTo>
                    <a:pt x="46" y="31"/>
                    <a:pt x="16" y="77"/>
                    <a:pt x="1" y="107"/>
                  </a:cubicBezTo>
                  <a:cubicBezTo>
                    <a:pt x="226" y="466"/>
                    <a:pt x="331" y="886"/>
                    <a:pt x="511" y="1276"/>
                  </a:cubicBezTo>
                  <a:cubicBezTo>
                    <a:pt x="496" y="1141"/>
                    <a:pt x="541" y="1036"/>
                    <a:pt x="586" y="931"/>
                  </a:cubicBezTo>
                  <a:cubicBezTo>
                    <a:pt x="466" y="811"/>
                    <a:pt x="436" y="631"/>
                    <a:pt x="346" y="481"/>
                  </a:cubicBezTo>
                  <a:cubicBezTo>
                    <a:pt x="271" y="316"/>
                    <a:pt x="241" y="107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2171962" y="1455953"/>
              <a:ext cx="46005" cy="29590"/>
            </a:xfrm>
            <a:custGeom>
              <a:avLst/>
              <a:gdLst/>
              <a:ahLst/>
              <a:cxnLst/>
              <a:rect l="l" t="t" r="r" b="b"/>
              <a:pathLst>
                <a:path w="1051" h="676" extrusionOk="0">
                  <a:moveTo>
                    <a:pt x="151" y="0"/>
                  </a:moveTo>
                  <a:cubicBezTo>
                    <a:pt x="121" y="76"/>
                    <a:pt x="76" y="90"/>
                    <a:pt x="1" y="90"/>
                  </a:cubicBezTo>
                  <a:cubicBezTo>
                    <a:pt x="286" y="256"/>
                    <a:pt x="600" y="376"/>
                    <a:pt x="810" y="676"/>
                  </a:cubicBezTo>
                  <a:cubicBezTo>
                    <a:pt x="870" y="570"/>
                    <a:pt x="976" y="510"/>
                    <a:pt x="1050" y="420"/>
                  </a:cubicBezTo>
                  <a:cubicBezTo>
                    <a:pt x="736" y="330"/>
                    <a:pt x="466" y="106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995337" y="1853764"/>
              <a:ext cx="22368" cy="18428"/>
            </a:xfrm>
            <a:custGeom>
              <a:avLst/>
              <a:gdLst/>
              <a:ahLst/>
              <a:cxnLst/>
              <a:rect l="l" t="t" r="r" b="b"/>
              <a:pathLst>
                <a:path w="511" h="421" extrusionOk="0">
                  <a:moveTo>
                    <a:pt x="375" y="1"/>
                  </a:moveTo>
                  <a:cubicBezTo>
                    <a:pt x="60" y="1"/>
                    <a:pt x="60" y="1"/>
                    <a:pt x="0" y="256"/>
                  </a:cubicBezTo>
                  <a:cubicBezTo>
                    <a:pt x="45" y="271"/>
                    <a:pt x="60" y="301"/>
                    <a:pt x="75" y="346"/>
                  </a:cubicBezTo>
                  <a:cubicBezTo>
                    <a:pt x="120" y="376"/>
                    <a:pt x="195" y="361"/>
                    <a:pt x="225" y="421"/>
                  </a:cubicBezTo>
                  <a:cubicBezTo>
                    <a:pt x="495" y="361"/>
                    <a:pt x="510" y="30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2129940" y="1642383"/>
              <a:ext cx="35499" cy="47318"/>
            </a:xfrm>
            <a:custGeom>
              <a:avLst/>
              <a:gdLst/>
              <a:ahLst/>
              <a:cxnLst/>
              <a:rect l="l" t="t" r="r" b="b"/>
              <a:pathLst>
                <a:path w="811" h="1081" extrusionOk="0">
                  <a:moveTo>
                    <a:pt x="810" y="1"/>
                  </a:moveTo>
                  <a:lnTo>
                    <a:pt x="810" y="1"/>
                  </a:lnTo>
                  <a:cubicBezTo>
                    <a:pt x="480" y="300"/>
                    <a:pt x="180" y="630"/>
                    <a:pt x="0" y="1080"/>
                  </a:cubicBezTo>
                  <a:cubicBezTo>
                    <a:pt x="346" y="826"/>
                    <a:pt x="526" y="406"/>
                    <a:pt x="796" y="76"/>
                  </a:cubicBezTo>
                  <a:cubicBezTo>
                    <a:pt x="810" y="61"/>
                    <a:pt x="810" y="16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2221164" y="1440457"/>
              <a:ext cx="43379" cy="12256"/>
            </a:xfrm>
            <a:custGeom>
              <a:avLst/>
              <a:gdLst/>
              <a:ahLst/>
              <a:cxnLst/>
              <a:rect l="l" t="t" r="r" b="b"/>
              <a:pathLst>
                <a:path w="991" h="280" extrusionOk="0">
                  <a:moveTo>
                    <a:pt x="169" y="0"/>
                  </a:moveTo>
                  <a:cubicBezTo>
                    <a:pt x="113" y="0"/>
                    <a:pt x="58" y="7"/>
                    <a:pt x="0" y="24"/>
                  </a:cubicBezTo>
                  <a:cubicBezTo>
                    <a:pt x="210" y="174"/>
                    <a:pt x="450" y="204"/>
                    <a:pt x="690" y="280"/>
                  </a:cubicBezTo>
                  <a:cubicBezTo>
                    <a:pt x="750" y="144"/>
                    <a:pt x="915" y="250"/>
                    <a:pt x="990" y="114"/>
                  </a:cubicBezTo>
                  <a:lnTo>
                    <a:pt x="990" y="114"/>
                  </a:lnTo>
                  <a:cubicBezTo>
                    <a:pt x="947" y="124"/>
                    <a:pt x="904" y="128"/>
                    <a:pt x="862" y="128"/>
                  </a:cubicBezTo>
                  <a:cubicBezTo>
                    <a:pt x="624" y="128"/>
                    <a:pt x="404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2348544" y="1462344"/>
              <a:ext cx="16896" cy="37644"/>
            </a:xfrm>
            <a:custGeom>
              <a:avLst/>
              <a:gdLst/>
              <a:ahLst/>
              <a:cxnLst/>
              <a:rect l="l" t="t" r="r" b="b"/>
              <a:pathLst>
                <a:path w="386" h="860" extrusionOk="0">
                  <a:moveTo>
                    <a:pt x="321" y="0"/>
                  </a:moveTo>
                  <a:cubicBezTo>
                    <a:pt x="291" y="0"/>
                    <a:pt x="252" y="13"/>
                    <a:pt x="225" y="20"/>
                  </a:cubicBezTo>
                  <a:cubicBezTo>
                    <a:pt x="211" y="64"/>
                    <a:pt x="181" y="80"/>
                    <a:pt x="151" y="110"/>
                  </a:cubicBezTo>
                  <a:cubicBezTo>
                    <a:pt x="121" y="140"/>
                    <a:pt x="105" y="170"/>
                    <a:pt x="75" y="200"/>
                  </a:cubicBezTo>
                  <a:cubicBezTo>
                    <a:pt x="61" y="304"/>
                    <a:pt x="31" y="410"/>
                    <a:pt x="1" y="514"/>
                  </a:cubicBezTo>
                  <a:cubicBezTo>
                    <a:pt x="105" y="604"/>
                    <a:pt x="75" y="740"/>
                    <a:pt x="75" y="860"/>
                  </a:cubicBezTo>
                  <a:cubicBezTo>
                    <a:pt x="211" y="634"/>
                    <a:pt x="271" y="350"/>
                    <a:pt x="361" y="94"/>
                  </a:cubicBezTo>
                  <a:cubicBezTo>
                    <a:pt x="386" y="20"/>
                    <a:pt x="360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1502363" y="1850525"/>
              <a:ext cx="21755" cy="32873"/>
            </a:xfrm>
            <a:custGeom>
              <a:avLst/>
              <a:gdLst/>
              <a:ahLst/>
              <a:cxnLst/>
              <a:rect l="l" t="t" r="r" b="b"/>
              <a:pathLst>
                <a:path w="497" h="751" extrusionOk="0">
                  <a:moveTo>
                    <a:pt x="346" y="0"/>
                  </a:moveTo>
                  <a:cubicBezTo>
                    <a:pt x="241" y="225"/>
                    <a:pt x="76" y="435"/>
                    <a:pt x="1" y="750"/>
                  </a:cubicBezTo>
                  <a:cubicBezTo>
                    <a:pt x="301" y="585"/>
                    <a:pt x="406" y="345"/>
                    <a:pt x="496" y="75"/>
                  </a:cubicBezTo>
                  <a:lnTo>
                    <a:pt x="496" y="75"/>
                  </a:lnTo>
                  <a:cubicBezTo>
                    <a:pt x="463" y="95"/>
                    <a:pt x="430" y="112"/>
                    <a:pt x="403" y="112"/>
                  </a:cubicBezTo>
                  <a:cubicBezTo>
                    <a:pt x="369" y="112"/>
                    <a:pt x="346" y="84"/>
                    <a:pt x="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139133" y="1474338"/>
              <a:ext cx="20398" cy="14926"/>
            </a:xfrm>
            <a:custGeom>
              <a:avLst/>
              <a:gdLst/>
              <a:ahLst/>
              <a:cxnLst/>
              <a:rect l="l" t="t" r="r" b="b"/>
              <a:pathLst>
                <a:path w="466" h="341" extrusionOk="0">
                  <a:moveTo>
                    <a:pt x="300" y="0"/>
                  </a:moveTo>
                  <a:cubicBezTo>
                    <a:pt x="0" y="16"/>
                    <a:pt x="0" y="16"/>
                    <a:pt x="60" y="256"/>
                  </a:cubicBezTo>
                  <a:cubicBezTo>
                    <a:pt x="115" y="310"/>
                    <a:pt x="174" y="340"/>
                    <a:pt x="230" y="340"/>
                  </a:cubicBezTo>
                  <a:cubicBezTo>
                    <a:pt x="282" y="340"/>
                    <a:pt x="333" y="314"/>
                    <a:pt x="376" y="256"/>
                  </a:cubicBezTo>
                  <a:cubicBezTo>
                    <a:pt x="466" y="136"/>
                    <a:pt x="390" y="60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1057276" y="1423823"/>
              <a:ext cx="17115" cy="36112"/>
            </a:xfrm>
            <a:custGeom>
              <a:avLst/>
              <a:gdLst/>
              <a:ahLst/>
              <a:cxnLst/>
              <a:rect l="l" t="t" r="r" b="b"/>
              <a:pathLst>
                <a:path w="391" h="82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256" y="164"/>
                    <a:pt x="301" y="404"/>
                    <a:pt x="196" y="584"/>
                  </a:cubicBezTo>
                  <a:cubicBezTo>
                    <a:pt x="121" y="540"/>
                    <a:pt x="91" y="420"/>
                    <a:pt x="1" y="404"/>
                  </a:cubicBezTo>
                  <a:lnTo>
                    <a:pt x="1" y="404"/>
                  </a:lnTo>
                  <a:cubicBezTo>
                    <a:pt x="31" y="570"/>
                    <a:pt x="106" y="690"/>
                    <a:pt x="166" y="824"/>
                  </a:cubicBezTo>
                  <a:cubicBezTo>
                    <a:pt x="391" y="600"/>
                    <a:pt x="361" y="284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82227" y="1849825"/>
              <a:ext cx="28934" cy="11250"/>
            </a:xfrm>
            <a:custGeom>
              <a:avLst/>
              <a:gdLst/>
              <a:ahLst/>
              <a:cxnLst/>
              <a:rect l="l" t="t" r="r" b="b"/>
              <a:pathLst>
                <a:path w="661" h="257" extrusionOk="0">
                  <a:moveTo>
                    <a:pt x="376" y="1"/>
                  </a:moveTo>
                  <a:cubicBezTo>
                    <a:pt x="336" y="50"/>
                    <a:pt x="298" y="66"/>
                    <a:pt x="260" y="66"/>
                  </a:cubicBezTo>
                  <a:cubicBezTo>
                    <a:pt x="187" y="66"/>
                    <a:pt x="117" y="5"/>
                    <a:pt x="48" y="5"/>
                  </a:cubicBezTo>
                  <a:cubicBezTo>
                    <a:pt x="32" y="5"/>
                    <a:pt x="17" y="8"/>
                    <a:pt x="1" y="16"/>
                  </a:cubicBezTo>
                  <a:cubicBezTo>
                    <a:pt x="121" y="211"/>
                    <a:pt x="346" y="136"/>
                    <a:pt x="511" y="256"/>
                  </a:cubicBezTo>
                  <a:cubicBezTo>
                    <a:pt x="556" y="241"/>
                    <a:pt x="661" y="241"/>
                    <a:pt x="586" y="151"/>
                  </a:cubicBezTo>
                  <a:cubicBezTo>
                    <a:pt x="526" y="91"/>
                    <a:pt x="436" y="46"/>
                    <a:pt x="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657277" y="1432753"/>
              <a:ext cx="9236" cy="14532"/>
            </a:xfrm>
            <a:custGeom>
              <a:avLst/>
              <a:gdLst/>
              <a:ahLst/>
              <a:cxnLst/>
              <a:rect l="l" t="t" r="r" b="b"/>
              <a:pathLst>
                <a:path w="211" h="332" extrusionOk="0">
                  <a:moveTo>
                    <a:pt x="88" y="1"/>
                  </a:moveTo>
                  <a:cubicBezTo>
                    <a:pt x="15" y="1"/>
                    <a:pt x="0" y="78"/>
                    <a:pt x="0" y="290"/>
                  </a:cubicBezTo>
                  <a:cubicBezTo>
                    <a:pt x="68" y="315"/>
                    <a:pt x="114" y="331"/>
                    <a:pt x="145" y="331"/>
                  </a:cubicBezTo>
                  <a:cubicBezTo>
                    <a:pt x="210" y="331"/>
                    <a:pt x="210" y="259"/>
                    <a:pt x="210" y="36"/>
                  </a:cubicBezTo>
                  <a:cubicBezTo>
                    <a:pt x="158" y="14"/>
                    <a:pt x="118" y="1"/>
                    <a:pt x="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2197526" y="1653589"/>
              <a:ext cx="16415" cy="28890"/>
            </a:xfrm>
            <a:custGeom>
              <a:avLst/>
              <a:gdLst/>
              <a:ahLst/>
              <a:cxnLst/>
              <a:rect l="l" t="t" r="r" b="b"/>
              <a:pathLst>
                <a:path w="375" h="660" extrusionOk="0">
                  <a:moveTo>
                    <a:pt x="0" y="0"/>
                  </a:moveTo>
                  <a:lnTo>
                    <a:pt x="0" y="0"/>
                  </a:lnTo>
                  <a:cubicBezTo>
                    <a:pt x="75" y="254"/>
                    <a:pt x="150" y="510"/>
                    <a:pt x="375" y="660"/>
                  </a:cubicBezTo>
                  <a:cubicBezTo>
                    <a:pt x="285" y="404"/>
                    <a:pt x="195" y="16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448522" y="1627325"/>
              <a:ext cx="10549" cy="33486"/>
            </a:xfrm>
            <a:custGeom>
              <a:avLst/>
              <a:gdLst/>
              <a:ahLst/>
              <a:cxnLst/>
              <a:rect l="l" t="t" r="r" b="b"/>
              <a:pathLst>
                <a:path w="241" h="765" extrusionOk="0">
                  <a:moveTo>
                    <a:pt x="136" y="0"/>
                  </a:moveTo>
                  <a:lnTo>
                    <a:pt x="136" y="0"/>
                  </a:lnTo>
                  <a:cubicBezTo>
                    <a:pt x="0" y="270"/>
                    <a:pt x="90" y="525"/>
                    <a:pt x="210" y="764"/>
                  </a:cubicBezTo>
                  <a:cubicBezTo>
                    <a:pt x="240" y="510"/>
                    <a:pt x="106" y="270"/>
                    <a:pt x="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085466" y="1813756"/>
              <a:ext cx="16940" cy="18647"/>
            </a:xfrm>
            <a:custGeom>
              <a:avLst/>
              <a:gdLst/>
              <a:ahLst/>
              <a:cxnLst/>
              <a:rect l="l" t="t" r="r" b="b"/>
              <a:pathLst>
                <a:path w="387" h="426" extrusionOk="0">
                  <a:moveTo>
                    <a:pt x="135" y="0"/>
                  </a:moveTo>
                  <a:cubicBezTo>
                    <a:pt x="135" y="105"/>
                    <a:pt x="90" y="165"/>
                    <a:pt x="0" y="165"/>
                  </a:cubicBezTo>
                  <a:cubicBezTo>
                    <a:pt x="45" y="255"/>
                    <a:pt x="135" y="285"/>
                    <a:pt x="210" y="330"/>
                  </a:cubicBezTo>
                  <a:cubicBezTo>
                    <a:pt x="240" y="360"/>
                    <a:pt x="270" y="390"/>
                    <a:pt x="285" y="420"/>
                  </a:cubicBezTo>
                  <a:lnTo>
                    <a:pt x="300" y="420"/>
                  </a:lnTo>
                  <a:cubicBezTo>
                    <a:pt x="313" y="423"/>
                    <a:pt x="325" y="425"/>
                    <a:pt x="334" y="425"/>
                  </a:cubicBezTo>
                  <a:cubicBezTo>
                    <a:pt x="371" y="425"/>
                    <a:pt x="387" y="401"/>
                    <a:pt x="375" y="330"/>
                  </a:cubicBezTo>
                  <a:cubicBezTo>
                    <a:pt x="300" y="210"/>
                    <a:pt x="240" y="9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2274348" y="1802550"/>
              <a:ext cx="13832" cy="21098"/>
            </a:xfrm>
            <a:custGeom>
              <a:avLst/>
              <a:gdLst/>
              <a:ahLst/>
              <a:cxnLst/>
              <a:rect l="l" t="t" r="r" b="b"/>
              <a:pathLst>
                <a:path w="316" h="482" extrusionOk="0">
                  <a:moveTo>
                    <a:pt x="150" y="1"/>
                  </a:moveTo>
                  <a:cubicBezTo>
                    <a:pt x="136" y="16"/>
                    <a:pt x="136" y="31"/>
                    <a:pt x="120" y="46"/>
                  </a:cubicBezTo>
                  <a:cubicBezTo>
                    <a:pt x="76" y="166"/>
                    <a:pt x="76" y="301"/>
                    <a:pt x="0" y="406"/>
                  </a:cubicBezTo>
                  <a:lnTo>
                    <a:pt x="0" y="421"/>
                  </a:lnTo>
                  <a:cubicBezTo>
                    <a:pt x="43" y="464"/>
                    <a:pt x="79" y="481"/>
                    <a:pt x="109" y="481"/>
                  </a:cubicBezTo>
                  <a:cubicBezTo>
                    <a:pt x="183" y="481"/>
                    <a:pt x="223" y="376"/>
                    <a:pt x="256" y="301"/>
                  </a:cubicBezTo>
                  <a:cubicBezTo>
                    <a:pt x="316" y="181"/>
                    <a:pt x="316" y="3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1143247" y="1473025"/>
              <a:ext cx="9236" cy="19741"/>
            </a:xfrm>
            <a:custGeom>
              <a:avLst/>
              <a:gdLst/>
              <a:ahLst/>
              <a:cxnLst/>
              <a:rect l="l" t="t" r="r" b="b"/>
              <a:pathLst>
                <a:path w="211" h="451" extrusionOk="0">
                  <a:moveTo>
                    <a:pt x="195" y="0"/>
                  </a:moveTo>
                  <a:lnTo>
                    <a:pt x="195" y="0"/>
                  </a:lnTo>
                  <a:cubicBezTo>
                    <a:pt x="75" y="30"/>
                    <a:pt x="31" y="120"/>
                    <a:pt x="1" y="196"/>
                  </a:cubicBezTo>
                  <a:cubicBezTo>
                    <a:pt x="75" y="256"/>
                    <a:pt x="61" y="360"/>
                    <a:pt x="75" y="450"/>
                  </a:cubicBezTo>
                  <a:cubicBezTo>
                    <a:pt x="151" y="316"/>
                    <a:pt x="211" y="180"/>
                    <a:pt x="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1176077" y="1489440"/>
              <a:ext cx="13176" cy="14489"/>
            </a:xfrm>
            <a:custGeom>
              <a:avLst/>
              <a:gdLst/>
              <a:ahLst/>
              <a:cxnLst/>
              <a:rect l="l" t="t" r="r" b="b"/>
              <a:pathLst>
                <a:path w="301" h="331" extrusionOk="0">
                  <a:moveTo>
                    <a:pt x="241" y="1"/>
                  </a:moveTo>
                  <a:cubicBezTo>
                    <a:pt x="211" y="15"/>
                    <a:pt x="181" y="45"/>
                    <a:pt x="165" y="75"/>
                  </a:cubicBezTo>
                  <a:cubicBezTo>
                    <a:pt x="91" y="105"/>
                    <a:pt x="45" y="165"/>
                    <a:pt x="1" y="241"/>
                  </a:cubicBezTo>
                  <a:lnTo>
                    <a:pt x="91" y="331"/>
                  </a:lnTo>
                  <a:cubicBezTo>
                    <a:pt x="195" y="255"/>
                    <a:pt x="301" y="165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1188552" y="1481473"/>
              <a:ext cx="17115" cy="7354"/>
            </a:xfrm>
            <a:custGeom>
              <a:avLst/>
              <a:gdLst/>
              <a:ahLst/>
              <a:cxnLst/>
              <a:rect l="l" t="t" r="r" b="b"/>
              <a:pathLst>
                <a:path w="391" h="168" extrusionOk="0">
                  <a:moveTo>
                    <a:pt x="199" y="1"/>
                  </a:moveTo>
                  <a:cubicBezTo>
                    <a:pt x="130" y="1"/>
                    <a:pt x="63" y="22"/>
                    <a:pt x="0" y="93"/>
                  </a:cubicBezTo>
                  <a:cubicBezTo>
                    <a:pt x="20" y="93"/>
                    <a:pt x="40" y="92"/>
                    <a:pt x="61" y="92"/>
                  </a:cubicBezTo>
                  <a:cubicBezTo>
                    <a:pt x="120" y="92"/>
                    <a:pt x="181" y="100"/>
                    <a:pt x="226" y="167"/>
                  </a:cubicBezTo>
                  <a:cubicBezTo>
                    <a:pt x="286" y="167"/>
                    <a:pt x="376" y="167"/>
                    <a:pt x="390" y="33"/>
                  </a:cubicBezTo>
                  <a:cubicBezTo>
                    <a:pt x="326" y="19"/>
                    <a:pt x="261" y="1"/>
                    <a:pt x="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1435390" y="1653589"/>
              <a:ext cx="9236" cy="14489"/>
            </a:xfrm>
            <a:custGeom>
              <a:avLst/>
              <a:gdLst/>
              <a:ahLst/>
              <a:cxnLst/>
              <a:rect l="l" t="t" r="r" b="b"/>
              <a:pathLst>
                <a:path w="211" h="331" extrusionOk="0">
                  <a:moveTo>
                    <a:pt x="210" y="0"/>
                  </a:moveTo>
                  <a:cubicBezTo>
                    <a:pt x="90" y="60"/>
                    <a:pt x="0" y="150"/>
                    <a:pt x="0" y="330"/>
                  </a:cubicBezTo>
                  <a:cubicBezTo>
                    <a:pt x="106" y="254"/>
                    <a:pt x="196" y="15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1885073" y="1535402"/>
              <a:ext cx="9236" cy="11862"/>
            </a:xfrm>
            <a:custGeom>
              <a:avLst/>
              <a:gdLst/>
              <a:ahLst/>
              <a:cxnLst/>
              <a:rect l="l" t="t" r="r" b="b"/>
              <a:pathLst>
                <a:path w="211" h="271" extrusionOk="0">
                  <a:moveTo>
                    <a:pt x="1" y="1"/>
                  </a:moveTo>
                  <a:cubicBezTo>
                    <a:pt x="31" y="121"/>
                    <a:pt x="61" y="211"/>
                    <a:pt x="135" y="271"/>
                  </a:cubicBezTo>
                  <a:cubicBezTo>
                    <a:pt x="135" y="211"/>
                    <a:pt x="151" y="151"/>
                    <a:pt x="211" y="105"/>
                  </a:cubicBezTo>
                  <a:cubicBezTo>
                    <a:pt x="165" y="15"/>
                    <a:pt x="9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2007857" y="1809641"/>
              <a:ext cx="16502" cy="9280"/>
            </a:xfrm>
            <a:custGeom>
              <a:avLst/>
              <a:gdLst/>
              <a:ahLst/>
              <a:cxnLst/>
              <a:rect l="l" t="t" r="r" b="b"/>
              <a:pathLst>
                <a:path w="377" h="212" extrusionOk="0">
                  <a:moveTo>
                    <a:pt x="166" y="0"/>
                  </a:moveTo>
                  <a:cubicBezTo>
                    <a:pt x="106" y="0"/>
                    <a:pt x="67" y="52"/>
                    <a:pt x="1" y="169"/>
                  </a:cubicBezTo>
                  <a:lnTo>
                    <a:pt x="1" y="184"/>
                  </a:lnTo>
                  <a:cubicBezTo>
                    <a:pt x="42" y="203"/>
                    <a:pt x="82" y="211"/>
                    <a:pt x="120" y="211"/>
                  </a:cubicBezTo>
                  <a:cubicBezTo>
                    <a:pt x="208" y="211"/>
                    <a:pt x="288" y="167"/>
                    <a:pt x="361" y="94"/>
                  </a:cubicBezTo>
                  <a:lnTo>
                    <a:pt x="376" y="94"/>
                  </a:lnTo>
                  <a:cubicBezTo>
                    <a:pt x="276" y="34"/>
                    <a:pt x="214" y="0"/>
                    <a:pt x="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55723" y="1507168"/>
              <a:ext cx="7923" cy="22368"/>
            </a:xfrm>
            <a:custGeom>
              <a:avLst/>
              <a:gdLst/>
              <a:ahLst/>
              <a:cxnLst/>
              <a:rect l="l" t="t" r="r" b="b"/>
              <a:pathLst>
                <a:path w="181" h="511" extrusionOk="0">
                  <a:moveTo>
                    <a:pt x="136" y="0"/>
                  </a:moveTo>
                  <a:cubicBezTo>
                    <a:pt x="0" y="150"/>
                    <a:pt x="76" y="346"/>
                    <a:pt x="60" y="510"/>
                  </a:cubicBezTo>
                  <a:cubicBezTo>
                    <a:pt x="180" y="360"/>
                    <a:pt x="120" y="180"/>
                    <a:pt x="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59662" y="1487470"/>
              <a:ext cx="9893" cy="16458"/>
            </a:xfrm>
            <a:custGeom>
              <a:avLst/>
              <a:gdLst/>
              <a:ahLst/>
              <a:cxnLst/>
              <a:rect l="l" t="t" r="r" b="b"/>
              <a:pathLst>
                <a:path w="226" h="376" extrusionOk="0">
                  <a:moveTo>
                    <a:pt x="196" y="0"/>
                  </a:moveTo>
                  <a:lnTo>
                    <a:pt x="150" y="46"/>
                  </a:lnTo>
                  <a:cubicBezTo>
                    <a:pt x="106" y="150"/>
                    <a:pt x="0" y="226"/>
                    <a:pt x="0" y="376"/>
                  </a:cubicBezTo>
                  <a:cubicBezTo>
                    <a:pt x="120" y="300"/>
                    <a:pt x="210" y="210"/>
                    <a:pt x="226" y="46"/>
                  </a:cubicBezTo>
                  <a:cubicBezTo>
                    <a:pt x="210" y="30"/>
                    <a:pt x="210" y="16"/>
                    <a:pt x="1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1519435" y="1773659"/>
              <a:ext cx="13176" cy="11250"/>
            </a:xfrm>
            <a:custGeom>
              <a:avLst/>
              <a:gdLst/>
              <a:ahLst/>
              <a:cxnLst/>
              <a:rect l="l" t="t" r="r" b="b"/>
              <a:pathLst>
                <a:path w="301" h="257" extrusionOk="0">
                  <a:moveTo>
                    <a:pt x="1" y="1"/>
                  </a:moveTo>
                  <a:cubicBezTo>
                    <a:pt x="76" y="137"/>
                    <a:pt x="151" y="241"/>
                    <a:pt x="301" y="257"/>
                  </a:cubicBezTo>
                  <a:cubicBezTo>
                    <a:pt x="226" y="107"/>
                    <a:pt x="15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2126613" y="1689527"/>
              <a:ext cx="13132" cy="7398"/>
            </a:xfrm>
            <a:custGeom>
              <a:avLst/>
              <a:gdLst/>
              <a:ahLst/>
              <a:cxnLst/>
              <a:rect l="l" t="t" r="r" b="b"/>
              <a:pathLst>
                <a:path w="300" h="169" extrusionOk="0">
                  <a:moveTo>
                    <a:pt x="248" y="0"/>
                  </a:moveTo>
                  <a:cubicBezTo>
                    <a:pt x="147" y="0"/>
                    <a:pt x="51" y="41"/>
                    <a:pt x="0" y="169"/>
                  </a:cubicBezTo>
                  <a:cubicBezTo>
                    <a:pt x="120" y="169"/>
                    <a:pt x="224" y="109"/>
                    <a:pt x="300" y="3"/>
                  </a:cubicBezTo>
                  <a:cubicBezTo>
                    <a:pt x="283" y="1"/>
                    <a:pt x="265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-2351827" y="1455953"/>
              <a:ext cx="9893" cy="7398"/>
            </a:xfrm>
            <a:custGeom>
              <a:avLst/>
              <a:gdLst/>
              <a:ahLst/>
              <a:cxnLst/>
              <a:rect l="l" t="t" r="r" b="b"/>
              <a:pathLst>
                <a:path w="226" h="169" extrusionOk="0">
                  <a:moveTo>
                    <a:pt x="226" y="0"/>
                  </a:moveTo>
                  <a:cubicBezTo>
                    <a:pt x="120" y="0"/>
                    <a:pt x="46" y="76"/>
                    <a:pt x="0" y="166"/>
                  </a:cubicBezTo>
                  <a:cubicBezTo>
                    <a:pt x="11" y="167"/>
                    <a:pt x="21" y="168"/>
                    <a:pt x="30" y="168"/>
                  </a:cubicBezTo>
                  <a:cubicBezTo>
                    <a:pt x="120" y="168"/>
                    <a:pt x="185" y="109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2383344" y="1427063"/>
              <a:ext cx="9936" cy="7310"/>
            </a:xfrm>
            <a:custGeom>
              <a:avLst/>
              <a:gdLst/>
              <a:ahLst/>
              <a:cxnLst/>
              <a:rect l="l" t="t" r="r" b="b"/>
              <a:pathLst>
                <a:path w="227" h="167" extrusionOk="0">
                  <a:moveTo>
                    <a:pt x="226" y="1"/>
                  </a:moveTo>
                  <a:cubicBezTo>
                    <a:pt x="106" y="1"/>
                    <a:pt x="31" y="60"/>
                    <a:pt x="1" y="166"/>
                  </a:cubicBezTo>
                  <a:cubicBezTo>
                    <a:pt x="91" y="166"/>
                    <a:pt x="166" y="106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1092032" y="1846542"/>
              <a:ext cx="9849" cy="4027"/>
            </a:xfrm>
            <a:custGeom>
              <a:avLst/>
              <a:gdLst/>
              <a:ahLst/>
              <a:cxnLst/>
              <a:rect l="l" t="t" r="r" b="b"/>
              <a:pathLst>
                <a:path w="225" h="92" extrusionOk="0">
                  <a:moveTo>
                    <a:pt x="60" y="0"/>
                  </a:moveTo>
                  <a:cubicBezTo>
                    <a:pt x="41" y="0"/>
                    <a:pt x="21" y="1"/>
                    <a:pt x="0" y="1"/>
                  </a:cubicBezTo>
                  <a:cubicBezTo>
                    <a:pt x="60" y="91"/>
                    <a:pt x="135" y="91"/>
                    <a:pt x="225" y="91"/>
                  </a:cubicBezTo>
                  <a:cubicBezTo>
                    <a:pt x="178" y="10"/>
                    <a:pt x="124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2271065" y="1788105"/>
              <a:ext cx="9236" cy="3983"/>
            </a:xfrm>
            <a:custGeom>
              <a:avLst/>
              <a:gdLst/>
              <a:ahLst/>
              <a:cxnLst/>
              <a:rect l="l" t="t" r="r" b="b"/>
              <a:pathLst>
                <a:path w="211" h="91" extrusionOk="0">
                  <a:moveTo>
                    <a:pt x="50" y="0"/>
                  </a:moveTo>
                  <a:cubicBezTo>
                    <a:pt x="34" y="0"/>
                    <a:pt x="17" y="1"/>
                    <a:pt x="1" y="1"/>
                  </a:cubicBezTo>
                  <a:cubicBezTo>
                    <a:pt x="45" y="91"/>
                    <a:pt x="135" y="76"/>
                    <a:pt x="211" y="91"/>
                  </a:cubicBezTo>
                  <a:cubicBezTo>
                    <a:pt x="175" y="9"/>
                    <a:pt x="112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1494484" y="1671274"/>
              <a:ext cx="4684" cy="11206"/>
            </a:xfrm>
            <a:custGeom>
              <a:avLst/>
              <a:gdLst/>
              <a:ahLst/>
              <a:cxnLst/>
              <a:rect l="l" t="t" r="r" b="b"/>
              <a:pathLst>
                <a:path w="107" h="256" extrusionOk="0">
                  <a:moveTo>
                    <a:pt x="16" y="0"/>
                  </a:moveTo>
                  <a:cubicBezTo>
                    <a:pt x="16" y="90"/>
                    <a:pt x="1" y="196"/>
                    <a:pt x="91" y="256"/>
                  </a:cubicBezTo>
                  <a:cubicBezTo>
                    <a:pt x="91" y="166"/>
                    <a:pt x="106" y="60"/>
                    <a:pt x="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-1513481" y="1755318"/>
              <a:ext cx="3983" cy="11206"/>
            </a:xfrm>
            <a:custGeom>
              <a:avLst/>
              <a:gdLst/>
              <a:ahLst/>
              <a:cxnLst/>
              <a:rect l="l" t="t" r="r" b="b"/>
              <a:pathLst>
                <a:path w="91" h="256" extrusionOk="0">
                  <a:moveTo>
                    <a:pt x="15" y="0"/>
                  </a:moveTo>
                  <a:cubicBezTo>
                    <a:pt x="15" y="90"/>
                    <a:pt x="0" y="196"/>
                    <a:pt x="90" y="256"/>
                  </a:cubicBezTo>
                  <a:cubicBezTo>
                    <a:pt x="90" y="166"/>
                    <a:pt x="90" y="60"/>
                    <a:pt x="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-2349200" y="1499945"/>
              <a:ext cx="4640" cy="11206"/>
            </a:xfrm>
            <a:custGeom>
              <a:avLst/>
              <a:gdLst/>
              <a:ahLst/>
              <a:cxnLst/>
              <a:rect l="l" t="t" r="r" b="b"/>
              <a:pathLst>
                <a:path w="106" h="256" extrusionOk="0">
                  <a:moveTo>
                    <a:pt x="90" y="1"/>
                  </a:moveTo>
                  <a:lnTo>
                    <a:pt x="90" y="1"/>
                  </a:lnTo>
                  <a:cubicBezTo>
                    <a:pt x="0" y="61"/>
                    <a:pt x="16" y="165"/>
                    <a:pt x="16" y="255"/>
                  </a:cubicBezTo>
                  <a:cubicBezTo>
                    <a:pt x="106" y="195"/>
                    <a:pt x="90" y="9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-1146530" y="1492723"/>
              <a:ext cx="5953" cy="7266"/>
            </a:xfrm>
            <a:custGeom>
              <a:avLst/>
              <a:gdLst/>
              <a:ahLst/>
              <a:cxnLst/>
              <a:rect l="l" t="t" r="r" b="b"/>
              <a:pathLst>
                <a:path w="136" h="166" extrusionOk="0">
                  <a:moveTo>
                    <a:pt x="136" y="0"/>
                  </a:moveTo>
                  <a:cubicBezTo>
                    <a:pt x="46" y="0"/>
                    <a:pt x="0" y="60"/>
                    <a:pt x="0" y="166"/>
                  </a:cubicBezTo>
                  <a:lnTo>
                    <a:pt x="60" y="166"/>
                  </a:lnTo>
                  <a:cubicBezTo>
                    <a:pt x="90" y="136"/>
                    <a:pt x="120" y="106"/>
                    <a:pt x="136" y="76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-1992098" y="1868647"/>
              <a:ext cx="6610" cy="3546"/>
            </a:xfrm>
            <a:custGeom>
              <a:avLst/>
              <a:gdLst/>
              <a:ahLst/>
              <a:cxnLst/>
              <a:rect l="l" t="t" r="r" b="b"/>
              <a:pathLst>
                <a:path w="151" h="81" extrusionOk="0">
                  <a:moveTo>
                    <a:pt x="41" y="1"/>
                  </a:moveTo>
                  <a:cubicBezTo>
                    <a:pt x="28" y="1"/>
                    <a:pt x="14" y="3"/>
                    <a:pt x="1" y="6"/>
                  </a:cubicBezTo>
                  <a:cubicBezTo>
                    <a:pt x="46" y="66"/>
                    <a:pt x="91" y="81"/>
                    <a:pt x="151" y="81"/>
                  </a:cubicBezTo>
                  <a:cubicBezTo>
                    <a:pt x="128" y="23"/>
                    <a:pt x="86" y="1"/>
                    <a:pt x="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2309804" y="1496006"/>
              <a:ext cx="3327" cy="7923"/>
            </a:xfrm>
            <a:custGeom>
              <a:avLst/>
              <a:gdLst/>
              <a:ahLst/>
              <a:cxnLst/>
              <a:rect l="l" t="t" r="r" b="b"/>
              <a:pathLst>
                <a:path w="76" h="181" extrusionOk="0">
                  <a:moveTo>
                    <a:pt x="0" y="1"/>
                  </a:moveTo>
                  <a:cubicBezTo>
                    <a:pt x="0" y="75"/>
                    <a:pt x="16" y="135"/>
                    <a:pt x="76" y="181"/>
                  </a:cubicBezTo>
                  <a:cubicBezTo>
                    <a:pt x="76" y="105"/>
                    <a:pt x="60" y="4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1860122" y="1846586"/>
              <a:ext cx="7266" cy="3458"/>
            </a:xfrm>
            <a:custGeom>
              <a:avLst/>
              <a:gdLst/>
              <a:ahLst/>
              <a:cxnLst/>
              <a:rect l="l" t="t" r="r" b="b"/>
              <a:pathLst>
                <a:path w="166" h="79" extrusionOk="0">
                  <a:moveTo>
                    <a:pt x="165" y="0"/>
                  </a:moveTo>
                  <a:cubicBezTo>
                    <a:pt x="105" y="0"/>
                    <a:pt x="45" y="15"/>
                    <a:pt x="1" y="75"/>
                  </a:cubicBezTo>
                  <a:cubicBezTo>
                    <a:pt x="14" y="77"/>
                    <a:pt x="26" y="79"/>
                    <a:pt x="38" y="79"/>
                  </a:cubicBezTo>
                  <a:cubicBezTo>
                    <a:pt x="91" y="79"/>
                    <a:pt x="129" y="50"/>
                    <a:pt x="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1149813" y="1499945"/>
              <a:ext cx="3327" cy="7266"/>
            </a:xfrm>
            <a:custGeom>
              <a:avLst/>
              <a:gdLst/>
              <a:ahLst/>
              <a:cxnLst/>
              <a:rect l="l" t="t" r="r" b="b"/>
              <a:pathLst>
                <a:path w="76" h="166" extrusionOk="0">
                  <a:moveTo>
                    <a:pt x="75" y="1"/>
                  </a:moveTo>
                  <a:lnTo>
                    <a:pt x="75" y="1"/>
                  </a:lnTo>
                  <a:cubicBezTo>
                    <a:pt x="15" y="45"/>
                    <a:pt x="1" y="105"/>
                    <a:pt x="1" y="165"/>
                  </a:cubicBezTo>
                  <a:cubicBezTo>
                    <a:pt x="61" y="135"/>
                    <a:pt x="75" y="75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1188552" y="1503228"/>
              <a:ext cx="6610" cy="3983"/>
            </a:xfrm>
            <a:custGeom>
              <a:avLst/>
              <a:gdLst/>
              <a:ahLst/>
              <a:cxnLst/>
              <a:rect l="l" t="t" r="r" b="b"/>
              <a:pathLst>
                <a:path w="151" h="91" extrusionOk="0">
                  <a:moveTo>
                    <a:pt x="150" y="0"/>
                  </a:moveTo>
                  <a:lnTo>
                    <a:pt x="150" y="0"/>
                  </a:lnTo>
                  <a:cubicBezTo>
                    <a:pt x="90" y="16"/>
                    <a:pt x="30" y="30"/>
                    <a:pt x="0" y="90"/>
                  </a:cubicBezTo>
                  <a:cubicBezTo>
                    <a:pt x="60" y="90"/>
                    <a:pt x="120" y="76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1075661" y="1842646"/>
              <a:ext cx="5997" cy="3983"/>
            </a:xfrm>
            <a:custGeom>
              <a:avLst/>
              <a:gdLst/>
              <a:ahLst/>
              <a:cxnLst/>
              <a:rect l="l" t="t" r="r" b="b"/>
              <a:pathLst>
                <a:path w="137" h="91" extrusionOk="0">
                  <a:moveTo>
                    <a:pt x="1" y="0"/>
                  </a:moveTo>
                  <a:cubicBezTo>
                    <a:pt x="16" y="75"/>
                    <a:pt x="76" y="90"/>
                    <a:pt x="136" y="90"/>
                  </a:cubicBezTo>
                  <a:cubicBezTo>
                    <a:pt x="106" y="30"/>
                    <a:pt x="6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-1487217" y="1842646"/>
              <a:ext cx="3283" cy="7923"/>
            </a:xfrm>
            <a:custGeom>
              <a:avLst/>
              <a:gdLst/>
              <a:ahLst/>
              <a:cxnLst/>
              <a:rect l="l" t="t" r="r" b="b"/>
              <a:pathLst>
                <a:path w="75" h="181" extrusionOk="0">
                  <a:moveTo>
                    <a:pt x="75" y="0"/>
                  </a:moveTo>
                  <a:lnTo>
                    <a:pt x="75" y="0"/>
                  </a:lnTo>
                  <a:cubicBezTo>
                    <a:pt x="15" y="45"/>
                    <a:pt x="0" y="105"/>
                    <a:pt x="0" y="180"/>
                  </a:cubicBezTo>
                  <a:cubicBezTo>
                    <a:pt x="60" y="135"/>
                    <a:pt x="75" y="75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-1178703" y="1507168"/>
              <a:ext cx="3327" cy="7266"/>
            </a:xfrm>
            <a:custGeom>
              <a:avLst/>
              <a:gdLst/>
              <a:ahLst/>
              <a:cxnLst/>
              <a:rect l="l" t="t" r="r" b="b"/>
              <a:pathLst>
                <a:path w="76" h="166" extrusionOk="0">
                  <a:moveTo>
                    <a:pt x="75" y="0"/>
                  </a:moveTo>
                  <a:cubicBezTo>
                    <a:pt x="15" y="46"/>
                    <a:pt x="1" y="106"/>
                    <a:pt x="1" y="166"/>
                  </a:cubicBezTo>
                  <a:cubicBezTo>
                    <a:pt x="61" y="136"/>
                    <a:pt x="75" y="76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464893" y="1799310"/>
              <a:ext cx="3283" cy="7222"/>
            </a:xfrm>
            <a:custGeom>
              <a:avLst/>
              <a:gdLst/>
              <a:ahLst/>
              <a:cxnLst/>
              <a:rect l="l" t="t" r="r" b="b"/>
              <a:pathLst>
                <a:path w="75" h="165" extrusionOk="0">
                  <a:moveTo>
                    <a:pt x="74" y="0"/>
                  </a:moveTo>
                  <a:cubicBezTo>
                    <a:pt x="14" y="30"/>
                    <a:pt x="0" y="90"/>
                    <a:pt x="0" y="165"/>
                  </a:cubicBezTo>
                  <a:cubicBezTo>
                    <a:pt x="60" y="135"/>
                    <a:pt x="74" y="60"/>
                    <a:pt x="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2274348" y="1800142"/>
              <a:ext cx="6610" cy="4596"/>
            </a:xfrm>
            <a:custGeom>
              <a:avLst/>
              <a:gdLst/>
              <a:ahLst/>
              <a:cxnLst/>
              <a:rect l="l" t="t" r="r" b="b"/>
              <a:pathLst>
                <a:path w="151" h="105" extrusionOk="0">
                  <a:moveTo>
                    <a:pt x="75" y="0"/>
                  </a:moveTo>
                  <a:cubicBezTo>
                    <a:pt x="49" y="0"/>
                    <a:pt x="23" y="19"/>
                    <a:pt x="0" y="56"/>
                  </a:cubicBezTo>
                  <a:lnTo>
                    <a:pt x="0" y="71"/>
                  </a:lnTo>
                  <a:cubicBezTo>
                    <a:pt x="23" y="94"/>
                    <a:pt x="45" y="105"/>
                    <a:pt x="68" y="105"/>
                  </a:cubicBezTo>
                  <a:cubicBezTo>
                    <a:pt x="90" y="105"/>
                    <a:pt x="113" y="94"/>
                    <a:pt x="136" y="71"/>
                  </a:cubicBezTo>
                  <a:lnTo>
                    <a:pt x="150" y="56"/>
                  </a:lnTo>
                  <a:cubicBezTo>
                    <a:pt x="128" y="19"/>
                    <a:pt x="102" y="0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1509542" y="1766481"/>
              <a:ext cx="3283" cy="7222"/>
            </a:xfrm>
            <a:custGeom>
              <a:avLst/>
              <a:gdLst/>
              <a:ahLst/>
              <a:cxnLst/>
              <a:rect l="l" t="t" r="r" b="b"/>
              <a:pathLst>
                <a:path w="75" h="165" extrusionOk="0">
                  <a:moveTo>
                    <a:pt x="0" y="1"/>
                  </a:moveTo>
                  <a:cubicBezTo>
                    <a:pt x="0" y="61"/>
                    <a:pt x="15" y="135"/>
                    <a:pt x="75" y="165"/>
                  </a:cubicBezTo>
                  <a:cubicBezTo>
                    <a:pt x="75" y="91"/>
                    <a:pt x="60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1879163" y="1547220"/>
              <a:ext cx="3327" cy="7222"/>
            </a:xfrm>
            <a:custGeom>
              <a:avLst/>
              <a:gdLst/>
              <a:ahLst/>
              <a:cxnLst/>
              <a:rect l="l" t="t" r="r" b="b"/>
              <a:pathLst>
                <a:path w="76" h="165" extrusionOk="0">
                  <a:moveTo>
                    <a:pt x="0" y="1"/>
                  </a:moveTo>
                  <a:cubicBezTo>
                    <a:pt x="0" y="75"/>
                    <a:pt x="16" y="135"/>
                    <a:pt x="76" y="165"/>
                  </a:cubicBezTo>
                  <a:cubicBezTo>
                    <a:pt x="76" y="105"/>
                    <a:pt x="60" y="4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1872597" y="1568844"/>
              <a:ext cx="3327" cy="7923"/>
            </a:xfrm>
            <a:custGeom>
              <a:avLst/>
              <a:gdLst/>
              <a:ahLst/>
              <a:cxnLst/>
              <a:rect l="l" t="t" r="r" b="b"/>
              <a:pathLst>
                <a:path w="76" h="181" extrusionOk="0">
                  <a:moveTo>
                    <a:pt x="0" y="1"/>
                  </a:moveTo>
                  <a:cubicBezTo>
                    <a:pt x="0" y="76"/>
                    <a:pt x="16" y="136"/>
                    <a:pt x="76" y="181"/>
                  </a:cubicBezTo>
                  <a:cubicBezTo>
                    <a:pt x="76" y="106"/>
                    <a:pt x="60" y="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2181155" y="1682436"/>
              <a:ext cx="3370" cy="7266"/>
            </a:xfrm>
            <a:custGeom>
              <a:avLst/>
              <a:gdLst/>
              <a:ahLst/>
              <a:cxnLst/>
              <a:rect l="l" t="t" r="r" b="b"/>
              <a:pathLst>
                <a:path w="77" h="166" extrusionOk="0">
                  <a:moveTo>
                    <a:pt x="1" y="1"/>
                  </a:moveTo>
                  <a:cubicBezTo>
                    <a:pt x="1" y="75"/>
                    <a:pt x="16" y="135"/>
                    <a:pt x="76" y="165"/>
                  </a:cubicBezTo>
                  <a:cubicBezTo>
                    <a:pt x="76" y="91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2213284" y="1675213"/>
              <a:ext cx="3283" cy="7266"/>
            </a:xfrm>
            <a:custGeom>
              <a:avLst/>
              <a:gdLst/>
              <a:ahLst/>
              <a:cxnLst/>
              <a:rect l="l" t="t" r="r" b="b"/>
              <a:pathLst>
                <a:path w="75" h="166" extrusionOk="0">
                  <a:moveTo>
                    <a:pt x="0" y="0"/>
                  </a:moveTo>
                  <a:cubicBezTo>
                    <a:pt x="0" y="76"/>
                    <a:pt x="15" y="136"/>
                    <a:pt x="60" y="166"/>
                  </a:cubicBezTo>
                  <a:cubicBezTo>
                    <a:pt x="75" y="90"/>
                    <a:pt x="60" y="3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1478025" y="1613493"/>
              <a:ext cx="3983" cy="7310"/>
            </a:xfrm>
            <a:custGeom>
              <a:avLst/>
              <a:gdLst/>
              <a:ahLst/>
              <a:cxnLst/>
              <a:rect l="l" t="t" r="r" b="b"/>
              <a:pathLst>
                <a:path w="91" h="167" extrusionOk="0">
                  <a:moveTo>
                    <a:pt x="0" y="1"/>
                  </a:moveTo>
                  <a:cubicBezTo>
                    <a:pt x="15" y="61"/>
                    <a:pt x="15" y="121"/>
                    <a:pt x="74" y="166"/>
                  </a:cubicBezTo>
                  <a:cubicBezTo>
                    <a:pt x="90" y="91"/>
                    <a:pt x="74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2216611" y="1668034"/>
              <a:ext cx="3370" cy="7222"/>
            </a:xfrm>
            <a:custGeom>
              <a:avLst/>
              <a:gdLst/>
              <a:ahLst/>
              <a:cxnLst/>
              <a:rect l="l" t="t" r="r" b="b"/>
              <a:pathLst>
                <a:path w="77" h="165" extrusionOk="0">
                  <a:moveTo>
                    <a:pt x="1" y="0"/>
                  </a:moveTo>
                  <a:cubicBezTo>
                    <a:pt x="1" y="60"/>
                    <a:pt x="16" y="120"/>
                    <a:pt x="76" y="164"/>
                  </a:cubicBezTo>
                  <a:cubicBezTo>
                    <a:pt x="76" y="90"/>
                    <a:pt x="61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1500349" y="1686375"/>
              <a:ext cx="3283" cy="3327"/>
            </a:xfrm>
            <a:custGeom>
              <a:avLst/>
              <a:gdLst/>
              <a:ahLst/>
              <a:cxnLst/>
              <a:rect l="l" t="t" r="r" b="b"/>
              <a:pathLst>
                <a:path w="75" h="76" extrusionOk="0">
                  <a:moveTo>
                    <a:pt x="0" y="1"/>
                  </a:moveTo>
                  <a:cubicBezTo>
                    <a:pt x="30" y="31"/>
                    <a:pt x="45" y="61"/>
                    <a:pt x="75" y="75"/>
                  </a:cubicBezTo>
                  <a:cubicBezTo>
                    <a:pt x="60" y="31"/>
                    <a:pt x="30" y="1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1497110" y="1689658"/>
              <a:ext cx="3370" cy="3983"/>
            </a:xfrm>
            <a:custGeom>
              <a:avLst/>
              <a:gdLst/>
              <a:ahLst/>
              <a:cxnLst/>
              <a:rect l="l" t="t" r="r" b="b"/>
              <a:pathLst>
                <a:path w="77" h="91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30"/>
                    <a:pt x="46" y="60"/>
                    <a:pt x="76" y="90"/>
                  </a:cubicBezTo>
                  <a:cubicBezTo>
                    <a:pt x="61" y="46"/>
                    <a:pt x="46" y="1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1872597" y="1543894"/>
              <a:ext cx="3327" cy="3370"/>
            </a:xfrm>
            <a:custGeom>
              <a:avLst/>
              <a:gdLst/>
              <a:ahLst/>
              <a:cxnLst/>
              <a:rect l="l" t="t" r="r" b="b"/>
              <a:pathLst>
                <a:path w="76" h="77" extrusionOk="0">
                  <a:moveTo>
                    <a:pt x="0" y="1"/>
                  </a:moveTo>
                  <a:cubicBezTo>
                    <a:pt x="16" y="31"/>
                    <a:pt x="46" y="47"/>
                    <a:pt x="76" y="77"/>
                  </a:cubicBezTo>
                  <a:cubicBezTo>
                    <a:pt x="46" y="47"/>
                    <a:pt x="16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1875880" y="1539998"/>
              <a:ext cx="3327" cy="3940"/>
            </a:xfrm>
            <a:custGeom>
              <a:avLst/>
              <a:gdLst/>
              <a:ahLst/>
              <a:cxnLst/>
              <a:rect l="l" t="t" r="r" b="b"/>
              <a:pathLst>
                <a:path w="76" h="90" extrusionOk="0">
                  <a:moveTo>
                    <a:pt x="1" y="0"/>
                  </a:moveTo>
                  <a:cubicBezTo>
                    <a:pt x="15" y="30"/>
                    <a:pt x="45" y="60"/>
                    <a:pt x="75" y="90"/>
                  </a:cubicBezTo>
                  <a:cubicBezTo>
                    <a:pt x="45" y="60"/>
                    <a:pt x="15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1506303" y="1773659"/>
              <a:ext cx="2670" cy="3370"/>
            </a:xfrm>
            <a:custGeom>
              <a:avLst/>
              <a:gdLst/>
              <a:ahLst/>
              <a:cxnLst/>
              <a:rect l="l" t="t" r="r" b="b"/>
              <a:pathLst>
                <a:path w="61" h="77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31"/>
                    <a:pt x="46" y="47"/>
                    <a:pt x="61" y="77"/>
                  </a:cubicBezTo>
                  <a:cubicBezTo>
                    <a:pt x="61" y="47"/>
                    <a:pt x="31" y="1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2351126" y="1485500"/>
              <a:ext cx="2626" cy="3327"/>
            </a:xfrm>
            <a:custGeom>
              <a:avLst/>
              <a:gdLst/>
              <a:ahLst/>
              <a:cxnLst/>
              <a:rect l="l" t="t" r="r" b="b"/>
              <a:pathLst>
                <a:path w="60" h="76" extrusionOk="0">
                  <a:moveTo>
                    <a:pt x="60" y="1"/>
                  </a:moveTo>
                  <a:lnTo>
                    <a:pt x="60" y="1"/>
                  </a:lnTo>
                  <a:cubicBezTo>
                    <a:pt x="30" y="15"/>
                    <a:pt x="0" y="31"/>
                    <a:pt x="0" y="75"/>
                  </a:cubicBezTo>
                  <a:cubicBezTo>
                    <a:pt x="14" y="45"/>
                    <a:pt x="44" y="15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2287480" y="1448774"/>
              <a:ext cx="3983" cy="3940"/>
            </a:xfrm>
            <a:custGeom>
              <a:avLst/>
              <a:gdLst/>
              <a:ahLst/>
              <a:cxnLst/>
              <a:rect l="l" t="t" r="r" b="b"/>
              <a:pathLst>
                <a:path w="91" h="90" extrusionOk="0">
                  <a:moveTo>
                    <a:pt x="90" y="9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1181986" y="1514390"/>
              <a:ext cx="3327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76" y="1"/>
                  </a:moveTo>
                  <a:cubicBezTo>
                    <a:pt x="46" y="31"/>
                    <a:pt x="30" y="61"/>
                    <a:pt x="0" y="91"/>
                  </a:cubicBezTo>
                  <a:cubicBezTo>
                    <a:pt x="30" y="61"/>
                    <a:pt x="46" y="3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1082227" y="1809816"/>
              <a:ext cx="2670" cy="3983"/>
            </a:xfrm>
            <a:custGeom>
              <a:avLst/>
              <a:gdLst/>
              <a:ahLst/>
              <a:cxnLst/>
              <a:rect l="l" t="t" r="r" b="b"/>
              <a:pathLst>
                <a:path w="61" h="91" extrusionOk="0">
                  <a:moveTo>
                    <a:pt x="1" y="0"/>
                  </a:moveTo>
                  <a:cubicBezTo>
                    <a:pt x="16" y="30"/>
                    <a:pt x="46" y="60"/>
                    <a:pt x="61" y="90"/>
                  </a:cubicBezTo>
                  <a:cubicBezTo>
                    <a:pt x="46" y="60"/>
                    <a:pt x="16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1088793" y="1817695"/>
              <a:ext cx="3370" cy="3283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76" y="7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1866031" y="1842646"/>
              <a:ext cx="2670" cy="3983"/>
            </a:xfrm>
            <a:custGeom>
              <a:avLst/>
              <a:gdLst/>
              <a:ahLst/>
              <a:cxnLst/>
              <a:rect l="l" t="t" r="r" b="b"/>
              <a:pathLst>
                <a:path w="61" h="91" extrusionOk="0">
                  <a:moveTo>
                    <a:pt x="60" y="0"/>
                  </a:moveTo>
                  <a:cubicBezTo>
                    <a:pt x="46" y="30"/>
                    <a:pt x="16" y="60"/>
                    <a:pt x="0" y="90"/>
                  </a:cubicBezTo>
                  <a:cubicBezTo>
                    <a:pt x="16" y="60"/>
                    <a:pt x="46" y="3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162945" y="1503228"/>
              <a:ext cx="3327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1" y="90"/>
                  </a:moveTo>
                  <a:cubicBezTo>
                    <a:pt x="31" y="60"/>
                    <a:pt x="61" y="30"/>
                    <a:pt x="75" y="0"/>
                  </a:cubicBezTo>
                  <a:cubicBezTo>
                    <a:pt x="61" y="30"/>
                    <a:pt x="31" y="60"/>
                    <a:pt x="1" y="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175420" y="1503885"/>
              <a:ext cx="3327" cy="3327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76" y="1"/>
                  </a:moveTo>
                  <a:cubicBezTo>
                    <a:pt x="46" y="31"/>
                    <a:pt x="30" y="61"/>
                    <a:pt x="0" y="75"/>
                  </a:cubicBezTo>
                  <a:cubicBezTo>
                    <a:pt x="30" y="61"/>
                    <a:pt x="46" y="3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1181986" y="1500602"/>
              <a:ext cx="3327" cy="3327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0" y="76"/>
                  </a:moveTo>
                  <a:cubicBezTo>
                    <a:pt x="30" y="46"/>
                    <a:pt x="46" y="16"/>
                    <a:pt x="76" y="0"/>
                  </a:cubicBezTo>
                  <a:cubicBezTo>
                    <a:pt x="46" y="16"/>
                    <a:pt x="30" y="46"/>
                    <a:pt x="0" y="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1069708" y="1846586"/>
              <a:ext cx="3283" cy="3283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0" y="0"/>
                  </a:moveTo>
                  <a:lnTo>
                    <a:pt x="75" y="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480651" y="1850525"/>
              <a:ext cx="2670" cy="3283"/>
            </a:xfrm>
            <a:custGeom>
              <a:avLst/>
              <a:gdLst/>
              <a:ahLst/>
              <a:cxnLst/>
              <a:rect l="l" t="t" r="r" b="b"/>
              <a:pathLst>
                <a:path w="61" h="75" extrusionOk="0">
                  <a:moveTo>
                    <a:pt x="0" y="75"/>
                  </a:moveTo>
                  <a:cubicBezTo>
                    <a:pt x="15" y="45"/>
                    <a:pt x="45" y="15"/>
                    <a:pt x="60" y="0"/>
                  </a:cubicBezTo>
                  <a:cubicBezTo>
                    <a:pt x="45" y="15"/>
                    <a:pt x="15" y="45"/>
                    <a:pt x="0" y="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017881" y="1857091"/>
              <a:ext cx="2670" cy="4596"/>
            </a:xfrm>
            <a:custGeom>
              <a:avLst/>
              <a:gdLst/>
              <a:ahLst/>
              <a:cxnLst/>
              <a:rect l="l" t="t" r="r" b="b"/>
              <a:pathLst>
                <a:path w="61" h="105" extrusionOk="0">
                  <a:moveTo>
                    <a:pt x="0" y="0"/>
                  </a:moveTo>
                  <a:cubicBezTo>
                    <a:pt x="16" y="45"/>
                    <a:pt x="46" y="75"/>
                    <a:pt x="60" y="105"/>
                  </a:cubicBezTo>
                  <a:cubicBezTo>
                    <a:pt x="46" y="75"/>
                    <a:pt x="16" y="4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1995337" y="1864970"/>
              <a:ext cx="3283" cy="3983"/>
            </a:xfrm>
            <a:custGeom>
              <a:avLst/>
              <a:gdLst/>
              <a:ahLst/>
              <a:cxnLst/>
              <a:rect l="l" t="t" r="r" b="b"/>
              <a:pathLst>
                <a:path w="75" h="91" extrusionOk="0">
                  <a:moveTo>
                    <a:pt x="0" y="0"/>
                  </a:moveTo>
                  <a:cubicBezTo>
                    <a:pt x="30" y="30"/>
                    <a:pt x="60" y="60"/>
                    <a:pt x="75" y="90"/>
                  </a:cubicBezTo>
                  <a:cubicBezTo>
                    <a:pt x="60" y="60"/>
                    <a:pt x="30" y="3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1146530" y="1481560"/>
              <a:ext cx="3327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0" y="91"/>
                  </a:moveTo>
                  <a:cubicBezTo>
                    <a:pt x="30" y="61"/>
                    <a:pt x="46" y="31"/>
                    <a:pt x="76" y="1"/>
                  </a:cubicBezTo>
                  <a:cubicBezTo>
                    <a:pt x="46" y="31"/>
                    <a:pt x="30" y="61"/>
                    <a:pt x="0" y="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1015254" y="1883355"/>
              <a:ext cx="3370" cy="3283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76" y="74"/>
                  </a:moveTo>
                  <a:cubicBezTo>
                    <a:pt x="60" y="44"/>
                    <a:pt x="30" y="30"/>
                    <a:pt x="0" y="0"/>
                  </a:cubicBezTo>
                  <a:cubicBezTo>
                    <a:pt x="30" y="30"/>
                    <a:pt x="60" y="44"/>
                    <a:pt x="76" y="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1150470" y="1485500"/>
              <a:ext cx="3983" cy="3983"/>
            </a:xfrm>
            <a:custGeom>
              <a:avLst/>
              <a:gdLst/>
              <a:ahLst/>
              <a:cxnLst/>
              <a:rect l="l" t="t" r="r" b="b"/>
              <a:pathLst>
                <a:path w="91" h="91" extrusionOk="0">
                  <a:moveTo>
                    <a:pt x="16" y="1"/>
                  </a:moveTo>
                  <a:cubicBezTo>
                    <a:pt x="16" y="1"/>
                    <a:pt x="16" y="15"/>
                    <a:pt x="0" y="31"/>
                  </a:cubicBezTo>
                  <a:cubicBezTo>
                    <a:pt x="0" y="45"/>
                    <a:pt x="0" y="61"/>
                    <a:pt x="16" y="75"/>
                  </a:cubicBezTo>
                  <a:lnTo>
                    <a:pt x="16" y="91"/>
                  </a:lnTo>
                  <a:cubicBezTo>
                    <a:pt x="46" y="61"/>
                    <a:pt x="60" y="3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11927" y="1886594"/>
              <a:ext cx="3283" cy="3983"/>
            </a:xfrm>
            <a:custGeom>
              <a:avLst/>
              <a:gdLst/>
              <a:ahLst/>
              <a:cxnLst/>
              <a:rect l="l" t="t" r="r" b="b"/>
              <a:pathLst>
                <a:path w="75" h="91" extrusionOk="0">
                  <a:moveTo>
                    <a:pt x="74" y="90"/>
                  </a:moveTo>
                  <a:cubicBezTo>
                    <a:pt x="60" y="60"/>
                    <a:pt x="30" y="30"/>
                    <a:pt x="0" y="0"/>
                  </a:cubicBezTo>
                  <a:cubicBezTo>
                    <a:pt x="30" y="30"/>
                    <a:pt x="60" y="60"/>
                    <a:pt x="74" y="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1072334" y="1828201"/>
              <a:ext cx="5909" cy="7222"/>
            </a:xfrm>
            <a:custGeom>
              <a:avLst/>
              <a:gdLst/>
              <a:ahLst/>
              <a:cxnLst/>
              <a:rect l="l" t="t" r="r" b="b"/>
              <a:pathLst>
                <a:path w="135" h="165" extrusionOk="0">
                  <a:moveTo>
                    <a:pt x="75" y="0"/>
                  </a:moveTo>
                  <a:cubicBezTo>
                    <a:pt x="45" y="30"/>
                    <a:pt x="15" y="60"/>
                    <a:pt x="0" y="90"/>
                  </a:cubicBezTo>
                  <a:cubicBezTo>
                    <a:pt x="30" y="150"/>
                    <a:pt x="75" y="165"/>
                    <a:pt x="135" y="165"/>
                  </a:cubicBezTo>
                  <a:cubicBezTo>
                    <a:pt x="135" y="105"/>
                    <a:pt x="120" y="45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76274" y="1828201"/>
              <a:ext cx="3283" cy="3983"/>
            </a:xfrm>
            <a:custGeom>
              <a:avLst/>
              <a:gdLst/>
              <a:ahLst/>
              <a:cxnLst/>
              <a:rect l="l" t="t" r="r" b="b"/>
              <a:pathLst>
                <a:path w="75" h="91" extrusionOk="0">
                  <a:moveTo>
                    <a:pt x="0" y="0"/>
                  </a:moveTo>
                  <a:cubicBezTo>
                    <a:pt x="30" y="30"/>
                    <a:pt x="60" y="60"/>
                    <a:pt x="75" y="90"/>
                  </a:cubicBezTo>
                  <a:cubicBezTo>
                    <a:pt x="60" y="60"/>
                    <a:pt x="30" y="3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1066469" y="1835380"/>
              <a:ext cx="1357" cy="1795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9"/>
                    <a:pt x="20" y="40"/>
                    <a:pt x="25" y="40"/>
                  </a:cubicBezTo>
                  <a:cubicBezTo>
                    <a:pt x="29" y="40"/>
                    <a:pt x="31" y="36"/>
                    <a:pt x="31" y="31"/>
                  </a:cubicBezTo>
                  <a:cubicBezTo>
                    <a:pt x="31" y="16"/>
                    <a:pt x="16" y="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1168855" y="1489440"/>
              <a:ext cx="3327" cy="3327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76" y="1"/>
                  </a:moveTo>
                  <a:cubicBezTo>
                    <a:pt x="46" y="31"/>
                    <a:pt x="16" y="45"/>
                    <a:pt x="0" y="75"/>
                  </a:cubicBezTo>
                  <a:cubicBezTo>
                    <a:pt x="16" y="45"/>
                    <a:pt x="46" y="3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1153096" y="1485500"/>
              <a:ext cx="3327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76" y="1"/>
                  </a:moveTo>
                  <a:cubicBezTo>
                    <a:pt x="60" y="31"/>
                    <a:pt x="30" y="61"/>
                    <a:pt x="0" y="91"/>
                  </a:cubicBezTo>
                  <a:cubicBezTo>
                    <a:pt x="30" y="91"/>
                    <a:pt x="46" y="91"/>
                    <a:pt x="76" y="75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1823352" y="1857704"/>
              <a:ext cx="2014" cy="1357"/>
            </a:xfrm>
            <a:custGeom>
              <a:avLst/>
              <a:gdLst/>
              <a:ahLst/>
              <a:cxnLst/>
              <a:rect l="l" t="t" r="r" b="b"/>
              <a:pathLst>
                <a:path w="46" h="31" extrusionOk="0">
                  <a:moveTo>
                    <a:pt x="45" y="1"/>
                  </a:moveTo>
                  <a:lnTo>
                    <a:pt x="45" y="1"/>
                  </a:lnTo>
                  <a:cubicBezTo>
                    <a:pt x="15" y="16"/>
                    <a:pt x="1" y="16"/>
                    <a:pt x="31" y="31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2341978" y="1463176"/>
              <a:ext cx="3327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75" y="1"/>
                  </a:moveTo>
                  <a:cubicBezTo>
                    <a:pt x="45" y="31"/>
                    <a:pt x="31" y="61"/>
                    <a:pt x="1" y="91"/>
                  </a:cubicBezTo>
                  <a:cubicBezTo>
                    <a:pt x="31" y="61"/>
                    <a:pt x="45" y="3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2345261" y="1467115"/>
              <a:ext cx="3327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76" y="1"/>
                  </a:moveTo>
                  <a:cubicBezTo>
                    <a:pt x="60" y="31"/>
                    <a:pt x="30" y="61"/>
                    <a:pt x="0" y="91"/>
                  </a:cubicBezTo>
                  <a:cubicBezTo>
                    <a:pt x="30" y="61"/>
                    <a:pt x="60" y="3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1143904" y="1496006"/>
              <a:ext cx="3327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0" y="91"/>
                  </a:moveTo>
                  <a:cubicBezTo>
                    <a:pt x="30" y="61"/>
                    <a:pt x="60" y="31"/>
                    <a:pt x="76" y="1"/>
                  </a:cubicBezTo>
                  <a:cubicBezTo>
                    <a:pt x="60" y="31"/>
                    <a:pt x="30" y="61"/>
                    <a:pt x="0" y="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2007857" y="1813537"/>
              <a:ext cx="16502" cy="11031"/>
            </a:xfrm>
            <a:custGeom>
              <a:avLst/>
              <a:gdLst/>
              <a:ahLst/>
              <a:cxnLst/>
              <a:rect l="l" t="t" r="r" b="b"/>
              <a:pathLst>
                <a:path w="377" h="252" extrusionOk="0">
                  <a:moveTo>
                    <a:pt x="283" y="0"/>
                  </a:moveTo>
                  <a:cubicBezTo>
                    <a:pt x="189" y="0"/>
                    <a:pt x="95" y="25"/>
                    <a:pt x="1" y="95"/>
                  </a:cubicBezTo>
                  <a:cubicBezTo>
                    <a:pt x="13" y="222"/>
                    <a:pt x="87" y="251"/>
                    <a:pt x="168" y="251"/>
                  </a:cubicBezTo>
                  <a:cubicBezTo>
                    <a:pt x="192" y="251"/>
                    <a:pt x="217" y="249"/>
                    <a:pt x="241" y="245"/>
                  </a:cubicBezTo>
                  <a:cubicBezTo>
                    <a:pt x="376" y="230"/>
                    <a:pt x="376" y="125"/>
                    <a:pt x="361" y="5"/>
                  </a:cubicBezTo>
                  <a:cubicBezTo>
                    <a:pt x="335" y="2"/>
                    <a:pt x="309" y="0"/>
                    <a:pt x="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2278944" y="1803250"/>
              <a:ext cx="16415" cy="17115"/>
            </a:xfrm>
            <a:custGeom>
              <a:avLst/>
              <a:gdLst/>
              <a:ahLst/>
              <a:cxnLst/>
              <a:rect l="l" t="t" r="r" b="b"/>
              <a:pathLst>
                <a:path w="375" h="391" extrusionOk="0">
                  <a:moveTo>
                    <a:pt x="105" y="0"/>
                  </a:moveTo>
                  <a:cubicBezTo>
                    <a:pt x="1" y="135"/>
                    <a:pt x="91" y="255"/>
                    <a:pt x="105" y="390"/>
                  </a:cubicBezTo>
                  <a:cubicBezTo>
                    <a:pt x="255" y="300"/>
                    <a:pt x="375" y="21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9" name="Google Shape;409;p34"/>
          <p:cNvGrpSpPr/>
          <p:nvPr/>
        </p:nvGrpSpPr>
        <p:grpSpPr>
          <a:xfrm>
            <a:off x="476270" y="2870887"/>
            <a:ext cx="1118975" cy="1118155"/>
            <a:chOff x="186275" y="1898162"/>
            <a:chExt cx="1348163" cy="1347175"/>
          </a:xfrm>
        </p:grpSpPr>
        <p:sp>
          <p:nvSpPr>
            <p:cNvPr id="410" name="Google Shape;410;p34"/>
            <p:cNvSpPr/>
            <p:nvPr/>
          </p:nvSpPr>
          <p:spPr>
            <a:xfrm>
              <a:off x="186275" y="1898162"/>
              <a:ext cx="1348163" cy="1347175"/>
            </a:xfrm>
            <a:custGeom>
              <a:avLst/>
              <a:gdLst/>
              <a:ahLst/>
              <a:cxnLst/>
              <a:rect l="l" t="t" r="r" b="b"/>
              <a:pathLst>
                <a:path w="21822" h="21806" extrusionOk="0">
                  <a:moveTo>
                    <a:pt x="10904" y="0"/>
                  </a:moveTo>
                  <a:cubicBezTo>
                    <a:pt x="4889" y="0"/>
                    <a:pt x="0" y="4875"/>
                    <a:pt x="0" y="10904"/>
                  </a:cubicBezTo>
                  <a:cubicBezTo>
                    <a:pt x="0" y="16917"/>
                    <a:pt x="4889" y="21806"/>
                    <a:pt x="10904" y="21806"/>
                  </a:cubicBezTo>
                  <a:cubicBezTo>
                    <a:pt x="16933" y="21806"/>
                    <a:pt x="21822" y="16917"/>
                    <a:pt x="21822" y="10904"/>
                  </a:cubicBezTo>
                  <a:cubicBezTo>
                    <a:pt x="21822" y="4875"/>
                    <a:pt x="16933" y="0"/>
                    <a:pt x="1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268752" y="1979652"/>
              <a:ext cx="1183211" cy="1183272"/>
            </a:xfrm>
            <a:custGeom>
              <a:avLst/>
              <a:gdLst/>
              <a:ahLst/>
              <a:cxnLst/>
              <a:rect l="l" t="t" r="r" b="b"/>
              <a:pathLst>
                <a:path w="19152" h="19153" extrusionOk="0">
                  <a:moveTo>
                    <a:pt x="9569" y="181"/>
                  </a:moveTo>
                  <a:cubicBezTo>
                    <a:pt x="10843" y="181"/>
                    <a:pt x="12073" y="436"/>
                    <a:pt x="13228" y="931"/>
                  </a:cubicBezTo>
                  <a:cubicBezTo>
                    <a:pt x="14352" y="1396"/>
                    <a:pt x="15358" y="2071"/>
                    <a:pt x="16212" y="2940"/>
                  </a:cubicBezTo>
                  <a:cubicBezTo>
                    <a:pt x="17082" y="3796"/>
                    <a:pt x="17757" y="4800"/>
                    <a:pt x="18237" y="5925"/>
                  </a:cubicBezTo>
                  <a:cubicBezTo>
                    <a:pt x="18717" y="7080"/>
                    <a:pt x="18971" y="8309"/>
                    <a:pt x="18971" y="9585"/>
                  </a:cubicBezTo>
                  <a:cubicBezTo>
                    <a:pt x="18971" y="10844"/>
                    <a:pt x="18717" y="12074"/>
                    <a:pt x="18237" y="13244"/>
                  </a:cubicBezTo>
                  <a:cubicBezTo>
                    <a:pt x="17757" y="14354"/>
                    <a:pt x="17082" y="15358"/>
                    <a:pt x="16212" y="16228"/>
                  </a:cubicBezTo>
                  <a:cubicBezTo>
                    <a:pt x="15358" y="17083"/>
                    <a:pt x="14352" y="17757"/>
                    <a:pt x="13228" y="18237"/>
                  </a:cubicBezTo>
                  <a:cubicBezTo>
                    <a:pt x="12073" y="18733"/>
                    <a:pt x="10843" y="18973"/>
                    <a:pt x="9569" y="18973"/>
                  </a:cubicBezTo>
                  <a:cubicBezTo>
                    <a:pt x="8309" y="18973"/>
                    <a:pt x="7079" y="18733"/>
                    <a:pt x="5924" y="18237"/>
                  </a:cubicBezTo>
                  <a:cubicBezTo>
                    <a:pt x="4800" y="17757"/>
                    <a:pt x="3794" y="17083"/>
                    <a:pt x="2940" y="16228"/>
                  </a:cubicBezTo>
                  <a:cubicBezTo>
                    <a:pt x="2070" y="15358"/>
                    <a:pt x="1395" y="14354"/>
                    <a:pt x="915" y="13244"/>
                  </a:cubicBezTo>
                  <a:cubicBezTo>
                    <a:pt x="435" y="12074"/>
                    <a:pt x="181" y="10844"/>
                    <a:pt x="181" y="9585"/>
                  </a:cubicBezTo>
                  <a:cubicBezTo>
                    <a:pt x="181" y="8309"/>
                    <a:pt x="435" y="7080"/>
                    <a:pt x="915" y="5925"/>
                  </a:cubicBezTo>
                  <a:cubicBezTo>
                    <a:pt x="1395" y="4800"/>
                    <a:pt x="2070" y="3796"/>
                    <a:pt x="2940" y="2940"/>
                  </a:cubicBezTo>
                  <a:cubicBezTo>
                    <a:pt x="3794" y="2071"/>
                    <a:pt x="4800" y="1396"/>
                    <a:pt x="5924" y="931"/>
                  </a:cubicBezTo>
                  <a:cubicBezTo>
                    <a:pt x="7079" y="436"/>
                    <a:pt x="8309" y="181"/>
                    <a:pt x="9569" y="181"/>
                  </a:cubicBezTo>
                  <a:close/>
                  <a:moveTo>
                    <a:pt x="9569" y="1"/>
                  </a:moveTo>
                  <a:cubicBezTo>
                    <a:pt x="8279" y="1"/>
                    <a:pt x="7034" y="256"/>
                    <a:pt x="5850" y="766"/>
                  </a:cubicBezTo>
                  <a:cubicBezTo>
                    <a:pt x="4710" y="1246"/>
                    <a:pt x="3690" y="1936"/>
                    <a:pt x="2805" y="2806"/>
                  </a:cubicBezTo>
                  <a:cubicBezTo>
                    <a:pt x="1920" y="3690"/>
                    <a:pt x="1230" y="4710"/>
                    <a:pt x="751" y="5850"/>
                  </a:cubicBezTo>
                  <a:cubicBezTo>
                    <a:pt x="255" y="7035"/>
                    <a:pt x="1" y="8295"/>
                    <a:pt x="1" y="9585"/>
                  </a:cubicBezTo>
                  <a:cubicBezTo>
                    <a:pt x="1" y="10874"/>
                    <a:pt x="255" y="12134"/>
                    <a:pt x="751" y="13304"/>
                  </a:cubicBezTo>
                  <a:cubicBezTo>
                    <a:pt x="1230" y="14444"/>
                    <a:pt x="1920" y="15478"/>
                    <a:pt x="2805" y="16348"/>
                  </a:cubicBezTo>
                  <a:cubicBezTo>
                    <a:pt x="3690" y="17233"/>
                    <a:pt x="4710" y="17923"/>
                    <a:pt x="5850" y="18403"/>
                  </a:cubicBezTo>
                  <a:cubicBezTo>
                    <a:pt x="7034" y="18897"/>
                    <a:pt x="8279" y="19153"/>
                    <a:pt x="9569" y="19153"/>
                  </a:cubicBezTo>
                  <a:cubicBezTo>
                    <a:pt x="10873" y="19153"/>
                    <a:pt x="12118" y="18897"/>
                    <a:pt x="13302" y="18403"/>
                  </a:cubicBezTo>
                  <a:cubicBezTo>
                    <a:pt x="14442" y="17923"/>
                    <a:pt x="15462" y="17233"/>
                    <a:pt x="16348" y="16348"/>
                  </a:cubicBezTo>
                  <a:cubicBezTo>
                    <a:pt x="17217" y="15478"/>
                    <a:pt x="17907" y="14444"/>
                    <a:pt x="18402" y="13304"/>
                  </a:cubicBezTo>
                  <a:cubicBezTo>
                    <a:pt x="18897" y="12134"/>
                    <a:pt x="19151" y="10874"/>
                    <a:pt x="19151" y="9585"/>
                  </a:cubicBezTo>
                  <a:cubicBezTo>
                    <a:pt x="19151" y="8295"/>
                    <a:pt x="18897" y="7035"/>
                    <a:pt x="18402" y="5850"/>
                  </a:cubicBezTo>
                  <a:cubicBezTo>
                    <a:pt x="17907" y="4710"/>
                    <a:pt x="17217" y="3690"/>
                    <a:pt x="16348" y="2806"/>
                  </a:cubicBezTo>
                  <a:cubicBezTo>
                    <a:pt x="15462" y="1936"/>
                    <a:pt x="14442" y="1246"/>
                    <a:pt x="13302" y="766"/>
                  </a:cubicBezTo>
                  <a:cubicBezTo>
                    <a:pt x="12118" y="256"/>
                    <a:pt x="10873" y="1"/>
                    <a:pt x="9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2" name="Google Shape;412;p34"/>
          <p:cNvGrpSpPr/>
          <p:nvPr/>
        </p:nvGrpSpPr>
        <p:grpSpPr>
          <a:xfrm>
            <a:off x="856408" y="3254130"/>
            <a:ext cx="358693" cy="351681"/>
            <a:chOff x="1490050" y="3805975"/>
            <a:chExt cx="491900" cy="482350"/>
          </a:xfrm>
        </p:grpSpPr>
        <p:sp>
          <p:nvSpPr>
            <p:cNvPr id="413" name="Google Shape;413;p34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16" name="Google Shape;1916;p50"/>
          <p:cNvSpPr txBox="1">
            <a:spLocks noGrp="1"/>
          </p:cNvSpPr>
          <p:nvPr/>
        </p:nvSpPr>
        <p:spPr>
          <a:xfrm>
            <a:off x="1979930" y="1595755"/>
            <a:ext cx="5581650" cy="1645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ancing Script"/>
              <a:buNone/>
              <a:defRPr sz="7050" b="0" i="0" u="none" strike="noStrike" cap="none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ancing Script"/>
              <a:buNone/>
              <a:defRPr sz="52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ancing Script"/>
              <a:buNone/>
              <a:defRPr sz="52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ancing Script"/>
              <a:buNone/>
              <a:defRPr sz="52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ancing Script"/>
              <a:buNone/>
              <a:defRPr sz="52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ancing Script"/>
              <a:buNone/>
              <a:defRPr sz="52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ancing Script"/>
              <a:buNone/>
              <a:defRPr sz="52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ancing Script"/>
              <a:buNone/>
              <a:defRPr sz="52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ancing Script"/>
              <a:buNone/>
              <a:defRPr sz="52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sz="6000" b="1" dirty="0" smtClean="0">
                <a:highlight>
                  <a:schemeClr val="dk2"/>
                </a:highlight>
                <a:latin typeface="Century Schoolbook" panose="02040604050505020304" pitchFamily="18" charset="0"/>
              </a:rPr>
              <a:t>OPERATION@PYTHON</a:t>
            </a:r>
            <a:endParaRPr sz="6000" b="1" dirty="0">
              <a:highlight>
                <a:schemeClr val="dk2"/>
              </a:highlight>
              <a:latin typeface="Century Schoolbook" panose="020406040505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 rot="20400000">
            <a:off x="6214110" y="4045585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 b="1">
                <a:latin typeface="Algerian" panose="04020705040A02060702" charset="0"/>
              </a:rPr>
              <a:t>沈愛希</a:t>
            </a:r>
            <a:endParaRPr lang="en-US" sz="4800" b="1">
              <a:latin typeface="Algerian" panose="04020705040A020607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4" name="Picture 123"/>
          <p:cNvPicPr/>
          <p:nvPr/>
        </p:nvPicPr>
        <p:blipFill>
          <a:blip r:embed="rId1"/>
          <a:stretch>
            <a:fillRect/>
          </a:stretch>
        </p:blipFill>
        <p:spPr>
          <a:xfrm>
            <a:off x="2123440" y="1924050"/>
            <a:ext cx="5480050" cy="226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68605" y="987425"/>
            <a:ext cx="87960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000" b="1" dirty="0">
                <a:latin typeface="Arial" panose="020B0604020202020204" pitchFamily="34" charset="0"/>
                <a:ea typeface="Dancing Script"/>
                <a:cs typeface="Arial" panose="020B0604020202020204" pitchFamily="34" charset="0"/>
                <a:sym typeface="Dancing Script"/>
              </a:rPr>
              <a:t>The upper() method returns the string in upper case:</a:t>
            </a:r>
            <a:endParaRPr lang="en-US" sz="2000" b="1" dirty="0">
              <a:latin typeface="Arial" panose="020B0604020202020204" pitchFamily="34" charset="0"/>
              <a:ea typeface="Dancing Script"/>
              <a:cs typeface="Arial" panose="020B0604020202020204" pitchFamily="34" charset="0"/>
              <a:sym typeface="Dancing Script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ea typeface="Dancing Script"/>
                <a:cs typeface="Arial" panose="020B0604020202020204" pitchFamily="34" charset="0"/>
                <a:sym typeface="Dancing Script"/>
              </a:rPr>
              <a:t>The lower() method returns the string in lower case</a:t>
            </a:r>
            <a:endParaRPr lang="en-US" sz="2000" b="1" dirty="0">
              <a:latin typeface="Arial" panose="020B0604020202020204" pitchFamily="34" charset="0"/>
              <a:ea typeface="Dancing Script"/>
              <a:cs typeface="Arial" panose="020B0604020202020204" pitchFamily="34" charset="0"/>
              <a:sym typeface="Dancing Scrip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15695" y="123825"/>
            <a:ext cx="71018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 b="1" u="sng" dirty="0" smtClean="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PYTHON – MODIFY STRINGS</a:t>
            </a:r>
            <a:endParaRPr lang="en-GB" sz="3600" b="1" u="sng" dirty="0" smtClean="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68260" y="3867785"/>
            <a:ext cx="120015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PH" altLang="en-US" sz="7200">
                <a:sym typeface="+mn-ea"/>
              </a:rPr>
              <a:t>08</a:t>
            </a:r>
            <a:endParaRPr lang="en-US" sz="7200"/>
          </a:p>
        </p:txBody>
      </p:sp>
      <p:pic>
        <p:nvPicPr>
          <p:cNvPr id="14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861695" y="2393315"/>
            <a:ext cx="2994025" cy="4790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7" name="Rounded Rectangle 6"/>
          <p:cNvSpPr/>
          <p:nvPr/>
        </p:nvSpPr>
        <p:spPr>
          <a:xfrm>
            <a:off x="7548245" y="3999230"/>
            <a:ext cx="1440180" cy="93662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" name="Picture 111"/>
          <p:cNvPicPr/>
          <p:nvPr/>
        </p:nvPicPr>
        <p:blipFill>
          <a:blip r:embed="rId1"/>
          <a:stretch>
            <a:fillRect/>
          </a:stretch>
        </p:blipFill>
        <p:spPr>
          <a:xfrm>
            <a:off x="899795" y="1491615"/>
            <a:ext cx="6718300" cy="381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5" name="Picture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1864995" y="2042160"/>
            <a:ext cx="4755515" cy="2646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11505" y="267335"/>
            <a:ext cx="77863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Remove Whitespace with strip() </a:t>
            </a:r>
            <a:r>
              <a:rPr lang="en-US" sz="18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method.</a:t>
            </a:r>
            <a:endParaRPr lang="en-US" sz="1800" b="1" dirty="0" smtClean="0"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  <a:p>
            <a:endParaRPr lang="en-US" sz="1800" b="1" dirty="0"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  <a:p>
            <a:r>
              <a:rPr lang="en-US" sz="1800" b="1" dirty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The strip() method removes any whitespace from the beginning or the end</a:t>
            </a:r>
            <a:endParaRPr lang="en-US" sz="1800"/>
          </a:p>
        </p:txBody>
      </p:sp>
      <p:sp>
        <p:nvSpPr>
          <p:cNvPr id="5" name="Text Box 4"/>
          <p:cNvSpPr txBox="1"/>
          <p:nvPr/>
        </p:nvSpPr>
        <p:spPr>
          <a:xfrm>
            <a:off x="7668260" y="3867785"/>
            <a:ext cx="120015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PH" altLang="en-US" sz="7200">
                <a:sym typeface="+mn-ea"/>
              </a:rPr>
              <a:t>09</a:t>
            </a:r>
            <a:endParaRPr lang="en-PH" altLang="en-US" sz="7200"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524115" y="3939540"/>
            <a:ext cx="1512570" cy="108013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683895" y="592455"/>
            <a:ext cx="6024880" cy="667385"/>
          </a:xfrm>
        </p:spPr>
        <p:txBody>
          <a:bodyPr/>
          <a:p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The replace()method replaces a string with another </a:t>
            </a:r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string</a:t>
            </a:r>
            <a:br>
              <a:rPr lang="en-US" sz="2000" b="1" dirty="0" smtClean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</a:br>
            <a:br>
              <a:rPr lang="en-US" sz="2000" b="1" dirty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</a:b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Separator</a:t>
            </a:r>
            <a:endParaRPr lang="en-US" sz="2000" b="1" dirty="0">
              <a:solidFill>
                <a:schemeClr val="accent4">
                  <a:lumMod val="10000"/>
                </a:schemeClr>
              </a:solidFill>
              <a:highlight>
                <a:schemeClr val="dk2"/>
              </a:highlight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127" name="Picture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4211955" y="1792605"/>
            <a:ext cx="3662045" cy="1518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484120" y="3499485"/>
            <a:ext cx="4100830" cy="151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23850" y="1792605"/>
            <a:ext cx="3703955" cy="151892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90" name="Google Shape;2190;p53"/>
          <p:cNvGrpSpPr/>
          <p:nvPr/>
        </p:nvGrpSpPr>
        <p:grpSpPr>
          <a:xfrm>
            <a:off x="7548880" y="-20320"/>
            <a:ext cx="1621790" cy="1852295"/>
            <a:chOff x="6748824" y="1050541"/>
            <a:chExt cx="1659520" cy="1822456"/>
          </a:xfrm>
        </p:grpSpPr>
        <p:grpSp>
          <p:nvGrpSpPr>
            <p:cNvPr id="2191" name="Google Shape;2191;p53"/>
            <p:cNvGrpSpPr/>
            <p:nvPr/>
          </p:nvGrpSpPr>
          <p:grpSpPr>
            <a:xfrm rot="822247">
              <a:off x="6748824" y="1050541"/>
              <a:ext cx="1659520" cy="1822456"/>
              <a:chOff x="6277150" y="583233"/>
              <a:chExt cx="1659575" cy="1822517"/>
            </a:xfrm>
          </p:grpSpPr>
          <p:sp>
            <p:nvSpPr>
              <p:cNvPr id="2192" name="Google Shape;2192;p53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3" name="Google Shape;2193;p53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4" name="Google Shape;2194;p53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5" name="Google Shape;2195;p53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97" name="Google Shape;2197;p53"/>
            <p:cNvSpPr/>
            <p:nvPr/>
          </p:nvSpPr>
          <p:spPr>
            <a:xfrm rot="821932">
              <a:off x="6829449" y="1778004"/>
              <a:ext cx="1359266" cy="996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20204"/>
                <a:buNone/>
              </a:pPr>
              <a:endParaRPr sz="1500" b="1" dirty="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 rot="840000">
            <a:off x="7592695" y="406400"/>
            <a:ext cx="131318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PH" altLang="en-US" sz="8000">
                <a:sym typeface="+mn-ea"/>
              </a:rPr>
              <a:t>10</a:t>
            </a:r>
            <a:endParaRPr lang="en-PH" altLang="en-US" sz="80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23850" y="915670"/>
            <a:ext cx="8653145" cy="532130"/>
          </a:xfrm>
        </p:spPr>
        <p:txBody>
          <a:bodyPr/>
          <a:p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ea typeface="Dancing Script"/>
                <a:cs typeface="Arial" panose="020B0604020202020204" pitchFamily="34" charset="0"/>
                <a:sym typeface="Dancing Script"/>
              </a:rPr>
              <a:t>String Concatenation: To concatenate, or combine, two strings you can use the + operator.</a:t>
            </a:r>
            <a:b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ea typeface="Dancing Script"/>
                <a:cs typeface="Arial" panose="020B0604020202020204" pitchFamily="34" charset="0"/>
                <a:sym typeface="Dancing Script"/>
              </a:rPr>
            </a:br>
            <a:endParaRPr lang="en-US" b="1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  <a:ea typeface="Dancing Script"/>
              <a:cs typeface="Arial" panose="020B0604020202020204" pitchFamily="34" charset="0"/>
              <a:sym typeface="Dancing Script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885" y="1707515"/>
            <a:ext cx="5277485" cy="2794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90" name="Google Shape;2190;p53"/>
          <p:cNvGrpSpPr/>
          <p:nvPr/>
        </p:nvGrpSpPr>
        <p:grpSpPr>
          <a:xfrm rot="20760000">
            <a:off x="7579360" y="3583305"/>
            <a:ext cx="1478280" cy="1579245"/>
            <a:chOff x="6748824" y="1050541"/>
            <a:chExt cx="1659520" cy="1822456"/>
          </a:xfrm>
        </p:grpSpPr>
        <p:grpSp>
          <p:nvGrpSpPr>
            <p:cNvPr id="2191" name="Google Shape;2191;p53"/>
            <p:cNvGrpSpPr/>
            <p:nvPr/>
          </p:nvGrpSpPr>
          <p:grpSpPr>
            <a:xfrm rot="822247">
              <a:off x="6748824" y="1050541"/>
              <a:ext cx="1659520" cy="1822456"/>
              <a:chOff x="6277150" y="583233"/>
              <a:chExt cx="1659575" cy="1822517"/>
            </a:xfrm>
          </p:grpSpPr>
          <p:sp>
            <p:nvSpPr>
              <p:cNvPr id="2192" name="Google Shape;2192;p53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3" name="Google Shape;2193;p53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4" name="Google Shape;2194;p53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5" name="Google Shape;2195;p53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97" name="Google Shape;2197;p53"/>
            <p:cNvSpPr/>
            <p:nvPr/>
          </p:nvSpPr>
          <p:spPr>
            <a:xfrm rot="821932">
              <a:off x="6829449" y="1778004"/>
              <a:ext cx="1359266" cy="996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20204"/>
                <a:buNone/>
              </a:pPr>
              <a:endParaRPr sz="1500" b="1" dirty="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7668260" y="3944620"/>
            <a:ext cx="120015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PH" altLang="en-US" sz="7200" b="1">
                <a:sym typeface="+mn-ea"/>
              </a:rPr>
              <a:t>11</a:t>
            </a:r>
            <a:endParaRPr lang="en-PH" altLang="en-US" sz="72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chemeClr val="accent4">
                    <a:lumMod val="10000"/>
                  </a:schemeClr>
                </a:solidFill>
              </a:rPr>
              <a:t>Python - Format - Strings</a:t>
            </a:r>
            <a:endParaRPr lang="en-PH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32" name="Pictur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1764030" y="1301115"/>
            <a:ext cx="5420995" cy="151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467360" y="2906395"/>
            <a:ext cx="6105525" cy="174561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76" name="Google Shape;676;p38"/>
          <p:cNvGrpSpPr/>
          <p:nvPr/>
        </p:nvGrpSpPr>
        <p:grpSpPr>
          <a:xfrm rot="0">
            <a:off x="6732270" y="3478530"/>
            <a:ext cx="2242185" cy="1631950"/>
            <a:chOff x="-714425" y="2551513"/>
            <a:chExt cx="1904760" cy="1218714"/>
          </a:xfrm>
        </p:grpSpPr>
        <p:sp>
          <p:nvSpPr>
            <p:cNvPr id="677" name="Google Shape;677;p38"/>
            <p:cNvSpPr/>
            <p:nvPr/>
          </p:nvSpPr>
          <p:spPr>
            <a:xfrm>
              <a:off x="-714425" y="2627058"/>
              <a:ext cx="1904760" cy="1143169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934414" y="2551513"/>
              <a:ext cx="138156" cy="335257"/>
            </a:xfrm>
            <a:custGeom>
              <a:avLst/>
              <a:gdLst/>
              <a:ahLst/>
              <a:cxnLst/>
              <a:rect l="l" t="t" r="r" b="b"/>
              <a:pathLst>
                <a:path w="2911" h="7064" extrusionOk="0">
                  <a:moveTo>
                    <a:pt x="1455" y="1"/>
                  </a:moveTo>
                  <a:cubicBezTo>
                    <a:pt x="645" y="1"/>
                    <a:pt x="1" y="661"/>
                    <a:pt x="1" y="1455"/>
                  </a:cubicBezTo>
                  <a:lnTo>
                    <a:pt x="1" y="1650"/>
                  </a:lnTo>
                  <a:lnTo>
                    <a:pt x="315" y="1650"/>
                  </a:lnTo>
                  <a:lnTo>
                    <a:pt x="315" y="1455"/>
                  </a:lnTo>
                  <a:cubicBezTo>
                    <a:pt x="315" y="841"/>
                    <a:pt x="825" y="331"/>
                    <a:pt x="1455" y="331"/>
                  </a:cubicBezTo>
                  <a:cubicBezTo>
                    <a:pt x="2070" y="331"/>
                    <a:pt x="2580" y="841"/>
                    <a:pt x="2580" y="1455"/>
                  </a:cubicBezTo>
                  <a:lnTo>
                    <a:pt x="2580" y="6150"/>
                  </a:lnTo>
                  <a:cubicBezTo>
                    <a:pt x="2580" y="6480"/>
                    <a:pt x="2310" y="6734"/>
                    <a:pt x="1995" y="6734"/>
                  </a:cubicBezTo>
                  <a:lnTo>
                    <a:pt x="1845" y="6734"/>
                  </a:lnTo>
                  <a:cubicBezTo>
                    <a:pt x="1515" y="6734"/>
                    <a:pt x="1261" y="6480"/>
                    <a:pt x="1261" y="6150"/>
                  </a:cubicBezTo>
                  <a:lnTo>
                    <a:pt x="1261" y="2115"/>
                  </a:lnTo>
                  <a:cubicBezTo>
                    <a:pt x="1261" y="2025"/>
                    <a:pt x="1185" y="1950"/>
                    <a:pt x="1095" y="1950"/>
                  </a:cubicBezTo>
                  <a:cubicBezTo>
                    <a:pt x="1005" y="1950"/>
                    <a:pt x="931" y="2025"/>
                    <a:pt x="931" y="2115"/>
                  </a:cubicBezTo>
                  <a:lnTo>
                    <a:pt x="931" y="6150"/>
                  </a:lnTo>
                  <a:cubicBezTo>
                    <a:pt x="931" y="6659"/>
                    <a:pt x="1335" y="7064"/>
                    <a:pt x="1845" y="7064"/>
                  </a:cubicBezTo>
                  <a:lnTo>
                    <a:pt x="1995" y="7064"/>
                  </a:lnTo>
                  <a:cubicBezTo>
                    <a:pt x="2490" y="7064"/>
                    <a:pt x="2910" y="6659"/>
                    <a:pt x="2910" y="6150"/>
                  </a:cubicBezTo>
                  <a:lnTo>
                    <a:pt x="2910" y="1455"/>
                  </a:lnTo>
                  <a:cubicBezTo>
                    <a:pt x="2910" y="661"/>
                    <a:pt x="2250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-626148" y="2905416"/>
              <a:ext cx="1749565" cy="8590"/>
            </a:xfrm>
            <a:custGeom>
              <a:avLst/>
              <a:gdLst/>
              <a:ahLst/>
              <a:cxnLst/>
              <a:rect l="l" t="t" r="r" b="b"/>
              <a:pathLst>
                <a:path w="36864" h="181" extrusionOk="0">
                  <a:moveTo>
                    <a:pt x="1" y="0"/>
                  </a:moveTo>
                  <a:lnTo>
                    <a:pt x="1" y="180"/>
                  </a:lnTo>
                  <a:lnTo>
                    <a:pt x="36863" y="180"/>
                  </a:lnTo>
                  <a:lnTo>
                    <a:pt x="36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-626148" y="3063414"/>
              <a:ext cx="1749565" cy="7831"/>
            </a:xfrm>
            <a:custGeom>
              <a:avLst/>
              <a:gdLst/>
              <a:ahLst/>
              <a:cxnLst/>
              <a:rect l="l" t="t" r="r" b="b"/>
              <a:pathLst>
                <a:path w="36864" h="165" extrusionOk="0">
                  <a:moveTo>
                    <a:pt x="1" y="1"/>
                  </a:moveTo>
                  <a:lnTo>
                    <a:pt x="1" y="165"/>
                  </a:lnTo>
                  <a:lnTo>
                    <a:pt x="36863" y="165"/>
                  </a:lnTo>
                  <a:lnTo>
                    <a:pt x="36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-626148" y="3220699"/>
              <a:ext cx="1749565" cy="8590"/>
            </a:xfrm>
            <a:custGeom>
              <a:avLst/>
              <a:gdLst/>
              <a:ahLst/>
              <a:cxnLst/>
              <a:rect l="l" t="t" r="r" b="b"/>
              <a:pathLst>
                <a:path w="36864" h="181" extrusionOk="0">
                  <a:moveTo>
                    <a:pt x="1" y="0"/>
                  </a:moveTo>
                  <a:lnTo>
                    <a:pt x="1" y="180"/>
                  </a:lnTo>
                  <a:lnTo>
                    <a:pt x="36863" y="180"/>
                  </a:lnTo>
                  <a:lnTo>
                    <a:pt x="36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-626148" y="3378697"/>
              <a:ext cx="1749565" cy="7926"/>
            </a:xfrm>
            <a:custGeom>
              <a:avLst/>
              <a:gdLst/>
              <a:ahLst/>
              <a:cxnLst/>
              <a:rect l="l" t="t" r="r" b="b"/>
              <a:pathLst>
                <a:path w="36864" h="167" extrusionOk="0">
                  <a:moveTo>
                    <a:pt x="1" y="1"/>
                  </a:moveTo>
                  <a:lnTo>
                    <a:pt x="1" y="166"/>
                  </a:lnTo>
                  <a:lnTo>
                    <a:pt x="36863" y="166"/>
                  </a:lnTo>
                  <a:lnTo>
                    <a:pt x="36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7393305" y="3796030"/>
            <a:ext cx="102997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PH" altLang="en-US" sz="6000" b="1">
                <a:sym typeface="+mn-ea"/>
              </a:rPr>
              <a:t>12</a:t>
            </a:r>
            <a:endParaRPr lang="en-PH" altLang="en-US" sz="6000" b="1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2" name="Google Shape;2222;p58"/>
          <p:cNvGrpSpPr/>
          <p:nvPr/>
        </p:nvGrpSpPr>
        <p:grpSpPr>
          <a:xfrm>
            <a:off x="1596463" y="431274"/>
            <a:ext cx="5955972" cy="923009"/>
            <a:chOff x="1444075" y="431274"/>
            <a:chExt cx="5955972" cy="923009"/>
          </a:xfrm>
        </p:grpSpPr>
        <p:sp>
          <p:nvSpPr>
            <p:cNvPr id="2223" name="Google Shape;2223;p58"/>
            <p:cNvSpPr/>
            <p:nvPr/>
          </p:nvSpPr>
          <p:spPr>
            <a:xfrm>
              <a:off x="1444075" y="431274"/>
              <a:ext cx="3112772" cy="923009"/>
            </a:xfrm>
            <a:custGeom>
              <a:avLst/>
              <a:gdLst/>
              <a:ahLst/>
              <a:cxnLst/>
              <a:rect l="l" t="t" r="r" b="b"/>
              <a:pathLst>
                <a:path w="37734" h="11189" extrusionOk="0">
                  <a:moveTo>
                    <a:pt x="25436" y="0"/>
                  </a:moveTo>
                  <a:lnTo>
                    <a:pt x="24956" y="180"/>
                  </a:lnTo>
                  <a:lnTo>
                    <a:pt x="24476" y="76"/>
                  </a:lnTo>
                  <a:lnTo>
                    <a:pt x="23996" y="150"/>
                  </a:lnTo>
                  <a:lnTo>
                    <a:pt x="23531" y="210"/>
                  </a:lnTo>
                  <a:lnTo>
                    <a:pt x="23051" y="180"/>
                  </a:lnTo>
                  <a:lnTo>
                    <a:pt x="22571" y="556"/>
                  </a:lnTo>
                  <a:lnTo>
                    <a:pt x="22091" y="226"/>
                  </a:lnTo>
                  <a:lnTo>
                    <a:pt x="21611" y="136"/>
                  </a:lnTo>
                  <a:lnTo>
                    <a:pt x="21147" y="316"/>
                  </a:lnTo>
                  <a:lnTo>
                    <a:pt x="20667" y="346"/>
                  </a:lnTo>
                  <a:lnTo>
                    <a:pt x="20187" y="660"/>
                  </a:lnTo>
                  <a:lnTo>
                    <a:pt x="19707" y="256"/>
                  </a:lnTo>
                  <a:lnTo>
                    <a:pt x="19227" y="720"/>
                  </a:lnTo>
                  <a:lnTo>
                    <a:pt x="18747" y="660"/>
                  </a:lnTo>
                  <a:lnTo>
                    <a:pt x="18282" y="600"/>
                  </a:lnTo>
                  <a:lnTo>
                    <a:pt x="17802" y="540"/>
                  </a:lnTo>
                  <a:lnTo>
                    <a:pt x="17322" y="90"/>
                  </a:lnTo>
                  <a:lnTo>
                    <a:pt x="16842" y="390"/>
                  </a:lnTo>
                  <a:lnTo>
                    <a:pt x="16362" y="630"/>
                  </a:lnTo>
                  <a:lnTo>
                    <a:pt x="15898" y="330"/>
                  </a:lnTo>
                  <a:lnTo>
                    <a:pt x="15418" y="450"/>
                  </a:lnTo>
                  <a:lnTo>
                    <a:pt x="14938" y="196"/>
                  </a:lnTo>
                  <a:lnTo>
                    <a:pt x="14458" y="570"/>
                  </a:lnTo>
                  <a:lnTo>
                    <a:pt x="13978" y="510"/>
                  </a:lnTo>
                  <a:lnTo>
                    <a:pt x="13513" y="346"/>
                  </a:lnTo>
                  <a:lnTo>
                    <a:pt x="13033" y="690"/>
                  </a:lnTo>
                  <a:lnTo>
                    <a:pt x="12553" y="510"/>
                  </a:lnTo>
                  <a:lnTo>
                    <a:pt x="12073" y="420"/>
                  </a:lnTo>
                  <a:lnTo>
                    <a:pt x="11593" y="360"/>
                  </a:lnTo>
                  <a:lnTo>
                    <a:pt x="11129" y="390"/>
                  </a:lnTo>
                  <a:lnTo>
                    <a:pt x="10649" y="720"/>
                  </a:lnTo>
                  <a:lnTo>
                    <a:pt x="10169" y="240"/>
                  </a:lnTo>
                  <a:lnTo>
                    <a:pt x="9689" y="496"/>
                  </a:lnTo>
                  <a:lnTo>
                    <a:pt x="9209" y="240"/>
                  </a:lnTo>
                  <a:lnTo>
                    <a:pt x="8744" y="496"/>
                  </a:lnTo>
                  <a:lnTo>
                    <a:pt x="8264" y="630"/>
                  </a:lnTo>
                  <a:lnTo>
                    <a:pt x="7784" y="570"/>
                  </a:lnTo>
                  <a:lnTo>
                    <a:pt x="7304" y="480"/>
                  </a:lnTo>
                  <a:lnTo>
                    <a:pt x="6840" y="346"/>
                  </a:lnTo>
                  <a:lnTo>
                    <a:pt x="6360" y="510"/>
                  </a:lnTo>
                  <a:lnTo>
                    <a:pt x="5880" y="346"/>
                  </a:lnTo>
                  <a:lnTo>
                    <a:pt x="5400" y="30"/>
                  </a:lnTo>
                  <a:lnTo>
                    <a:pt x="4934" y="166"/>
                  </a:lnTo>
                  <a:lnTo>
                    <a:pt x="4454" y="630"/>
                  </a:lnTo>
                  <a:lnTo>
                    <a:pt x="3974" y="196"/>
                  </a:lnTo>
                  <a:lnTo>
                    <a:pt x="3495" y="46"/>
                  </a:lnTo>
                  <a:lnTo>
                    <a:pt x="3015" y="106"/>
                  </a:lnTo>
                  <a:lnTo>
                    <a:pt x="2550" y="316"/>
                  </a:lnTo>
                  <a:lnTo>
                    <a:pt x="2070" y="316"/>
                  </a:lnTo>
                  <a:lnTo>
                    <a:pt x="1591" y="226"/>
                  </a:lnTo>
                  <a:lnTo>
                    <a:pt x="1111" y="360"/>
                  </a:lnTo>
                  <a:lnTo>
                    <a:pt x="121" y="76"/>
                  </a:lnTo>
                  <a:lnTo>
                    <a:pt x="1" y="106"/>
                  </a:lnTo>
                  <a:lnTo>
                    <a:pt x="1" y="1320"/>
                  </a:lnTo>
                  <a:lnTo>
                    <a:pt x="721" y="1396"/>
                  </a:lnTo>
                  <a:cubicBezTo>
                    <a:pt x="795" y="1170"/>
                    <a:pt x="991" y="1020"/>
                    <a:pt x="1215" y="1020"/>
                  </a:cubicBezTo>
                  <a:cubicBezTo>
                    <a:pt x="1515" y="1020"/>
                    <a:pt x="1741" y="1260"/>
                    <a:pt x="1741" y="1546"/>
                  </a:cubicBezTo>
                  <a:cubicBezTo>
                    <a:pt x="1741" y="1830"/>
                    <a:pt x="1515" y="2070"/>
                    <a:pt x="1215" y="2070"/>
                  </a:cubicBezTo>
                  <a:cubicBezTo>
                    <a:pt x="1035" y="2070"/>
                    <a:pt x="871" y="1965"/>
                    <a:pt x="781" y="1815"/>
                  </a:cubicBezTo>
                  <a:lnTo>
                    <a:pt x="331" y="1830"/>
                  </a:lnTo>
                  <a:lnTo>
                    <a:pt x="1" y="1905"/>
                  </a:lnTo>
                  <a:lnTo>
                    <a:pt x="1" y="3270"/>
                  </a:lnTo>
                  <a:lnTo>
                    <a:pt x="721" y="3345"/>
                  </a:lnTo>
                  <a:cubicBezTo>
                    <a:pt x="795" y="3120"/>
                    <a:pt x="991" y="2970"/>
                    <a:pt x="1215" y="2970"/>
                  </a:cubicBezTo>
                  <a:cubicBezTo>
                    <a:pt x="1515" y="2970"/>
                    <a:pt x="1741" y="3210"/>
                    <a:pt x="1741" y="3495"/>
                  </a:cubicBezTo>
                  <a:cubicBezTo>
                    <a:pt x="1741" y="3779"/>
                    <a:pt x="1515" y="4019"/>
                    <a:pt x="1215" y="4019"/>
                  </a:cubicBezTo>
                  <a:cubicBezTo>
                    <a:pt x="1035" y="4019"/>
                    <a:pt x="871" y="3915"/>
                    <a:pt x="781" y="3765"/>
                  </a:cubicBezTo>
                  <a:lnTo>
                    <a:pt x="331" y="3779"/>
                  </a:lnTo>
                  <a:lnTo>
                    <a:pt x="1" y="3855"/>
                  </a:lnTo>
                  <a:lnTo>
                    <a:pt x="1" y="5219"/>
                  </a:lnTo>
                  <a:lnTo>
                    <a:pt x="721" y="5295"/>
                  </a:lnTo>
                  <a:cubicBezTo>
                    <a:pt x="795" y="5085"/>
                    <a:pt x="991" y="4919"/>
                    <a:pt x="1215" y="4919"/>
                  </a:cubicBezTo>
                  <a:cubicBezTo>
                    <a:pt x="1515" y="4919"/>
                    <a:pt x="1741" y="5159"/>
                    <a:pt x="1741" y="5445"/>
                  </a:cubicBezTo>
                  <a:cubicBezTo>
                    <a:pt x="1741" y="5745"/>
                    <a:pt x="1515" y="5969"/>
                    <a:pt x="1215" y="5969"/>
                  </a:cubicBezTo>
                  <a:cubicBezTo>
                    <a:pt x="1035" y="5969"/>
                    <a:pt x="871" y="5879"/>
                    <a:pt x="781" y="5729"/>
                  </a:cubicBezTo>
                  <a:lnTo>
                    <a:pt x="331" y="5729"/>
                  </a:lnTo>
                  <a:lnTo>
                    <a:pt x="1" y="5805"/>
                  </a:lnTo>
                  <a:lnTo>
                    <a:pt x="1" y="7169"/>
                  </a:lnTo>
                  <a:lnTo>
                    <a:pt x="721" y="7244"/>
                  </a:lnTo>
                  <a:cubicBezTo>
                    <a:pt x="795" y="7034"/>
                    <a:pt x="991" y="6869"/>
                    <a:pt x="1215" y="6869"/>
                  </a:cubicBezTo>
                  <a:cubicBezTo>
                    <a:pt x="1515" y="6869"/>
                    <a:pt x="1741" y="7109"/>
                    <a:pt x="1741" y="7394"/>
                  </a:cubicBezTo>
                  <a:cubicBezTo>
                    <a:pt x="1741" y="7694"/>
                    <a:pt x="1515" y="7919"/>
                    <a:pt x="1215" y="7919"/>
                  </a:cubicBezTo>
                  <a:cubicBezTo>
                    <a:pt x="1035" y="7919"/>
                    <a:pt x="871" y="7829"/>
                    <a:pt x="781" y="7679"/>
                  </a:cubicBezTo>
                  <a:lnTo>
                    <a:pt x="331" y="7694"/>
                  </a:lnTo>
                  <a:lnTo>
                    <a:pt x="1" y="7754"/>
                  </a:lnTo>
                  <a:lnTo>
                    <a:pt x="1" y="9134"/>
                  </a:lnTo>
                  <a:lnTo>
                    <a:pt x="721" y="9194"/>
                  </a:lnTo>
                  <a:cubicBezTo>
                    <a:pt x="795" y="8984"/>
                    <a:pt x="991" y="8834"/>
                    <a:pt x="1215" y="8834"/>
                  </a:cubicBezTo>
                  <a:cubicBezTo>
                    <a:pt x="1515" y="8834"/>
                    <a:pt x="1741" y="9058"/>
                    <a:pt x="1741" y="9358"/>
                  </a:cubicBezTo>
                  <a:cubicBezTo>
                    <a:pt x="1741" y="9644"/>
                    <a:pt x="1515" y="9868"/>
                    <a:pt x="1215" y="9868"/>
                  </a:cubicBezTo>
                  <a:cubicBezTo>
                    <a:pt x="1035" y="9868"/>
                    <a:pt x="871" y="9778"/>
                    <a:pt x="781" y="9628"/>
                  </a:cubicBezTo>
                  <a:lnTo>
                    <a:pt x="331" y="9644"/>
                  </a:lnTo>
                  <a:lnTo>
                    <a:pt x="1" y="9704"/>
                  </a:lnTo>
                  <a:lnTo>
                    <a:pt x="1" y="10904"/>
                  </a:lnTo>
                  <a:lnTo>
                    <a:pt x="121" y="10874"/>
                  </a:lnTo>
                  <a:lnTo>
                    <a:pt x="1125" y="11084"/>
                  </a:lnTo>
                  <a:lnTo>
                    <a:pt x="1591" y="11114"/>
                  </a:lnTo>
                  <a:lnTo>
                    <a:pt x="2070" y="10454"/>
                  </a:lnTo>
                  <a:lnTo>
                    <a:pt x="2550" y="10558"/>
                  </a:lnTo>
                  <a:lnTo>
                    <a:pt x="3030" y="10724"/>
                  </a:lnTo>
                  <a:lnTo>
                    <a:pt x="3510" y="10934"/>
                  </a:lnTo>
                  <a:lnTo>
                    <a:pt x="3990" y="10724"/>
                  </a:lnTo>
                  <a:lnTo>
                    <a:pt x="4470" y="11024"/>
                  </a:lnTo>
                  <a:lnTo>
                    <a:pt x="4950" y="10574"/>
                  </a:lnTo>
                  <a:lnTo>
                    <a:pt x="5414" y="10994"/>
                  </a:lnTo>
                  <a:lnTo>
                    <a:pt x="5894" y="11038"/>
                  </a:lnTo>
                  <a:lnTo>
                    <a:pt x="6374" y="11128"/>
                  </a:lnTo>
                  <a:lnTo>
                    <a:pt x="6854" y="10528"/>
                  </a:lnTo>
                  <a:lnTo>
                    <a:pt x="7334" y="10888"/>
                  </a:lnTo>
                  <a:lnTo>
                    <a:pt x="7814" y="10544"/>
                  </a:lnTo>
                  <a:lnTo>
                    <a:pt x="8279" y="10904"/>
                  </a:lnTo>
                  <a:lnTo>
                    <a:pt x="8759" y="10648"/>
                  </a:lnTo>
                  <a:lnTo>
                    <a:pt x="9239" y="10724"/>
                  </a:lnTo>
                  <a:lnTo>
                    <a:pt x="9719" y="10738"/>
                  </a:lnTo>
                  <a:lnTo>
                    <a:pt x="10199" y="10708"/>
                  </a:lnTo>
                  <a:lnTo>
                    <a:pt x="10679" y="10708"/>
                  </a:lnTo>
                  <a:lnTo>
                    <a:pt x="11143" y="10994"/>
                  </a:lnTo>
                  <a:lnTo>
                    <a:pt x="11623" y="11144"/>
                  </a:lnTo>
                  <a:lnTo>
                    <a:pt x="12103" y="10754"/>
                  </a:lnTo>
                  <a:lnTo>
                    <a:pt x="12583" y="10724"/>
                  </a:lnTo>
                  <a:lnTo>
                    <a:pt x="13063" y="10828"/>
                  </a:lnTo>
                  <a:lnTo>
                    <a:pt x="13543" y="10844"/>
                  </a:lnTo>
                  <a:lnTo>
                    <a:pt x="14008" y="10978"/>
                  </a:lnTo>
                  <a:lnTo>
                    <a:pt x="14488" y="10634"/>
                  </a:lnTo>
                  <a:lnTo>
                    <a:pt x="14968" y="10738"/>
                  </a:lnTo>
                  <a:lnTo>
                    <a:pt x="15448" y="10664"/>
                  </a:lnTo>
                  <a:lnTo>
                    <a:pt x="15928" y="11144"/>
                  </a:lnTo>
                  <a:lnTo>
                    <a:pt x="16392" y="10648"/>
                  </a:lnTo>
                  <a:lnTo>
                    <a:pt x="16872" y="10874"/>
                  </a:lnTo>
                  <a:lnTo>
                    <a:pt x="17352" y="10918"/>
                  </a:lnTo>
                  <a:lnTo>
                    <a:pt x="17832" y="11128"/>
                  </a:lnTo>
                  <a:lnTo>
                    <a:pt x="18312" y="11054"/>
                  </a:lnTo>
                  <a:lnTo>
                    <a:pt x="18792" y="10904"/>
                  </a:lnTo>
                  <a:lnTo>
                    <a:pt x="19257" y="11188"/>
                  </a:lnTo>
                  <a:lnTo>
                    <a:pt x="19737" y="11054"/>
                  </a:lnTo>
                  <a:lnTo>
                    <a:pt x="20217" y="10768"/>
                  </a:lnTo>
                  <a:lnTo>
                    <a:pt x="20697" y="10768"/>
                  </a:lnTo>
                  <a:lnTo>
                    <a:pt x="21177" y="10738"/>
                  </a:lnTo>
                  <a:lnTo>
                    <a:pt x="21641" y="10724"/>
                  </a:lnTo>
                  <a:lnTo>
                    <a:pt x="22121" y="10934"/>
                  </a:lnTo>
                  <a:lnTo>
                    <a:pt x="22601" y="10994"/>
                  </a:lnTo>
                  <a:lnTo>
                    <a:pt x="23081" y="11068"/>
                  </a:lnTo>
                  <a:lnTo>
                    <a:pt x="23561" y="10888"/>
                  </a:lnTo>
                  <a:lnTo>
                    <a:pt x="24026" y="10768"/>
                  </a:lnTo>
                  <a:lnTo>
                    <a:pt x="24506" y="10978"/>
                  </a:lnTo>
                  <a:lnTo>
                    <a:pt x="24986" y="10814"/>
                  </a:lnTo>
                  <a:lnTo>
                    <a:pt x="25466" y="10618"/>
                  </a:lnTo>
                  <a:lnTo>
                    <a:pt x="25946" y="11144"/>
                  </a:lnTo>
                  <a:lnTo>
                    <a:pt x="26410" y="10798"/>
                  </a:lnTo>
                  <a:lnTo>
                    <a:pt x="26890" y="10798"/>
                  </a:lnTo>
                  <a:lnTo>
                    <a:pt x="27370" y="10724"/>
                  </a:lnTo>
                  <a:lnTo>
                    <a:pt x="27850" y="10708"/>
                  </a:lnTo>
                  <a:lnTo>
                    <a:pt x="28330" y="11008"/>
                  </a:lnTo>
                  <a:lnTo>
                    <a:pt x="28795" y="10844"/>
                  </a:lnTo>
                  <a:lnTo>
                    <a:pt x="29275" y="10754"/>
                  </a:lnTo>
                  <a:lnTo>
                    <a:pt x="29755" y="10754"/>
                  </a:lnTo>
                  <a:lnTo>
                    <a:pt x="30235" y="10978"/>
                  </a:lnTo>
                  <a:lnTo>
                    <a:pt x="30699" y="10648"/>
                  </a:lnTo>
                  <a:lnTo>
                    <a:pt x="31179" y="10498"/>
                  </a:lnTo>
                  <a:lnTo>
                    <a:pt x="31659" y="10754"/>
                  </a:lnTo>
                  <a:lnTo>
                    <a:pt x="32139" y="10574"/>
                  </a:lnTo>
                  <a:lnTo>
                    <a:pt x="32604" y="10454"/>
                  </a:lnTo>
                  <a:lnTo>
                    <a:pt x="33084" y="10604"/>
                  </a:lnTo>
                  <a:lnTo>
                    <a:pt x="33564" y="10814"/>
                  </a:lnTo>
                  <a:lnTo>
                    <a:pt x="34044" y="11144"/>
                  </a:lnTo>
                  <a:lnTo>
                    <a:pt x="34524" y="10724"/>
                  </a:lnTo>
                  <a:lnTo>
                    <a:pt x="34988" y="10798"/>
                  </a:lnTo>
                  <a:lnTo>
                    <a:pt x="35468" y="10948"/>
                  </a:lnTo>
                  <a:lnTo>
                    <a:pt x="35948" y="10484"/>
                  </a:lnTo>
                  <a:lnTo>
                    <a:pt x="36428" y="10708"/>
                  </a:lnTo>
                  <a:lnTo>
                    <a:pt x="36908" y="10844"/>
                  </a:lnTo>
                  <a:lnTo>
                    <a:pt x="37464" y="10888"/>
                  </a:lnTo>
                  <a:lnTo>
                    <a:pt x="37464" y="10888"/>
                  </a:lnTo>
                  <a:lnTo>
                    <a:pt x="37164" y="10348"/>
                  </a:lnTo>
                  <a:lnTo>
                    <a:pt x="37703" y="9868"/>
                  </a:lnTo>
                  <a:lnTo>
                    <a:pt x="37658" y="9388"/>
                  </a:lnTo>
                  <a:lnTo>
                    <a:pt x="37208" y="8908"/>
                  </a:lnTo>
                  <a:lnTo>
                    <a:pt x="37733" y="8429"/>
                  </a:lnTo>
                  <a:lnTo>
                    <a:pt x="37254" y="7964"/>
                  </a:lnTo>
                  <a:lnTo>
                    <a:pt x="37088" y="7484"/>
                  </a:lnTo>
                  <a:lnTo>
                    <a:pt x="37418" y="7004"/>
                  </a:lnTo>
                  <a:lnTo>
                    <a:pt x="37074" y="6539"/>
                  </a:lnTo>
                  <a:lnTo>
                    <a:pt x="37118" y="6059"/>
                  </a:lnTo>
                  <a:lnTo>
                    <a:pt x="37284" y="5579"/>
                  </a:lnTo>
                  <a:lnTo>
                    <a:pt x="37328" y="5115"/>
                  </a:lnTo>
                  <a:lnTo>
                    <a:pt x="37568" y="4635"/>
                  </a:lnTo>
                  <a:lnTo>
                    <a:pt x="37284" y="4155"/>
                  </a:lnTo>
                  <a:lnTo>
                    <a:pt x="37164" y="3689"/>
                  </a:lnTo>
                  <a:lnTo>
                    <a:pt x="37118" y="3210"/>
                  </a:lnTo>
                  <a:lnTo>
                    <a:pt x="37434" y="2730"/>
                  </a:lnTo>
                  <a:lnTo>
                    <a:pt x="37568" y="2265"/>
                  </a:lnTo>
                  <a:lnTo>
                    <a:pt x="37614" y="1785"/>
                  </a:lnTo>
                  <a:lnTo>
                    <a:pt x="37524" y="1306"/>
                  </a:lnTo>
                  <a:lnTo>
                    <a:pt x="37344" y="840"/>
                  </a:lnTo>
                  <a:lnTo>
                    <a:pt x="37568" y="166"/>
                  </a:lnTo>
                  <a:lnTo>
                    <a:pt x="36894" y="286"/>
                  </a:lnTo>
                  <a:lnTo>
                    <a:pt x="36414" y="226"/>
                  </a:lnTo>
                  <a:lnTo>
                    <a:pt x="35948" y="420"/>
                  </a:lnTo>
                  <a:lnTo>
                    <a:pt x="35468" y="676"/>
                  </a:lnTo>
                  <a:lnTo>
                    <a:pt x="34988" y="690"/>
                  </a:lnTo>
                  <a:lnTo>
                    <a:pt x="34509" y="450"/>
                  </a:lnTo>
                  <a:lnTo>
                    <a:pt x="34029" y="316"/>
                  </a:lnTo>
                  <a:lnTo>
                    <a:pt x="33549" y="496"/>
                  </a:lnTo>
                  <a:lnTo>
                    <a:pt x="33069" y="210"/>
                  </a:lnTo>
                  <a:lnTo>
                    <a:pt x="32589" y="166"/>
                  </a:lnTo>
                  <a:lnTo>
                    <a:pt x="32125" y="30"/>
                  </a:lnTo>
                  <a:lnTo>
                    <a:pt x="31645" y="106"/>
                  </a:lnTo>
                  <a:lnTo>
                    <a:pt x="31165" y="646"/>
                  </a:lnTo>
                  <a:lnTo>
                    <a:pt x="30685" y="660"/>
                  </a:lnTo>
                  <a:lnTo>
                    <a:pt x="30205" y="60"/>
                  </a:lnTo>
                  <a:lnTo>
                    <a:pt x="29725" y="256"/>
                  </a:lnTo>
                  <a:lnTo>
                    <a:pt x="29260" y="180"/>
                  </a:lnTo>
                  <a:lnTo>
                    <a:pt x="28780" y="616"/>
                  </a:lnTo>
                  <a:lnTo>
                    <a:pt x="28300" y="316"/>
                  </a:lnTo>
                  <a:lnTo>
                    <a:pt x="27820" y="90"/>
                  </a:lnTo>
                  <a:lnTo>
                    <a:pt x="27340" y="510"/>
                  </a:lnTo>
                  <a:lnTo>
                    <a:pt x="26860" y="646"/>
                  </a:lnTo>
                  <a:lnTo>
                    <a:pt x="26396" y="120"/>
                  </a:lnTo>
                  <a:lnTo>
                    <a:pt x="25916" y="136"/>
                  </a:lnTo>
                  <a:lnTo>
                    <a:pt x="25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58"/>
            <p:cNvSpPr/>
            <p:nvPr/>
          </p:nvSpPr>
          <p:spPr>
            <a:xfrm>
              <a:off x="4287275" y="431274"/>
              <a:ext cx="3112772" cy="923009"/>
            </a:xfrm>
            <a:custGeom>
              <a:avLst/>
              <a:gdLst/>
              <a:ahLst/>
              <a:cxnLst/>
              <a:rect l="l" t="t" r="r" b="b"/>
              <a:pathLst>
                <a:path w="37734" h="11189" extrusionOk="0">
                  <a:moveTo>
                    <a:pt x="25436" y="0"/>
                  </a:moveTo>
                  <a:lnTo>
                    <a:pt x="24956" y="180"/>
                  </a:lnTo>
                  <a:lnTo>
                    <a:pt x="24476" y="76"/>
                  </a:lnTo>
                  <a:lnTo>
                    <a:pt x="23996" y="150"/>
                  </a:lnTo>
                  <a:lnTo>
                    <a:pt x="23531" y="210"/>
                  </a:lnTo>
                  <a:lnTo>
                    <a:pt x="23051" y="180"/>
                  </a:lnTo>
                  <a:lnTo>
                    <a:pt x="22571" y="556"/>
                  </a:lnTo>
                  <a:lnTo>
                    <a:pt x="22091" y="226"/>
                  </a:lnTo>
                  <a:lnTo>
                    <a:pt x="21611" y="136"/>
                  </a:lnTo>
                  <a:lnTo>
                    <a:pt x="21147" y="316"/>
                  </a:lnTo>
                  <a:lnTo>
                    <a:pt x="20667" y="346"/>
                  </a:lnTo>
                  <a:lnTo>
                    <a:pt x="20187" y="660"/>
                  </a:lnTo>
                  <a:lnTo>
                    <a:pt x="19707" y="256"/>
                  </a:lnTo>
                  <a:lnTo>
                    <a:pt x="19227" y="720"/>
                  </a:lnTo>
                  <a:lnTo>
                    <a:pt x="18747" y="660"/>
                  </a:lnTo>
                  <a:lnTo>
                    <a:pt x="18282" y="600"/>
                  </a:lnTo>
                  <a:lnTo>
                    <a:pt x="17802" y="540"/>
                  </a:lnTo>
                  <a:lnTo>
                    <a:pt x="17322" y="90"/>
                  </a:lnTo>
                  <a:lnTo>
                    <a:pt x="16842" y="390"/>
                  </a:lnTo>
                  <a:lnTo>
                    <a:pt x="16362" y="630"/>
                  </a:lnTo>
                  <a:lnTo>
                    <a:pt x="15898" y="330"/>
                  </a:lnTo>
                  <a:lnTo>
                    <a:pt x="15418" y="450"/>
                  </a:lnTo>
                  <a:lnTo>
                    <a:pt x="14938" y="196"/>
                  </a:lnTo>
                  <a:lnTo>
                    <a:pt x="14458" y="570"/>
                  </a:lnTo>
                  <a:lnTo>
                    <a:pt x="13978" y="510"/>
                  </a:lnTo>
                  <a:lnTo>
                    <a:pt x="13513" y="346"/>
                  </a:lnTo>
                  <a:lnTo>
                    <a:pt x="13033" y="690"/>
                  </a:lnTo>
                  <a:lnTo>
                    <a:pt x="12553" y="510"/>
                  </a:lnTo>
                  <a:lnTo>
                    <a:pt x="12073" y="420"/>
                  </a:lnTo>
                  <a:lnTo>
                    <a:pt x="11593" y="360"/>
                  </a:lnTo>
                  <a:lnTo>
                    <a:pt x="11129" y="390"/>
                  </a:lnTo>
                  <a:lnTo>
                    <a:pt x="10649" y="720"/>
                  </a:lnTo>
                  <a:lnTo>
                    <a:pt x="10169" y="240"/>
                  </a:lnTo>
                  <a:lnTo>
                    <a:pt x="9689" y="496"/>
                  </a:lnTo>
                  <a:lnTo>
                    <a:pt x="9209" y="240"/>
                  </a:lnTo>
                  <a:lnTo>
                    <a:pt x="8744" y="496"/>
                  </a:lnTo>
                  <a:lnTo>
                    <a:pt x="8264" y="630"/>
                  </a:lnTo>
                  <a:lnTo>
                    <a:pt x="7784" y="570"/>
                  </a:lnTo>
                  <a:lnTo>
                    <a:pt x="7304" y="480"/>
                  </a:lnTo>
                  <a:lnTo>
                    <a:pt x="6840" y="346"/>
                  </a:lnTo>
                  <a:lnTo>
                    <a:pt x="6360" y="510"/>
                  </a:lnTo>
                  <a:lnTo>
                    <a:pt x="5880" y="346"/>
                  </a:lnTo>
                  <a:lnTo>
                    <a:pt x="5400" y="30"/>
                  </a:lnTo>
                  <a:lnTo>
                    <a:pt x="4934" y="166"/>
                  </a:lnTo>
                  <a:lnTo>
                    <a:pt x="4454" y="630"/>
                  </a:lnTo>
                  <a:lnTo>
                    <a:pt x="3974" y="196"/>
                  </a:lnTo>
                  <a:lnTo>
                    <a:pt x="3495" y="46"/>
                  </a:lnTo>
                  <a:lnTo>
                    <a:pt x="3015" y="106"/>
                  </a:lnTo>
                  <a:lnTo>
                    <a:pt x="2550" y="316"/>
                  </a:lnTo>
                  <a:lnTo>
                    <a:pt x="2070" y="316"/>
                  </a:lnTo>
                  <a:lnTo>
                    <a:pt x="1591" y="226"/>
                  </a:lnTo>
                  <a:lnTo>
                    <a:pt x="1111" y="360"/>
                  </a:lnTo>
                  <a:lnTo>
                    <a:pt x="121" y="76"/>
                  </a:lnTo>
                  <a:lnTo>
                    <a:pt x="1" y="106"/>
                  </a:lnTo>
                  <a:lnTo>
                    <a:pt x="1" y="1320"/>
                  </a:lnTo>
                  <a:lnTo>
                    <a:pt x="721" y="1396"/>
                  </a:lnTo>
                  <a:cubicBezTo>
                    <a:pt x="795" y="1170"/>
                    <a:pt x="991" y="1020"/>
                    <a:pt x="1215" y="1020"/>
                  </a:cubicBezTo>
                  <a:cubicBezTo>
                    <a:pt x="1515" y="1020"/>
                    <a:pt x="1741" y="1260"/>
                    <a:pt x="1741" y="1546"/>
                  </a:cubicBezTo>
                  <a:cubicBezTo>
                    <a:pt x="1741" y="1830"/>
                    <a:pt x="1515" y="2070"/>
                    <a:pt x="1215" y="2070"/>
                  </a:cubicBezTo>
                  <a:cubicBezTo>
                    <a:pt x="1035" y="2070"/>
                    <a:pt x="871" y="1965"/>
                    <a:pt x="781" y="1815"/>
                  </a:cubicBezTo>
                  <a:lnTo>
                    <a:pt x="331" y="1830"/>
                  </a:lnTo>
                  <a:lnTo>
                    <a:pt x="1" y="1905"/>
                  </a:lnTo>
                  <a:lnTo>
                    <a:pt x="1" y="3270"/>
                  </a:lnTo>
                  <a:lnTo>
                    <a:pt x="721" y="3345"/>
                  </a:lnTo>
                  <a:cubicBezTo>
                    <a:pt x="795" y="3120"/>
                    <a:pt x="991" y="2970"/>
                    <a:pt x="1215" y="2970"/>
                  </a:cubicBezTo>
                  <a:cubicBezTo>
                    <a:pt x="1515" y="2970"/>
                    <a:pt x="1741" y="3210"/>
                    <a:pt x="1741" y="3495"/>
                  </a:cubicBezTo>
                  <a:cubicBezTo>
                    <a:pt x="1741" y="3779"/>
                    <a:pt x="1515" y="4019"/>
                    <a:pt x="1215" y="4019"/>
                  </a:cubicBezTo>
                  <a:cubicBezTo>
                    <a:pt x="1035" y="4019"/>
                    <a:pt x="871" y="3915"/>
                    <a:pt x="781" y="3765"/>
                  </a:cubicBezTo>
                  <a:lnTo>
                    <a:pt x="331" y="3779"/>
                  </a:lnTo>
                  <a:lnTo>
                    <a:pt x="1" y="3855"/>
                  </a:lnTo>
                  <a:lnTo>
                    <a:pt x="1" y="5219"/>
                  </a:lnTo>
                  <a:lnTo>
                    <a:pt x="721" y="5295"/>
                  </a:lnTo>
                  <a:cubicBezTo>
                    <a:pt x="795" y="5085"/>
                    <a:pt x="991" y="4919"/>
                    <a:pt x="1215" y="4919"/>
                  </a:cubicBezTo>
                  <a:cubicBezTo>
                    <a:pt x="1515" y="4919"/>
                    <a:pt x="1741" y="5159"/>
                    <a:pt x="1741" y="5445"/>
                  </a:cubicBezTo>
                  <a:cubicBezTo>
                    <a:pt x="1741" y="5745"/>
                    <a:pt x="1515" y="5969"/>
                    <a:pt x="1215" y="5969"/>
                  </a:cubicBezTo>
                  <a:cubicBezTo>
                    <a:pt x="1035" y="5969"/>
                    <a:pt x="871" y="5879"/>
                    <a:pt x="781" y="5729"/>
                  </a:cubicBezTo>
                  <a:lnTo>
                    <a:pt x="331" y="5729"/>
                  </a:lnTo>
                  <a:lnTo>
                    <a:pt x="1" y="5805"/>
                  </a:lnTo>
                  <a:lnTo>
                    <a:pt x="1" y="7169"/>
                  </a:lnTo>
                  <a:lnTo>
                    <a:pt x="721" y="7244"/>
                  </a:lnTo>
                  <a:cubicBezTo>
                    <a:pt x="795" y="7034"/>
                    <a:pt x="991" y="6869"/>
                    <a:pt x="1215" y="6869"/>
                  </a:cubicBezTo>
                  <a:cubicBezTo>
                    <a:pt x="1515" y="6869"/>
                    <a:pt x="1741" y="7109"/>
                    <a:pt x="1741" y="7394"/>
                  </a:cubicBezTo>
                  <a:cubicBezTo>
                    <a:pt x="1741" y="7694"/>
                    <a:pt x="1515" y="7919"/>
                    <a:pt x="1215" y="7919"/>
                  </a:cubicBezTo>
                  <a:cubicBezTo>
                    <a:pt x="1035" y="7919"/>
                    <a:pt x="871" y="7829"/>
                    <a:pt x="781" y="7679"/>
                  </a:cubicBezTo>
                  <a:lnTo>
                    <a:pt x="331" y="7694"/>
                  </a:lnTo>
                  <a:lnTo>
                    <a:pt x="1" y="7754"/>
                  </a:lnTo>
                  <a:lnTo>
                    <a:pt x="1" y="9134"/>
                  </a:lnTo>
                  <a:lnTo>
                    <a:pt x="721" y="9194"/>
                  </a:lnTo>
                  <a:cubicBezTo>
                    <a:pt x="795" y="8984"/>
                    <a:pt x="991" y="8834"/>
                    <a:pt x="1215" y="8834"/>
                  </a:cubicBezTo>
                  <a:cubicBezTo>
                    <a:pt x="1515" y="8834"/>
                    <a:pt x="1741" y="9058"/>
                    <a:pt x="1741" y="9358"/>
                  </a:cubicBezTo>
                  <a:cubicBezTo>
                    <a:pt x="1741" y="9644"/>
                    <a:pt x="1515" y="9868"/>
                    <a:pt x="1215" y="9868"/>
                  </a:cubicBezTo>
                  <a:cubicBezTo>
                    <a:pt x="1035" y="9868"/>
                    <a:pt x="871" y="9778"/>
                    <a:pt x="781" y="9628"/>
                  </a:cubicBezTo>
                  <a:lnTo>
                    <a:pt x="331" y="9644"/>
                  </a:lnTo>
                  <a:lnTo>
                    <a:pt x="1" y="9704"/>
                  </a:lnTo>
                  <a:lnTo>
                    <a:pt x="1" y="10904"/>
                  </a:lnTo>
                  <a:lnTo>
                    <a:pt x="121" y="10874"/>
                  </a:lnTo>
                  <a:lnTo>
                    <a:pt x="1125" y="11084"/>
                  </a:lnTo>
                  <a:lnTo>
                    <a:pt x="1591" y="11114"/>
                  </a:lnTo>
                  <a:lnTo>
                    <a:pt x="2070" y="10454"/>
                  </a:lnTo>
                  <a:lnTo>
                    <a:pt x="2550" y="10558"/>
                  </a:lnTo>
                  <a:lnTo>
                    <a:pt x="3030" y="10724"/>
                  </a:lnTo>
                  <a:lnTo>
                    <a:pt x="3510" y="10934"/>
                  </a:lnTo>
                  <a:lnTo>
                    <a:pt x="3990" y="10724"/>
                  </a:lnTo>
                  <a:lnTo>
                    <a:pt x="4470" y="11024"/>
                  </a:lnTo>
                  <a:lnTo>
                    <a:pt x="4950" y="10574"/>
                  </a:lnTo>
                  <a:lnTo>
                    <a:pt x="5414" y="10994"/>
                  </a:lnTo>
                  <a:lnTo>
                    <a:pt x="5894" y="11038"/>
                  </a:lnTo>
                  <a:lnTo>
                    <a:pt x="6374" y="11128"/>
                  </a:lnTo>
                  <a:lnTo>
                    <a:pt x="6854" y="10528"/>
                  </a:lnTo>
                  <a:lnTo>
                    <a:pt x="7334" y="10888"/>
                  </a:lnTo>
                  <a:lnTo>
                    <a:pt x="7814" y="10544"/>
                  </a:lnTo>
                  <a:lnTo>
                    <a:pt x="8279" y="10904"/>
                  </a:lnTo>
                  <a:lnTo>
                    <a:pt x="8759" y="10648"/>
                  </a:lnTo>
                  <a:lnTo>
                    <a:pt x="9239" y="10724"/>
                  </a:lnTo>
                  <a:lnTo>
                    <a:pt x="9719" y="10738"/>
                  </a:lnTo>
                  <a:lnTo>
                    <a:pt x="10199" y="10708"/>
                  </a:lnTo>
                  <a:lnTo>
                    <a:pt x="10679" y="10708"/>
                  </a:lnTo>
                  <a:lnTo>
                    <a:pt x="11143" y="10994"/>
                  </a:lnTo>
                  <a:lnTo>
                    <a:pt x="11623" y="11144"/>
                  </a:lnTo>
                  <a:lnTo>
                    <a:pt x="12103" y="10754"/>
                  </a:lnTo>
                  <a:lnTo>
                    <a:pt x="12583" y="10724"/>
                  </a:lnTo>
                  <a:lnTo>
                    <a:pt x="13063" y="10828"/>
                  </a:lnTo>
                  <a:lnTo>
                    <a:pt x="13543" y="10844"/>
                  </a:lnTo>
                  <a:lnTo>
                    <a:pt x="14008" y="10978"/>
                  </a:lnTo>
                  <a:lnTo>
                    <a:pt x="14488" y="10634"/>
                  </a:lnTo>
                  <a:lnTo>
                    <a:pt x="14968" y="10738"/>
                  </a:lnTo>
                  <a:lnTo>
                    <a:pt x="15448" y="10664"/>
                  </a:lnTo>
                  <a:lnTo>
                    <a:pt x="15928" y="11144"/>
                  </a:lnTo>
                  <a:lnTo>
                    <a:pt x="16392" y="10648"/>
                  </a:lnTo>
                  <a:lnTo>
                    <a:pt x="16872" y="10874"/>
                  </a:lnTo>
                  <a:lnTo>
                    <a:pt x="17352" y="10918"/>
                  </a:lnTo>
                  <a:lnTo>
                    <a:pt x="17832" y="11128"/>
                  </a:lnTo>
                  <a:lnTo>
                    <a:pt x="18312" y="11054"/>
                  </a:lnTo>
                  <a:lnTo>
                    <a:pt x="18792" y="10904"/>
                  </a:lnTo>
                  <a:lnTo>
                    <a:pt x="19257" y="11188"/>
                  </a:lnTo>
                  <a:lnTo>
                    <a:pt x="19737" y="11054"/>
                  </a:lnTo>
                  <a:lnTo>
                    <a:pt x="20217" y="10768"/>
                  </a:lnTo>
                  <a:lnTo>
                    <a:pt x="20697" y="10768"/>
                  </a:lnTo>
                  <a:lnTo>
                    <a:pt x="21177" y="10738"/>
                  </a:lnTo>
                  <a:lnTo>
                    <a:pt x="21641" y="10724"/>
                  </a:lnTo>
                  <a:lnTo>
                    <a:pt x="22121" y="10934"/>
                  </a:lnTo>
                  <a:lnTo>
                    <a:pt x="22601" y="10994"/>
                  </a:lnTo>
                  <a:lnTo>
                    <a:pt x="23081" y="11068"/>
                  </a:lnTo>
                  <a:lnTo>
                    <a:pt x="23561" y="10888"/>
                  </a:lnTo>
                  <a:lnTo>
                    <a:pt x="24026" y="10768"/>
                  </a:lnTo>
                  <a:lnTo>
                    <a:pt x="24506" y="10978"/>
                  </a:lnTo>
                  <a:lnTo>
                    <a:pt x="24986" y="10814"/>
                  </a:lnTo>
                  <a:lnTo>
                    <a:pt x="25466" y="10618"/>
                  </a:lnTo>
                  <a:lnTo>
                    <a:pt x="25946" y="11144"/>
                  </a:lnTo>
                  <a:lnTo>
                    <a:pt x="26410" y="10798"/>
                  </a:lnTo>
                  <a:lnTo>
                    <a:pt x="26890" y="10798"/>
                  </a:lnTo>
                  <a:lnTo>
                    <a:pt x="27370" y="10724"/>
                  </a:lnTo>
                  <a:lnTo>
                    <a:pt x="27850" y="10708"/>
                  </a:lnTo>
                  <a:lnTo>
                    <a:pt x="28330" y="11008"/>
                  </a:lnTo>
                  <a:lnTo>
                    <a:pt x="28795" y="10844"/>
                  </a:lnTo>
                  <a:lnTo>
                    <a:pt x="29275" y="10754"/>
                  </a:lnTo>
                  <a:lnTo>
                    <a:pt x="29755" y="10754"/>
                  </a:lnTo>
                  <a:lnTo>
                    <a:pt x="30235" y="10978"/>
                  </a:lnTo>
                  <a:lnTo>
                    <a:pt x="30699" y="10648"/>
                  </a:lnTo>
                  <a:lnTo>
                    <a:pt x="31179" y="10498"/>
                  </a:lnTo>
                  <a:lnTo>
                    <a:pt x="31659" y="10754"/>
                  </a:lnTo>
                  <a:lnTo>
                    <a:pt x="32139" y="10574"/>
                  </a:lnTo>
                  <a:lnTo>
                    <a:pt x="32604" y="10454"/>
                  </a:lnTo>
                  <a:lnTo>
                    <a:pt x="33084" y="10604"/>
                  </a:lnTo>
                  <a:lnTo>
                    <a:pt x="33564" y="10814"/>
                  </a:lnTo>
                  <a:lnTo>
                    <a:pt x="34044" y="11144"/>
                  </a:lnTo>
                  <a:lnTo>
                    <a:pt x="34524" y="10724"/>
                  </a:lnTo>
                  <a:lnTo>
                    <a:pt x="34988" y="10798"/>
                  </a:lnTo>
                  <a:lnTo>
                    <a:pt x="35468" y="10948"/>
                  </a:lnTo>
                  <a:lnTo>
                    <a:pt x="35948" y="10484"/>
                  </a:lnTo>
                  <a:lnTo>
                    <a:pt x="36428" y="10708"/>
                  </a:lnTo>
                  <a:lnTo>
                    <a:pt x="36908" y="10844"/>
                  </a:lnTo>
                  <a:lnTo>
                    <a:pt x="37464" y="10888"/>
                  </a:lnTo>
                  <a:lnTo>
                    <a:pt x="37464" y="10888"/>
                  </a:lnTo>
                  <a:lnTo>
                    <a:pt x="37164" y="10348"/>
                  </a:lnTo>
                  <a:lnTo>
                    <a:pt x="37703" y="9868"/>
                  </a:lnTo>
                  <a:lnTo>
                    <a:pt x="37658" y="9388"/>
                  </a:lnTo>
                  <a:lnTo>
                    <a:pt x="37208" y="8908"/>
                  </a:lnTo>
                  <a:lnTo>
                    <a:pt x="37733" y="8429"/>
                  </a:lnTo>
                  <a:lnTo>
                    <a:pt x="37254" y="7964"/>
                  </a:lnTo>
                  <a:lnTo>
                    <a:pt x="37088" y="7484"/>
                  </a:lnTo>
                  <a:lnTo>
                    <a:pt x="37418" y="7004"/>
                  </a:lnTo>
                  <a:lnTo>
                    <a:pt x="37074" y="6539"/>
                  </a:lnTo>
                  <a:lnTo>
                    <a:pt x="37118" y="6059"/>
                  </a:lnTo>
                  <a:lnTo>
                    <a:pt x="37284" y="5579"/>
                  </a:lnTo>
                  <a:lnTo>
                    <a:pt x="37328" y="5115"/>
                  </a:lnTo>
                  <a:lnTo>
                    <a:pt x="37568" y="4635"/>
                  </a:lnTo>
                  <a:lnTo>
                    <a:pt x="37284" y="4155"/>
                  </a:lnTo>
                  <a:lnTo>
                    <a:pt x="37164" y="3689"/>
                  </a:lnTo>
                  <a:lnTo>
                    <a:pt x="37118" y="3210"/>
                  </a:lnTo>
                  <a:lnTo>
                    <a:pt x="37434" y="2730"/>
                  </a:lnTo>
                  <a:lnTo>
                    <a:pt x="37568" y="2265"/>
                  </a:lnTo>
                  <a:lnTo>
                    <a:pt x="37614" y="1785"/>
                  </a:lnTo>
                  <a:lnTo>
                    <a:pt x="37524" y="1306"/>
                  </a:lnTo>
                  <a:lnTo>
                    <a:pt x="37344" y="840"/>
                  </a:lnTo>
                  <a:lnTo>
                    <a:pt x="37568" y="166"/>
                  </a:lnTo>
                  <a:lnTo>
                    <a:pt x="36894" y="286"/>
                  </a:lnTo>
                  <a:lnTo>
                    <a:pt x="36414" y="226"/>
                  </a:lnTo>
                  <a:lnTo>
                    <a:pt x="35948" y="420"/>
                  </a:lnTo>
                  <a:lnTo>
                    <a:pt x="35468" y="676"/>
                  </a:lnTo>
                  <a:lnTo>
                    <a:pt x="34988" y="690"/>
                  </a:lnTo>
                  <a:lnTo>
                    <a:pt x="34509" y="450"/>
                  </a:lnTo>
                  <a:lnTo>
                    <a:pt x="34029" y="316"/>
                  </a:lnTo>
                  <a:lnTo>
                    <a:pt x="33549" y="496"/>
                  </a:lnTo>
                  <a:lnTo>
                    <a:pt x="33069" y="210"/>
                  </a:lnTo>
                  <a:lnTo>
                    <a:pt x="32589" y="166"/>
                  </a:lnTo>
                  <a:lnTo>
                    <a:pt x="32125" y="30"/>
                  </a:lnTo>
                  <a:lnTo>
                    <a:pt x="31645" y="106"/>
                  </a:lnTo>
                  <a:lnTo>
                    <a:pt x="31165" y="646"/>
                  </a:lnTo>
                  <a:lnTo>
                    <a:pt x="30685" y="660"/>
                  </a:lnTo>
                  <a:lnTo>
                    <a:pt x="30205" y="60"/>
                  </a:lnTo>
                  <a:lnTo>
                    <a:pt x="29725" y="256"/>
                  </a:lnTo>
                  <a:lnTo>
                    <a:pt x="29260" y="180"/>
                  </a:lnTo>
                  <a:lnTo>
                    <a:pt x="28780" y="616"/>
                  </a:lnTo>
                  <a:lnTo>
                    <a:pt x="28300" y="316"/>
                  </a:lnTo>
                  <a:lnTo>
                    <a:pt x="27820" y="90"/>
                  </a:lnTo>
                  <a:lnTo>
                    <a:pt x="27340" y="510"/>
                  </a:lnTo>
                  <a:lnTo>
                    <a:pt x="26860" y="646"/>
                  </a:lnTo>
                  <a:lnTo>
                    <a:pt x="26396" y="120"/>
                  </a:lnTo>
                  <a:lnTo>
                    <a:pt x="25916" y="136"/>
                  </a:lnTo>
                  <a:lnTo>
                    <a:pt x="25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25" name="Google Shape;2225;p58"/>
          <p:cNvSpPr/>
          <p:nvPr/>
        </p:nvSpPr>
        <p:spPr>
          <a:xfrm rot="10501118">
            <a:off x="1183773" y="157155"/>
            <a:ext cx="1417918" cy="1027338"/>
          </a:xfrm>
          <a:custGeom>
            <a:avLst/>
            <a:gdLst/>
            <a:ahLst/>
            <a:cxnLst/>
            <a:rect l="l" t="t" r="r" b="b"/>
            <a:pathLst>
              <a:path w="13768" h="9975" extrusionOk="0">
                <a:moveTo>
                  <a:pt x="12462" y="811"/>
                </a:moveTo>
                <a:lnTo>
                  <a:pt x="11952" y="571"/>
                </a:lnTo>
                <a:lnTo>
                  <a:pt x="11968" y="241"/>
                </a:lnTo>
                <a:lnTo>
                  <a:pt x="11788" y="1"/>
                </a:lnTo>
                <a:lnTo>
                  <a:pt x="10992" y="481"/>
                </a:lnTo>
                <a:lnTo>
                  <a:pt x="4124" y="4515"/>
                </a:lnTo>
                <a:lnTo>
                  <a:pt x="0" y="6945"/>
                </a:lnTo>
                <a:lnTo>
                  <a:pt x="375" y="7289"/>
                </a:lnTo>
                <a:lnTo>
                  <a:pt x="434" y="7679"/>
                </a:lnTo>
                <a:lnTo>
                  <a:pt x="600" y="7965"/>
                </a:lnTo>
                <a:lnTo>
                  <a:pt x="930" y="8159"/>
                </a:lnTo>
                <a:lnTo>
                  <a:pt x="900" y="8459"/>
                </a:lnTo>
                <a:lnTo>
                  <a:pt x="1080" y="8789"/>
                </a:lnTo>
                <a:lnTo>
                  <a:pt x="1394" y="8835"/>
                </a:lnTo>
                <a:lnTo>
                  <a:pt x="1320" y="9179"/>
                </a:lnTo>
                <a:lnTo>
                  <a:pt x="1814" y="9405"/>
                </a:lnTo>
                <a:lnTo>
                  <a:pt x="1814" y="9734"/>
                </a:lnTo>
                <a:lnTo>
                  <a:pt x="1980" y="9974"/>
                </a:lnTo>
                <a:lnTo>
                  <a:pt x="5953" y="7635"/>
                </a:lnTo>
                <a:lnTo>
                  <a:pt x="12822" y="3600"/>
                </a:lnTo>
                <a:lnTo>
                  <a:pt x="13767" y="3046"/>
                </a:lnTo>
                <a:lnTo>
                  <a:pt x="13408" y="2686"/>
                </a:lnTo>
                <a:lnTo>
                  <a:pt x="13332" y="2296"/>
                </a:lnTo>
                <a:lnTo>
                  <a:pt x="13168" y="2010"/>
                </a:lnTo>
                <a:lnTo>
                  <a:pt x="12852" y="1816"/>
                </a:lnTo>
                <a:lnTo>
                  <a:pt x="12882" y="1516"/>
                </a:lnTo>
                <a:lnTo>
                  <a:pt x="12688" y="1201"/>
                </a:lnTo>
                <a:lnTo>
                  <a:pt x="12372" y="1141"/>
                </a:lnTo>
                <a:close/>
              </a:path>
            </a:pathLst>
          </a:custGeom>
          <a:solidFill>
            <a:srgbClr val="ADB0B8">
              <a:alpha val="52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6" name="Google Shape;2226;p58"/>
          <p:cNvSpPr txBox="1"/>
          <p:nvPr>
            <p:ph type="title"/>
          </p:nvPr>
        </p:nvSpPr>
        <p:spPr>
          <a:xfrm>
            <a:off x="715100" y="539500"/>
            <a:ext cx="77157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>
                <a:solidFill>
                  <a:schemeClr val="accent4">
                    <a:lumMod val="10000"/>
                  </a:schemeClr>
                </a:solidFill>
              </a:rPr>
              <a:t>STRING METHODS</a:t>
            </a:r>
            <a:endParaRPr lang="en-PH" altLang="en-GB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2227" name="Google Shape;2227;p58"/>
          <p:cNvGrpSpPr/>
          <p:nvPr/>
        </p:nvGrpSpPr>
        <p:grpSpPr>
          <a:xfrm>
            <a:off x="1145540" y="1812925"/>
            <a:ext cx="6173470" cy="2903220"/>
            <a:chOff x="4183625" y="1828799"/>
            <a:chExt cx="4399500" cy="2531176"/>
          </a:xfrm>
        </p:grpSpPr>
        <p:sp>
          <p:nvSpPr>
            <p:cNvPr id="2228" name="Google Shape;2228;p58"/>
            <p:cNvSpPr/>
            <p:nvPr/>
          </p:nvSpPr>
          <p:spPr>
            <a:xfrm>
              <a:off x="4470275" y="1828799"/>
              <a:ext cx="3826200" cy="2392200"/>
            </a:xfrm>
            <a:prstGeom prst="round2SameRect">
              <a:avLst>
                <a:gd name="adj1" fmla="val 5556"/>
                <a:gd name="adj2" fmla="val 144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58"/>
            <p:cNvSpPr/>
            <p:nvPr/>
          </p:nvSpPr>
          <p:spPr>
            <a:xfrm>
              <a:off x="4183625" y="4221075"/>
              <a:ext cx="4399500" cy="138900"/>
            </a:xfrm>
            <a:prstGeom prst="round2SameRect">
              <a:avLst>
                <a:gd name="adj1" fmla="val 5556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58"/>
            <p:cNvSpPr/>
            <p:nvPr/>
          </p:nvSpPr>
          <p:spPr>
            <a:xfrm>
              <a:off x="6007325" y="4221066"/>
              <a:ext cx="752100" cy="54000"/>
            </a:xfrm>
            <a:prstGeom prst="round2SameRect">
              <a:avLst>
                <a:gd name="adj1" fmla="val 5556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58"/>
            <p:cNvSpPr/>
            <p:nvPr/>
          </p:nvSpPr>
          <p:spPr>
            <a:xfrm>
              <a:off x="6356375" y="195577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34" name="Picture 133"/>
          <p:cNvPicPr/>
          <p:nvPr/>
        </p:nvPicPr>
        <p:blipFill>
          <a:blip r:embed="rId1"/>
          <a:stretch>
            <a:fillRect/>
          </a:stretch>
        </p:blipFill>
        <p:spPr>
          <a:xfrm>
            <a:off x="1835785" y="2077085"/>
            <a:ext cx="4782820" cy="2215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740650" y="3867785"/>
            <a:ext cx="102997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PH" altLang="en-US" sz="6000" b="1">
                <a:sym typeface="+mn-ea"/>
              </a:rPr>
              <a:t>13</a:t>
            </a:r>
            <a:endParaRPr lang="en-PH" altLang="en-US" sz="6000" b="1"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7668260" y="3874770"/>
            <a:ext cx="1296035" cy="100774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5" name="Picture 134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740" y="1824990"/>
            <a:ext cx="6162675" cy="2829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326" y="51558"/>
            <a:ext cx="8448227" cy="20146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" name="Text Box 5"/>
          <p:cNvSpPr txBox="1"/>
          <p:nvPr/>
        </p:nvSpPr>
        <p:spPr>
          <a:xfrm>
            <a:off x="2987675" y="581025"/>
            <a:ext cx="2869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4000" b="1">
                <a:solidFill>
                  <a:schemeClr val="accent4">
                    <a:lumMod val="10000"/>
                  </a:schemeClr>
                </a:solidFill>
                <a:sym typeface="+mn-ea"/>
              </a:rPr>
              <a:t>STRING</a:t>
            </a:r>
            <a:endParaRPr lang="en-PH" altLang="en-GB" sz="4000" b="1">
              <a:solidFill>
                <a:schemeClr val="accent4">
                  <a:lumMod val="10000"/>
                </a:schemeClr>
              </a:solidFill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3200" b="1">
                <a:solidFill>
                  <a:schemeClr val="accent4">
                    <a:lumMod val="10000"/>
                  </a:schemeClr>
                </a:solidFill>
                <a:sym typeface="+mn-ea"/>
              </a:rPr>
              <a:t> </a:t>
            </a:r>
            <a:endParaRPr lang="en-PH" altLang="en-GB" sz="2800" b="1">
              <a:solidFill>
                <a:schemeClr val="accent4">
                  <a:lumMod val="10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420110" y="1131570"/>
            <a:ext cx="2091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400" b="1">
                <a:solidFill>
                  <a:schemeClr val="accent4">
                    <a:lumMod val="10000"/>
                  </a:schemeClr>
                </a:solidFill>
                <a:sym typeface="+mn-ea"/>
              </a:rPr>
              <a:t>METHODS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7956550" y="4029075"/>
            <a:ext cx="94615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PH" altLang="en-US" sz="5400" b="1">
                <a:sym typeface="+mn-ea"/>
              </a:rPr>
              <a:t>14</a:t>
            </a:r>
            <a:endParaRPr lang="en-PH" altLang="en-US" sz="5400" b="1">
              <a:sym typeface="+mn-ea"/>
            </a:endParaRPr>
          </a:p>
        </p:txBody>
      </p:sp>
      <p:sp>
        <p:nvSpPr>
          <p:cNvPr id="10" name="Oval 9"/>
          <p:cNvSpPr/>
          <p:nvPr/>
        </p:nvSpPr>
        <p:spPr>
          <a:xfrm rot="21420000">
            <a:off x="7771765" y="3872865"/>
            <a:ext cx="1373505" cy="123507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59"/>
          <p:cNvSpPr txBox="1"/>
          <p:nvPr/>
        </p:nvSpPr>
        <p:spPr>
          <a:xfrm>
            <a:off x="2997150" y="4220975"/>
            <a:ext cx="3149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Please keep this slide for attribution</a:t>
            </a:r>
            <a:endParaRPr sz="10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2257" name="Google Shape;2257;p59"/>
          <p:cNvGrpSpPr/>
          <p:nvPr/>
        </p:nvGrpSpPr>
        <p:grpSpPr>
          <a:xfrm rot="0">
            <a:off x="2389505" y="3524885"/>
            <a:ext cx="4354830" cy="979170"/>
            <a:chOff x="296725" y="1656799"/>
            <a:chExt cx="4651571" cy="1685314"/>
          </a:xfrm>
        </p:grpSpPr>
        <p:sp>
          <p:nvSpPr>
            <p:cNvPr id="2258" name="Google Shape;2258;p59"/>
            <p:cNvSpPr/>
            <p:nvPr/>
          </p:nvSpPr>
          <p:spPr>
            <a:xfrm>
              <a:off x="296725" y="1656799"/>
              <a:ext cx="4651571" cy="1685314"/>
            </a:xfrm>
            <a:custGeom>
              <a:avLst/>
              <a:gdLst/>
              <a:ahLst/>
              <a:cxnLst/>
              <a:rect l="l" t="t" r="r" b="b"/>
              <a:pathLst>
                <a:path w="34360" h="12449" extrusionOk="0">
                  <a:moveTo>
                    <a:pt x="1" y="0"/>
                  </a:moveTo>
                  <a:lnTo>
                    <a:pt x="1" y="1170"/>
                  </a:lnTo>
                  <a:lnTo>
                    <a:pt x="886" y="1290"/>
                  </a:lnTo>
                  <a:cubicBezTo>
                    <a:pt x="990" y="1080"/>
                    <a:pt x="1200" y="945"/>
                    <a:pt x="1440" y="945"/>
                  </a:cubicBezTo>
                  <a:cubicBezTo>
                    <a:pt x="1786" y="945"/>
                    <a:pt x="2070" y="1230"/>
                    <a:pt x="2070" y="1575"/>
                  </a:cubicBezTo>
                  <a:cubicBezTo>
                    <a:pt x="2070" y="1920"/>
                    <a:pt x="1786" y="2204"/>
                    <a:pt x="1440" y="2204"/>
                  </a:cubicBezTo>
                  <a:cubicBezTo>
                    <a:pt x="1186" y="2204"/>
                    <a:pt x="960" y="2054"/>
                    <a:pt x="870" y="1830"/>
                  </a:cubicBezTo>
                  <a:lnTo>
                    <a:pt x="736" y="1830"/>
                  </a:lnTo>
                  <a:cubicBezTo>
                    <a:pt x="667" y="1830"/>
                    <a:pt x="623" y="1830"/>
                    <a:pt x="596" y="1830"/>
                  </a:cubicBezTo>
                  <a:cubicBezTo>
                    <a:pt x="452" y="1830"/>
                    <a:pt x="789" y="1841"/>
                    <a:pt x="436" y="1980"/>
                  </a:cubicBezTo>
                  <a:cubicBezTo>
                    <a:pt x="296" y="2035"/>
                    <a:pt x="219" y="2053"/>
                    <a:pt x="179" y="2053"/>
                  </a:cubicBezTo>
                  <a:cubicBezTo>
                    <a:pt x="100" y="2053"/>
                    <a:pt x="166" y="1980"/>
                    <a:pt x="166" y="1980"/>
                  </a:cubicBezTo>
                  <a:lnTo>
                    <a:pt x="1" y="1980"/>
                  </a:lnTo>
                  <a:lnTo>
                    <a:pt x="1" y="3404"/>
                  </a:lnTo>
                  <a:lnTo>
                    <a:pt x="886" y="3510"/>
                  </a:lnTo>
                  <a:cubicBezTo>
                    <a:pt x="990" y="3314"/>
                    <a:pt x="1200" y="3180"/>
                    <a:pt x="1440" y="3180"/>
                  </a:cubicBezTo>
                  <a:cubicBezTo>
                    <a:pt x="1786" y="3180"/>
                    <a:pt x="2070" y="3464"/>
                    <a:pt x="2070" y="3810"/>
                  </a:cubicBezTo>
                  <a:cubicBezTo>
                    <a:pt x="2070" y="4154"/>
                    <a:pt x="1786" y="4440"/>
                    <a:pt x="1440" y="4440"/>
                  </a:cubicBezTo>
                  <a:cubicBezTo>
                    <a:pt x="1186" y="4440"/>
                    <a:pt x="960" y="4274"/>
                    <a:pt x="870" y="4064"/>
                  </a:cubicBezTo>
                  <a:lnTo>
                    <a:pt x="736" y="4064"/>
                  </a:lnTo>
                  <a:cubicBezTo>
                    <a:pt x="671" y="4064"/>
                    <a:pt x="628" y="4064"/>
                    <a:pt x="601" y="4064"/>
                  </a:cubicBezTo>
                  <a:cubicBezTo>
                    <a:pt x="444" y="4064"/>
                    <a:pt x="793" y="4074"/>
                    <a:pt x="436" y="4214"/>
                  </a:cubicBezTo>
                  <a:cubicBezTo>
                    <a:pt x="296" y="4269"/>
                    <a:pt x="219" y="4288"/>
                    <a:pt x="179" y="4288"/>
                  </a:cubicBezTo>
                  <a:cubicBezTo>
                    <a:pt x="100" y="4288"/>
                    <a:pt x="166" y="4214"/>
                    <a:pt x="166" y="4214"/>
                  </a:cubicBezTo>
                  <a:lnTo>
                    <a:pt x="1" y="4214"/>
                  </a:lnTo>
                  <a:lnTo>
                    <a:pt x="1" y="5639"/>
                  </a:lnTo>
                  <a:lnTo>
                    <a:pt x="886" y="5744"/>
                  </a:lnTo>
                  <a:cubicBezTo>
                    <a:pt x="990" y="5549"/>
                    <a:pt x="1200" y="5414"/>
                    <a:pt x="1440" y="5414"/>
                  </a:cubicBezTo>
                  <a:cubicBezTo>
                    <a:pt x="1786" y="5414"/>
                    <a:pt x="2070" y="5684"/>
                    <a:pt x="2070" y="6029"/>
                  </a:cubicBezTo>
                  <a:cubicBezTo>
                    <a:pt x="2070" y="6389"/>
                    <a:pt x="1786" y="6659"/>
                    <a:pt x="1440" y="6659"/>
                  </a:cubicBezTo>
                  <a:cubicBezTo>
                    <a:pt x="1186" y="6659"/>
                    <a:pt x="960" y="6509"/>
                    <a:pt x="870" y="6284"/>
                  </a:cubicBezTo>
                  <a:lnTo>
                    <a:pt x="736" y="6284"/>
                  </a:lnTo>
                  <a:cubicBezTo>
                    <a:pt x="671" y="6284"/>
                    <a:pt x="628" y="6283"/>
                    <a:pt x="601" y="6283"/>
                  </a:cubicBezTo>
                  <a:cubicBezTo>
                    <a:pt x="444" y="6283"/>
                    <a:pt x="793" y="6294"/>
                    <a:pt x="436" y="6434"/>
                  </a:cubicBezTo>
                  <a:cubicBezTo>
                    <a:pt x="296" y="6489"/>
                    <a:pt x="219" y="6507"/>
                    <a:pt x="179" y="6507"/>
                  </a:cubicBezTo>
                  <a:cubicBezTo>
                    <a:pt x="100" y="6507"/>
                    <a:pt x="166" y="6434"/>
                    <a:pt x="166" y="6434"/>
                  </a:cubicBezTo>
                  <a:lnTo>
                    <a:pt x="1" y="6434"/>
                  </a:lnTo>
                  <a:lnTo>
                    <a:pt x="1" y="7859"/>
                  </a:lnTo>
                  <a:lnTo>
                    <a:pt x="886" y="7979"/>
                  </a:lnTo>
                  <a:cubicBezTo>
                    <a:pt x="990" y="7769"/>
                    <a:pt x="1200" y="7633"/>
                    <a:pt x="1440" y="7633"/>
                  </a:cubicBezTo>
                  <a:cubicBezTo>
                    <a:pt x="1786" y="7633"/>
                    <a:pt x="2070" y="7919"/>
                    <a:pt x="2070" y="8263"/>
                  </a:cubicBezTo>
                  <a:cubicBezTo>
                    <a:pt x="2070" y="8609"/>
                    <a:pt x="1786" y="8893"/>
                    <a:pt x="1440" y="8893"/>
                  </a:cubicBezTo>
                  <a:cubicBezTo>
                    <a:pt x="1186" y="8893"/>
                    <a:pt x="960" y="8743"/>
                    <a:pt x="870" y="8519"/>
                  </a:cubicBezTo>
                  <a:lnTo>
                    <a:pt x="736" y="8519"/>
                  </a:lnTo>
                  <a:cubicBezTo>
                    <a:pt x="667" y="8519"/>
                    <a:pt x="623" y="8518"/>
                    <a:pt x="596" y="8518"/>
                  </a:cubicBezTo>
                  <a:cubicBezTo>
                    <a:pt x="452" y="8518"/>
                    <a:pt x="789" y="8529"/>
                    <a:pt x="436" y="8669"/>
                  </a:cubicBezTo>
                  <a:cubicBezTo>
                    <a:pt x="296" y="8724"/>
                    <a:pt x="219" y="8742"/>
                    <a:pt x="179" y="8742"/>
                  </a:cubicBezTo>
                  <a:cubicBezTo>
                    <a:pt x="100" y="8742"/>
                    <a:pt x="166" y="8669"/>
                    <a:pt x="166" y="8669"/>
                  </a:cubicBezTo>
                  <a:lnTo>
                    <a:pt x="1" y="8669"/>
                  </a:lnTo>
                  <a:lnTo>
                    <a:pt x="1" y="10093"/>
                  </a:lnTo>
                  <a:lnTo>
                    <a:pt x="886" y="10198"/>
                  </a:lnTo>
                  <a:cubicBezTo>
                    <a:pt x="990" y="10003"/>
                    <a:pt x="1200" y="9869"/>
                    <a:pt x="1440" y="9869"/>
                  </a:cubicBezTo>
                  <a:cubicBezTo>
                    <a:pt x="1786" y="9869"/>
                    <a:pt x="2070" y="10153"/>
                    <a:pt x="2070" y="10498"/>
                  </a:cubicBezTo>
                  <a:cubicBezTo>
                    <a:pt x="2070" y="10843"/>
                    <a:pt x="1786" y="11128"/>
                    <a:pt x="1440" y="11128"/>
                  </a:cubicBezTo>
                  <a:cubicBezTo>
                    <a:pt x="1186" y="11128"/>
                    <a:pt x="960" y="10963"/>
                    <a:pt x="870" y="10753"/>
                  </a:cubicBezTo>
                  <a:lnTo>
                    <a:pt x="736" y="10753"/>
                  </a:lnTo>
                  <a:cubicBezTo>
                    <a:pt x="671" y="10753"/>
                    <a:pt x="628" y="10752"/>
                    <a:pt x="601" y="10752"/>
                  </a:cubicBezTo>
                  <a:cubicBezTo>
                    <a:pt x="444" y="10752"/>
                    <a:pt x="793" y="10763"/>
                    <a:pt x="436" y="10903"/>
                  </a:cubicBezTo>
                  <a:cubicBezTo>
                    <a:pt x="296" y="10958"/>
                    <a:pt x="219" y="10976"/>
                    <a:pt x="179" y="10976"/>
                  </a:cubicBezTo>
                  <a:cubicBezTo>
                    <a:pt x="100" y="10976"/>
                    <a:pt x="166" y="10903"/>
                    <a:pt x="166" y="10903"/>
                  </a:cubicBezTo>
                  <a:lnTo>
                    <a:pt x="1" y="10903"/>
                  </a:lnTo>
                  <a:lnTo>
                    <a:pt x="1" y="12252"/>
                  </a:lnTo>
                  <a:cubicBezTo>
                    <a:pt x="136" y="12222"/>
                    <a:pt x="286" y="12148"/>
                    <a:pt x="526" y="12148"/>
                  </a:cubicBezTo>
                  <a:cubicBezTo>
                    <a:pt x="1006" y="12148"/>
                    <a:pt x="1006" y="11818"/>
                    <a:pt x="1500" y="11818"/>
                  </a:cubicBezTo>
                  <a:cubicBezTo>
                    <a:pt x="1996" y="11818"/>
                    <a:pt x="1996" y="11833"/>
                    <a:pt x="2490" y="11833"/>
                  </a:cubicBezTo>
                  <a:cubicBezTo>
                    <a:pt x="2970" y="11833"/>
                    <a:pt x="2970" y="12042"/>
                    <a:pt x="3466" y="12042"/>
                  </a:cubicBezTo>
                  <a:cubicBezTo>
                    <a:pt x="3960" y="12042"/>
                    <a:pt x="3960" y="12178"/>
                    <a:pt x="4455" y="12178"/>
                  </a:cubicBezTo>
                  <a:cubicBezTo>
                    <a:pt x="4935" y="12178"/>
                    <a:pt x="4935" y="12058"/>
                    <a:pt x="5430" y="12058"/>
                  </a:cubicBezTo>
                  <a:cubicBezTo>
                    <a:pt x="5925" y="12058"/>
                    <a:pt x="5925" y="12252"/>
                    <a:pt x="6419" y="12252"/>
                  </a:cubicBezTo>
                  <a:cubicBezTo>
                    <a:pt x="6899" y="12252"/>
                    <a:pt x="6899" y="11938"/>
                    <a:pt x="7395" y="11938"/>
                  </a:cubicBezTo>
                  <a:cubicBezTo>
                    <a:pt x="7889" y="11938"/>
                    <a:pt x="7889" y="12222"/>
                    <a:pt x="8369" y="12222"/>
                  </a:cubicBezTo>
                  <a:cubicBezTo>
                    <a:pt x="8864" y="12222"/>
                    <a:pt x="8864" y="12132"/>
                    <a:pt x="9359" y="12132"/>
                  </a:cubicBezTo>
                  <a:cubicBezTo>
                    <a:pt x="9854" y="12132"/>
                    <a:pt x="9854" y="12388"/>
                    <a:pt x="10334" y="12388"/>
                  </a:cubicBezTo>
                  <a:cubicBezTo>
                    <a:pt x="10828" y="12388"/>
                    <a:pt x="10828" y="11878"/>
                    <a:pt x="11324" y="11878"/>
                  </a:cubicBezTo>
                  <a:cubicBezTo>
                    <a:pt x="11818" y="11878"/>
                    <a:pt x="11818" y="12298"/>
                    <a:pt x="12298" y="12298"/>
                  </a:cubicBezTo>
                  <a:cubicBezTo>
                    <a:pt x="12794" y="12298"/>
                    <a:pt x="12794" y="12448"/>
                    <a:pt x="13288" y="12448"/>
                  </a:cubicBezTo>
                  <a:cubicBezTo>
                    <a:pt x="13768" y="12448"/>
                    <a:pt x="13768" y="12012"/>
                    <a:pt x="14263" y="12012"/>
                  </a:cubicBezTo>
                  <a:cubicBezTo>
                    <a:pt x="14758" y="12012"/>
                    <a:pt x="14758" y="12208"/>
                    <a:pt x="15253" y="12208"/>
                  </a:cubicBezTo>
                  <a:cubicBezTo>
                    <a:pt x="15733" y="12208"/>
                    <a:pt x="15733" y="12328"/>
                    <a:pt x="16227" y="12328"/>
                  </a:cubicBezTo>
                  <a:cubicBezTo>
                    <a:pt x="16723" y="12328"/>
                    <a:pt x="16723" y="12342"/>
                    <a:pt x="17217" y="12342"/>
                  </a:cubicBezTo>
                  <a:cubicBezTo>
                    <a:pt x="17697" y="12342"/>
                    <a:pt x="17697" y="12208"/>
                    <a:pt x="18193" y="12208"/>
                  </a:cubicBezTo>
                  <a:cubicBezTo>
                    <a:pt x="18687" y="12208"/>
                    <a:pt x="18687" y="11953"/>
                    <a:pt x="19167" y="11953"/>
                  </a:cubicBezTo>
                  <a:cubicBezTo>
                    <a:pt x="19662" y="11953"/>
                    <a:pt x="19662" y="12238"/>
                    <a:pt x="20157" y="12238"/>
                  </a:cubicBezTo>
                  <a:cubicBezTo>
                    <a:pt x="20652" y="12238"/>
                    <a:pt x="20652" y="12028"/>
                    <a:pt x="21132" y="12028"/>
                  </a:cubicBezTo>
                  <a:cubicBezTo>
                    <a:pt x="21626" y="12028"/>
                    <a:pt x="21626" y="11938"/>
                    <a:pt x="22122" y="11938"/>
                  </a:cubicBezTo>
                  <a:cubicBezTo>
                    <a:pt x="22602" y="11938"/>
                    <a:pt x="22602" y="12162"/>
                    <a:pt x="23096" y="12162"/>
                  </a:cubicBezTo>
                  <a:cubicBezTo>
                    <a:pt x="23592" y="12162"/>
                    <a:pt x="23592" y="12312"/>
                    <a:pt x="24086" y="12312"/>
                  </a:cubicBezTo>
                  <a:cubicBezTo>
                    <a:pt x="24566" y="12312"/>
                    <a:pt x="24566" y="12162"/>
                    <a:pt x="25061" y="12162"/>
                  </a:cubicBezTo>
                  <a:cubicBezTo>
                    <a:pt x="25556" y="12162"/>
                    <a:pt x="25556" y="12102"/>
                    <a:pt x="26036" y="12102"/>
                  </a:cubicBezTo>
                  <a:cubicBezTo>
                    <a:pt x="26531" y="12102"/>
                    <a:pt x="26531" y="12372"/>
                    <a:pt x="27025" y="12372"/>
                  </a:cubicBezTo>
                  <a:cubicBezTo>
                    <a:pt x="27521" y="12372"/>
                    <a:pt x="27521" y="11848"/>
                    <a:pt x="28001" y="11848"/>
                  </a:cubicBezTo>
                  <a:cubicBezTo>
                    <a:pt x="28495" y="11848"/>
                    <a:pt x="28495" y="12238"/>
                    <a:pt x="28991" y="12238"/>
                  </a:cubicBezTo>
                  <a:cubicBezTo>
                    <a:pt x="29470" y="12238"/>
                    <a:pt x="29470" y="12012"/>
                    <a:pt x="29965" y="12012"/>
                  </a:cubicBezTo>
                  <a:cubicBezTo>
                    <a:pt x="30460" y="12012"/>
                    <a:pt x="30460" y="12432"/>
                    <a:pt x="30940" y="12432"/>
                  </a:cubicBezTo>
                  <a:cubicBezTo>
                    <a:pt x="31434" y="12432"/>
                    <a:pt x="31434" y="12268"/>
                    <a:pt x="31930" y="12268"/>
                  </a:cubicBezTo>
                  <a:cubicBezTo>
                    <a:pt x="32424" y="12268"/>
                    <a:pt x="32424" y="12012"/>
                    <a:pt x="32904" y="12012"/>
                  </a:cubicBezTo>
                  <a:cubicBezTo>
                    <a:pt x="33287" y="12012"/>
                    <a:pt x="33526" y="12362"/>
                    <a:pt x="33774" y="12362"/>
                  </a:cubicBezTo>
                  <a:cubicBezTo>
                    <a:pt x="33847" y="12362"/>
                    <a:pt x="33921" y="12331"/>
                    <a:pt x="34000" y="12252"/>
                  </a:cubicBezTo>
                  <a:cubicBezTo>
                    <a:pt x="34359" y="11908"/>
                    <a:pt x="34240" y="11668"/>
                    <a:pt x="34074" y="11098"/>
                  </a:cubicBezTo>
                  <a:cubicBezTo>
                    <a:pt x="33954" y="10618"/>
                    <a:pt x="33790" y="10648"/>
                    <a:pt x="33790" y="10168"/>
                  </a:cubicBezTo>
                  <a:cubicBezTo>
                    <a:pt x="33790" y="9673"/>
                    <a:pt x="33880" y="9673"/>
                    <a:pt x="33880" y="9179"/>
                  </a:cubicBezTo>
                  <a:cubicBezTo>
                    <a:pt x="33880" y="8683"/>
                    <a:pt x="34000" y="8683"/>
                    <a:pt x="34000" y="8189"/>
                  </a:cubicBezTo>
                  <a:cubicBezTo>
                    <a:pt x="34000" y="7693"/>
                    <a:pt x="33580" y="7693"/>
                    <a:pt x="33580" y="7213"/>
                  </a:cubicBezTo>
                  <a:cubicBezTo>
                    <a:pt x="33580" y="6719"/>
                    <a:pt x="34060" y="6719"/>
                    <a:pt x="34060" y="6224"/>
                  </a:cubicBezTo>
                  <a:cubicBezTo>
                    <a:pt x="34060" y="5729"/>
                    <a:pt x="33564" y="5729"/>
                    <a:pt x="33564" y="5234"/>
                  </a:cubicBezTo>
                  <a:cubicBezTo>
                    <a:pt x="33564" y="4754"/>
                    <a:pt x="34060" y="4754"/>
                    <a:pt x="34060" y="4260"/>
                  </a:cubicBezTo>
                  <a:cubicBezTo>
                    <a:pt x="34060" y="3764"/>
                    <a:pt x="33834" y="3764"/>
                    <a:pt x="33834" y="3270"/>
                  </a:cubicBezTo>
                  <a:cubicBezTo>
                    <a:pt x="33834" y="2774"/>
                    <a:pt x="33774" y="2774"/>
                    <a:pt x="33774" y="2294"/>
                  </a:cubicBezTo>
                  <a:cubicBezTo>
                    <a:pt x="33774" y="1800"/>
                    <a:pt x="34134" y="1800"/>
                    <a:pt x="34134" y="1305"/>
                  </a:cubicBezTo>
                  <a:cubicBezTo>
                    <a:pt x="34134" y="810"/>
                    <a:pt x="34314" y="585"/>
                    <a:pt x="33970" y="240"/>
                  </a:cubicBezTo>
                  <a:cubicBezTo>
                    <a:pt x="33863" y="134"/>
                    <a:pt x="33769" y="98"/>
                    <a:pt x="33674" y="98"/>
                  </a:cubicBezTo>
                  <a:cubicBezTo>
                    <a:pt x="33461" y="98"/>
                    <a:pt x="33248" y="285"/>
                    <a:pt x="32904" y="285"/>
                  </a:cubicBezTo>
                  <a:cubicBezTo>
                    <a:pt x="32410" y="285"/>
                    <a:pt x="32410" y="135"/>
                    <a:pt x="31930" y="135"/>
                  </a:cubicBezTo>
                  <a:cubicBezTo>
                    <a:pt x="31434" y="135"/>
                    <a:pt x="31434" y="600"/>
                    <a:pt x="30940" y="600"/>
                  </a:cubicBezTo>
                  <a:cubicBezTo>
                    <a:pt x="30445" y="600"/>
                    <a:pt x="30445" y="360"/>
                    <a:pt x="29965" y="360"/>
                  </a:cubicBezTo>
                  <a:cubicBezTo>
                    <a:pt x="29470" y="360"/>
                    <a:pt x="29470" y="105"/>
                    <a:pt x="28975" y="105"/>
                  </a:cubicBezTo>
                  <a:lnTo>
                    <a:pt x="28001" y="105"/>
                  </a:lnTo>
                  <a:cubicBezTo>
                    <a:pt x="27505" y="105"/>
                    <a:pt x="27505" y="540"/>
                    <a:pt x="27011" y="540"/>
                  </a:cubicBezTo>
                  <a:cubicBezTo>
                    <a:pt x="26515" y="540"/>
                    <a:pt x="26515" y="15"/>
                    <a:pt x="26036" y="15"/>
                  </a:cubicBezTo>
                  <a:cubicBezTo>
                    <a:pt x="25541" y="15"/>
                    <a:pt x="25541" y="180"/>
                    <a:pt x="25046" y="180"/>
                  </a:cubicBezTo>
                  <a:cubicBezTo>
                    <a:pt x="24566" y="180"/>
                    <a:pt x="24566" y="600"/>
                    <a:pt x="24071" y="600"/>
                  </a:cubicBezTo>
                  <a:cubicBezTo>
                    <a:pt x="23576" y="600"/>
                    <a:pt x="23576" y="585"/>
                    <a:pt x="23082" y="585"/>
                  </a:cubicBezTo>
                  <a:cubicBezTo>
                    <a:pt x="22602" y="585"/>
                    <a:pt x="22602" y="630"/>
                    <a:pt x="22106" y="630"/>
                  </a:cubicBezTo>
                  <a:cubicBezTo>
                    <a:pt x="21612" y="630"/>
                    <a:pt x="21612" y="60"/>
                    <a:pt x="21116" y="60"/>
                  </a:cubicBezTo>
                  <a:cubicBezTo>
                    <a:pt x="20637" y="60"/>
                    <a:pt x="20637" y="495"/>
                    <a:pt x="20142" y="495"/>
                  </a:cubicBezTo>
                  <a:cubicBezTo>
                    <a:pt x="19647" y="495"/>
                    <a:pt x="19647" y="285"/>
                    <a:pt x="19152" y="285"/>
                  </a:cubicBezTo>
                  <a:cubicBezTo>
                    <a:pt x="18673" y="285"/>
                    <a:pt x="18673" y="255"/>
                    <a:pt x="18177" y="255"/>
                  </a:cubicBezTo>
                  <a:cubicBezTo>
                    <a:pt x="17683" y="255"/>
                    <a:pt x="17683" y="360"/>
                    <a:pt x="17203" y="360"/>
                  </a:cubicBezTo>
                  <a:cubicBezTo>
                    <a:pt x="16707" y="360"/>
                    <a:pt x="16707" y="585"/>
                    <a:pt x="16213" y="585"/>
                  </a:cubicBezTo>
                  <a:cubicBezTo>
                    <a:pt x="15718" y="585"/>
                    <a:pt x="15718" y="450"/>
                    <a:pt x="15238" y="450"/>
                  </a:cubicBezTo>
                  <a:cubicBezTo>
                    <a:pt x="14743" y="450"/>
                    <a:pt x="14743" y="105"/>
                    <a:pt x="14248" y="105"/>
                  </a:cubicBezTo>
                  <a:cubicBezTo>
                    <a:pt x="13768" y="105"/>
                    <a:pt x="13768" y="195"/>
                    <a:pt x="13274" y="195"/>
                  </a:cubicBezTo>
                  <a:cubicBezTo>
                    <a:pt x="12778" y="195"/>
                    <a:pt x="12778" y="645"/>
                    <a:pt x="12284" y="645"/>
                  </a:cubicBezTo>
                  <a:cubicBezTo>
                    <a:pt x="11804" y="645"/>
                    <a:pt x="11804" y="615"/>
                    <a:pt x="11308" y="615"/>
                  </a:cubicBezTo>
                  <a:cubicBezTo>
                    <a:pt x="10814" y="615"/>
                    <a:pt x="10814" y="210"/>
                    <a:pt x="10334" y="210"/>
                  </a:cubicBezTo>
                  <a:cubicBezTo>
                    <a:pt x="9839" y="210"/>
                    <a:pt x="9839" y="45"/>
                    <a:pt x="9344" y="45"/>
                  </a:cubicBezTo>
                  <a:cubicBezTo>
                    <a:pt x="8849" y="45"/>
                    <a:pt x="8849" y="120"/>
                    <a:pt x="8369" y="120"/>
                  </a:cubicBezTo>
                  <a:cubicBezTo>
                    <a:pt x="7875" y="120"/>
                    <a:pt x="7875" y="60"/>
                    <a:pt x="7379" y="60"/>
                  </a:cubicBezTo>
                  <a:cubicBezTo>
                    <a:pt x="6899" y="60"/>
                    <a:pt x="6899" y="120"/>
                    <a:pt x="6405" y="120"/>
                  </a:cubicBezTo>
                  <a:cubicBezTo>
                    <a:pt x="5909" y="120"/>
                    <a:pt x="5909" y="630"/>
                    <a:pt x="5415" y="630"/>
                  </a:cubicBezTo>
                  <a:cubicBezTo>
                    <a:pt x="4935" y="630"/>
                    <a:pt x="4935" y="300"/>
                    <a:pt x="4440" y="300"/>
                  </a:cubicBezTo>
                  <a:cubicBezTo>
                    <a:pt x="3945" y="300"/>
                    <a:pt x="3945" y="480"/>
                    <a:pt x="3466" y="480"/>
                  </a:cubicBezTo>
                  <a:cubicBezTo>
                    <a:pt x="2970" y="480"/>
                    <a:pt x="2970" y="255"/>
                    <a:pt x="2476" y="255"/>
                  </a:cubicBezTo>
                  <a:cubicBezTo>
                    <a:pt x="1996" y="255"/>
                    <a:pt x="1996" y="0"/>
                    <a:pt x="1500" y="0"/>
                  </a:cubicBezTo>
                  <a:cubicBezTo>
                    <a:pt x="1006" y="0"/>
                    <a:pt x="1006" y="60"/>
                    <a:pt x="510" y="60"/>
                  </a:cubicBezTo>
                  <a:cubicBezTo>
                    <a:pt x="316" y="60"/>
                    <a:pt x="151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59"/>
            <p:cNvSpPr/>
            <p:nvPr/>
          </p:nvSpPr>
          <p:spPr>
            <a:xfrm>
              <a:off x="782053" y="2144021"/>
              <a:ext cx="3808846" cy="6227"/>
            </a:xfrm>
            <a:custGeom>
              <a:avLst/>
              <a:gdLst/>
              <a:ahLst/>
              <a:cxnLst/>
              <a:rect l="l" t="t" r="r" b="b"/>
              <a:pathLst>
                <a:path w="28135" h="46" extrusionOk="0">
                  <a:moveTo>
                    <a:pt x="15" y="1"/>
                  </a:moveTo>
                  <a:cubicBezTo>
                    <a:pt x="15" y="1"/>
                    <a:pt x="0" y="15"/>
                    <a:pt x="0" y="31"/>
                  </a:cubicBezTo>
                  <a:cubicBezTo>
                    <a:pt x="0" y="45"/>
                    <a:pt x="15" y="45"/>
                    <a:pt x="15" y="45"/>
                  </a:cubicBezTo>
                  <a:lnTo>
                    <a:pt x="270" y="45"/>
                  </a:lnTo>
                  <a:cubicBezTo>
                    <a:pt x="285" y="45"/>
                    <a:pt x="300" y="45"/>
                    <a:pt x="300" y="31"/>
                  </a:cubicBezTo>
                  <a:cubicBezTo>
                    <a:pt x="300" y="15"/>
                    <a:pt x="285" y="1"/>
                    <a:pt x="270" y="1"/>
                  </a:cubicBezTo>
                  <a:close/>
                  <a:moveTo>
                    <a:pt x="600" y="1"/>
                  </a:moveTo>
                  <a:cubicBezTo>
                    <a:pt x="585" y="1"/>
                    <a:pt x="585" y="15"/>
                    <a:pt x="585" y="31"/>
                  </a:cubicBezTo>
                  <a:cubicBezTo>
                    <a:pt x="585" y="45"/>
                    <a:pt x="585" y="45"/>
                    <a:pt x="600" y="45"/>
                  </a:cubicBezTo>
                  <a:lnTo>
                    <a:pt x="855" y="45"/>
                  </a:lnTo>
                  <a:cubicBezTo>
                    <a:pt x="870" y="45"/>
                    <a:pt x="885" y="45"/>
                    <a:pt x="885" y="31"/>
                  </a:cubicBezTo>
                  <a:cubicBezTo>
                    <a:pt x="885" y="15"/>
                    <a:pt x="870" y="1"/>
                    <a:pt x="855" y="1"/>
                  </a:cubicBezTo>
                  <a:close/>
                  <a:moveTo>
                    <a:pt x="1185" y="1"/>
                  </a:moveTo>
                  <a:cubicBezTo>
                    <a:pt x="1170" y="1"/>
                    <a:pt x="1155" y="15"/>
                    <a:pt x="1155" y="31"/>
                  </a:cubicBezTo>
                  <a:cubicBezTo>
                    <a:pt x="1155" y="45"/>
                    <a:pt x="1170" y="45"/>
                    <a:pt x="1185" y="45"/>
                  </a:cubicBezTo>
                  <a:lnTo>
                    <a:pt x="1440" y="45"/>
                  </a:lnTo>
                  <a:cubicBezTo>
                    <a:pt x="1455" y="45"/>
                    <a:pt x="1455" y="45"/>
                    <a:pt x="1455" y="31"/>
                  </a:cubicBezTo>
                  <a:cubicBezTo>
                    <a:pt x="1455" y="15"/>
                    <a:pt x="1455" y="1"/>
                    <a:pt x="1440" y="1"/>
                  </a:cubicBezTo>
                  <a:close/>
                  <a:moveTo>
                    <a:pt x="1770" y="1"/>
                  </a:moveTo>
                  <a:cubicBezTo>
                    <a:pt x="1755" y="1"/>
                    <a:pt x="1740" y="15"/>
                    <a:pt x="1740" y="31"/>
                  </a:cubicBezTo>
                  <a:cubicBezTo>
                    <a:pt x="1740" y="45"/>
                    <a:pt x="1755" y="45"/>
                    <a:pt x="1770" y="45"/>
                  </a:cubicBezTo>
                  <a:lnTo>
                    <a:pt x="2025" y="45"/>
                  </a:lnTo>
                  <a:cubicBezTo>
                    <a:pt x="2025" y="45"/>
                    <a:pt x="2040" y="45"/>
                    <a:pt x="2040" y="31"/>
                  </a:cubicBezTo>
                  <a:cubicBezTo>
                    <a:pt x="2040" y="15"/>
                    <a:pt x="2025" y="1"/>
                    <a:pt x="2025" y="1"/>
                  </a:cubicBezTo>
                  <a:close/>
                  <a:moveTo>
                    <a:pt x="2340" y="1"/>
                  </a:moveTo>
                  <a:cubicBezTo>
                    <a:pt x="2324" y="1"/>
                    <a:pt x="2324" y="15"/>
                    <a:pt x="2324" y="31"/>
                  </a:cubicBezTo>
                  <a:cubicBezTo>
                    <a:pt x="2324" y="45"/>
                    <a:pt x="2324" y="45"/>
                    <a:pt x="2340" y="45"/>
                  </a:cubicBezTo>
                  <a:lnTo>
                    <a:pt x="2594" y="45"/>
                  </a:lnTo>
                  <a:cubicBezTo>
                    <a:pt x="2610" y="45"/>
                    <a:pt x="2624" y="45"/>
                    <a:pt x="2624" y="31"/>
                  </a:cubicBezTo>
                  <a:cubicBezTo>
                    <a:pt x="2624" y="15"/>
                    <a:pt x="2610" y="1"/>
                    <a:pt x="2594" y="1"/>
                  </a:cubicBezTo>
                  <a:close/>
                  <a:moveTo>
                    <a:pt x="2924" y="1"/>
                  </a:moveTo>
                  <a:cubicBezTo>
                    <a:pt x="2910" y="1"/>
                    <a:pt x="2894" y="15"/>
                    <a:pt x="2894" y="31"/>
                  </a:cubicBezTo>
                  <a:cubicBezTo>
                    <a:pt x="2894" y="45"/>
                    <a:pt x="2910" y="45"/>
                    <a:pt x="2924" y="45"/>
                  </a:cubicBezTo>
                  <a:lnTo>
                    <a:pt x="3180" y="45"/>
                  </a:lnTo>
                  <a:cubicBezTo>
                    <a:pt x="3194" y="45"/>
                    <a:pt x="3210" y="45"/>
                    <a:pt x="3210" y="31"/>
                  </a:cubicBezTo>
                  <a:cubicBezTo>
                    <a:pt x="3210" y="15"/>
                    <a:pt x="3194" y="1"/>
                    <a:pt x="3180" y="1"/>
                  </a:cubicBezTo>
                  <a:close/>
                  <a:moveTo>
                    <a:pt x="3510" y="1"/>
                  </a:moveTo>
                  <a:cubicBezTo>
                    <a:pt x="3494" y="1"/>
                    <a:pt x="3480" y="15"/>
                    <a:pt x="3480" y="31"/>
                  </a:cubicBezTo>
                  <a:cubicBezTo>
                    <a:pt x="3480" y="45"/>
                    <a:pt x="3494" y="45"/>
                    <a:pt x="3510" y="45"/>
                  </a:cubicBezTo>
                  <a:lnTo>
                    <a:pt x="3764" y="45"/>
                  </a:lnTo>
                  <a:cubicBezTo>
                    <a:pt x="3780" y="45"/>
                    <a:pt x="3780" y="45"/>
                    <a:pt x="3780" y="31"/>
                  </a:cubicBezTo>
                  <a:cubicBezTo>
                    <a:pt x="3780" y="15"/>
                    <a:pt x="3780" y="1"/>
                    <a:pt x="3764" y="1"/>
                  </a:cubicBezTo>
                  <a:close/>
                  <a:moveTo>
                    <a:pt x="4080" y="1"/>
                  </a:moveTo>
                  <a:cubicBezTo>
                    <a:pt x="4080" y="1"/>
                    <a:pt x="4064" y="15"/>
                    <a:pt x="4064" y="31"/>
                  </a:cubicBezTo>
                  <a:cubicBezTo>
                    <a:pt x="4064" y="45"/>
                    <a:pt x="4080" y="45"/>
                    <a:pt x="4080" y="45"/>
                  </a:cubicBezTo>
                  <a:lnTo>
                    <a:pt x="4334" y="45"/>
                  </a:lnTo>
                  <a:cubicBezTo>
                    <a:pt x="4350" y="45"/>
                    <a:pt x="4364" y="45"/>
                    <a:pt x="4364" y="31"/>
                  </a:cubicBezTo>
                  <a:cubicBezTo>
                    <a:pt x="4364" y="15"/>
                    <a:pt x="4350" y="1"/>
                    <a:pt x="4334" y="1"/>
                  </a:cubicBezTo>
                  <a:close/>
                  <a:moveTo>
                    <a:pt x="4664" y="1"/>
                  </a:moveTo>
                  <a:cubicBezTo>
                    <a:pt x="4650" y="1"/>
                    <a:pt x="4634" y="15"/>
                    <a:pt x="4634" y="31"/>
                  </a:cubicBezTo>
                  <a:cubicBezTo>
                    <a:pt x="4634" y="45"/>
                    <a:pt x="4650" y="45"/>
                    <a:pt x="4664" y="45"/>
                  </a:cubicBezTo>
                  <a:lnTo>
                    <a:pt x="4920" y="45"/>
                  </a:lnTo>
                  <a:cubicBezTo>
                    <a:pt x="4934" y="45"/>
                    <a:pt x="4950" y="45"/>
                    <a:pt x="4950" y="31"/>
                  </a:cubicBezTo>
                  <a:cubicBezTo>
                    <a:pt x="4950" y="15"/>
                    <a:pt x="4934" y="1"/>
                    <a:pt x="4920" y="1"/>
                  </a:cubicBezTo>
                  <a:close/>
                  <a:moveTo>
                    <a:pt x="5249" y="1"/>
                  </a:moveTo>
                  <a:cubicBezTo>
                    <a:pt x="5234" y="1"/>
                    <a:pt x="5219" y="15"/>
                    <a:pt x="5219" y="31"/>
                  </a:cubicBezTo>
                  <a:cubicBezTo>
                    <a:pt x="5219" y="45"/>
                    <a:pt x="5234" y="45"/>
                    <a:pt x="5249" y="45"/>
                  </a:cubicBezTo>
                  <a:lnTo>
                    <a:pt x="5504" y="45"/>
                  </a:lnTo>
                  <a:cubicBezTo>
                    <a:pt x="5519" y="45"/>
                    <a:pt x="5519" y="45"/>
                    <a:pt x="5519" y="31"/>
                  </a:cubicBezTo>
                  <a:cubicBezTo>
                    <a:pt x="5519" y="15"/>
                    <a:pt x="5519" y="1"/>
                    <a:pt x="5504" y="1"/>
                  </a:cubicBezTo>
                  <a:close/>
                  <a:moveTo>
                    <a:pt x="5834" y="1"/>
                  </a:moveTo>
                  <a:cubicBezTo>
                    <a:pt x="5819" y="1"/>
                    <a:pt x="5804" y="15"/>
                    <a:pt x="5804" y="31"/>
                  </a:cubicBezTo>
                  <a:cubicBezTo>
                    <a:pt x="5804" y="45"/>
                    <a:pt x="5819" y="45"/>
                    <a:pt x="5834" y="45"/>
                  </a:cubicBezTo>
                  <a:lnTo>
                    <a:pt x="6089" y="45"/>
                  </a:lnTo>
                  <a:cubicBezTo>
                    <a:pt x="6089" y="45"/>
                    <a:pt x="6104" y="45"/>
                    <a:pt x="6104" y="31"/>
                  </a:cubicBezTo>
                  <a:cubicBezTo>
                    <a:pt x="6104" y="15"/>
                    <a:pt x="6089" y="1"/>
                    <a:pt x="6089" y="1"/>
                  </a:cubicBezTo>
                  <a:close/>
                  <a:moveTo>
                    <a:pt x="6404" y="1"/>
                  </a:moveTo>
                  <a:cubicBezTo>
                    <a:pt x="6389" y="1"/>
                    <a:pt x="6389" y="15"/>
                    <a:pt x="6389" y="31"/>
                  </a:cubicBezTo>
                  <a:cubicBezTo>
                    <a:pt x="6389" y="45"/>
                    <a:pt x="6389" y="45"/>
                    <a:pt x="6404" y="45"/>
                  </a:cubicBezTo>
                  <a:lnTo>
                    <a:pt x="6659" y="45"/>
                  </a:lnTo>
                  <a:cubicBezTo>
                    <a:pt x="6674" y="45"/>
                    <a:pt x="6689" y="45"/>
                    <a:pt x="6689" y="31"/>
                  </a:cubicBezTo>
                  <a:cubicBezTo>
                    <a:pt x="6689" y="15"/>
                    <a:pt x="6674" y="1"/>
                    <a:pt x="6659" y="1"/>
                  </a:cubicBezTo>
                  <a:close/>
                  <a:moveTo>
                    <a:pt x="6989" y="1"/>
                  </a:moveTo>
                  <a:cubicBezTo>
                    <a:pt x="6974" y="1"/>
                    <a:pt x="6959" y="15"/>
                    <a:pt x="6959" y="31"/>
                  </a:cubicBezTo>
                  <a:cubicBezTo>
                    <a:pt x="6959" y="45"/>
                    <a:pt x="6974" y="45"/>
                    <a:pt x="6989" y="45"/>
                  </a:cubicBezTo>
                  <a:lnTo>
                    <a:pt x="7243" y="45"/>
                  </a:lnTo>
                  <a:cubicBezTo>
                    <a:pt x="7259" y="45"/>
                    <a:pt x="7273" y="45"/>
                    <a:pt x="7273" y="31"/>
                  </a:cubicBezTo>
                  <a:cubicBezTo>
                    <a:pt x="7273" y="15"/>
                    <a:pt x="7259" y="1"/>
                    <a:pt x="7243" y="1"/>
                  </a:cubicBezTo>
                  <a:close/>
                  <a:moveTo>
                    <a:pt x="7573" y="1"/>
                  </a:moveTo>
                  <a:cubicBezTo>
                    <a:pt x="7559" y="1"/>
                    <a:pt x="7543" y="15"/>
                    <a:pt x="7543" y="31"/>
                  </a:cubicBezTo>
                  <a:cubicBezTo>
                    <a:pt x="7543" y="45"/>
                    <a:pt x="7559" y="45"/>
                    <a:pt x="7573" y="45"/>
                  </a:cubicBezTo>
                  <a:lnTo>
                    <a:pt x="7829" y="45"/>
                  </a:lnTo>
                  <a:cubicBezTo>
                    <a:pt x="7843" y="45"/>
                    <a:pt x="7843" y="45"/>
                    <a:pt x="7843" y="31"/>
                  </a:cubicBezTo>
                  <a:cubicBezTo>
                    <a:pt x="7843" y="15"/>
                    <a:pt x="7843" y="1"/>
                    <a:pt x="7829" y="1"/>
                  </a:cubicBezTo>
                  <a:close/>
                  <a:moveTo>
                    <a:pt x="8143" y="1"/>
                  </a:moveTo>
                  <a:cubicBezTo>
                    <a:pt x="8129" y="1"/>
                    <a:pt x="8129" y="15"/>
                    <a:pt x="8129" y="31"/>
                  </a:cubicBezTo>
                  <a:cubicBezTo>
                    <a:pt x="8129" y="45"/>
                    <a:pt x="8129" y="45"/>
                    <a:pt x="8143" y="45"/>
                  </a:cubicBezTo>
                  <a:lnTo>
                    <a:pt x="8399" y="45"/>
                  </a:lnTo>
                  <a:cubicBezTo>
                    <a:pt x="8413" y="45"/>
                    <a:pt x="8429" y="45"/>
                    <a:pt x="8429" y="31"/>
                  </a:cubicBezTo>
                  <a:cubicBezTo>
                    <a:pt x="8429" y="15"/>
                    <a:pt x="8413" y="1"/>
                    <a:pt x="8399" y="1"/>
                  </a:cubicBezTo>
                  <a:close/>
                  <a:moveTo>
                    <a:pt x="8729" y="1"/>
                  </a:moveTo>
                  <a:cubicBezTo>
                    <a:pt x="8713" y="1"/>
                    <a:pt x="8699" y="15"/>
                    <a:pt x="8699" y="31"/>
                  </a:cubicBezTo>
                  <a:cubicBezTo>
                    <a:pt x="8699" y="45"/>
                    <a:pt x="8713" y="45"/>
                    <a:pt x="8729" y="45"/>
                  </a:cubicBezTo>
                  <a:lnTo>
                    <a:pt x="8983" y="45"/>
                  </a:lnTo>
                  <a:cubicBezTo>
                    <a:pt x="8999" y="45"/>
                    <a:pt x="9013" y="45"/>
                    <a:pt x="9013" y="31"/>
                  </a:cubicBezTo>
                  <a:cubicBezTo>
                    <a:pt x="9013" y="15"/>
                    <a:pt x="8999" y="1"/>
                    <a:pt x="8983" y="1"/>
                  </a:cubicBezTo>
                  <a:close/>
                  <a:moveTo>
                    <a:pt x="9313" y="1"/>
                  </a:moveTo>
                  <a:cubicBezTo>
                    <a:pt x="9299" y="1"/>
                    <a:pt x="9283" y="15"/>
                    <a:pt x="9283" y="31"/>
                  </a:cubicBezTo>
                  <a:cubicBezTo>
                    <a:pt x="9283" y="45"/>
                    <a:pt x="9299" y="45"/>
                    <a:pt x="9313" y="45"/>
                  </a:cubicBezTo>
                  <a:lnTo>
                    <a:pt x="9569" y="45"/>
                  </a:lnTo>
                  <a:cubicBezTo>
                    <a:pt x="9583" y="45"/>
                    <a:pt x="9583" y="45"/>
                    <a:pt x="9583" y="31"/>
                  </a:cubicBezTo>
                  <a:cubicBezTo>
                    <a:pt x="9583" y="15"/>
                    <a:pt x="9583" y="1"/>
                    <a:pt x="9569" y="1"/>
                  </a:cubicBezTo>
                  <a:close/>
                  <a:moveTo>
                    <a:pt x="9899" y="1"/>
                  </a:moveTo>
                  <a:cubicBezTo>
                    <a:pt x="9883" y="1"/>
                    <a:pt x="9869" y="15"/>
                    <a:pt x="9869" y="31"/>
                  </a:cubicBezTo>
                  <a:cubicBezTo>
                    <a:pt x="9869" y="45"/>
                    <a:pt x="9883" y="45"/>
                    <a:pt x="9899" y="45"/>
                  </a:cubicBezTo>
                  <a:lnTo>
                    <a:pt x="10139" y="45"/>
                  </a:lnTo>
                  <a:cubicBezTo>
                    <a:pt x="10153" y="45"/>
                    <a:pt x="10169" y="45"/>
                    <a:pt x="10169" y="31"/>
                  </a:cubicBezTo>
                  <a:cubicBezTo>
                    <a:pt x="10169" y="15"/>
                    <a:pt x="10153" y="1"/>
                    <a:pt x="10139" y="1"/>
                  </a:cubicBezTo>
                  <a:close/>
                  <a:moveTo>
                    <a:pt x="10468" y="1"/>
                  </a:moveTo>
                  <a:cubicBezTo>
                    <a:pt x="10453" y="1"/>
                    <a:pt x="10453" y="15"/>
                    <a:pt x="10453" y="31"/>
                  </a:cubicBezTo>
                  <a:cubicBezTo>
                    <a:pt x="10453" y="45"/>
                    <a:pt x="10453" y="45"/>
                    <a:pt x="10468" y="45"/>
                  </a:cubicBezTo>
                  <a:lnTo>
                    <a:pt x="10723" y="45"/>
                  </a:lnTo>
                  <a:cubicBezTo>
                    <a:pt x="10738" y="45"/>
                    <a:pt x="10753" y="45"/>
                    <a:pt x="10753" y="31"/>
                  </a:cubicBezTo>
                  <a:cubicBezTo>
                    <a:pt x="10753" y="15"/>
                    <a:pt x="10738" y="1"/>
                    <a:pt x="10723" y="1"/>
                  </a:cubicBezTo>
                  <a:close/>
                  <a:moveTo>
                    <a:pt x="11053" y="1"/>
                  </a:moveTo>
                  <a:cubicBezTo>
                    <a:pt x="11038" y="1"/>
                    <a:pt x="11023" y="15"/>
                    <a:pt x="11023" y="31"/>
                  </a:cubicBezTo>
                  <a:cubicBezTo>
                    <a:pt x="11023" y="45"/>
                    <a:pt x="11038" y="45"/>
                    <a:pt x="11053" y="45"/>
                  </a:cubicBezTo>
                  <a:lnTo>
                    <a:pt x="11308" y="45"/>
                  </a:lnTo>
                  <a:cubicBezTo>
                    <a:pt x="11323" y="45"/>
                    <a:pt x="11338" y="45"/>
                    <a:pt x="11338" y="31"/>
                  </a:cubicBezTo>
                  <a:cubicBezTo>
                    <a:pt x="11338" y="15"/>
                    <a:pt x="11323" y="1"/>
                    <a:pt x="11308" y="1"/>
                  </a:cubicBezTo>
                  <a:close/>
                  <a:moveTo>
                    <a:pt x="11638" y="1"/>
                  </a:moveTo>
                  <a:cubicBezTo>
                    <a:pt x="11623" y="1"/>
                    <a:pt x="11608" y="15"/>
                    <a:pt x="11608" y="31"/>
                  </a:cubicBezTo>
                  <a:cubicBezTo>
                    <a:pt x="11608" y="45"/>
                    <a:pt x="11623" y="45"/>
                    <a:pt x="11638" y="45"/>
                  </a:cubicBezTo>
                  <a:lnTo>
                    <a:pt x="11893" y="45"/>
                  </a:lnTo>
                  <a:cubicBezTo>
                    <a:pt x="11908" y="45"/>
                    <a:pt x="11908" y="45"/>
                    <a:pt x="11908" y="31"/>
                  </a:cubicBezTo>
                  <a:cubicBezTo>
                    <a:pt x="11908" y="15"/>
                    <a:pt x="11908" y="1"/>
                    <a:pt x="11893" y="1"/>
                  </a:cubicBezTo>
                  <a:close/>
                  <a:moveTo>
                    <a:pt x="12208" y="1"/>
                  </a:moveTo>
                  <a:cubicBezTo>
                    <a:pt x="12193" y="1"/>
                    <a:pt x="12193" y="15"/>
                    <a:pt x="12193" y="31"/>
                  </a:cubicBezTo>
                  <a:cubicBezTo>
                    <a:pt x="12193" y="45"/>
                    <a:pt x="12193" y="45"/>
                    <a:pt x="12208" y="45"/>
                  </a:cubicBezTo>
                  <a:lnTo>
                    <a:pt x="12462" y="45"/>
                  </a:lnTo>
                  <a:cubicBezTo>
                    <a:pt x="12478" y="45"/>
                    <a:pt x="12492" y="45"/>
                    <a:pt x="12492" y="31"/>
                  </a:cubicBezTo>
                  <a:cubicBezTo>
                    <a:pt x="12492" y="15"/>
                    <a:pt x="12478" y="1"/>
                    <a:pt x="12462" y="1"/>
                  </a:cubicBezTo>
                  <a:close/>
                  <a:moveTo>
                    <a:pt x="12792" y="1"/>
                  </a:moveTo>
                  <a:cubicBezTo>
                    <a:pt x="12778" y="1"/>
                    <a:pt x="12762" y="15"/>
                    <a:pt x="12762" y="31"/>
                  </a:cubicBezTo>
                  <a:cubicBezTo>
                    <a:pt x="12762" y="45"/>
                    <a:pt x="12778" y="45"/>
                    <a:pt x="12792" y="45"/>
                  </a:cubicBezTo>
                  <a:lnTo>
                    <a:pt x="13048" y="45"/>
                  </a:lnTo>
                  <a:cubicBezTo>
                    <a:pt x="13062" y="45"/>
                    <a:pt x="13078" y="45"/>
                    <a:pt x="13078" y="31"/>
                  </a:cubicBezTo>
                  <a:cubicBezTo>
                    <a:pt x="13078" y="15"/>
                    <a:pt x="13062" y="1"/>
                    <a:pt x="13048" y="1"/>
                  </a:cubicBezTo>
                  <a:close/>
                  <a:moveTo>
                    <a:pt x="13378" y="1"/>
                  </a:moveTo>
                  <a:cubicBezTo>
                    <a:pt x="13362" y="1"/>
                    <a:pt x="13348" y="15"/>
                    <a:pt x="13348" y="31"/>
                  </a:cubicBezTo>
                  <a:cubicBezTo>
                    <a:pt x="13348" y="45"/>
                    <a:pt x="13362" y="45"/>
                    <a:pt x="13378" y="45"/>
                  </a:cubicBezTo>
                  <a:lnTo>
                    <a:pt x="13632" y="45"/>
                  </a:lnTo>
                  <a:cubicBezTo>
                    <a:pt x="13648" y="45"/>
                    <a:pt x="13648" y="45"/>
                    <a:pt x="13648" y="31"/>
                  </a:cubicBezTo>
                  <a:cubicBezTo>
                    <a:pt x="13648" y="15"/>
                    <a:pt x="13648" y="1"/>
                    <a:pt x="13632" y="1"/>
                  </a:cubicBezTo>
                  <a:close/>
                  <a:moveTo>
                    <a:pt x="13948" y="1"/>
                  </a:moveTo>
                  <a:cubicBezTo>
                    <a:pt x="13948" y="1"/>
                    <a:pt x="13932" y="15"/>
                    <a:pt x="13932" y="31"/>
                  </a:cubicBezTo>
                  <a:cubicBezTo>
                    <a:pt x="13932" y="45"/>
                    <a:pt x="13948" y="45"/>
                    <a:pt x="13948" y="45"/>
                  </a:cubicBezTo>
                  <a:lnTo>
                    <a:pt x="14202" y="45"/>
                  </a:lnTo>
                  <a:cubicBezTo>
                    <a:pt x="14218" y="45"/>
                    <a:pt x="14232" y="45"/>
                    <a:pt x="14232" y="31"/>
                  </a:cubicBezTo>
                  <a:cubicBezTo>
                    <a:pt x="14232" y="15"/>
                    <a:pt x="14218" y="1"/>
                    <a:pt x="14202" y="1"/>
                  </a:cubicBezTo>
                  <a:close/>
                  <a:moveTo>
                    <a:pt x="14532" y="1"/>
                  </a:moveTo>
                  <a:cubicBezTo>
                    <a:pt x="14518" y="1"/>
                    <a:pt x="14518" y="15"/>
                    <a:pt x="14518" y="31"/>
                  </a:cubicBezTo>
                  <a:cubicBezTo>
                    <a:pt x="14518" y="45"/>
                    <a:pt x="14518" y="45"/>
                    <a:pt x="14532" y="45"/>
                  </a:cubicBezTo>
                  <a:lnTo>
                    <a:pt x="14788" y="45"/>
                  </a:lnTo>
                  <a:cubicBezTo>
                    <a:pt x="14802" y="45"/>
                    <a:pt x="14818" y="45"/>
                    <a:pt x="14818" y="31"/>
                  </a:cubicBezTo>
                  <a:cubicBezTo>
                    <a:pt x="14818" y="15"/>
                    <a:pt x="14802" y="1"/>
                    <a:pt x="14788" y="1"/>
                  </a:cubicBezTo>
                  <a:close/>
                  <a:moveTo>
                    <a:pt x="15118" y="1"/>
                  </a:moveTo>
                  <a:cubicBezTo>
                    <a:pt x="15102" y="1"/>
                    <a:pt x="15088" y="15"/>
                    <a:pt x="15088" y="31"/>
                  </a:cubicBezTo>
                  <a:cubicBezTo>
                    <a:pt x="15088" y="45"/>
                    <a:pt x="15102" y="45"/>
                    <a:pt x="15118" y="45"/>
                  </a:cubicBezTo>
                  <a:lnTo>
                    <a:pt x="15372" y="45"/>
                  </a:lnTo>
                  <a:cubicBezTo>
                    <a:pt x="15387" y="45"/>
                    <a:pt x="15402" y="45"/>
                    <a:pt x="15402" y="31"/>
                  </a:cubicBezTo>
                  <a:cubicBezTo>
                    <a:pt x="15402" y="15"/>
                    <a:pt x="15387" y="1"/>
                    <a:pt x="15372" y="1"/>
                  </a:cubicBezTo>
                  <a:close/>
                  <a:moveTo>
                    <a:pt x="15702" y="1"/>
                  </a:moveTo>
                  <a:cubicBezTo>
                    <a:pt x="15687" y="1"/>
                    <a:pt x="15672" y="15"/>
                    <a:pt x="15672" y="31"/>
                  </a:cubicBezTo>
                  <a:cubicBezTo>
                    <a:pt x="15672" y="45"/>
                    <a:pt x="15687" y="45"/>
                    <a:pt x="15702" y="45"/>
                  </a:cubicBezTo>
                  <a:lnTo>
                    <a:pt x="15957" y="45"/>
                  </a:lnTo>
                  <a:cubicBezTo>
                    <a:pt x="15972" y="45"/>
                    <a:pt x="15972" y="45"/>
                    <a:pt x="15972" y="31"/>
                  </a:cubicBezTo>
                  <a:cubicBezTo>
                    <a:pt x="15972" y="15"/>
                    <a:pt x="15972" y="1"/>
                    <a:pt x="15957" y="1"/>
                  </a:cubicBezTo>
                  <a:close/>
                  <a:moveTo>
                    <a:pt x="16272" y="1"/>
                  </a:moveTo>
                  <a:cubicBezTo>
                    <a:pt x="16257" y="1"/>
                    <a:pt x="16257" y="15"/>
                    <a:pt x="16257" y="31"/>
                  </a:cubicBezTo>
                  <a:cubicBezTo>
                    <a:pt x="16257" y="45"/>
                    <a:pt x="16257" y="45"/>
                    <a:pt x="16272" y="45"/>
                  </a:cubicBezTo>
                  <a:lnTo>
                    <a:pt x="16527" y="45"/>
                  </a:lnTo>
                  <a:cubicBezTo>
                    <a:pt x="16542" y="45"/>
                    <a:pt x="16557" y="45"/>
                    <a:pt x="16557" y="31"/>
                  </a:cubicBezTo>
                  <a:cubicBezTo>
                    <a:pt x="16557" y="15"/>
                    <a:pt x="16542" y="1"/>
                    <a:pt x="16527" y="1"/>
                  </a:cubicBezTo>
                  <a:close/>
                  <a:moveTo>
                    <a:pt x="16857" y="1"/>
                  </a:moveTo>
                  <a:cubicBezTo>
                    <a:pt x="16842" y="1"/>
                    <a:pt x="16827" y="15"/>
                    <a:pt x="16827" y="31"/>
                  </a:cubicBezTo>
                  <a:cubicBezTo>
                    <a:pt x="16827" y="45"/>
                    <a:pt x="16842" y="45"/>
                    <a:pt x="16857" y="45"/>
                  </a:cubicBezTo>
                  <a:lnTo>
                    <a:pt x="17112" y="45"/>
                  </a:lnTo>
                  <a:cubicBezTo>
                    <a:pt x="17127" y="45"/>
                    <a:pt x="17142" y="45"/>
                    <a:pt x="17142" y="31"/>
                  </a:cubicBezTo>
                  <a:cubicBezTo>
                    <a:pt x="17142" y="15"/>
                    <a:pt x="17127" y="1"/>
                    <a:pt x="17112" y="1"/>
                  </a:cubicBezTo>
                  <a:close/>
                  <a:moveTo>
                    <a:pt x="17441" y="1"/>
                  </a:moveTo>
                  <a:cubicBezTo>
                    <a:pt x="17427" y="1"/>
                    <a:pt x="17411" y="15"/>
                    <a:pt x="17411" y="31"/>
                  </a:cubicBezTo>
                  <a:cubicBezTo>
                    <a:pt x="17411" y="45"/>
                    <a:pt x="17427" y="45"/>
                    <a:pt x="17441" y="45"/>
                  </a:cubicBezTo>
                  <a:lnTo>
                    <a:pt x="17697" y="45"/>
                  </a:lnTo>
                  <a:cubicBezTo>
                    <a:pt x="17711" y="45"/>
                    <a:pt x="17711" y="45"/>
                    <a:pt x="17711" y="31"/>
                  </a:cubicBezTo>
                  <a:cubicBezTo>
                    <a:pt x="17711" y="15"/>
                    <a:pt x="17711" y="1"/>
                    <a:pt x="17697" y="1"/>
                  </a:cubicBezTo>
                  <a:close/>
                  <a:moveTo>
                    <a:pt x="18011" y="1"/>
                  </a:moveTo>
                  <a:cubicBezTo>
                    <a:pt x="18011" y="1"/>
                    <a:pt x="17997" y="15"/>
                    <a:pt x="17997" y="31"/>
                  </a:cubicBezTo>
                  <a:cubicBezTo>
                    <a:pt x="17997" y="45"/>
                    <a:pt x="18011" y="45"/>
                    <a:pt x="18011" y="45"/>
                  </a:cubicBezTo>
                  <a:lnTo>
                    <a:pt x="18267" y="45"/>
                  </a:lnTo>
                  <a:cubicBezTo>
                    <a:pt x="18281" y="45"/>
                    <a:pt x="18297" y="45"/>
                    <a:pt x="18297" y="31"/>
                  </a:cubicBezTo>
                  <a:cubicBezTo>
                    <a:pt x="18297" y="15"/>
                    <a:pt x="18281" y="1"/>
                    <a:pt x="18267" y="1"/>
                  </a:cubicBezTo>
                  <a:close/>
                  <a:moveTo>
                    <a:pt x="18597" y="1"/>
                  </a:moveTo>
                  <a:cubicBezTo>
                    <a:pt x="18581" y="1"/>
                    <a:pt x="18581" y="15"/>
                    <a:pt x="18581" y="31"/>
                  </a:cubicBezTo>
                  <a:cubicBezTo>
                    <a:pt x="18581" y="45"/>
                    <a:pt x="18581" y="45"/>
                    <a:pt x="18597" y="45"/>
                  </a:cubicBezTo>
                  <a:lnTo>
                    <a:pt x="18851" y="45"/>
                  </a:lnTo>
                  <a:cubicBezTo>
                    <a:pt x="18867" y="45"/>
                    <a:pt x="18881" y="45"/>
                    <a:pt x="18881" y="31"/>
                  </a:cubicBezTo>
                  <a:cubicBezTo>
                    <a:pt x="18881" y="15"/>
                    <a:pt x="18867" y="1"/>
                    <a:pt x="18851" y="1"/>
                  </a:cubicBezTo>
                  <a:close/>
                  <a:moveTo>
                    <a:pt x="19181" y="1"/>
                  </a:moveTo>
                  <a:cubicBezTo>
                    <a:pt x="19167" y="1"/>
                    <a:pt x="19151" y="15"/>
                    <a:pt x="19151" y="31"/>
                  </a:cubicBezTo>
                  <a:cubicBezTo>
                    <a:pt x="19151" y="45"/>
                    <a:pt x="19167" y="45"/>
                    <a:pt x="19181" y="45"/>
                  </a:cubicBezTo>
                  <a:lnTo>
                    <a:pt x="19437" y="45"/>
                  </a:lnTo>
                  <a:cubicBezTo>
                    <a:pt x="19451" y="45"/>
                    <a:pt x="19451" y="45"/>
                    <a:pt x="19451" y="31"/>
                  </a:cubicBezTo>
                  <a:cubicBezTo>
                    <a:pt x="19451" y="15"/>
                    <a:pt x="19451" y="1"/>
                    <a:pt x="19437" y="1"/>
                  </a:cubicBezTo>
                  <a:close/>
                  <a:moveTo>
                    <a:pt x="19767" y="1"/>
                  </a:moveTo>
                  <a:cubicBezTo>
                    <a:pt x="19751" y="1"/>
                    <a:pt x="19737" y="15"/>
                    <a:pt x="19737" y="31"/>
                  </a:cubicBezTo>
                  <a:cubicBezTo>
                    <a:pt x="19737" y="45"/>
                    <a:pt x="19751" y="45"/>
                    <a:pt x="19767" y="45"/>
                  </a:cubicBezTo>
                  <a:lnTo>
                    <a:pt x="20021" y="45"/>
                  </a:lnTo>
                  <a:cubicBezTo>
                    <a:pt x="20021" y="45"/>
                    <a:pt x="20037" y="45"/>
                    <a:pt x="20037" y="31"/>
                  </a:cubicBezTo>
                  <a:cubicBezTo>
                    <a:pt x="20037" y="15"/>
                    <a:pt x="20021" y="1"/>
                    <a:pt x="20021" y="1"/>
                  </a:cubicBezTo>
                  <a:close/>
                  <a:moveTo>
                    <a:pt x="20337" y="1"/>
                  </a:moveTo>
                  <a:cubicBezTo>
                    <a:pt x="20321" y="1"/>
                    <a:pt x="20321" y="15"/>
                    <a:pt x="20321" y="31"/>
                  </a:cubicBezTo>
                  <a:cubicBezTo>
                    <a:pt x="20321" y="45"/>
                    <a:pt x="20321" y="45"/>
                    <a:pt x="20337" y="45"/>
                  </a:cubicBezTo>
                  <a:lnTo>
                    <a:pt x="20591" y="45"/>
                  </a:lnTo>
                  <a:cubicBezTo>
                    <a:pt x="20606" y="45"/>
                    <a:pt x="20621" y="45"/>
                    <a:pt x="20621" y="31"/>
                  </a:cubicBezTo>
                  <a:cubicBezTo>
                    <a:pt x="20621" y="15"/>
                    <a:pt x="20606" y="1"/>
                    <a:pt x="20591" y="1"/>
                  </a:cubicBezTo>
                  <a:close/>
                  <a:moveTo>
                    <a:pt x="20921" y="1"/>
                  </a:moveTo>
                  <a:cubicBezTo>
                    <a:pt x="20906" y="1"/>
                    <a:pt x="20891" y="15"/>
                    <a:pt x="20891" y="31"/>
                  </a:cubicBezTo>
                  <a:cubicBezTo>
                    <a:pt x="20891" y="45"/>
                    <a:pt x="20906" y="45"/>
                    <a:pt x="20921" y="45"/>
                  </a:cubicBezTo>
                  <a:lnTo>
                    <a:pt x="21176" y="45"/>
                  </a:lnTo>
                  <a:cubicBezTo>
                    <a:pt x="21191" y="45"/>
                    <a:pt x="21206" y="45"/>
                    <a:pt x="21206" y="31"/>
                  </a:cubicBezTo>
                  <a:cubicBezTo>
                    <a:pt x="21206" y="15"/>
                    <a:pt x="21191" y="1"/>
                    <a:pt x="21176" y="1"/>
                  </a:cubicBezTo>
                  <a:close/>
                  <a:moveTo>
                    <a:pt x="21506" y="1"/>
                  </a:moveTo>
                  <a:cubicBezTo>
                    <a:pt x="21491" y="1"/>
                    <a:pt x="21476" y="15"/>
                    <a:pt x="21476" y="31"/>
                  </a:cubicBezTo>
                  <a:cubicBezTo>
                    <a:pt x="21476" y="45"/>
                    <a:pt x="21491" y="45"/>
                    <a:pt x="21506" y="45"/>
                  </a:cubicBezTo>
                  <a:lnTo>
                    <a:pt x="21761" y="45"/>
                  </a:lnTo>
                  <a:cubicBezTo>
                    <a:pt x="21776" y="45"/>
                    <a:pt x="21776" y="45"/>
                    <a:pt x="21776" y="31"/>
                  </a:cubicBezTo>
                  <a:cubicBezTo>
                    <a:pt x="21776" y="15"/>
                    <a:pt x="21776" y="1"/>
                    <a:pt x="21761" y="1"/>
                  </a:cubicBezTo>
                  <a:close/>
                  <a:moveTo>
                    <a:pt x="22076" y="1"/>
                  </a:moveTo>
                  <a:cubicBezTo>
                    <a:pt x="22076" y="1"/>
                    <a:pt x="22061" y="15"/>
                    <a:pt x="22061" y="31"/>
                  </a:cubicBezTo>
                  <a:cubicBezTo>
                    <a:pt x="22061" y="45"/>
                    <a:pt x="22076" y="45"/>
                    <a:pt x="22076" y="45"/>
                  </a:cubicBezTo>
                  <a:lnTo>
                    <a:pt x="22331" y="45"/>
                  </a:lnTo>
                  <a:cubicBezTo>
                    <a:pt x="22346" y="45"/>
                    <a:pt x="22361" y="45"/>
                    <a:pt x="22361" y="31"/>
                  </a:cubicBezTo>
                  <a:cubicBezTo>
                    <a:pt x="22361" y="15"/>
                    <a:pt x="22346" y="1"/>
                    <a:pt x="22331" y="1"/>
                  </a:cubicBezTo>
                  <a:close/>
                  <a:moveTo>
                    <a:pt x="22660" y="1"/>
                  </a:moveTo>
                  <a:cubicBezTo>
                    <a:pt x="22646" y="1"/>
                    <a:pt x="22646" y="15"/>
                    <a:pt x="22646" y="31"/>
                  </a:cubicBezTo>
                  <a:cubicBezTo>
                    <a:pt x="22646" y="45"/>
                    <a:pt x="22646" y="45"/>
                    <a:pt x="22660" y="45"/>
                  </a:cubicBezTo>
                  <a:lnTo>
                    <a:pt x="22916" y="45"/>
                  </a:lnTo>
                  <a:cubicBezTo>
                    <a:pt x="22930" y="45"/>
                    <a:pt x="22946" y="45"/>
                    <a:pt x="22946" y="31"/>
                  </a:cubicBezTo>
                  <a:cubicBezTo>
                    <a:pt x="22946" y="15"/>
                    <a:pt x="22930" y="1"/>
                    <a:pt x="22916" y="1"/>
                  </a:cubicBezTo>
                  <a:close/>
                  <a:moveTo>
                    <a:pt x="23246" y="1"/>
                  </a:moveTo>
                  <a:cubicBezTo>
                    <a:pt x="23230" y="1"/>
                    <a:pt x="23216" y="15"/>
                    <a:pt x="23216" y="31"/>
                  </a:cubicBezTo>
                  <a:cubicBezTo>
                    <a:pt x="23216" y="45"/>
                    <a:pt x="23230" y="45"/>
                    <a:pt x="23246" y="45"/>
                  </a:cubicBezTo>
                  <a:lnTo>
                    <a:pt x="23500" y="45"/>
                  </a:lnTo>
                  <a:cubicBezTo>
                    <a:pt x="23516" y="45"/>
                    <a:pt x="23516" y="45"/>
                    <a:pt x="23516" y="31"/>
                  </a:cubicBezTo>
                  <a:cubicBezTo>
                    <a:pt x="23516" y="15"/>
                    <a:pt x="23516" y="1"/>
                    <a:pt x="23500" y="1"/>
                  </a:cubicBezTo>
                  <a:close/>
                  <a:moveTo>
                    <a:pt x="23830" y="1"/>
                  </a:moveTo>
                  <a:cubicBezTo>
                    <a:pt x="23816" y="1"/>
                    <a:pt x="23800" y="15"/>
                    <a:pt x="23800" y="31"/>
                  </a:cubicBezTo>
                  <a:cubicBezTo>
                    <a:pt x="23800" y="45"/>
                    <a:pt x="23816" y="45"/>
                    <a:pt x="23830" y="45"/>
                  </a:cubicBezTo>
                  <a:lnTo>
                    <a:pt x="24086" y="45"/>
                  </a:lnTo>
                  <a:cubicBezTo>
                    <a:pt x="24086" y="45"/>
                    <a:pt x="24100" y="45"/>
                    <a:pt x="24100" y="31"/>
                  </a:cubicBezTo>
                  <a:cubicBezTo>
                    <a:pt x="24100" y="15"/>
                    <a:pt x="24086" y="1"/>
                    <a:pt x="24086" y="1"/>
                  </a:cubicBezTo>
                  <a:close/>
                  <a:moveTo>
                    <a:pt x="24400" y="1"/>
                  </a:moveTo>
                  <a:cubicBezTo>
                    <a:pt x="24386" y="1"/>
                    <a:pt x="24386" y="15"/>
                    <a:pt x="24386" y="31"/>
                  </a:cubicBezTo>
                  <a:cubicBezTo>
                    <a:pt x="24386" y="45"/>
                    <a:pt x="24386" y="45"/>
                    <a:pt x="24400" y="45"/>
                  </a:cubicBezTo>
                  <a:lnTo>
                    <a:pt x="24656" y="45"/>
                  </a:lnTo>
                  <a:cubicBezTo>
                    <a:pt x="24670" y="45"/>
                    <a:pt x="24686" y="45"/>
                    <a:pt x="24686" y="31"/>
                  </a:cubicBezTo>
                  <a:cubicBezTo>
                    <a:pt x="24686" y="15"/>
                    <a:pt x="24670" y="1"/>
                    <a:pt x="24656" y="1"/>
                  </a:cubicBezTo>
                  <a:close/>
                  <a:moveTo>
                    <a:pt x="24986" y="1"/>
                  </a:moveTo>
                  <a:cubicBezTo>
                    <a:pt x="24970" y="1"/>
                    <a:pt x="24956" y="15"/>
                    <a:pt x="24956" y="31"/>
                  </a:cubicBezTo>
                  <a:cubicBezTo>
                    <a:pt x="24956" y="45"/>
                    <a:pt x="24970" y="45"/>
                    <a:pt x="24986" y="45"/>
                  </a:cubicBezTo>
                  <a:lnTo>
                    <a:pt x="25240" y="45"/>
                  </a:lnTo>
                  <a:cubicBezTo>
                    <a:pt x="25256" y="45"/>
                    <a:pt x="25270" y="45"/>
                    <a:pt x="25270" y="31"/>
                  </a:cubicBezTo>
                  <a:cubicBezTo>
                    <a:pt x="25270" y="15"/>
                    <a:pt x="25256" y="1"/>
                    <a:pt x="25240" y="1"/>
                  </a:cubicBezTo>
                  <a:close/>
                  <a:moveTo>
                    <a:pt x="25570" y="1"/>
                  </a:moveTo>
                  <a:cubicBezTo>
                    <a:pt x="25556" y="1"/>
                    <a:pt x="25540" y="15"/>
                    <a:pt x="25540" y="31"/>
                  </a:cubicBezTo>
                  <a:cubicBezTo>
                    <a:pt x="25540" y="45"/>
                    <a:pt x="25556" y="45"/>
                    <a:pt x="25570" y="45"/>
                  </a:cubicBezTo>
                  <a:lnTo>
                    <a:pt x="25825" y="45"/>
                  </a:lnTo>
                  <a:cubicBezTo>
                    <a:pt x="25840" y="45"/>
                    <a:pt x="25840" y="45"/>
                    <a:pt x="25840" y="31"/>
                  </a:cubicBezTo>
                  <a:cubicBezTo>
                    <a:pt x="25840" y="15"/>
                    <a:pt x="25840" y="1"/>
                    <a:pt x="25825" y="1"/>
                  </a:cubicBezTo>
                  <a:close/>
                  <a:moveTo>
                    <a:pt x="26140" y="1"/>
                  </a:moveTo>
                  <a:cubicBezTo>
                    <a:pt x="26140" y="1"/>
                    <a:pt x="26125" y="15"/>
                    <a:pt x="26125" y="31"/>
                  </a:cubicBezTo>
                  <a:cubicBezTo>
                    <a:pt x="26125" y="45"/>
                    <a:pt x="26140" y="45"/>
                    <a:pt x="26140" y="45"/>
                  </a:cubicBezTo>
                  <a:lnTo>
                    <a:pt x="26395" y="45"/>
                  </a:lnTo>
                  <a:cubicBezTo>
                    <a:pt x="26410" y="45"/>
                    <a:pt x="26425" y="45"/>
                    <a:pt x="26425" y="31"/>
                  </a:cubicBezTo>
                  <a:cubicBezTo>
                    <a:pt x="26425" y="15"/>
                    <a:pt x="26410" y="1"/>
                    <a:pt x="26395" y="1"/>
                  </a:cubicBezTo>
                  <a:close/>
                  <a:moveTo>
                    <a:pt x="26725" y="1"/>
                  </a:moveTo>
                  <a:cubicBezTo>
                    <a:pt x="26710" y="1"/>
                    <a:pt x="26695" y="15"/>
                    <a:pt x="26695" y="31"/>
                  </a:cubicBezTo>
                  <a:cubicBezTo>
                    <a:pt x="26695" y="45"/>
                    <a:pt x="26710" y="45"/>
                    <a:pt x="26725" y="45"/>
                  </a:cubicBezTo>
                  <a:lnTo>
                    <a:pt x="26980" y="45"/>
                  </a:lnTo>
                  <a:cubicBezTo>
                    <a:pt x="26995" y="45"/>
                    <a:pt x="27010" y="45"/>
                    <a:pt x="27010" y="31"/>
                  </a:cubicBezTo>
                  <a:cubicBezTo>
                    <a:pt x="27010" y="15"/>
                    <a:pt x="26995" y="1"/>
                    <a:pt x="26980" y="1"/>
                  </a:cubicBezTo>
                  <a:close/>
                  <a:moveTo>
                    <a:pt x="27310" y="1"/>
                  </a:moveTo>
                  <a:cubicBezTo>
                    <a:pt x="27295" y="1"/>
                    <a:pt x="27280" y="15"/>
                    <a:pt x="27280" y="31"/>
                  </a:cubicBezTo>
                  <a:cubicBezTo>
                    <a:pt x="27280" y="45"/>
                    <a:pt x="27295" y="45"/>
                    <a:pt x="27310" y="45"/>
                  </a:cubicBezTo>
                  <a:lnTo>
                    <a:pt x="27565" y="45"/>
                  </a:lnTo>
                  <a:cubicBezTo>
                    <a:pt x="27580" y="45"/>
                    <a:pt x="27580" y="45"/>
                    <a:pt x="27580" y="31"/>
                  </a:cubicBezTo>
                  <a:cubicBezTo>
                    <a:pt x="27580" y="15"/>
                    <a:pt x="27580" y="1"/>
                    <a:pt x="27565" y="1"/>
                  </a:cubicBezTo>
                  <a:close/>
                  <a:moveTo>
                    <a:pt x="27895" y="1"/>
                  </a:moveTo>
                  <a:cubicBezTo>
                    <a:pt x="27879" y="1"/>
                    <a:pt x="27865" y="15"/>
                    <a:pt x="27865" y="31"/>
                  </a:cubicBezTo>
                  <a:cubicBezTo>
                    <a:pt x="27865" y="45"/>
                    <a:pt x="27879" y="45"/>
                    <a:pt x="27895" y="45"/>
                  </a:cubicBezTo>
                  <a:lnTo>
                    <a:pt x="28119" y="45"/>
                  </a:lnTo>
                  <a:cubicBezTo>
                    <a:pt x="28135" y="45"/>
                    <a:pt x="28135" y="45"/>
                    <a:pt x="28135" y="31"/>
                  </a:cubicBezTo>
                  <a:cubicBezTo>
                    <a:pt x="28135" y="15"/>
                    <a:pt x="28135" y="1"/>
                    <a:pt x="28119" y="1"/>
                  </a:cubicBezTo>
                  <a:close/>
                </a:path>
              </a:pathLst>
            </a:custGeom>
            <a:solidFill>
              <a:srgbClr val="ADB0B8">
                <a:alpha val="52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59"/>
            <p:cNvSpPr/>
            <p:nvPr/>
          </p:nvSpPr>
          <p:spPr>
            <a:xfrm>
              <a:off x="782053" y="2495189"/>
              <a:ext cx="3808846" cy="8258"/>
            </a:xfrm>
            <a:custGeom>
              <a:avLst/>
              <a:gdLst/>
              <a:ahLst/>
              <a:cxnLst/>
              <a:rect l="l" t="t" r="r" b="b"/>
              <a:pathLst>
                <a:path w="28135" h="61" extrusionOk="0">
                  <a:moveTo>
                    <a:pt x="15" y="1"/>
                  </a:moveTo>
                  <a:cubicBezTo>
                    <a:pt x="15" y="1"/>
                    <a:pt x="0" y="16"/>
                    <a:pt x="0" y="31"/>
                  </a:cubicBezTo>
                  <a:cubicBezTo>
                    <a:pt x="0" y="46"/>
                    <a:pt x="15" y="61"/>
                    <a:pt x="15" y="61"/>
                  </a:cubicBezTo>
                  <a:lnTo>
                    <a:pt x="270" y="61"/>
                  </a:lnTo>
                  <a:cubicBezTo>
                    <a:pt x="285" y="61"/>
                    <a:pt x="300" y="46"/>
                    <a:pt x="300" y="31"/>
                  </a:cubicBezTo>
                  <a:cubicBezTo>
                    <a:pt x="300" y="16"/>
                    <a:pt x="285" y="1"/>
                    <a:pt x="270" y="1"/>
                  </a:cubicBezTo>
                  <a:close/>
                  <a:moveTo>
                    <a:pt x="600" y="1"/>
                  </a:moveTo>
                  <a:cubicBezTo>
                    <a:pt x="585" y="1"/>
                    <a:pt x="585" y="16"/>
                    <a:pt x="585" y="31"/>
                  </a:cubicBezTo>
                  <a:cubicBezTo>
                    <a:pt x="585" y="46"/>
                    <a:pt x="585" y="61"/>
                    <a:pt x="600" y="61"/>
                  </a:cubicBezTo>
                  <a:lnTo>
                    <a:pt x="855" y="61"/>
                  </a:lnTo>
                  <a:cubicBezTo>
                    <a:pt x="870" y="61"/>
                    <a:pt x="885" y="46"/>
                    <a:pt x="885" y="31"/>
                  </a:cubicBezTo>
                  <a:cubicBezTo>
                    <a:pt x="885" y="16"/>
                    <a:pt x="870" y="1"/>
                    <a:pt x="855" y="1"/>
                  </a:cubicBezTo>
                  <a:close/>
                  <a:moveTo>
                    <a:pt x="1185" y="1"/>
                  </a:moveTo>
                  <a:cubicBezTo>
                    <a:pt x="1170" y="1"/>
                    <a:pt x="1155" y="16"/>
                    <a:pt x="1155" y="31"/>
                  </a:cubicBezTo>
                  <a:cubicBezTo>
                    <a:pt x="1155" y="46"/>
                    <a:pt x="1170" y="61"/>
                    <a:pt x="1185" y="61"/>
                  </a:cubicBezTo>
                  <a:lnTo>
                    <a:pt x="1440" y="61"/>
                  </a:lnTo>
                  <a:cubicBezTo>
                    <a:pt x="1455" y="61"/>
                    <a:pt x="1455" y="46"/>
                    <a:pt x="1455" y="31"/>
                  </a:cubicBezTo>
                  <a:cubicBezTo>
                    <a:pt x="1455" y="16"/>
                    <a:pt x="1455" y="1"/>
                    <a:pt x="1440" y="1"/>
                  </a:cubicBezTo>
                  <a:close/>
                  <a:moveTo>
                    <a:pt x="1770" y="1"/>
                  </a:moveTo>
                  <a:cubicBezTo>
                    <a:pt x="1755" y="1"/>
                    <a:pt x="1740" y="16"/>
                    <a:pt x="1740" y="31"/>
                  </a:cubicBezTo>
                  <a:cubicBezTo>
                    <a:pt x="1740" y="46"/>
                    <a:pt x="1755" y="61"/>
                    <a:pt x="1770" y="61"/>
                  </a:cubicBezTo>
                  <a:lnTo>
                    <a:pt x="2025" y="61"/>
                  </a:lnTo>
                  <a:cubicBezTo>
                    <a:pt x="2025" y="61"/>
                    <a:pt x="2040" y="46"/>
                    <a:pt x="2040" y="31"/>
                  </a:cubicBezTo>
                  <a:cubicBezTo>
                    <a:pt x="2040" y="16"/>
                    <a:pt x="2025" y="1"/>
                    <a:pt x="2025" y="1"/>
                  </a:cubicBezTo>
                  <a:close/>
                  <a:moveTo>
                    <a:pt x="2340" y="1"/>
                  </a:moveTo>
                  <a:cubicBezTo>
                    <a:pt x="2324" y="1"/>
                    <a:pt x="2324" y="16"/>
                    <a:pt x="2324" y="31"/>
                  </a:cubicBezTo>
                  <a:cubicBezTo>
                    <a:pt x="2324" y="46"/>
                    <a:pt x="2324" y="61"/>
                    <a:pt x="2340" y="61"/>
                  </a:cubicBezTo>
                  <a:lnTo>
                    <a:pt x="2594" y="61"/>
                  </a:lnTo>
                  <a:cubicBezTo>
                    <a:pt x="2610" y="61"/>
                    <a:pt x="2624" y="46"/>
                    <a:pt x="2624" y="31"/>
                  </a:cubicBezTo>
                  <a:cubicBezTo>
                    <a:pt x="2624" y="16"/>
                    <a:pt x="2610" y="1"/>
                    <a:pt x="2594" y="1"/>
                  </a:cubicBezTo>
                  <a:close/>
                  <a:moveTo>
                    <a:pt x="2924" y="1"/>
                  </a:moveTo>
                  <a:cubicBezTo>
                    <a:pt x="2910" y="1"/>
                    <a:pt x="2894" y="16"/>
                    <a:pt x="2894" y="31"/>
                  </a:cubicBezTo>
                  <a:cubicBezTo>
                    <a:pt x="2894" y="46"/>
                    <a:pt x="2910" y="61"/>
                    <a:pt x="2924" y="61"/>
                  </a:cubicBezTo>
                  <a:lnTo>
                    <a:pt x="3180" y="61"/>
                  </a:lnTo>
                  <a:cubicBezTo>
                    <a:pt x="3194" y="61"/>
                    <a:pt x="3210" y="46"/>
                    <a:pt x="3210" y="31"/>
                  </a:cubicBezTo>
                  <a:cubicBezTo>
                    <a:pt x="3210" y="16"/>
                    <a:pt x="3194" y="1"/>
                    <a:pt x="3180" y="1"/>
                  </a:cubicBezTo>
                  <a:close/>
                  <a:moveTo>
                    <a:pt x="3510" y="1"/>
                  </a:moveTo>
                  <a:cubicBezTo>
                    <a:pt x="3494" y="1"/>
                    <a:pt x="3480" y="16"/>
                    <a:pt x="3480" y="31"/>
                  </a:cubicBezTo>
                  <a:cubicBezTo>
                    <a:pt x="3480" y="46"/>
                    <a:pt x="3494" y="61"/>
                    <a:pt x="3510" y="61"/>
                  </a:cubicBezTo>
                  <a:lnTo>
                    <a:pt x="3764" y="61"/>
                  </a:lnTo>
                  <a:cubicBezTo>
                    <a:pt x="3780" y="61"/>
                    <a:pt x="3780" y="46"/>
                    <a:pt x="3780" y="31"/>
                  </a:cubicBezTo>
                  <a:cubicBezTo>
                    <a:pt x="3780" y="16"/>
                    <a:pt x="3780" y="1"/>
                    <a:pt x="3764" y="1"/>
                  </a:cubicBezTo>
                  <a:close/>
                  <a:moveTo>
                    <a:pt x="4080" y="1"/>
                  </a:moveTo>
                  <a:cubicBezTo>
                    <a:pt x="4080" y="1"/>
                    <a:pt x="4064" y="16"/>
                    <a:pt x="4064" y="31"/>
                  </a:cubicBezTo>
                  <a:cubicBezTo>
                    <a:pt x="4064" y="46"/>
                    <a:pt x="4080" y="61"/>
                    <a:pt x="4080" y="61"/>
                  </a:cubicBezTo>
                  <a:lnTo>
                    <a:pt x="4334" y="61"/>
                  </a:lnTo>
                  <a:cubicBezTo>
                    <a:pt x="4350" y="61"/>
                    <a:pt x="4364" y="46"/>
                    <a:pt x="4364" y="31"/>
                  </a:cubicBezTo>
                  <a:cubicBezTo>
                    <a:pt x="4364" y="16"/>
                    <a:pt x="4350" y="1"/>
                    <a:pt x="4334" y="1"/>
                  </a:cubicBezTo>
                  <a:close/>
                  <a:moveTo>
                    <a:pt x="4664" y="1"/>
                  </a:moveTo>
                  <a:cubicBezTo>
                    <a:pt x="4650" y="1"/>
                    <a:pt x="4634" y="16"/>
                    <a:pt x="4634" y="31"/>
                  </a:cubicBezTo>
                  <a:cubicBezTo>
                    <a:pt x="4634" y="46"/>
                    <a:pt x="4650" y="61"/>
                    <a:pt x="4664" y="61"/>
                  </a:cubicBezTo>
                  <a:lnTo>
                    <a:pt x="4920" y="61"/>
                  </a:lnTo>
                  <a:cubicBezTo>
                    <a:pt x="4934" y="61"/>
                    <a:pt x="4950" y="46"/>
                    <a:pt x="4950" y="31"/>
                  </a:cubicBezTo>
                  <a:cubicBezTo>
                    <a:pt x="4950" y="16"/>
                    <a:pt x="4934" y="1"/>
                    <a:pt x="4920" y="1"/>
                  </a:cubicBezTo>
                  <a:close/>
                  <a:moveTo>
                    <a:pt x="5249" y="1"/>
                  </a:moveTo>
                  <a:cubicBezTo>
                    <a:pt x="5234" y="1"/>
                    <a:pt x="5219" y="16"/>
                    <a:pt x="5219" y="31"/>
                  </a:cubicBezTo>
                  <a:cubicBezTo>
                    <a:pt x="5219" y="46"/>
                    <a:pt x="5234" y="61"/>
                    <a:pt x="5249" y="61"/>
                  </a:cubicBezTo>
                  <a:lnTo>
                    <a:pt x="5504" y="61"/>
                  </a:lnTo>
                  <a:cubicBezTo>
                    <a:pt x="5519" y="61"/>
                    <a:pt x="5519" y="46"/>
                    <a:pt x="5519" y="31"/>
                  </a:cubicBezTo>
                  <a:cubicBezTo>
                    <a:pt x="5519" y="16"/>
                    <a:pt x="5519" y="1"/>
                    <a:pt x="5504" y="1"/>
                  </a:cubicBezTo>
                  <a:close/>
                  <a:moveTo>
                    <a:pt x="5834" y="1"/>
                  </a:moveTo>
                  <a:cubicBezTo>
                    <a:pt x="5819" y="1"/>
                    <a:pt x="5804" y="16"/>
                    <a:pt x="5804" y="31"/>
                  </a:cubicBezTo>
                  <a:cubicBezTo>
                    <a:pt x="5804" y="46"/>
                    <a:pt x="5819" y="61"/>
                    <a:pt x="5834" y="61"/>
                  </a:cubicBezTo>
                  <a:lnTo>
                    <a:pt x="6089" y="61"/>
                  </a:lnTo>
                  <a:cubicBezTo>
                    <a:pt x="6089" y="61"/>
                    <a:pt x="6104" y="46"/>
                    <a:pt x="6104" y="31"/>
                  </a:cubicBezTo>
                  <a:cubicBezTo>
                    <a:pt x="6104" y="16"/>
                    <a:pt x="6089" y="1"/>
                    <a:pt x="6089" y="1"/>
                  </a:cubicBezTo>
                  <a:close/>
                  <a:moveTo>
                    <a:pt x="6404" y="1"/>
                  </a:moveTo>
                  <a:cubicBezTo>
                    <a:pt x="6389" y="1"/>
                    <a:pt x="6389" y="16"/>
                    <a:pt x="6389" y="31"/>
                  </a:cubicBezTo>
                  <a:cubicBezTo>
                    <a:pt x="6389" y="46"/>
                    <a:pt x="6389" y="61"/>
                    <a:pt x="6404" y="61"/>
                  </a:cubicBezTo>
                  <a:lnTo>
                    <a:pt x="6659" y="61"/>
                  </a:lnTo>
                  <a:cubicBezTo>
                    <a:pt x="6674" y="61"/>
                    <a:pt x="6689" y="46"/>
                    <a:pt x="6689" y="31"/>
                  </a:cubicBezTo>
                  <a:cubicBezTo>
                    <a:pt x="6689" y="16"/>
                    <a:pt x="6674" y="1"/>
                    <a:pt x="6659" y="1"/>
                  </a:cubicBezTo>
                  <a:close/>
                  <a:moveTo>
                    <a:pt x="6989" y="1"/>
                  </a:moveTo>
                  <a:cubicBezTo>
                    <a:pt x="6974" y="1"/>
                    <a:pt x="6959" y="16"/>
                    <a:pt x="6959" y="31"/>
                  </a:cubicBezTo>
                  <a:cubicBezTo>
                    <a:pt x="6959" y="46"/>
                    <a:pt x="6974" y="61"/>
                    <a:pt x="6989" y="61"/>
                  </a:cubicBezTo>
                  <a:lnTo>
                    <a:pt x="7243" y="61"/>
                  </a:lnTo>
                  <a:cubicBezTo>
                    <a:pt x="7259" y="61"/>
                    <a:pt x="7273" y="46"/>
                    <a:pt x="7273" y="31"/>
                  </a:cubicBezTo>
                  <a:cubicBezTo>
                    <a:pt x="7273" y="16"/>
                    <a:pt x="7259" y="1"/>
                    <a:pt x="7243" y="1"/>
                  </a:cubicBezTo>
                  <a:close/>
                  <a:moveTo>
                    <a:pt x="7573" y="1"/>
                  </a:moveTo>
                  <a:cubicBezTo>
                    <a:pt x="7559" y="1"/>
                    <a:pt x="7543" y="16"/>
                    <a:pt x="7543" y="31"/>
                  </a:cubicBezTo>
                  <a:cubicBezTo>
                    <a:pt x="7543" y="46"/>
                    <a:pt x="7559" y="61"/>
                    <a:pt x="7573" y="61"/>
                  </a:cubicBezTo>
                  <a:lnTo>
                    <a:pt x="7829" y="61"/>
                  </a:lnTo>
                  <a:cubicBezTo>
                    <a:pt x="7843" y="61"/>
                    <a:pt x="7843" y="46"/>
                    <a:pt x="7843" y="31"/>
                  </a:cubicBezTo>
                  <a:cubicBezTo>
                    <a:pt x="7843" y="16"/>
                    <a:pt x="7843" y="1"/>
                    <a:pt x="7829" y="1"/>
                  </a:cubicBezTo>
                  <a:close/>
                  <a:moveTo>
                    <a:pt x="8143" y="1"/>
                  </a:moveTo>
                  <a:cubicBezTo>
                    <a:pt x="8129" y="1"/>
                    <a:pt x="8129" y="16"/>
                    <a:pt x="8129" y="31"/>
                  </a:cubicBezTo>
                  <a:cubicBezTo>
                    <a:pt x="8129" y="46"/>
                    <a:pt x="8129" y="61"/>
                    <a:pt x="8143" y="61"/>
                  </a:cubicBezTo>
                  <a:lnTo>
                    <a:pt x="8399" y="61"/>
                  </a:lnTo>
                  <a:cubicBezTo>
                    <a:pt x="8413" y="61"/>
                    <a:pt x="8429" y="46"/>
                    <a:pt x="8429" y="31"/>
                  </a:cubicBezTo>
                  <a:cubicBezTo>
                    <a:pt x="8429" y="16"/>
                    <a:pt x="8413" y="1"/>
                    <a:pt x="8399" y="1"/>
                  </a:cubicBezTo>
                  <a:close/>
                  <a:moveTo>
                    <a:pt x="8729" y="1"/>
                  </a:moveTo>
                  <a:cubicBezTo>
                    <a:pt x="8713" y="1"/>
                    <a:pt x="8699" y="16"/>
                    <a:pt x="8699" y="31"/>
                  </a:cubicBezTo>
                  <a:cubicBezTo>
                    <a:pt x="8699" y="46"/>
                    <a:pt x="8713" y="61"/>
                    <a:pt x="8729" y="61"/>
                  </a:cubicBezTo>
                  <a:lnTo>
                    <a:pt x="8983" y="61"/>
                  </a:lnTo>
                  <a:cubicBezTo>
                    <a:pt x="8999" y="61"/>
                    <a:pt x="9013" y="46"/>
                    <a:pt x="9013" y="31"/>
                  </a:cubicBezTo>
                  <a:cubicBezTo>
                    <a:pt x="9013" y="16"/>
                    <a:pt x="8999" y="1"/>
                    <a:pt x="8983" y="1"/>
                  </a:cubicBezTo>
                  <a:close/>
                  <a:moveTo>
                    <a:pt x="9313" y="1"/>
                  </a:moveTo>
                  <a:cubicBezTo>
                    <a:pt x="9299" y="1"/>
                    <a:pt x="9283" y="16"/>
                    <a:pt x="9283" y="31"/>
                  </a:cubicBezTo>
                  <a:cubicBezTo>
                    <a:pt x="9283" y="46"/>
                    <a:pt x="9299" y="61"/>
                    <a:pt x="9313" y="61"/>
                  </a:cubicBezTo>
                  <a:lnTo>
                    <a:pt x="9569" y="61"/>
                  </a:lnTo>
                  <a:cubicBezTo>
                    <a:pt x="9583" y="61"/>
                    <a:pt x="9583" y="46"/>
                    <a:pt x="9583" y="31"/>
                  </a:cubicBezTo>
                  <a:cubicBezTo>
                    <a:pt x="9583" y="16"/>
                    <a:pt x="9583" y="1"/>
                    <a:pt x="9569" y="1"/>
                  </a:cubicBezTo>
                  <a:close/>
                  <a:moveTo>
                    <a:pt x="9899" y="1"/>
                  </a:moveTo>
                  <a:cubicBezTo>
                    <a:pt x="9883" y="1"/>
                    <a:pt x="9869" y="16"/>
                    <a:pt x="9869" y="31"/>
                  </a:cubicBezTo>
                  <a:cubicBezTo>
                    <a:pt x="9869" y="46"/>
                    <a:pt x="9883" y="61"/>
                    <a:pt x="9899" y="61"/>
                  </a:cubicBezTo>
                  <a:lnTo>
                    <a:pt x="10139" y="61"/>
                  </a:lnTo>
                  <a:cubicBezTo>
                    <a:pt x="10153" y="61"/>
                    <a:pt x="10169" y="46"/>
                    <a:pt x="10169" y="31"/>
                  </a:cubicBezTo>
                  <a:cubicBezTo>
                    <a:pt x="10169" y="16"/>
                    <a:pt x="10153" y="1"/>
                    <a:pt x="10139" y="1"/>
                  </a:cubicBezTo>
                  <a:close/>
                  <a:moveTo>
                    <a:pt x="10468" y="1"/>
                  </a:moveTo>
                  <a:cubicBezTo>
                    <a:pt x="10453" y="1"/>
                    <a:pt x="10453" y="16"/>
                    <a:pt x="10453" y="31"/>
                  </a:cubicBezTo>
                  <a:cubicBezTo>
                    <a:pt x="10453" y="46"/>
                    <a:pt x="10453" y="61"/>
                    <a:pt x="10468" y="61"/>
                  </a:cubicBezTo>
                  <a:lnTo>
                    <a:pt x="10723" y="61"/>
                  </a:lnTo>
                  <a:cubicBezTo>
                    <a:pt x="10738" y="61"/>
                    <a:pt x="10753" y="46"/>
                    <a:pt x="10753" y="31"/>
                  </a:cubicBezTo>
                  <a:cubicBezTo>
                    <a:pt x="10753" y="16"/>
                    <a:pt x="10738" y="1"/>
                    <a:pt x="10723" y="1"/>
                  </a:cubicBezTo>
                  <a:close/>
                  <a:moveTo>
                    <a:pt x="11053" y="1"/>
                  </a:moveTo>
                  <a:cubicBezTo>
                    <a:pt x="11038" y="1"/>
                    <a:pt x="11023" y="16"/>
                    <a:pt x="11023" y="31"/>
                  </a:cubicBezTo>
                  <a:cubicBezTo>
                    <a:pt x="11023" y="46"/>
                    <a:pt x="11038" y="61"/>
                    <a:pt x="11053" y="61"/>
                  </a:cubicBezTo>
                  <a:lnTo>
                    <a:pt x="11308" y="61"/>
                  </a:lnTo>
                  <a:cubicBezTo>
                    <a:pt x="11323" y="61"/>
                    <a:pt x="11338" y="46"/>
                    <a:pt x="11338" y="31"/>
                  </a:cubicBezTo>
                  <a:cubicBezTo>
                    <a:pt x="11338" y="16"/>
                    <a:pt x="11323" y="1"/>
                    <a:pt x="11308" y="1"/>
                  </a:cubicBezTo>
                  <a:close/>
                  <a:moveTo>
                    <a:pt x="11638" y="1"/>
                  </a:moveTo>
                  <a:cubicBezTo>
                    <a:pt x="11623" y="1"/>
                    <a:pt x="11608" y="16"/>
                    <a:pt x="11608" y="31"/>
                  </a:cubicBezTo>
                  <a:cubicBezTo>
                    <a:pt x="11608" y="46"/>
                    <a:pt x="11623" y="61"/>
                    <a:pt x="11638" y="61"/>
                  </a:cubicBezTo>
                  <a:lnTo>
                    <a:pt x="11893" y="61"/>
                  </a:lnTo>
                  <a:cubicBezTo>
                    <a:pt x="11908" y="61"/>
                    <a:pt x="11908" y="46"/>
                    <a:pt x="11908" y="31"/>
                  </a:cubicBezTo>
                  <a:cubicBezTo>
                    <a:pt x="11908" y="16"/>
                    <a:pt x="11908" y="1"/>
                    <a:pt x="11893" y="1"/>
                  </a:cubicBezTo>
                  <a:close/>
                  <a:moveTo>
                    <a:pt x="12208" y="1"/>
                  </a:moveTo>
                  <a:cubicBezTo>
                    <a:pt x="12193" y="1"/>
                    <a:pt x="12193" y="16"/>
                    <a:pt x="12193" y="31"/>
                  </a:cubicBezTo>
                  <a:cubicBezTo>
                    <a:pt x="12193" y="46"/>
                    <a:pt x="12193" y="61"/>
                    <a:pt x="12208" y="61"/>
                  </a:cubicBezTo>
                  <a:lnTo>
                    <a:pt x="12462" y="61"/>
                  </a:lnTo>
                  <a:cubicBezTo>
                    <a:pt x="12478" y="61"/>
                    <a:pt x="12492" y="46"/>
                    <a:pt x="12492" y="31"/>
                  </a:cubicBezTo>
                  <a:cubicBezTo>
                    <a:pt x="12492" y="16"/>
                    <a:pt x="12478" y="1"/>
                    <a:pt x="12462" y="1"/>
                  </a:cubicBezTo>
                  <a:close/>
                  <a:moveTo>
                    <a:pt x="12792" y="1"/>
                  </a:moveTo>
                  <a:cubicBezTo>
                    <a:pt x="12778" y="1"/>
                    <a:pt x="12762" y="16"/>
                    <a:pt x="12762" y="31"/>
                  </a:cubicBezTo>
                  <a:cubicBezTo>
                    <a:pt x="12762" y="46"/>
                    <a:pt x="12778" y="61"/>
                    <a:pt x="12792" y="61"/>
                  </a:cubicBezTo>
                  <a:lnTo>
                    <a:pt x="13048" y="61"/>
                  </a:lnTo>
                  <a:cubicBezTo>
                    <a:pt x="13062" y="61"/>
                    <a:pt x="13078" y="46"/>
                    <a:pt x="13078" y="31"/>
                  </a:cubicBezTo>
                  <a:cubicBezTo>
                    <a:pt x="13078" y="16"/>
                    <a:pt x="13062" y="1"/>
                    <a:pt x="13048" y="1"/>
                  </a:cubicBezTo>
                  <a:close/>
                  <a:moveTo>
                    <a:pt x="13378" y="1"/>
                  </a:moveTo>
                  <a:cubicBezTo>
                    <a:pt x="13362" y="1"/>
                    <a:pt x="13348" y="16"/>
                    <a:pt x="13348" y="31"/>
                  </a:cubicBezTo>
                  <a:cubicBezTo>
                    <a:pt x="13348" y="46"/>
                    <a:pt x="13362" y="61"/>
                    <a:pt x="13378" y="61"/>
                  </a:cubicBezTo>
                  <a:lnTo>
                    <a:pt x="13632" y="61"/>
                  </a:lnTo>
                  <a:cubicBezTo>
                    <a:pt x="13648" y="61"/>
                    <a:pt x="13648" y="46"/>
                    <a:pt x="13648" y="31"/>
                  </a:cubicBezTo>
                  <a:cubicBezTo>
                    <a:pt x="13648" y="16"/>
                    <a:pt x="13648" y="1"/>
                    <a:pt x="13632" y="1"/>
                  </a:cubicBezTo>
                  <a:close/>
                  <a:moveTo>
                    <a:pt x="13948" y="1"/>
                  </a:moveTo>
                  <a:cubicBezTo>
                    <a:pt x="13948" y="1"/>
                    <a:pt x="13932" y="16"/>
                    <a:pt x="13932" y="31"/>
                  </a:cubicBezTo>
                  <a:cubicBezTo>
                    <a:pt x="13932" y="46"/>
                    <a:pt x="13948" y="61"/>
                    <a:pt x="13948" y="61"/>
                  </a:cubicBezTo>
                  <a:lnTo>
                    <a:pt x="14202" y="61"/>
                  </a:lnTo>
                  <a:cubicBezTo>
                    <a:pt x="14218" y="61"/>
                    <a:pt x="14232" y="46"/>
                    <a:pt x="14232" y="31"/>
                  </a:cubicBezTo>
                  <a:cubicBezTo>
                    <a:pt x="14232" y="16"/>
                    <a:pt x="14218" y="1"/>
                    <a:pt x="14202" y="1"/>
                  </a:cubicBezTo>
                  <a:close/>
                  <a:moveTo>
                    <a:pt x="14532" y="1"/>
                  </a:moveTo>
                  <a:cubicBezTo>
                    <a:pt x="14518" y="1"/>
                    <a:pt x="14518" y="16"/>
                    <a:pt x="14518" y="31"/>
                  </a:cubicBezTo>
                  <a:cubicBezTo>
                    <a:pt x="14518" y="46"/>
                    <a:pt x="14518" y="61"/>
                    <a:pt x="14532" y="61"/>
                  </a:cubicBezTo>
                  <a:lnTo>
                    <a:pt x="14788" y="61"/>
                  </a:lnTo>
                  <a:cubicBezTo>
                    <a:pt x="14802" y="61"/>
                    <a:pt x="14818" y="46"/>
                    <a:pt x="14818" y="31"/>
                  </a:cubicBezTo>
                  <a:cubicBezTo>
                    <a:pt x="14818" y="16"/>
                    <a:pt x="14802" y="1"/>
                    <a:pt x="14788" y="1"/>
                  </a:cubicBezTo>
                  <a:close/>
                  <a:moveTo>
                    <a:pt x="15118" y="1"/>
                  </a:moveTo>
                  <a:cubicBezTo>
                    <a:pt x="15102" y="1"/>
                    <a:pt x="15088" y="16"/>
                    <a:pt x="15088" y="31"/>
                  </a:cubicBezTo>
                  <a:cubicBezTo>
                    <a:pt x="15088" y="46"/>
                    <a:pt x="15102" y="61"/>
                    <a:pt x="15118" y="61"/>
                  </a:cubicBezTo>
                  <a:lnTo>
                    <a:pt x="15372" y="61"/>
                  </a:lnTo>
                  <a:cubicBezTo>
                    <a:pt x="15387" y="61"/>
                    <a:pt x="15402" y="46"/>
                    <a:pt x="15402" y="31"/>
                  </a:cubicBezTo>
                  <a:cubicBezTo>
                    <a:pt x="15402" y="16"/>
                    <a:pt x="15387" y="1"/>
                    <a:pt x="15372" y="1"/>
                  </a:cubicBezTo>
                  <a:close/>
                  <a:moveTo>
                    <a:pt x="15702" y="1"/>
                  </a:moveTo>
                  <a:cubicBezTo>
                    <a:pt x="15687" y="1"/>
                    <a:pt x="15672" y="16"/>
                    <a:pt x="15672" y="31"/>
                  </a:cubicBezTo>
                  <a:cubicBezTo>
                    <a:pt x="15672" y="46"/>
                    <a:pt x="15687" y="61"/>
                    <a:pt x="15702" y="61"/>
                  </a:cubicBezTo>
                  <a:lnTo>
                    <a:pt x="15957" y="61"/>
                  </a:lnTo>
                  <a:cubicBezTo>
                    <a:pt x="15972" y="61"/>
                    <a:pt x="15972" y="46"/>
                    <a:pt x="15972" y="31"/>
                  </a:cubicBezTo>
                  <a:cubicBezTo>
                    <a:pt x="15972" y="16"/>
                    <a:pt x="15972" y="1"/>
                    <a:pt x="15957" y="1"/>
                  </a:cubicBezTo>
                  <a:close/>
                  <a:moveTo>
                    <a:pt x="16272" y="1"/>
                  </a:moveTo>
                  <a:cubicBezTo>
                    <a:pt x="16257" y="1"/>
                    <a:pt x="16257" y="16"/>
                    <a:pt x="16257" y="31"/>
                  </a:cubicBezTo>
                  <a:cubicBezTo>
                    <a:pt x="16257" y="46"/>
                    <a:pt x="16257" y="61"/>
                    <a:pt x="16272" y="61"/>
                  </a:cubicBezTo>
                  <a:lnTo>
                    <a:pt x="16527" y="61"/>
                  </a:lnTo>
                  <a:cubicBezTo>
                    <a:pt x="16542" y="61"/>
                    <a:pt x="16557" y="46"/>
                    <a:pt x="16557" y="31"/>
                  </a:cubicBezTo>
                  <a:cubicBezTo>
                    <a:pt x="16557" y="16"/>
                    <a:pt x="16542" y="1"/>
                    <a:pt x="16527" y="1"/>
                  </a:cubicBezTo>
                  <a:close/>
                  <a:moveTo>
                    <a:pt x="16857" y="1"/>
                  </a:moveTo>
                  <a:cubicBezTo>
                    <a:pt x="16842" y="1"/>
                    <a:pt x="16827" y="16"/>
                    <a:pt x="16827" y="31"/>
                  </a:cubicBezTo>
                  <a:cubicBezTo>
                    <a:pt x="16827" y="46"/>
                    <a:pt x="16842" y="61"/>
                    <a:pt x="16857" y="61"/>
                  </a:cubicBezTo>
                  <a:lnTo>
                    <a:pt x="17112" y="61"/>
                  </a:lnTo>
                  <a:cubicBezTo>
                    <a:pt x="17127" y="61"/>
                    <a:pt x="17142" y="46"/>
                    <a:pt x="17142" y="31"/>
                  </a:cubicBezTo>
                  <a:cubicBezTo>
                    <a:pt x="17142" y="16"/>
                    <a:pt x="17127" y="1"/>
                    <a:pt x="17112" y="1"/>
                  </a:cubicBezTo>
                  <a:close/>
                  <a:moveTo>
                    <a:pt x="17441" y="1"/>
                  </a:moveTo>
                  <a:cubicBezTo>
                    <a:pt x="17427" y="1"/>
                    <a:pt x="17411" y="16"/>
                    <a:pt x="17411" y="31"/>
                  </a:cubicBezTo>
                  <a:cubicBezTo>
                    <a:pt x="17411" y="46"/>
                    <a:pt x="17427" y="61"/>
                    <a:pt x="17441" y="61"/>
                  </a:cubicBezTo>
                  <a:lnTo>
                    <a:pt x="17697" y="61"/>
                  </a:lnTo>
                  <a:cubicBezTo>
                    <a:pt x="17711" y="61"/>
                    <a:pt x="17711" y="46"/>
                    <a:pt x="17711" y="31"/>
                  </a:cubicBezTo>
                  <a:cubicBezTo>
                    <a:pt x="17711" y="16"/>
                    <a:pt x="17711" y="1"/>
                    <a:pt x="17697" y="1"/>
                  </a:cubicBezTo>
                  <a:close/>
                  <a:moveTo>
                    <a:pt x="18011" y="1"/>
                  </a:moveTo>
                  <a:cubicBezTo>
                    <a:pt x="18011" y="1"/>
                    <a:pt x="17997" y="16"/>
                    <a:pt x="17997" y="31"/>
                  </a:cubicBezTo>
                  <a:cubicBezTo>
                    <a:pt x="17997" y="46"/>
                    <a:pt x="18011" y="61"/>
                    <a:pt x="18011" y="61"/>
                  </a:cubicBezTo>
                  <a:lnTo>
                    <a:pt x="18267" y="61"/>
                  </a:lnTo>
                  <a:cubicBezTo>
                    <a:pt x="18281" y="61"/>
                    <a:pt x="18297" y="46"/>
                    <a:pt x="18297" y="31"/>
                  </a:cubicBezTo>
                  <a:cubicBezTo>
                    <a:pt x="18297" y="16"/>
                    <a:pt x="18281" y="1"/>
                    <a:pt x="18267" y="1"/>
                  </a:cubicBezTo>
                  <a:close/>
                  <a:moveTo>
                    <a:pt x="18597" y="1"/>
                  </a:moveTo>
                  <a:cubicBezTo>
                    <a:pt x="18581" y="1"/>
                    <a:pt x="18581" y="16"/>
                    <a:pt x="18581" y="31"/>
                  </a:cubicBezTo>
                  <a:cubicBezTo>
                    <a:pt x="18581" y="46"/>
                    <a:pt x="18581" y="61"/>
                    <a:pt x="18597" y="61"/>
                  </a:cubicBezTo>
                  <a:lnTo>
                    <a:pt x="18851" y="61"/>
                  </a:lnTo>
                  <a:cubicBezTo>
                    <a:pt x="18867" y="61"/>
                    <a:pt x="18881" y="46"/>
                    <a:pt x="18881" y="31"/>
                  </a:cubicBezTo>
                  <a:cubicBezTo>
                    <a:pt x="18881" y="16"/>
                    <a:pt x="18867" y="1"/>
                    <a:pt x="18851" y="1"/>
                  </a:cubicBezTo>
                  <a:close/>
                  <a:moveTo>
                    <a:pt x="19181" y="1"/>
                  </a:moveTo>
                  <a:cubicBezTo>
                    <a:pt x="19167" y="1"/>
                    <a:pt x="19151" y="16"/>
                    <a:pt x="19151" y="31"/>
                  </a:cubicBezTo>
                  <a:cubicBezTo>
                    <a:pt x="19151" y="46"/>
                    <a:pt x="19167" y="61"/>
                    <a:pt x="19181" y="61"/>
                  </a:cubicBezTo>
                  <a:lnTo>
                    <a:pt x="19437" y="61"/>
                  </a:lnTo>
                  <a:cubicBezTo>
                    <a:pt x="19451" y="61"/>
                    <a:pt x="19451" y="46"/>
                    <a:pt x="19451" y="31"/>
                  </a:cubicBezTo>
                  <a:cubicBezTo>
                    <a:pt x="19451" y="16"/>
                    <a:pt x="19451" y="1"/>
                    <a:pt x="19437" y="1"/>
                  </a:cubicBezTo>
                  <a:close/>
                  <a:moveTo>
                    <a:pt x="19767" y="1"/>
                  </a:moveTo>
                  <a:cubicBezTo>
                    <a:pt x="19751" y="1"/>
                    <a:pt x="19737" y="16"/>
                    <a:pt x="19737" y="31"/>
                  </a:cubicBezTo>
                  <a:cubicBezTo>
                    <a:pt x="19737" y="46"/>
                    <a:pt x="19751" y="61"/>
                    <a:pt x="19767" y="61"/>
                  </a:cubicBezTo>
                  <a:lnTo>
                    <a:pt x="20021" y="61"/>
                  </a:lnTo>
                  <a:cubicBezTo>
                    <a:pt x="20021" y="61"/>
                    <a:pt x="20037" y="46"/>
                    <a:pt x="20037" y="31"/>
                  </a:cubicBezTo>
                  <a:cubicBezTo>
                    <a:pt x="20037" y="16"/>
                    <a:pt x="20021" y="1"/>
                    <a:pt x="20021" y="1"/>
                  </a:cubicBezTo>
                  <a:close/>
                  <a:moveTo>
                    <a:pt x="20337" y="1"/>
                  </a:moveTo>
                  <a:cubicBezTo>
                    <a:pt x="20321" y="1"/>
                    <a:pt x="20321" y="16"/>
                    <a:pt x="20321" y="31"/>
                  </a:cubicBezTo>
                  <a:cubicBezTo>
                    <a:pt x="20321" y="46"/>
                    <a:pt x="20321" y="61"/>
                    <a:pt x="20337" y="61"/>
                  </a:cubicBezTo>
                  <a:lnTo>
                    <a:pt x="20591" y="61"/>
                  </a:lnTo>
                  <a:cubicBezTo>
                    <a:pt x="20606" y="61"/>
                    <a:pt x="20621" y="46"/>
                    <a:pt x="20621" y="31"/>
                  </a:cubicBezTo>
                  <a:cubicBezTo>
                    <a:pt x="20621" y="16"/>
                    <a:pt x="20606" y="1"/>
                    <a:pt x="20591" y="1"/>
                  </a:cubicBezTo>
                  <a:close/>
                  <a:moveTo>
                    <a:pt x="20921" y="1"/>
                  </a:moveTo>
                  <a:cubicBezTo>
                    <a:pt x="20906" y="1"/>
                    <a:pt x="20891" y="16"/>
                    <a:pt x="20891" y="31"/>
                  </a:cubicBezTo>
                  <a:cubicBezTo>
                    <a:pt x="20891" y="46"/>
                    <a:pt x="20906" y="61"/>
                    <a:pt x="20921" y="61"/>
                  </a:cubicBezTo>
                  <a:lnTo>
                    <a:pt x="21176" y="61"/>
                  </a:lnTo>
                  <a:cubicBezTo>
                    <a:pt x="21191" y="61"/>
                    <a:pt x="21206" y="46"/>
                    <a:pt x="21206" y="31"/>
                  </a:cubicBezTo>
                  <a:cubicBezTo>
                    <a:pt x="21206" y="16"/>
                    <a:pt x="21191" y="1"/>
                    <a:pt x="21176" y="1"/>
                  </a:cubicBezTo>
                  <a:close/>
                  <a:moveTo>
                    <a:pt x="21506" y="1"/>
                  </a:moveTo>
                  <a:cubicBezTo>
                    <a:pt x="21491" y="1"/>
                    <a:pt x="21476" y="16"/>
                    <a:pt x="21476" y="31"/>
                  </a:cubicBezTo>
                  <a:cubicBezTo>
                    <a:pt x="21476" y="46"/>
                    <a:pt x="21491" y="61"/>
                    <a:pt x="21506" y="61"/>
                  </a:cubicBezTo>
                  <a:lnTo>
                    <a:pt x="21761" y="61"/>
                  </a:lnTo>
                  <a:cubicBezTo>
                    <a:pt x="21776" y="61"/>
                    <a:pt x="21776" y="46"/>
                    <a:pt x="21776" y="31"/>
                  </a:cubicBezTo>
                  <a:cubicBezTo>
                    <a:pt x="21776" y="16"/>
                    <a:pt x="21776" y="1"/>
                    <a:pt x="21761" y="1"/>
                  </a:cubicBezTo>
                  <a:close/>
                  <a:moveTo>
                    <a:pt x="22076" y="1"/>
                  </a:moveTo>
                  <a:cubicBezTo>
                    <a:pt x="22076" y="1"/>
                    <a:pt x="22061" y="16"/>
                    <a:pt x="22061" y="31"/>
                  </a:cubicBezTo>
                  <a:cubicBezTo>
                    <a:pt x="22061" y="46"/>
                    <a:pt x="22076" y="61"/>
                    <a:pt x="22076" y="61"/>
                  </a:cubicBezTo>
                  <a:lnTo>
                    <a:pt x="22331" y="61"/>
                  </a:lnTo>
                  <a:cubicBezTo>
                    <a:pt x="22346" y="61"/>
                    <a:pt x="22361" y="46"/>
                    <a:pt x="22361" y="31"/>
                  </a:cubicBezTo>
                  <a:cubicBezTo>
                    <a:pt x="22361" y="16"/>
                    <a:pt x="22346" y="1"/>
                    <a:pt x="22331" y="1"/>
                  </a:cubicBezTo>
                  <a:close/>
                  <a:moveTo>
                    <a:pt x="22660" y="1"/>
                  </a:moveTo>
                  <a:cubicBezTo>
                    <a:pt x="22646" y="1"/>
                    <a:pt x="22646" y="16"/>
                    <a:pt x="22646" y="31"/>
                  </a:cubicBezTo>
                  <a:cubicBezTo>
                    <a:pt x="22646" y="46"/>
                    <a:pt x="22646" y="61"/>
                    <a:pt x="22660" y="61"/>
                  </a:cubicBezTo>
                  <a:lnTo>
                    <a:pt x="22916" y="61"/>
                  </a:lnTo>
                  <a:cubicBezTo>
                    <a:pt x="22930" y="61"/>
                    <a:pt x="22946" y="46"/>
                    <a:pt x="22946" y="31"/>
                  </a:cubicBezTo>
                  <a:cubicBezTo>
                    <a:pt x="22946" y="16"/>
                    <a:pt x="22930" y="1"/>
                    <a:pt x="22916" y="1"/>
                  </a:cubicBezTo>
                  <a:close/>
                  <a:moveTo>
                    <a:pt x="23246" y="1"/>
                  </a:moveTo>
                  <a:cubicBezTo>
                    <a:pt x="23230" y="1"/>
                    <a:pt x="23216" y="16"/>
                    <a:pt x="23216" y="31"/>
                  </a:cubicBezTo>
                  <a:cubicBezTo>
                    <a:pt x="23216" y="46"/>
                    <a:pt x="23230" y="61"/>
                    <a:pt x="23246" y="61"/>
                  </a:cubicBezTo>
                  <a:lnTo>
                    <a:pt x="23500" y="61"/>
                  </a:lnTo>
                  <a:cubicBezTo>
                    <a:pt x="23516" y="61"/>
                    <a:pt x="23516" y="46"/>
                    <a:pt x="23516" y="31"/>
                  </a:cubicBezTo>
                  <a:cubicBezTo>
                    <a:pt x="23516" y="16"/>
                    <a:pt x="23516" y="1"/>
                    <a:pt x="23500" y="1"/>
                  </a:cubicBezTo>
                  <a:close/>
                  <a:moveTo>
                    <a:pt x="23830" y="1"/>
                  </a:moveTo>
                  <a:cubicBezTo>
                    <a:pt x="23816" y="1"/>
                    <a:pt x="23800" y="16"/>
                    <a:pt x="23800" y="31"/>
                  </a:cubicBezTo>
                  <a:cubicBezTo>
                    <a:pt x="23800" y="46"/>
                    <a:pt x="23816" y="61"/>
                    <a:pt x="23830" y="61"/>
                  </a:cubicBezTo>
                  <a:lnTo>
                    <a:pt x="24086" y="61"/>
                  </a:lnTo>
                  <a:cubicBezTo>
                    <a:pt x="24086" y="61"/>
                    <a:pt x="24100" y="46"/>
                    <a:pt x="24100" y="31"/>
                  </a:cubicBezTo>
                  <a:cubicBezTo>
                    <a:pt x="24100" y="16"/>
                    <a:pt x="24086" y="1"/>
                    <a:pt x="24086" y="1"/>
                  </a:cubicBezTo>
                  <a:close/>
                  <a:moveTo>
                    <a:pt x="24400" y="1"/>
                  </a:moveTo>
                  <a:cubicBezTo>
                    <a:pt x="24386" y="1"/>
                    <a:pt x="24386" y="16"/>
                    <a:pt x="24386" y="31"/>
                  </a:cubicBezTo>
                  <a:cubicBezTo>
                    <a:pt x="24386" y="46"/>
                    <a:pt x="24386" y="61"/>
                    <a:pt x="24400" y="61"/>
                  </a:cubicBezTo>
                  <a:lnTo>
                    <a:pt x="24656" y="61"/>
                  </a:lnTo>
                  <a:cubicBezTo>
                    <a:pt x="24670" y="61"/>
                    <a:pt x="24686" y="46"/>
                    <a:pt x="24686" y="31"/>
                  </a:cubicBezTo>
                  <a:cubicBezTo>
                    <a:pt x="24686" y="16"/>
                    <a:pt x="24670" y="1"/>
                    <a:pt x="24656" y="1"/>
                  </a:cubicBezTo>
                  <a:close/>
                  <a:moveTo>
                    <a:pt x="24986" y="1"/>
                  </a:moveTo>
                  <a:cubicBezTo>
                    <a:pt x="24970" y="1"/>
                    <a:pt x="24956" y="16"/>
                    <a:pt x="24956" y="31"/>
                  </a:cubicBezTo>
                  <a:cubicBezTo>
                    <a:pt x="24956" y="46"/>
                    <a:pt x="24970" y="61"/>
                    <a:pt x="24986" y="61"/>
                  </a:cubicBezTo>
                  <a:lnTo>
                    <a:pt x="25240" y="61"/>
                  </a:lnTo>
                  <a:cubicBezTo>
                    <a:pt x="25256" y="61"/>
                    <a:pt x="25270" y="46"/>
                    <a:pt x="25270" y="31"/>
                  </a:cubicBezTo>
                  <a:cubicBezTo>
                    <a:pt x="25270" y="16"/>
                    <a:pt x="25256" y="1"/>
                    <a:pt x="25240" y="1"/>
                  </a:cubicBezTo>
                  <a:close/>
                  <a:moveTo>
                    <a:pt x="25570" y="1"/>
                  </a:moveTo>
                  <a:cubicBezTo>
                    <a:pt x="25556" y="1"/>
                    <a:pt x="25540" y="16"/>
                    <a:pt x="25540" y="31"/>
                  </a:cubicBezTo>
                  <a:cubicBezTo>
                    <a:pt x="25540" y="46"/>
                    <a:pt x="25556" y="61"/>
                    <a:pt x="25570" y="61"/>
                  </a:cubicBezTo>
                  <a:lnTo>
                    <a:pt x="25825" y="61"/>
                  </a:lnTo>
                  <a:cubicBezTo>
                    <a:pt x="25840" y="61"/>
                    <a:pt x="25840" y="46"/>
                    <a:pt x="25840" y="31"/>
                  </a:cubicBezTo>
                  <a:cubicBezTo>
                    <a:pt x="25840" y="16"/>
                    <a:pt x="25840" y="1"/>
                    <a:pt x="25825" y="1"/>
                  </a:cubicBezTo>
                  <a:close/>
                  <a:moveTo>
                    <a:pt x="26140" y="1"/>
                  </a:moveTo>
                  <a:cubicBezTo>
                    <a:pt x="26140" y="1"/>
                    <a:pt x="26125" y="16"/>
                    <a:pt x="26125" y="31"/>
                  </a:cubicBezTo>
                  <a:cubicBezTo>
                    <a:pt x="26125" y="46"/>
                    <a:pt x="26140" y="61"/>
                    <a:pt x="26140" y="61"/>
                  </a:cubicBezTo>
                  <a:lnTo>
                    <a:pt x="26395" y="61"/>
                  </a:lnTo>
                  <a:cubicBezTo>
                    <a:pt x="26410" y="61"/>
                    <a:pt x="26425" y="46"/>
                    <a:pt x="26425" y="31"/>
                  </a:cubicBezTo>
                  <a:cubicBezTo>
                    <a:pt x="26425" y="16"/>
                    <a:pt x="26410" y="1"/>
                    <a:pt x="26395" y="1"/>
                  </a:cubicBezTo>
                  <a:close/>
                  <a:moveTo>
                    <a:pt x="26725" y="1"/>
                  </a:moveTo>
                  <a:cubicBezTo>
                    <a:pt x="26710" y="1"/>
                    <a:pt x="26695" y="16"/>
                    <a:pt x="26695" y="31"/>
                  </a:cubicBezTo>
                  <a:cubicBezTo>
                    <a:pt x="26695" y="46"/>
                    <a:pt x="26710" y="61"/>
                    <a:pt x="26725" y="61"/>
                  </a:cubicBezTo>
                  <a:lnTo>
                    <a:pt x="26980" y="61"/>
                  </a:lnTo>
                  <a:cubicBezTo>
                    <a:pt x="26995" y="61"/>
                    <a:pt x="27010" y="46"/>
                    <a:pt x="27010" y="31"/>
                  </a:cubicBezTo>
                  <a:cubicBezTo>
                    <a:pt x="27010" y="16"/>
                    <a:pt x="26995" y="1"/>
                    <a:pt x="26980" y="1"/>
                  </a:cubicBezTo>
                  <a:close/>
                  <a:moveTo>
                    <a:pt x="27310" y="1"/>
                  </a:moveTo>
                  <a:cubicBezTo>
                    <a:pt x="27295" y="1"/>
                    <a:pt x="27280" y="16"/>
                    <a:pt x="27280" y="31"/>
                  </a:cubicBezTo>
                  <a:cubicBezTo>
                    <a:pt x="27280" y="46"/>
                    <a:pt x="27295" y="61"/>
                    <a:pt x="27310" y="61"/>
                  </a:cubicBezTo>
                  <a:lnTo>
                    <a:pt x="27565" y="61"/>
                  </a:lnTo>
                  <a:cubicBezTo>
                    <a:pt x="27580" y="61"/>
                    <a:pt x="27580" y="46"/>
                    <a:pt x="27580" y="31"/>
                  </a:cubicBezTo>
                  <a:cubicBezTo>
                    <a:pt x="27580" y="16"/>
                    <a:pt x="27580" y="1"/>
                    <a:pt x="27565" y="1"/>
                  </a:cubicBezTo>
                  <a:close/>
                  <a:moveTo>
                    <a:pt x="27895" y="1"/>
                  </a:moveTo>
                  <a:cubicBezTo>
                    <a:pt x="27879" y="1"/>
                    <a:pt x="27865" y="16"/>
                    <a:pt x="27865" y="31"/>
                  </a:cubicBezTo>
                  <a:cubicBezTo>
                    <a:pt x="27865" y="46"/>
                    <a:pt x="27879" y="61"/>
                    <a:pt x="27895" y="61"/>
                  </a:cubicBezTo>
                  <a:lnTo>
                    <a:pt x="28119" y="61"/>
                  </a:lnTo>
                  <a:cubicBezTo>
                    <a:pt x="28135" y="61"/>
                    <a:pt x="28135" y="46"/>
                    <a:pt x="28135" y="31"/>
                  </a:cubicBezTo>
                  <a:cubicBezTo>
                    <a:pt x="28135" y="16"/>
                    <a:pt x="28135" y="1"/>
                    <a:pt x="28119" y="1"/>
                  </a:cubicBezTo>
                  <a:close/>
                </a:path>
              </a:pathLst>
            </a:custGeom>
            <a:solidFill>
              <a:srgbClr val="ADB0B8">
                <a:alpha val="52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59"/>
            <p:cNvSpPr/>
            <p:nvPr/>
          </p:nvSpPr>
          <p:spPr>
            <a:xfrm>
              <a:off x="782053" y="2848523"/>
              <a:ext cx="3808846" cy="6227"/>
            </a:xfrm>
            <a:custGeom>
              <a:avLst/>
              <a:gdLst/>
              <a:ahLst/>
              <a:cxnLst/>
              <a:rect l="l" t="t" r="r" b="b"/>
              <a:pathLst>
                <a:path w="28135" h="46" extrusionOk="0">
                  <a:moveTo>
                    <a:pt x="15" y="0"/>
                  </a:moveTo>
                  <a:lnTo>
                    <a:pt x="0" y="16"/>
                  </a:lnTo>
                  <a:cubicBezTo>
                    <a:pt x="0" y="30"/>
                    <a:pt x="15" y="46"/>
                    <a:pt x="15" y="46"/>
                  </a:cubicBezTo>
                  <a:lnTo>
                    <a:pt x="270" y="46"/>
                  </a:lnTo>
                  <a:cubicBezTo>
                    <a:pt x="285" y="46"/>
                    <a:pt x="300" y="30"/>
                    <a:pt x="300" y="16"/>
                  </a:cubicBezTo>
                  <a:cubicBezTo>
                    <a:pt x="300" y="16"/>
                    <a:pt x="285" y="0"/>
                    <a:pt x="270" y="0"/>
                  </a:cubicBezTo>
                  <a:close/>
                  <a:moveTo>
                    <a:pt x="600" y="0"/>
                  </a:moveTo>
                  <a:cubicBezTo>
                    <a:pt x="585" y="0"/>
                    <a:pt x="585" y="16"/>
                    <a:pt x="585" y="16"/>
                  </a:cubicBezTo>
                  <a:cubicBezTo>
                    <a:pt x="585" y="30"/>
                    <a:pt x="585" y="46"/>
                    <a:pt x="600" y="46"/>
                  </a:cubicBezTo>
                  <a:lnTo>
                    <a:pt x="855" y="46"/>
                  </a:lnTo>
                  <a:cubicBezTo>
                    <a:pt x="870" y="46"/>
                    <a:pt x="885" y="30"/>
                    <a:pt x="885" y="16"/>
                  </a:cubicBezTo>
                  <a:cubicBezTo>
                    <a:pt x="885" y="16"/>
                    <a:pt x="870" y="0"/>
                    <a:pt x="855" y="0"/>
                  </a:cubicBezTo>
                  <a:close/>
                  <a:moveTo>
                    <a:pt x="1185" y="0"/>
                  </a:moveTo>
                  <a:cubicBezTo>
                    <a:pt x="1170" y="0"/>
                    <a:pt x="1155" y="16"/>
                    <a:pt x="1155" y="16"/>
                  </a:cubicBezTo>
                  <a:cubicBezTo>
                    <a:pt x="1155" y="30"/>
                    <a:pt x="1170" y="46"/>
                    <a:pt x="1185" y="46"/>
                  </a:cubicBezTo>
                  <a:lnTo>
                    <a:pt x="1440" y="46"/>
                  </a:lnTo>
                  <a:cubicBezTo>
                    <a:pt x="1455" y="46"/>
                    <a:pt x="1455" y="30"/>
                    <a:pt x="1455" y="16"/>
                  </a:cubicBezTo>
                  <a:cubicBezTo>
                    <a:pt x="1455" y="16"/>
                    <a:pt x="1455" y="0"/>
                    <a:pt x="1440" y="0"/>
                  </a:cubicBezTo>
                  <a:close/>
                  <a:moveTo>
                    <a:pt x="1770" y="0"/>
                  </a:moveTo>
                  <a:cubicBezTo>
                    <a:pt x="1755" y="0"/>
                    <a:pt x="1740" y="16"/>
                    <a:pt x="1740" y="16"/>
                  </a:cubicBezTo>
                  <a:cubicBezTo>
                    <a:pt x="1740" y="30"/>
                    <a:pt x="1755" y="46"/>
                    <a:pt x="1770" y="46"/>
                  </a:cubicBezTo>
                  <a:lnTo>
                    <a:pt x="2025" y="46"/>
                  </a:lnTo>
                  <a:cubicBezTo>
                    <a:pt x="2025" y="46"/>
                    <a:pt x="2040" y="30"/>
                    <a:pt x="2040" y="16"/>
                  </a:cubicBezTo>
                  <a:lnTo>
                    <a:pt x="2025" y="0"/>
                  </a:lnTo>
                  <a:close/>
                  <a:moveTo>
                    <a:pt x="2340" y="0"/>
                  </a:moveTo>
                  <a:cubicBezTo>
                    <a:pt x="2324" y="0"/>
                    <a:pt x="2324" y="16"/>
                    <a:pt x="2324" y="16"/>
                  </a:cubicBezTo>
                  <a:cubicBezTo>
                    <a:pt x="2324" y="30"/>
                    <a:pt x="2324" y="46"/>
                    <a:pt x="2340" y="46"/>
                  </a:cubicBezTo>
                  <a:lnTo>
                    <a:pt x="2594" y="46"/>
                  </a:lnTo>
                  <a:cubicBezTo>
                    <a:pt x="2610" y="46"/>
                    <a:pt x="2624" y="30"/>
                    <a:pt x="2624" y="16"/>
                  </a:cubicBezTo>
                  <a:cubicBezTo>
                    <a:pt x="2624" y="16"/>
                    <a:pt x="2610" y="0"/>
                    <a:pt x="2594" y="0"/>
                  </a:cubicBezTo>
                  <a:close/>
                  <a:moveTo>
                    <a:pt x="2924" y="0"/>
                  </a:moveTo>
                  <a:cubicBezTo>
                    <a:pt x="2910" y="0"/>
                    <a:pt x="2894" y="16"/>
                    <a:pt x="2894" y="16"/>
                  </a:cubicBezTo>
                  <a:cubicBezTo>
                    <a:pt x="2894" y="30"/>
                    <a:pt x="2910" y="46"/>
                    <a:pt x="2924" y="46"/>
                  </a:cubicBezTo>
                  <a:lnTo>
                    <a:pt x="3180" y="46"/>
                  </a:lnTo>
                  <a:cubicBezTo>
                    <a:pt x="3194" y="46"/>
                    <a:pt x="3210" y="30"/>
                    <a:pt x="3210" y="16"/>
                  </a:cubicBezTo>
                  <a:cubicBezTo>
                    <a:pt x="3210" y="16"/>
                    <a:pt x="3194" y="0"/>
                    <a:pt x="3180" y="0"/>
                  </a:cubicBezTo>
                  <a:close/>
                  <a:moveTo>
                    <a:pt x="3510" y="0"/>
                  </a:moveTo>
                  <a:cubicBezTo>
                    <a:pt x="3494" y="0"/>
                    <a:pt x="3480" y="16"/>
                    <a:pt x="3480" y="16"/>
                  </a:cubicBezTo>
                  <a:cubicBezTo>
                    <a:pt x="3480" y="30"/>
                    <a:pt x="3494" y="46"/>
                    <a:pt x="3510" y="46"/>
                  </a:cubicBezTo>
                  <a:lnTo>
                    <a:pt x="3764" y="46"/>
                  </a:lnTo>
                  <a:cubicBezTo>
                    <a:pt x="3780" y="46"/>
                    <a:pt x="3780" y="30"/>
                    <a:pt x="3780" y="16"/>
                  </a:cubicBezTo>
                  <a:cubicBezTo>
                    <a:pt x="3780" y="16"/>
                    <a:pt x="3780" y="0"/>
                    <a:pt x="3764" y="0"/>
                  </a:cubicBezTo>
                  <a:close/>
                  <a:moveTo>
                    <a:pt x="4080" y="0"/>
                  </a:moveTo>
                  <a:lnTo>
                    <a:pt x="4064" y="16"/>
                  </a:lnTo>
                  <a:cubicBezTo>
                    <a:pt x="4064" y="30"/>
                    <a:pt x="4080" y="46"/>
                    <a:pt x="4080" y="46"/>
                  </a:cubicBezTo>
                  <a:lnTo>
                    <a:pt x="4334" y="46"/>
                  </a:lnTo>
                  <a:cubicBezTo>
                    <a:pt x="4350" y="46"/>
                    <a:pt x="4364" y="30"/>
                    <a:pt x="4364" y="16"/>
                  </a:cubicBezTo>
                  <a:cubicBezTo>
                    <a:pt x="4364" y="16"/>
                    <a:pt x="4350" y="0"/>
                    <a:pt x="4334" y="0"/>
                  </a:cubicBezTo>
                  <a:close/>
                  <a:moveTo>
                    <a:pt x="4664" y="0"/>
                  </a:moveTo>
                  <a:cubicBezTo>
                    <a:pt x="4650" y="0"/>
                    <a:pt x="4634" y="16"/>
                    <a:pt x="4634" y="16"/>
                  </a:cubicBezTo>
                  <a:cubicBezTo>
                    <a:pt x="4634" y="30"/>
                    <a:pt x="4650" y="46"/>
                    <a:pt x="4664" y="46"/>
                  </a:cubicBezTo>
                  <a:lnTo>
                    <a:pt x="4920" y="46"/>
                  </a:lnTo>
                  <a:cubicBezTo>
                    <a:pt x="4934" y="46"/>
                    <a:pt x="4950" y="30"/>
                    <a:pt x="4950" y="16"/>
                  </a:cubicBezTo>
                  <a:cubicBezTo>
                    <a:pt x="4950" y="16"/>
                    <a:pt x="4934" y="0"/>
                    <a:pt x="4920" y="0"/>
                  </a:cubicBezTo>
                  <a:close/>
                  <a:moveTo>
                    <a:pt x="5249" y="0"/>
                  </a:moveTo>
                  <a:cubicBezTo>
                    <a:pt x="5234" y="0"/>
                    <a:pt x="5219" y="16"/>
                    <a:pt x="5219" y="16"/>
                  </a:cubicBezTo>
                  <a:cubicBezTo>
                    <a:pt x="5219" y="30"/>
                    <a:pt x="5234" y="46"/>
                    <a:pt x="5249" y="46"/>
                  </a:cubicBezTo>
                  <a:lnTo>
                    <a:pt x="5504" y="46"/>
                  </a:lnTo>
                  <a:cubicBezTo>
                    <a:pt x="5519" y="46"/>
                    <a:pt x="5519" y="30"/>
                    <a:pt x="5519" y="16"/>
                  </a:cubicBezTo>
                  <a:cubicBezTo>
                    <a:pt x="5519" y="16"/>
                    <a:pt x="5519" y="0"/>
                    <a:pt x="5504" y="0"/>
                  </a:cubicBezTo>
                  <a:close/>
                  <a:moveTo>
                    <a:pt x="5834" y="0"/>
                  </a:moveTo>
                  <a:cubicBezTo>
                    <a:pt x="5819" y="0"/>
                    <a:pt x="5804" y="16"/>
                    <a:pt x="5804" y="16"/>
                  </a:cubicBezTo>
                  <a:cubicBezTo>
                    <a:pt x="5804" y="30"/>
                    <a:pt x="5819" y="46"/>
                    <a:pt x="5834" y="46"/>
                  </a:cubicBezTo>
                  <a:lnTo>
                    <a:pt x="6089" y="46"/>
                  </a:lnTo>
                  <a:cubicBezTo>
                    <a:pt x="6089" y="46"/>
                    <a:pt x="6104" y="30"/>
                    <a:pt x="6104" y="16"/>
                  </a:cubicBezTo>
                  <a:lnTo>
                    <a:pt x="6089" y="0"/>
                  </a:lnTo>
                  <a:close/>
                  <a:moveTo>
                    <a:pt x="6404" y="0"/>
                  </a:moveTo>
                  <a:cubicBezTo>
                    <a:pt x="6389" y="0"/>
                    <a:pt x="6389" y="16"/>
                    <a:pt x="6389" y="16"/>
                  </a:cubicBezTo>
                  <a:cubicBezTo>
                    <a:pt x="6389" y="30"/>
                    <a:pt x="6389" y="46"/>
                    <a:pt x="6404" y="46"/>
                  </a:cubicBezTo>
                  <a:lnTo>
                    <a:pt x="6659" y="46"/>
                  </a:lnTo>
                  <a:cubicBezTo>
                    <a:pt x="6674" y="46"/>
                    <a:pt x="6689" y="30"/>
                    <a:pt x="6689" y="16"/>
                  </a:cubicBezTo>
                  <a:cubicBezTo>
                    <a:pt x="6689" y="16"/>
                    <a:pt x="6674" y="0"/>
                    <a:pt x="6659" y="0"/>
                  </a:cubicBezTo>
                  <a:close/>
                  <a:moveTo>
                    <a:pt x="6989" y="0"/>
                  </a:moveTo>
                  <a:cubicBezTo>
                    <a:pt x="6974" y="0"/>
                    <a:pt x="6959" y="16"/>
                    <a:pt x="6959" y="16"/>
                  </a:cubicBezTo>
                  <a:cubicBezTo>
                    <a:pt x="6959" y="30"/>
                    <a:pt x="6974" y="46"/>
                    <a:pt x="6989" y="46"/>
                  </a:cubicBezTo>
                  <a:lnTo>
                    <a:pt x="7243" y="46"/>
                  </a:lnTo>
                  <a:cubicBezTo>
                    <a:pt x="7259" y="46"/>
                    <a:pt x="7273" y="30"/>
                    <a:pt x="7273" y="16"/>
                  </a:cubicBezTo>
                  <a:cubicBezTo>
                    <a:pt x="7273" y="16"/>
                    <a:pt x="7259" y="0"/>
                    <a:pt x="7243" y="0"/>
                  </a:cubicBezTo>
                  <a:close/>
                  <a:moveTo>
                    <a:pt x="7573" y="0"/>
                  </a:moveTo>
                  <a:cubicBezTo>
                    <a:pt x="7559" y="0"/>
                    <a:pt x="7543" y="16"/>
                    <a:pt x="7543" y="16"/>
                  </a:cubicBezTo>
                  <a:cubicBezTo>
                    <a:pt x="7543" y="30"/>
                    <a:pt x="7559" y="46"/>
                    <a:pt x="7573" y="46"/>
                  </a:cubicBezTo>
                  <a:lnTo>
                    <a:pt x="7829" y="46"/>
                  </a:lnTo>
                  <a:cubicBezTo>
                    <a:pt x="7843" y="46"/>
                    <a:pt x="7843" y="30"/>
                    <a:pt x="7843" y="16"/>
                  </a:cubicBezTo>
                  <a:cubicBezTo>
                    <a:pt x="7843" y="16"/>
                    <a:pt x="7843" y="0"/>
                    <a:pt x="7829" y="0"/>
                  </a:cubicBezTo>
                  <a:close/>
                  <a:moveTo>
                    <a:pt x="8143" y="0"/>
                  </a:moveTo>
                  <a:cubicBezTo>
                    <a:pt x="8129" y="0"/>
                    <a:pt x="8129" y="16"/>
                    <a:pt x="8129" y="16"/>
                  </a:cubicBezTo>
                  <a:cubicBezTo>
                    <a:pt x="8129" y="30"/>
                    <a:pt x="8129" y="46"/>
                    <a:pt x="8143" y="46"/>
                  </a:cubicBezTo>
                  <a:lnTo>
                    <a:pt x="8399" y="46"/>
                  </a:lnTo>
                  <a:cubicBezTo>
                    <a:pt x="8413" y="46"/>
                    <a:pt x="8429" y="30"/>
                    <a:pt x="8429" y="16"/>
                  </a:cubicBezTo>
                  <a:cubicBezTo>
                    <a:pt x="8429" y="16"/>
                    <a:pt x="8413" y="0"/>
                    <a:pt x="8399" y="0"/>
                  </a:cubicBezTo>
                  <a:close/>
                  <a:moveTo>
                    <a:pt x="8729" y="0"/>
                  </a:moveTo>
                  <a:cubicBezTo>
                    <a:pt x="8713" y="0"/>
                    <a:pt x="8699" y="16"/>
                    <a:pt x="8699" y="16"/>
                  </a:cubicBezTo>
                  <a:cubicBezTo>
                    <a:pt x="8699" y="30"/>
                    <a:pt x="8713" y="46"/>
                    <a:pt x="8729" y="46"/>
                  </a:cubicBezTo>
                  <a:lnTo>
                    <a:pt x="8983" y="46"/>
                  </a:lnTo>
                  <a:cubicBezTo>
                    <a:pt x="8999" y="46"/>
                    <a:pt x="9013" y="30"/>
                    <a:pt x="9013" y="16"/>
                  </a:cubicBezTo>
                  <a:cubicBezTo>
                    <a:pt x="9013" y="16"/>
                    <a:pt x="8999" y="0"/>
                    <a:pt x="8983" y="0"/>
                  </a:cubicBezTo>
                  <a:close/>
                  <a:moveTo>
                    <a:pt x="9313" y="0"/>
                  </a:moveTo>
                  <a:cubicBezTo>
                    <a:pt x="9299" y="0"/>
                    <a:pt x="9283" y="16"/>
                    <a:pt x="9283" y="16"/>
                  </a:cubicBezTo>
                  <a:cubicBezTo>
                    <a:pt x="9283" y="30"/>
                    <a:pt x="9299" y="46"/>
                    <a:pt x="9313" y="46"/>
                  </a:cubicBezTo>
                  <a:lnTo>
                    <a:pt x="9569" y="46"/>
                  </a:lnTo>
                  <a:cubicBezTo>
                    <a:pt x="9583" y="46"/>
                    <a:pt x="9583" y="30"/>
                    <a:pt x="9583" y="16"/>
                  </a:cubicBezTo>
                  <a:cubicBezTo>
                    <a:pt x="9583" y="16"/>
                    <a:pt x="9583" y="0"/>
                    <a:pt x="9569" y="0"/>
                  </a:cubicBezTo>
                  <a:close/>
                  <a:moveTo>
                    <a:pt x="9899" y="0"/>
                  </a:moveTo>
                  <a:cubicBezTo>
                    <a:pt x="9883" y="0"/>
                    <a:pt x="9869" y="16"/>
                    <a:pt x="9869" y="16"/>
                  </a:cubicBezTo>
                  <a:cubicBezTo>
                    <a:pt x="9869" y="30"/>
                    <a:pt x="9883" y="46"/>
                    <a:pt x="9899" y="46"/>
                  </a:cubicBezTo>
                  <a:lnTo>
                    <a:pt x="10139" y="46"/>
                  </a:lnTo>
                  <a:cubicBezTo>
                    <a:pt x="10153" y="46"/>
                    <a:pt x="10169" y="30"/>
                    <a:pt x="10169" y="16"/>
                  </a:cubicBezTo>
                  <a:cubicBezTo>
                    <a:pt x="10169" y="16"/>
                    <a:pt x="10153" y="0"/>
                    <a:pt x="10139" y="0"/>
                  </a:cubicBezTo>
                  <a:close/>
                  <a:moveTo>
                    <a:pt x="10468" y="0"/>
                  </a:moveTo>
                  <a:cubicBezTo>
                    <a:pt x="10453" y="0"/>
                    <a:pt x="10453" y="16"/>
                    <a:pt x="10453" y="16"/>
                  </a:cubicBezTo>
                  <a:cubicBezTo>
                    <a:pt x="10453" y="30"/>
                    <a:pt x="10453" y="46"/>
                    <a:pt x="10468" y="46"/>
                  </a:cubicBezTo>
                  <a:lnTo>
                    <a:pt x="10723" y="46"/>
                  </a:lnTo>
                  <a:cubicBezTo>
                    <a:pt x="10738" y="46"/>
                    <a:pt x="10753" y="30"/>
                    <a:pt x="10753" y="16"/>
                  </a:cubicBezTo>
                  <a:cubicBezTo>
                    <a:pt x="10753" y="16"/>
                    <a:pt x="10738" y="0"/>
                    <a:pt x="10723" y="0"/>
                  </a:cubicBezTo>
                  <a:close/>
                  <a:moveTo>
                    <a:pt x="11053" y="0"/>
                  </a:moveTo>
                  <a:cubicBezTo>
                    <a:pt x="11038" y="0"/>
                    <a:pt x="11023" y="16"/>
                    <a:pt x="11023" y="16"/>
                  </a:cubicBezTo>
                  <a:cubicBezTo>
                    <a:pt x="11023" y="30"/>
                    <a:pt x="11038" y="46"/>
                    <a:pt x="11053" y="46"/>
                  </a:cubicBezTo>
                  <a:lnTo>
                    <a:pt x="11308" y="46"/>
                  </a:lnTo>
                  <a:cubicBezTo>
                    <a:pt x="11323" y="46"/>
                    <a:pt x="11338" y="30"/>
                    <a:pt x="11338" y="16"/>
                  </a:cubicBezTo>
                  <a:cubicBezTo>
                    <a:pt x="11338" y="16"/>
                    <a:pt x="11323" y="0"/>
                    <a:pt x="11308" y="0"/>
                  </a:cubicBezTo>
                  <a:close/>
                  <a:moveTo>
                    <a:pt x="11638" y="0"/>
                  </a:moveTo>
                  <a:cubicBezTo>
                    <a:pt x="11623" y="0"/>
                    <a:pt x="11608" y="16"/>
                    <a:pt x="11608" y="16"/>
                  </a:cubicBezTo>
                  <a:cubicBezTo>
                    <a:pt x="11608" y="30"/>
                    <a:pt x="11623" y="46"/>
                    <a:pt x="11638" y="46"/>
                  </a:cubicBezTo>
                  <a:lnTo>
                    <a:pt x="11893" y="46"/>
                  </a:lnTo>
                  <a:cubicBezTo>
                    <a:pt x="11908" y="46"/>
                    <a:pt x="11908" y="30"/>
                    <a:pt x="11908" y="16"/>
                  </a:cubicBezTo>
                  <a:cubicBezTo>
                    <a:pt x="11908" y="16"/>
                    <a:pt x="11908" y="0"/>
                    <a:pt x="11893" y="0"/>
                  </a:cubicBezTo>
                  <a:close/>
                  <a:moveTo>
                    <a:pt x="12208" y="0"/>
                  </a:moveTo>
                  <a:cubicBezTo>
                    <a:pt x="12193" y="0"/>
                    <a:pt x="12193" y="16"/>
                    <a:pt x="12193" y="16"/>
                  </a:cubicBezTo>
                  <a:cubicBezTo>
                    <a:pt x="12193" y="30"/>
                    <a:pt x="12193" y="46"/>
                    <a:pt x="12208" y="46"/>
                  </a:cubicBezTo>
                  <a:lnTo>
                    <a:pt x="12462" y="46"/>
                  </a:lnTo>
                  <a:cubicBezTo>
                    <a:pt x="12478" y="46"/>
                    <a:pt x="12492" y="30"/>
                    <a:pt x="12492" y="16"/>
                  </a:cubicBezTo>
                  <a:cubicBezTo>
                    <a:pt x="12492" y="16"/>
                    <a:pt x="12478" y="0"/>
                    <a:pt x="12462" y="0"/>
                  </a:cubicBezTo>
                  <a:close/>
                  <a:moveTo>
                    <a:pt x="12792" y="0"/>
                  </a:moveTo>
                  <a:cubicBezTo>
                    <a:pt x="12778" y="0"/>
                    <a:pt x="12762" y="16"/>
                    <a:pt x="12762" y="16"/>
                  </a:cubicBezTo>
                  <a:cubicBezTo>
                    <a:pt x="12762" y="30"/>
                    <a:pt x="12778" y="46"/>
                    <a:pt x="12792" y="46"/>
                  </a:cubicBezTo>
                  <a:lnTo>
                    <a:pt x="13048" y="46"/>
                  </a:lnTo>
                  <a:cubicBezTo>
                    <a:pt x="13062" y="46"/>
                    <a:pt x="13078" y="30"/>
                    <a:pt x="13078" y="16"/>
                  </a:cubicBezTo>
                  <a:cubicBezTo>
                    <a:pt x="13078" y="16"/>
                    <a:pt x="13062" y="0"/>
                    <a:pt x="13048" y="0"/>
                  </a:cubicBezTo>
                  <a:close/>
                  <a:moveTo>
                    <a:pt x="13378" y="0"/>
                  </a:moveTo>
                  <a:cubicBezTo>
                    <a:pt x="13362" y="0"/>
                    <a:pt x="13348" y="16"/>
                    <a:pt x="13348" y="16"/>
                  </a:cubicBezTo>
                  <a:cubicBezTo>
                    <a:pt x="13348" y="30"/>
                    <a:pt x="13362" y="46"/>
                    <a:pt x="13378" y="46"/>
                  </a:cubicBezTo>
                  <a:lnTo>
                    <a:pt x="13632" y="46"/>
                  </a:lnTo>
                  <a:cubicBezTo>
                    <a:pt x="13648" y="46"/>
                    <a:pt x="13648" y="30"/>
                    <a:pt x="13648" y="16"/>
                  </a:cubicBezTo>
                  <a:cubicBezTo>
                    <a:pt x="13648" y="16"/>
                    <a:pt x="13648" y="0"/>
                    <a:pt x="13632" y="0"/>
                  </a:cubicBezTo>
                  <a:close/>
                  <a:moveTo>
                    <a:pt x="13948" y="0"/>
                  </a:moveTo>
                  <a:lnTo>
                    <a:pt x="13932" y="16"/>
                  </a:lnTo>
                  <a:cubicBezTo>
                    <a:pt x="13932" y="30"/>
                    <a:pt x="13948" y="46"/>
                    <a:pt x="13948" y="46"/>
                  </a:cubicBezTo>
                  <a:lnTo>
                    <a:pt x="14202" y="46"/>
                  </a:lnTo>
                  <a:cubicBezTo>
                    <a:pt x="14218" y="46"/>
                    <a:pt x="14232" y="30"/>
                    <a:pt x="14232" y="16"/>
                  </a:cubicBezTo>
                  <a:cubicBezTo>
                    <a:pt x="14232" y="16"/>
                    <a:pt x="14218" y="0"/>
                    <a:pt x="14202" y="0"/>
                  </a:cubicBezTo>
                  <a:close/>
                  <a:moveTo>
                    <a:pt x="14532" y="0"/>
                  </a:moveTo>
                  <a:cubicBezTo>
                    <a:pt x="14518" y="0"/>
                    <a:pt x="14518" y="16"/>
                    <a:pt x="14518" y="16"/>
                  </a:cubicBezTo>
                  <a:cubicBezTo>
                    <a:pt x="14518" y="30"/>
                    <a:pt x="14518" y="46"/>
                    <a:pt x="14532" y="46"/>
                  </a:cubicBezTo>
                  <a:lnTo>
                    <a:pt x="14788" y="46"/>
                  </a:lnTo>
                  <a:cubicBezTo>
                    <a:pt x="14802" y="46"/>
                    <a:pt x="14818" y="30"/>
                    <a:pt x="14818" y="16"/>
                  </a:cubicBezTo>
                  <a:cubicBezTo>
                    <a:pt x="14818" y="16"/>
                    <a:pt x="14802" y="0"/>
                    <a:pt x="14788" y="0"/>
                  </a:cubicBezTo>
                  <a:close/>
                  <a:moveTo>
                    <a:pt x="15118" y="0"/>
                  </a:moveTo>
                  <a:cubicBezTo>
                    <a:pt x="15102" y="0"/>
                    <a:pt x="15088" y="16"/>
                    <a:pt x="15088" y="16"/>
                  </a:cubicBezTo>
                  <a:cubicBezTo>
                    <a:pt x="15088" y="30"/>
                    <a:pt x="15102" y="46"/>
                    <a:pt x="15118" y="46"/>
                  </a:cubicBezTo>
                  <a:lnTo>
                    <a:pt x="15372" y="46"/>
                  </a:lnTo>
                  <a:cubicBezTo>
                    <a:pt x="15387" y="46"/>
                    <a:pt x="15402" y="30"/>
                    <a:pt x="15402" y="16"/>
                  </a:cubicBezTo>
                  <a:cubicBezTo>
                    <a:pt x="15402" y="16"/>
                    <a:pt x="15387" y="0"/>
                    <a:pt x="15372" y="0"/>
                  </a:cubicBezTo>
                  <a:close/>
                  <a:moveTo>
                    <a:pt x="15702" y="0"/>
                  </a:moveTo>
                  <a:cubicBezTo>
                    <a:pt x="15687" y="0"/>
                    <a:pt x="15672" y="16"/>
                    <a:pt x="15672" y="16"/>
                  </a:cubicBezTo>
                  <a:cubicBezTo>
                    <a:pt x="15672" y="30"/>
                    <a:pt x="15687" y="46"/>
                    <a:pt x="15702" y="46"/>
                  </a:cubicBezTo>
                  <a:lnTo>
                    <a:pt x="15957" y="46"/>
                  </a:lnTo>
                  <a:cubicBezTo>
                    <a:pt x="15972" y="46"/>
                    <a:pt x="15972" y="30"/>
                    <a:pt x="15972" y="16"/>
                  </a:cubicBezTo>
                  <a:cubicBezTo>
                    <a:pt x="15972" y="16"/>
                    <a:pt x="15972" y="0"/>
                    <a:pt x="15957" y="0"/>
                  </a:cubicBezTo>
                  <a:close/>
                  <a:moveTo>
                    <a:pt x="16272" y="0"/>
                  </a:moveTo>
                  <a:cubicBezTo>
                    <a:pt x="16257" y="0"/>
                    <a:pt x="16257" y="16"/>
                    <a:pt x="16257" y="16"/>
                  </a:cubicBezTo>
                  <a:cubicBezTo>
                    <a:pt x="16257" y="30"/>
                    <a:pt x="16257" y="46"/>
                    <a:pt x="16272" y="46"/>
                  </a:cubicBezTo>
                  <a:lnTo>
                    <a:pt x="16527" y="46"/>
                  </a:lnTo>
                  <a:cubicBezTo>
                    <a:pt x="16542" y="46"/>
                    <a:pt x="16557" y="30"/>
                    <a:pt x="16557" y="16"/>
                  </a:cubicBezTo>
                  <a:cubicBezTo>
                    <a:pt x="16557" y="16"/>
                    <a:pt x="16542" y="0"/>
                    <a:pt x="16527" y="0"/>
                  </a:cubicBezTo>
                  <a:close/>
                  <a:moveTo>
                    <a:pt x="16857" y="0"/>
                  </a:moveTo>
                  <a:cubicBezTo>
                    <a:pt x="16842" y="0"/>
                    <a:pt x="16827" y="16"/>
                    <a:pt x="16827" y="16"/>
                  </a:cubicBezTo>
                  <a:cubicBezTo>
                    <a:pt x="16827" y="30"/>
                    <a:pt x="16842" y="46"/>
                    <a:pt x="16857" y="46"/>
                  </a:cubicBezTo>
                  <a:lnTo>
                    <a:pt x="17112" y="46"/>
                  </a:lnTo>
                  <a:cubicBezTo>
                    <a:pt x="17127" y="46"/>
                    <a:pt x="17142" y="30"/>
                    <a:pt x="17142" y="16"/>
                  </a:cubicBezTo>
                  <a:cubicBezTo>
                    <a:pt x="17142" y="16"/>
                    <a:pt x="17127" y="0"/>
                    <a:pt x="17112" y="0"/>
                  </a:cubicBezTo>
                  <a:close/>
                  <a:moveTo>
                    <a:pt x="17441" y="0"/>
                  </a:moveTo>
                  <a:cubicBezTo>
                    <a:pt x="17427" y="0"/>
                    <a:pt x="17411" y="16"/>
                    <a:pt x="17411" y="16"/>
                  </a:cubicBezTo>
                  <a:cubicBezTo>
                    <a:pt x="17411" y="30"/>
                    <a:pt x="17427" y="46"/>
                    <a:pt x="17441" y="46"/>
                  </a:cubicBezTo>
                  <a:lnTo>
                    <a:pt x="17697" y="46"/>
                  </a:lnTo>
                  <a:cubicBezTo>
                    <a:pt x="17711" y="46"/>
                    <a:pt x="17711" y="30"/>
                    <a:pt x="17711" y="16"/>
                  </a:cubicBezTo>
                  <a:cubicBezTo>
                    <a:pt x="17711" y="16"/>
                    <a:pt x="17711" y="0"/>
                    <a:pt x="17697" y="0"/>
                  </a:cubicBezTo>
                  <a:close/>
                  <a:moveTo>
                    <a:pt x="18011" y="0"/>
                  </a:moveTo>
                  <a:lnTo>
                    <a:pt x="17997" y="16"/>
                  </a:lnTo>
                  <a:cubicBezTo>
                    <a:pt x="17997" y="30"/>
                    <a:pt x="18011" y="46"/>
                    <a:pt x="18011" y="46"/>
                  </a:cubicBezTo>
                  <a:lnTo>
                    <a:pt x="18267" y="46"/>
                  </a:lnTo>
                  <a:cubicBezTo>
                    <a:pt x="18281" y="46"/>
                    <a:pt x="18297" y="30"/>
                    <a:pt x="18297" y="16"/>
                  </a:cubicBezTo>
                  <a:cubicBezTo>
                    <a:pt x="18297" y="16"/>
                    <a:pt x="18281" y="0"/>
                    <a:pt x="18267" y="0"/>
                  </a:cubicBezTo>
                  <a:close/>
                  <a:moveTo>
                    <a:pt x="18597" y="0"/>
                  </a:moveTo>
                  <a:cubicBezTo>
                    <a:pt x="18581" y="0"/>
                    <a:pt x="18581" y="16"/>
                    <a:pt x="18581" y="16"/>
                  </a:cubicBezTo>
                  <a:cubicBezTo>
                    <a:pt x="18581" y="30"/>
                    <a:pt x="18581" y="46"/>
                    <a:pt x="18597" y="46"/>
                  </a:cubicBezTo>
                  <a:lnTo>
                    <a:pt x="18851" y="46"/>
                  </a:lnTo>
                  <a:cubicBezTo>
                    <a:pt x="18867" y="46"/>
                    <a:pt x="18881" y="30"/>
                    <a:pt x="18881" y="16"/>
                  </a:cubicBezTo>
                  <a:cubicBezTo>
                    <a:pt x="18881" y="16"/>
                    <a:pt x="18867" y="0"/>
                    <a:pt x="18851" y="0"/>
                  </a:cubicBezTo>
                  <a:close/>
                  <a:moveTo>
                    <a:pt x="19181" y="0"/>
                  </a:moveTo>
                  <a:cubicBezTo>
                    <a:pt x="19167" y="0"/>
                    <a:pt x="19151" y="16"/>
                    <a:pt x="19151" y="16"/>
                  </a:cubicBezTo>
                  <a:cubicBezTo>
                    <a:pt x="19151" y="30"/>
                    <a:pt x="19167" y="46"/>
                    <a:pt x="19181" y="46"/>
                  </a:cubicBezTo>
                  <a:lnTo>
                    <a:pt x="19437" y="46"/>
                  </a:lnTo>
                  <a:cubicBezTo>
                    <a:pt x="19451" y="46"/>
                    <a:pt x="19451" y="30"/>
                    <a:pt x="19451" y="16"/>
                  </a:cubicBezTo>
                  <a:cubicBezTo>
                    <a:pt x="19451" y="16"/>
                    <a:pt x="19451" y="0"/>
                    <a:pt x="19437" y="0"/>
                  </a:cubicBezTo>
                  <a:close/>
                  <a:moveTo>
                    <a:pt x="19767" y="0"/>
                  </a:moveTo>
                  <a:cubicBezTo>
                    <a:pt x="19751" y="0"/>
                    <a:pt x="19737" y="16"/>
                    <a:pt x="19737" y="16"/>
                  </a:cubicBezTo>
                  <a:cubicBezTo>
                    <a:pt x="19737" y="30"/>
                    <a:pt x="19751" y="46"/>
                    <a:pt x="19767" y="46"/>
                  </a:cubicBezTo>
                  <a:lnTo>
                    <a:pt x="20021" y="46"/>
                  </a:lnTo>
                  <a:cubicBezTo>
                    <a:pt x="20021" y="46"/>
                    <a:pt x="20037" y="30"/>
                    <a:pt x="20037" y="16"/>
                  </a:cubicBezTo>
                  <a:lnTo>
                    <a:pt x="20021" y="0"/>
                  </a:lnTo>
                  <a:close/>
                  <a:moveTo>
                    <a:pt x="20337" y="0"/>
                  </a:moveTo>
                  <a:cubicBezTo>
                    <a:pt x="20321" y="0"/>
                    <a:pt x="20321" y="16"/>
                    <a:pt x="20321" y="16"/>
                  </a:cubicBezTo>
                  <a:cubicBezTo>
                    <a:pt x="20321" y="30"/>
                    <a:pt x="20321" y="46"/>
                    <a:pt x="20337" y="46"/>
                  </a:cubicBezTo>
                  <a:lnTo>
                    <a:pt x="20591" y="46"/>
                  </a:lnTo>
                  <a:cubicBezTo>
                    <a:pt x="20606" y="46"/>
                    <a:pt x="20621" y="30"/>
                    <a:pt x="20621" y="16"/>
                  </a:cubicBezTo>
                  <a:cubicBezTo>
                    <a:pt x="20621" y="16"/>
                    <a:pt x="20606" y="0"/>
                    <a:pt x="20591" y="0"/>
                  </a:cubicBezTo>
                  <a:close/>
                  <a:moveTo>
                    <a:pt x="20921" y="0"/>
                  </a:moveTo>
                  <a:cubicBezTo>
                    <a:pt x="20906" y="0"/>
                    <a:pt x="20891" y="16"/>
                    <a:pt x="20891" y="16"/>
                  </a:cubicBezTo>
                  <a:cubicBezTo>
                    <a:pt x="20891" y="30"/>
                    <a:pt x="20906" y="46"/>
                    <a:pt x="20921" y="46"/>
                  </a:cubicBezTo>
                  <a:lnTo>
                    <a:pt x="21176" y="46"/>
                  </a:lnTo>
                  <a:cubicBezTo>
                    <a:pt x="21191" y="46"/>
                    <a:pt x="21206" y="30"/>
                    <a:pt x="21206" y="16"/>
                  </a:cubicBezTo>
                  <a:cubicBezTo>
                    <a:pt x="21206" y="16"/>
                    <a:pt x="21191" y="0"/>
                    <a:pt x="21176" y="0"/>
                  </a:cubicBezTo>
                  <a:close/>
                  <a:moveTo>
                    <a:pt x="21506" y="0"/>
                  </a:moveTo>
                  <a:cubicBezTo>
                    <a:pt x="21491" y="0"/>
                    <a:pt x="21476" y="16"/>
                    <a:pt x="21476" y="16"/>
                  </a:cubicBezTo>
                  <a:cubicBezTo>
                    <a:pt x="21476" y="30"/>
                    <a:pt x="21491" y="46"/>
                    <a:pt x="21506" y="46"/>
                  </a:cubicBezTo>
                  <a:lnTo>
                    <a:pt x="21761" y="46"/>
                  </a:lnTo>
                  <a:cubicBezTo>
                    <a:pt x="21776" y="46"/>
                    <a:pt x="21776" y="30"/>
                    <a:pt x="21776" y="16"/>
                  </a:cubicBezTo>
                  <a:cubicBezTo>
                    <a:pt x="21776" y="16"/>
                    <a:pt x="21776" y="0"/>
                    <a:pt x="21761" y="0"/>
                  </a:cubicBezTo>
                  <a:close/>
                  <a:moveTo>
                    <a:pt x="22076" y="0"/>
                  </a:moveTo>
                  <a:lnTo>
                    <a:pt x="22061" y="16"/>
                  </a:lnTo>
                  <a:cubicBezTo>
                    <a:pt x="22061" y="30"/>
                    <a:pt x="22076" y="46"/>
                    <a:pt x="22076" y="46"/>
                  </a:cubicBezTo>
                  <a:lnTo>
                    <a:pt x="22331" y="46"/>
                  </a:lnTo>
                  <a:cubicBezTo>
                    <a:pt x="22346" y="46"/>
                    <a:pt x="22361" y="30"/>
                    <a:pt x="22361" y="16"/>
                  </a:cubicBezTo>
                  <a:cubicBezTo>
                    <a:pt x="22361" y="16"/>
                    <a:pt x="22346" y="0"/>
                    <a:pt x="22331" y="0"/>
                  </a:cubicBezTo>
                  <a:close/>
                  <a:moveTo>
                    <a:pt x="22660" y="0"/>
                  </a:moveTo>
                  <a:cubicBezTo>
                    <a:pt x="22646" y="0"/>
                    <a:pt x="22646" y="16"/>
                    <a:pt x="22646" y="16"/>
                  </a:cubicBezTo>
                  <a:cubicBezTo>
                    <a:pt x="22646" y="30"/>
                    <a:pt x="22646" y="46"/>
                    <a:pt x="22660" y="46"/>
                  </a:cubicBezTo>
                  <a:lnTo>
                    <a:pt x="22916" y="46"/>
                  </a:lnTo>
                  <a:cubicBezTo>
                    <a:pt x="22930" y="46"/>
                    <a:pt x="22946" y="30"/>
                    <a:pt x="22946" y="16"/>
                  </a:cubicBezTo>
                  <a:cubicBezTo>
                    <a:pt x="22946" y="16"/>
                    <a:pt x="22930" y="0"/>
                    <a:pt x="22916" y="0"/>
                  </a:cubicBezTo>
                  <a:close/>
                  <a:moveTo>
                    <a:pt x="23246" y="0"/>
                  </a:moveTo>
                  <a:cubicBezTo>
                    <a:pt x="23230" y="0"/>
                    <a:pt x="23216" y="16"/>
                    <a:pt x="23216" y="16"/>
                  </a:cubicBezTo>
                  <a:cubicBezTo>
                    <a:pt x="23216" y="30"/>
                    <a:pt x="23230" y="46"/>
                    <a:pt x="23246" y="46"/>
                  </a:cubicBezTo>
                  <a:lnTo>
                    <a:pt x="23500" y="46"/>
                  </a:lnTo>
                  <a:cubicBezTo>
                    <a:pt x="23516" y="46"/>
                    <a:pt x="23516" y="30"/>
                    <a:pt x="23516" y="16"/>
                  </a:cubicBezTo>
                  <a:cubicBezTo>
                    <a:pt x="23516" y="16"/>
                    <a:pt x="23516" y="0"/>
                    <a:pt x="23500" y="0"/>
                  </a:cubicBezTo>
                  <a:close/>
                  <a:moveTo>
                    <a:pt x="23830" y="0"/>
                  </a:moveTo>
                  <a:cubicBezTo>
                    <a:pt x="23816" y="0"/>
                    <a:pt x="23800" y="16"/>
                    <a:pt x="23800" y="16"/>
                  </a:cubicBezTo>
                  <a:cubicBezTo>
                    <a:pt x="23800" y="30"/>
                    <a:pt x="23816" y="46"/>
                    <a:pt x="23830" y="46"/>
                  </a:cubicBezTo>
                  <a:lnTo>
                    <a:pt x="24086" y="46"/>
                  </a:lnTo>
                  <a:cubicBezTo>
                    <a:pt x="24086" y="46"/>
                    <a:pt x="24100" y="30"/>
                    <a:pt x="24100" y="16"/>
                  </a:cubicBezTo>
                  <a:lnTo>
                    <a:pt x="24086" y="0"/>
                  </a:lnTo>
                  <a:close/>
                  <a:moveTo>
                    <a:pt x="24400" y="0"/>
                  </a:moveTo>
                  <a:cubicBezTo>
                    <a:pt x="24386" y="0"/>
                    <a:pt x="24386" y="16"/>
                    <a:pt x="24386" y="16"/>
                  </a:cubicBezTo>
                  <a:cubicBezTo>
                    <a:pt x="24386" y="30"/>
                    <a:pt x="24386" y="46"/>
                    <a:pt x="24400" y="46"/>
                  </a:cubicBezTo>
                  <a:lnTo>
                    <a:pt x="24656" y="46"/>
                  </a:lnTo>
                  <a:cubicBezTo>
                    <a:pt x="24670" y="46"/>
                    <a:pt x="24686" y="30"/>
                    <a:pt x="24686" y="16"/>
                  </a:cubicBezTo>
                  <a:cubicBezTo>
                    <a:pt x="24686" y="16"/>
                    <a:pt x="24670" y="0"/>
                    <a:pt x="24656" y="0"/>
                  </a:cubicBezTo>
                  <a:close/>
                  <a:moveTo>
                    <a:pt x="24986" y="0"/>
                  </a:moveTo>
                  <a:cubicBezTo>
                    <a:pt x="24970" y="0"/>
                    <a:pt x="24956" y="16"/>
                    <a:pt x="24956" y="16"/>
                  </a:cubicBezTo>
                  <a:cubicBezTo>
                    <a:pt x="24956" y="30"/>
                    <a:pt x="24970" y="46"/>
                    <a:pt x="24986" y="46"/>
                  </a:cubicBezTo>
                  <a:lnTo>
                    <a:pt x="25240" y="46"/>
                  </a:lnTo>
                  <a:cubicBezTo>
                    <a:pt x="25256" y="46"/>
                    <a:pt x="25270" y="30"/>
                    <a:pt x="25270" y="16"/>
                  </a:cubicBezTo>
                  <a:cubicBezTo>
                    <a:pt x="25270" y="16"/>
                    <a:pt x="25256" y="0"/>
                    <a:pt x="25240" y="0"/>
                  </a:cubicBezTo>
                  <a:close/>
                  <a:moveTo>
                    <a:pt x="25570" y="0"/>
                  </a:moveTo>
                  <a:cubicBezTo>
                    <a:pt x="25556" y="0"/>
                    <a:pt x="25540" y="16"/>
                    <a:pt x="25540" y="16"/>
                  </a:cubicBezTo>
                  <a:cubicBezTo>
                    <a:pt x="25540" y="30"/>
                    <a:pt x="25556" y="46"/>
                    <a:pt x="25570" y="46"/>
                  </a:cubicBezTo>
                  <a:lnTo>
                    <a:pt x="25825" y="46"/>
                  </a:lnTo>
                  <a:cubicBezTo>
                    <a:pt x="25840" y="46"/>
                    <a:pt x="25840" y="30"/>
                    <a:pt x="25840" y="16"/>
                  </a:cubicBezTo>
                  <a:cubicBezTo>
                    <a:pt x="25840" y="16"/>
                    <a:pt x="25840" y="0"/>
                    <a:pt x="25825" y="0"/>
                  </a:cubicBezTo>
                  <a:close/>
                  <a:moveTo>
                    <a:pt x="26140" y="0"/>
                  </a:moveTo>
                  <a:lnTo>
                    <a:pt x="26125" y="16"/>
                  </a:lnTo>
                  <a:cubicBezTo>
                    <a:pt x="26125" y="30"/>
                    <a:pt x="26140" y="46"/>
                    <a:pt x="26140" y="46"/>
                  </a:cubicBezTo>
                  <a:lnTo>
                    <a:pt x="26395" y="46"/>
                  </a:lnTo>
                  <a:cubicBezTo>
                    <a:pt x="26410" y="46"/>
                    <a:pt x="26425" y="30"/>
                    <a:pt x="26425" y="16"/>
                  </a:cubicBezTo>
                  <a:cubicBezTo>
                    <a:pt x="26425" y="16"/>
                    <a:pt x="26410" y="0"/>
                    <a:pt x="26395" y="0"/>
                  </a:cubicBezTo>
                  <a:close/>
                  <a:moveTo>
                    <a:pt x="26725" y="0"/>
                  </a:moveTo>
                  <a:cubicBezTo>
                    <a:pt x="26710" y="0"/>
                    <a:pt x="26695" y="16"/>
                    <a:pt x="26695" y="16"/>
                  </a:cubicBezTo>
                  <a:cubicBezTo>
                    <a:pt x="26695" y="30"/>
                    <a:pt x="26710" y="46"/>
                    <a:pt x="26725" y="46"/>
                  </a:cubicBezTo>
                  <a:lnTo>
                    <a:pt x="26980" y="46"/>
                  </a:lnTo>
                  <a:cubicBezTo>
                    <a:pt x="26995" y="46"/>
                    <a:pt x="27010" y="30"/>
                    <a:pt x="27010" y="16"/>
                  </a:cubicBezTo>
                  <a:cubicBezTo>
                    <a:pt x="27010" y="16"/>
                    <a:pt x="26995" y="0"/>
                    <a:pt x="26980" y="0"/>
                  </a:cubicBezTo>
                  <a:close/>
                  <a:moveTo>
                    <a:pt x="27310" y="0"/>
                  </a:moveTo>
                  <a:cubicBezTo>
                    <a:pt x="27295" y="0"/>
                    <a:pt x="27280" y="16"/>
                    <a:pt x="27280" y="16"/>
                  </a:cubicBezTo>
                  <a:cubicBezTo>
                    <a:pt x="27280" y="30"/>
                    <a:pt x="27295" y="46"/>
                    <a:pt x="27310" y="46"/>
                  </a:cubicBezTo>
                  <a:lnTo>
                    <a:pt x="27565" y="46"/>
                  </a:lnTo>
                  <a:cubicBezTo>
                    <a:pt x="27580" y="46"/>
                    <a:pt x="27580" y="30"/>
                    <a:pt x="27580" y="16"/>
                  </a:cubicBezTo>
                  <a:cubicBezTo>
                    <a:pt x="27580" y="16"/>
                    <a:pt x="27580" y="0"/>
                    <a:pt x="27565" y="0"/>
                  </a:cubicBezTo>
                  <a:close/>
                  <a:moveTo>
                    <a:pt x="27895" y="0"/>
                  </a:moveTo>
                  <a:cubicBezTo>
                    <a:pt x="27879" y="0"/>
                    <a:pt x="27865" y="16"/>
                    <a:pt x="27865" y="16"/>
                  </a:cubicBezTo>
                  <a:cubicBezTo>
                    <a:pt x="27865" y="30"/>
                    <a:pt x="27879" y="46"/>
                    <a:pt x="27895" y="46"/>
                  </a:cubicBezTo>
                  <a:lnTo>
                    <a:pt x="28119" y="46"/>
                  </a:lnTo>
                  <a:cubicBezTo>
                    <a:pt x="28135" y="46"/>
                    <a:pt x="28135" y="30"/>
                    <a:pt x="28135" y="16"/>
                  </a:cubicBezTo>
                  <a:cubicBezTo>
                    <a:pt x="28135" y="16"/>
                    <a:pt x="28135" y="0"/>
                    <a:pt x="28119" y="0"/>
                  </a:cubicBezTo>
                  <a:close/>
                </a:path>
              </a:pathLst>
            </a:custGeom>
            <a:solidFill>
              <a:srgbClr val="ADB0B8">
                <a:alpha val="52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62" name="Google Shape;2262;p59"/>
          <p:cNvSpPr/>
          <p:nvPr/>
        </p:nvSpPr>
        <p:spPr>
          <a:xfrm rot="6078896">
            <a:off x="1493653" y="1488581"/>
            <a:ext cx="1268986" cy="839948"/>
          </a:xfrm>
          <a:custGeom>
            <a:avLst/>
            <a:gdLst/>
            <a:ahLst/>
            <a:cxnLst/>
            <a:rect l="l" t="t" r="r" b="b"/>
            <a:pathLst>
              <a:path w="12554" h="8310" extrusionOk="0">
                <a:moveTo>
                  <a:pt x="11144" y="765"/>
                </a:moveTo>
                <a:lnTo>
                  <a:pt x="11354" y="465"/>
                </a:lnTo>
                <a:lnTo>
                  <a:pt x="11009" y="271"/>
                </a:lnTo>
                <a:lnTo>
                  <a:pt x="10889" y="1"/>
                </a:lnTo>
                <a:lnTo>
                  <a:pt x="7575" y="1530"/>
                </a:lnTo>
                <a:lnTo>
                  <a:pt x="3316" y="3510"/>
                </a:lnTo>
                <a:lnTo>
                  <a:pt x="1" y="5040"/>
                </a:lnTo>
                <a:lnTo>
                  <a:pt x="121" y="5294"/>
                </a:lnTo>
                <a:lnTo>
                  <a:pt x="61" y="5684"/>
                </a:lnTo>
                <a:lnTo>
                  <a:pt x="421" y="5714"/>
                </a:lnTo>
                <a:lnTo>
                  <a:pt x="271" y="6134"/>
                </a:lnTo>
                <a:lnTo>
                  <a:pt x="646" y="6284"/>
                </a:lnTo>
                <a:lnTo>
                  <a:pt x="616" y="6884"/>
                </a:lnTo>
                <a:lnTo>
                  <a:pt x="931" y="7199"/>
                </a:lnTo>
                <a:lnTo>
                  <a:pt x="931" y="7574"/>
                </a:lnTo>
                <a:lnTo>
                  <a:pt x="1246" y="7784"/>
                </a:lnTo>
                <a:lnTo>
                  <a:pt x="1260" y="8309"/>
                </a:lnTo>
                <a:lnTo>
                  <a:pt x="4785" y="6674"/>
                </a:lnTo>
                <a:lnTo>
                  <a:pt x="9045" y="4710"/>
                </a:lnTo>
                <a:lnTo>
                  <a:pt x="12554" y="3074"/>
                </a:lnTo>
                <a:lnTo>
                  <a:pt x="12194" y="2730"/>
                </a:lnTo>
                <a:lnTo>
                  <a:pt x="12224" y="2355"/>
                </a:lnTo>
                <a:lnTo>
                  <a:pt x="11938" y="2115"/>
                </a:lnTo>
                <a:lnTo>
                  <a:pt x="11908" y="1665"/>
                </a:lnTo>
                <a:lnTo>
                  <a:pt x="11414" y="1305"/>
                </a:lnTo>
                <a:lnTo>
                  <a:pt x="11564" y="915"/>
                </a:lnTo>
                <a:close/>
              </a:path>
            </a:pathLst>
          </a:custGeom>
          <a:solidFill>
            <a:srgbClr val="9C786B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63" name="Google Shape;2263;p59"/>
          <p:cNvGrpSpPr/>
          <p:nvPr/>
        </p:nvGrpSpPr>
        <p:grpSpPr>
          <a:xfrm rot="6843245">
            <a:off x="6539194" y="750785"/>
            <a:ext cx="1204777" cy="414824"/>
            <a:chOff x="-2034865" y="4028300"/>
            <a:chExt cx="1560988" cy="537472"/>
          </a:xfrm>
        </p:grpSpPr>
        <p:sp>
          <p:nvSpPr>
            <p:cNvPr id="2264" name="Google Shape;2264;p59"/>
            <p:cNvSpPr/>
            <p:nvPr/>
          </p:nvSpPr>
          <p:spPr>
            <a:xfrm>
              <a:off x="-2034865" y="4028300"/>
              <a:ext cx="1560988" cy="537472"/>
            </a:xfrm>
            <a:custGeom>
              <a:avLst/>
              <a:gdLst/>
              <a:ahLst/>
              <a:cxnLst/>
              <a:rect l="l" t="t" r="r" b="b"/>
              <a:pathLst>
                <a:path w="34419" h="11851" extrusionOk="0">
                  <a:moveTo>
                    <a:pt x="33046" y="1"/>
                  </a:moveTo>
                  <a:cubicBezTo>
                    <a:pt x="33019" y="1"/>
                    <a:pt x="32991" y="1"/>
                    <a:pt x="32964" y="1"/>
                  </a:cubicBezTo>
                  <a:cubicBezTo>
                    <a:pt x="31884" y="17"/>
                    <a:pt x="30819" y="31"/>
                    <a:pt x="29739" y="31"/>
                  </a:cubicBezTo>
                  <a:cubicBezTo>
                    <a:pt x="29605" y="30"/>
                    <a:pt x="29472" y="29"/>
                    <a:pt x="29338" y="29"/>
                  </a:cubicBezTo>
                  <a:cubicBezTo>
                    <a:pt x="28386" y="29"/>
                    <a:pt x="27434" y="64"/>
                    <a:pt x="26491" y="64"/>
                  </a:cubicBezTo>
                  <a:cubicBezTo>
                    <a:pt x="26349" y="64"/>
                    <a:pt x="26207" y="63"/>
                    <a:pt x="26065" y="61"/>
                  </a:cubicBezTo>
                  <a:cubicBezTo>
                    <a:pt x="24703" y="61"/>
                    <a:pt x="23351" y="127"/>
                    <a:pt x="21991" y="127"/>
                  </a:cubicBezTo>
                  <a:cubicBezTo>
                    <a:pt x="21765" y="127"/>
                    <a:pt x="21538" y="125"/>
                    <a:pt x="21311" y="121"/>
                  </a:cubicBezTo>
                  <a:cubicBezTo>
                    <a:pt x="21240" y="119"/>
                    <a:pt x="21168" y="118"/>
                    <a:pt x="21097" y="118"/>
                  </a:cubicBezTo>
                  <a:cubicBezTo>
                    <a:pt x="20655" y="118"/>
                    <a:pt x="20203" y="151"/>
                    <a:pt x="19751" y="151"/>
                  </a:cubicBezTo>
                  <a:cubicBezTo>
                    <a:pt x="17667" y="181"/>
                    <a:pt x="15582" y="197"/>
                    <a:pt x="13512" y="211"/>
                  </a:cubicBezTo>
                  <a:cubicBezTo>
                    <a:pt x="12612" y="211"/>
                    <a:pt x="11728" y="241"/>
                    <a:pt x="10843" y="241"/>
                  </a:cubicBezTo>
                  <a:cubicBezTo>
                    <a:pt x="8743" y="257"/>
                    <a:pt x="6629" y="257"/>
                    <a:pt x="4530" y="271"/>
                  </a:cubicBezTo>
                  <a:cubicBezTo>
                    <a:pt x="3314" y="271"/>
                    <a:pt x="2100" y="287"/>
                    <a:pt x="870" y="301"/>
                  </a:cubicBezTo>
                  <a:cubicBezTo>
                    <a:pt x="630" y="317"/>
                    <a:pt x="495" y="527"/>
                    <a:pt x="360" y="707"/>
                  </a:cubicBezTo>
                  <a:cubicBezTo>
                    <a:pt x="240" y="871"/>
                    <a:pt x="405" y="991"/>
                    <a:pt x="450" y="1111"/>
                  </a:cubicBezTo>
                  <a:cubicBezTo>
                    <a:pt x="525" y="1321"/>
                    <a:pt x="660" y="1486"/>
                    <a:pt x="825" y="1606"/>
                  </a:cubicBezTo>
                  <a:cubicBezTo>
                    <a:pt x="945" y="1711"/>
                    <a:pt x="1065" y="1816"/>
                    <a:pt x="1125" y="1921"/>
                  </a:cubicBezTo>
                  <a:cubicBezTo>
                    <a:pt x="870" y="2221"/>
                    <a:pt x="495" y="2251"/>
                    <a:pt x="300" y="2641"/>
                  </a:cubicBezTo>
                  <a:cubicBezTo>
                    <a:pt x="91" y="3106"/>
                    <a:pt x="75" y="3406"/>
                    <a:pt x="390" y="3796"/>
                  </a:cubicBezTo>
                  <a:cubicBezTo>
                    <a:pt x="510" y="3916"/>
                    <a:pt x="630" y="4036"/>
                    <a:pt x="735" y="4170"/>
                  </a:cubicBezTo>
                  <a:cubicBezTo>
                    <a:pt x="810" y="4276"/>
                    <a:pt x="975" y="4336"/>
                    <a:pt x="960" y="4470"/>
                  </a:cubicBezTo>
                  <a:cubicBezTo>
                    <a:pt x="960" y="4636"/>
                    <a:pt x="795" y="4620"/>
                    <a:pt x="690" y="4696"/>
                  </a:cubicBezTo>
                  <a:cubicBezTo>
                    <a:pt x="630" y="4726"/>
                    <a:pt x="585" y="4770"/>
                    <a:pt x="540" y="4816"/>
                  </a:cubicBezTo>
                  <a:cubicBezTo>
                    <a:pt x="31" y="5280"/>
                    <a:pt x="61" y="5536"/>
                    <a:pt x="450" y="6090"/>
                  </a:cubicBezTo>
                  <a:cubicBezTo>
                    <a:pt x="465" y="6106"/>
                    <a:pt x="495" y="6120"/>
                    <a:pt x="510" y="6136"/>
                  </a:cubicBezTo>
                  <a:cubicBezTo>
                    <a:pt x="765" y="6405"/>
                    <a:pt x="1035" y="6675"/>
                    <a:pt x="1305" y="6960"/>
                  </a:cubicBezTo>
                  <a:cubicBezTo>
                    <a:pt x="1185" y="7050"/>
                    <a:pt x="1065" y="7065"/>
                    <a:pt x="945" y="7080"/>
                  </a:cubicBezTo>
                  <a:cubicBezTo>
                    <a:pt x="495" y="7140"/>
                    <a:pt x="285" y="7515"/>
                    <a:pt x="91" y="7905"/>
                  </a:cubicBezTo>
                  <a:cubicBezTo>
                    <a:pt x="31" y="8040"/>
                    <a:pt x="1" y="8235"/>
                    <a:pt x="75" y="8385"/>
                  </a:cubicBezTo>
                  <a:cubicBezTo>
                    <a:pt x="180" y="8625"/>
                    <a:pt x="285" y="8879"/>
                    <a:pt x="495" y="9015"/>
                  </a:cubicBezTo>
                  <a:cubicBezTo>
                    <a:pt x="810" y="9209"/>
                    <a:pt x="1050" y="9525"/>
                    <a:pt x="1380" y="9705"/>
                  </a:cubicBezTo>
                  <a:cubicBezTo>
                    <a:pt x="1365" y="9735"/>
                    <a:pt x="1365" y="9765"/>
                    <a:pt x="1365" y="9765"/>
                  </a:cubicBezTo>
                  <a:cubicBezTo>
                    <a:pt x="1320" y="9795"/>
                    <a:pt x="1275" y="9809"/>
                    <a:pt x="1245" y="9839"/>
                  </a:cubicBezTo>
                  <a:cubicBezTo>
                    <a:pt x="930" y="10079"/>
                    <a:pt x="600" y="10259"/>
                    <a:pt x="420" y="10679"/>
                  </a:cubicBezTo>
                  <a:cubicBezTo>
                    <a:pt x="315" y="10965"/>
                    <a:pt x="300" y="11145"/>
                    <a:pt x="465" y="11369"/>
                  </a:cubicBezTo>
                  <a:cubicBezTo>
                    <a:pt x="690" y="11654"/>
                    <a:pt x="975" y="11759"/>
                    <a:pt x="1290" y="11759"/>
                  </a:cubicBezTo>
                  <a:cubicBezTo>
                    <a:pt x="1349" y="11758"/>
                    <a:pt x="1408" y="11758"/>
                    <a:pt x="1467" y="11758"/>
                  </a:cubicBezTo>
                  <a:cubicBezTo>
                    <a:pt x="2379" y="11758"/>
                    <a:pt x="3292" y="11850"/>
                    <a:pt x="4204" y="11850"/>
                  </a:cubicBezTo>
                  <a:cubicBezTo>
                    <a:pt x="4267" y="11850"/>
                    <a:pt x="4331" y="11850"/>
                    <a:pt x="4394" y="11849"/>
                  </a:cubicBezTo>
                  <a:cubicBezTo>
                    <a:pt x="5384" y="11844"/>
                    <a:pt x="6374" y="11842"/>
                    <a:pt x="7363" y="11842"/>
                  </a:cubicBezTo>
                  <a:cubicBezTo>
                    <a:pt x="9343" y="11842"/>
                    <a:pt x="11323" y="11849"/>
                    <a:pt x="13302" y="11849"/>
                  </a:cubicBezTo>
                  <a:lnTo>
                    <a:pt x="33668" y="11849"/>
                  </a:lnTo>
                  <a:cubicBezTo>
                    <a:pt x="34134" y="11849"/>
                    <a:pt x="34224" y="11744"/>
                    <a:pt x="34194" y="11219"/>
                  </a:cubicBezTo>
                  <a:cubicBezTo>
                    <a:pt x="34194" y="11145"/>
                    <a:pt x="34164" y="11055"/>
                    <a:pt x="34148" y="10979"/>
                  </a:cubicBezTo>
                  <a:cubicBezTo>
                    <a:pt x="34088" y="10605"/>
                    <a:pt x="33908" y="10289"/>
                    <a:pt x="33728" y="9975"/>
                  </a:cubicBezTo>
                  <a:cubicBezTo>
                    <a:pt x="33654" y="9855"/>
                    <a:pt x="33624" y="9765"/>
                    <a:pt x="33744" y="9629"/>
                  </a:cubicBezTo>
                  <a:cubicBezTo>
                    <a:pt x="33984" y="9359"/>
                    <a:pt x="34058" y="8955"/>
                    <a:pt x="34284" y="8655"/>
                  </a:cubicBezTo>
                  <a:cubicBezTo>
                    <a:pt x="34358" y="8579"/>
                    <a:pt x="34328" y="8445"/>
                    <a:pt x="34298" y="8339"/>
                  </a:cubicBezTo>
                  <a:cubicBezTo>
                    <a:pt x="34238" y="8025"/>
                    <a:pt x="34104" y="7755"/>
                    <a:pt x="33878" y="7545"/>
                  </a:cubicBezTo>
                  <a:cubicBezTo>
                    <a:pt x="33684" y="7545"/>
                    <a:pt x="33788" y="7365"/>
                    <a:pt x="33744" y="7260"/>
                  </a:cubicBezTo>
                  <a:cubicBezTo>
                    <a:pt x="33728" y="7230"/>
                    <a:pt x="33684" y="7215"/>
                    <a:pt x="33698" y="7170"/>
                  </a:cubicBezTo>
                  <a:lnTo>
                    <a:pt x="33698" y="7170"/>
                  </a:lnTo>
                  <a:cubicBezTo>
                    <a:pt x="33714" y="7170"/>
                    <a:pt x="33714" y="7230"/>
                    <a:pt x="33744" y="7230"/>
                  </a:cubicBezTo>
                  <a:cubicBezTo>
                    <a:pt x="33755" y="7233"/>
                    <a:pt x="33767" y="7234"/>
                    <a:pt x="33778" y="7234"/>
                  </a:cubicBezTo>
                  <a:cubicBezTo>
                    <a:pt x="33826" y="7234"/>
                    <a:pt x="33872" y="7210"/>
                    <a:pt x="33908" y="7185"/>
                  </a:cubicBezTo>
                  <a:cubicBezTo>
                    <a:pt x="33998" y="7080"/>
                    <a:pt x="34134" y="7020"/>
                    <a:pt x="34104" y="6825"/>
                  </a:cubicBezTo>
                  <a:cubicBezTo>
                    <a:pt x="34104" y="6795"/>
                    <a:pt x="34044" y="6795"/>
                    <a:pt x="34058" y="6765"/>
                  </a:cubicBezTo>
                  <a:cubicBezTo>
                    <a:pt x="34062" y="6758"/>
                    <a:pt x="34068" y="6755"/>
                    <a:pt x="34075" y="6755"/>
                  </a:cubicBezTo>
                  <a:cubicBezTo>
                    <a:pt x="34095" y="6755"/>
                    <a:pt x="34126" y="6780"/>
                    <a:pt x="34148" y="6780"/>
                  </a:cubicBezTo>
                  <a:cubicBezTo>
                    <a:pt x="34358" y="6675"/>
                    <a:pt x="34344" y="6465"/>
                    <a:pt x="34374" y="6270"/>
                  </a:cubicBezTo>
                  <a:cubicBezTo>
                    <a:pt x="34418" y="5896"/>
                    <a:pt x="34224" y="5626"/>
                    <a:pt x="34134" y="5310"/>
                  </a:cubicBezTo>
                  <a:cubicBezTo>
                    <a:pt x="34074" y="5250"/>
                    <a:pt x="34014" y="5176"/>
                    <a:pt x="33954" y="5100"/>
                  </a:cubicBezTo>
                  <a:cubicBezTo>
                    <a:pt x="33714" y="4830"/>
                    <a:pt x="33714" y="4770"/>
                    <a:pt x="33984" y="4560"/>
                  </a:cubicBezTo>
                  <a:cubicBezTo>
                    <a:pt x="34148" y="4410"/>
                    <a:pt x="34268" y="4216"/>
                    <a:pt x="34254" y="3990"/>
                  </a:cubicBezTo>
                  <a:cubicBezTo>
                    <a:pt x="34194" y="3466"/>
                    <a:pt x="34104" y="2926"/>
                    <a:pt x="33804" y="2476"/>
                  </a:cubicBezTo>
                  <a:cubicBezTo>
                    <a:pt x="33654" y="2266"/>
                    <a:pt x="33638" y="2116"/>
                    <a:pt x="33804" y="1951"/>
                  </a:cubicBezTo>
                  <a:cubicBezTo>
                    <a:pt x="34194" y="1576"/>
                    <a:pt x="34254" y="1126"/>
                    <a:pt x="34194" y="601"/>
                  </a:cubicBezTo>
                  <a:cubicBezTo>
                    <a:pt x="34148" y="437"/>
                    <a:pt x="33998" y="421"/>
                    <a:pt x="33894" y="331"/>
                  </a:cubicBezTo>
                  <a:cubicBezTo>
                    <a:pt x="33848" y="317"/>
                    <a:pt x="33774" y="301"/>
                    <a:pt x="33728" y="257"/>
                  </a:cubicBezTo>
                  <a:cubicBezTo>
                    <a:pt x="33539" y="13"/>
                    <a:pt x="33300" y="1"/>
                    <a:pt x="33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59"/>
            <p:cNvSpPr/>
            <p:nvPr/>
          </p:nvSpPr>
          <p:spPr>
            <a:xfrm>
              <a:off x="-1573860" y="4164441"/>
              <a:ext cx="175462" cy="191694"/>
            </a:xfrm>
            <a:custGeom>
              <a:avLst/>
              <a:gdLst/>
              <a:ahLst/>
              <a:cxnLst/>
              <a:rect l="l" t="t" r="r" b="b"/>
              <a:pathLst>
                <a:path w="3751" h="4098" extrusionOk="0">
                  <a:moveTo>
                    <a:pt x="2813" y="0"/>
                  </a:moveTo>
                  <a:cubicBezTo>
                    <a:pt x="2758" y="0"/>
                    <a:pt x="2714" y="71"/>
                    <a:pt x="2670" y="125"/>
                  </a:cubicBezTo>
                  <a:cubicBezTo>
                    <a:pt x="2415" y="395"/>
                    <a:pt x="2175" y="650"/>
                    <a:pt x="1951" y="950"/>
                  </a:cubicBezTo>
                  <a:cubicBezTo>
                    <a:pt x="1845" y="1115"/>
                    <a:pt x="1741" y="1295"/>
                    <a:pt x="1591" y="1415"/>
                  </a:cubicBezTo>
                  <a:cubicBezTo>
                    <a:pt x="1321" y="980"/>
                    <a:pt x="1275" y="455"/>
                    <a:pt x="991" y="51"/>
                  </a:cubicBezTo>
                  <a:lnTo>
                    <a:pt x="991" y="51"/>
                  </a:lnTo>
                  <a:cubicBezTo>
                    <a:pt x="945" y="515"/>
                    <a:pt x="1141" y="920"/>
                    <a:pt x="1125" y="1355"/>
                  </a:cubicBezTo>
                  <a:cubicBezTo>
                    <a:pt x="915" y="1280"/>
                    <a:pt x="781" y="1085"/>
                    <a:pt x="601" y="965"/>
                  </a:cubicBezTo>
                  <a:cubicBezTo>
                    <a:pt x="531" y="925"/>
                    <a:pt x="461" y="858"/>
                    <a:pt x="391" y="858"/>
                  </a:cubicBezTo>
                  <a:cubicBezTo>
                    <a:pt x="356" y="858"/>
                    <a:pt x="321" y="875"/>
                    <a:pt x="285" y="920"/>
                  </a:cubicBezTo>
                  <a:cubicBezTo>
                    <a:pt x="151" y="1085"/>
                    <a:pt x="331" y="1145"/>
                    <a:pt x="391" y="1250"/>
                  </a:cubicBezTo>
                  <a:cubicBezTo>
                    <a:pt x="541" y="1490"/>
                    <a:pt x="751" y="1685"/>
                    <a:pt x="841" y="2000"/>
                  </a:cubicBezTo>
                  <a:cubicBezTo>
                    <a:pt x="601" y="2015"/>
                    <a:pt x="391" y="2015"/>
                    <a:pt x="195" y="2045"/>
                  </a:cubicBezTo>
                  <a:cubicBezTo>
                    <a:pt x="105" y="2045"/>
                    <a:pt x="15" y="2090"/>
                    <a:pt x="1" y="2210"/>
                  </a:cubicBezTo>
                  <a:cubicBezTo>
                    <a:pt x="1" y="2315"/>
                    <a:pt x="75" y="2374"/>
                    <a:pt x="151" y="2420"/>
                  </a:cubicBezTo>
                  <a:cubicBezTo>
                    <a:pt x="349" y="2506"/>
                    <a:pt x="557" y="2562"/>
                    <a:pt x="767" y="2562"/>
                  </a:cubicBezTo>
                  <a:cubicBezTo>
                    <a:pt x="812" y="2562"/>
                    <a:pt x="856" y="2560"/>
                    <a:pt x="901" y="2554"/>
                  </a:cubicBezTo>
                  <a:cubicBezTo>
                    <a:pt x="929" y="2550"/>
                    <a:pt x="953" y="2548"/>
                    <a:pt x="975" y="2548"/>
                  </a:cubicBezTo>
                  <a:cubicBezTo>
                    <a:pt x="1103" y="2548"/>
                    <a:pt x="1121" y="2624"/>
                    <a:pt x="1095" y="2764"/>
                  </a:cubicBezTo>
                  <a:cubicBezTo>
                    <a:pt x="1051" y="3064"/>
                    <a:pt x="991" y="3364"/>
                    <a:pt x="961" y="3664"/>
                  </a:cubicBezTo>
                  <a:cubicBezTo>
                    <a:pt x="945" y="3814"/>
                    <a:pt x="871" y="4024"/>
                    <a:pt x="1021" y="4084"/>
                  </a:cubicBezTo>
                  <a:cubicBezTo>
                    <a:pt x="1041" y="4094"/>
                    <a:pt x="1060" y="4098"/>
                    <a:pt x="1077" y="4098"/>
                  </a:cubicBezTo>
                  <a:cubicBezTo>
                    <a:pt x="1197" y="4098"/>
                    <a:pt x="1238" y="3887"/>
                    <a:pt x="1291" y="3770"/>
                  </a:cubicBezTo>
                  <a:cubicBezTo>
                    <a:pt x="1441" y="3470"/>
                    <a:pt x="1561" y="3124"/>
                    <a:pt x="1695" y="2780"/>
                  </a:cubicBezTo>
                  <a:cubicBezTo>
                    <a:pt x="1815" y="2840"/>
                    <a:pt x="1845" y="2944"/>
                    <a:pt x="1905" y="3020"/>
                  </a:cubicBezTo>
                  <a:cubicBezTo>
                    <a:pt x="2115" y="3274"/>
                    <a:pt x="2281" y="3590"/>
                    <a:pt x="2520" y="3830"/>
                  </a:cubicBezTo>
                  <a:cubicBezTo>
                    <a:pt x="2545" y="3867"/>
                    <a:pt x="2580" y="3893"/>
                    <a:pt x="2625" y="3893"/>
                  </a:cubicBezTo>
                  <a:cubicBezTo>
                    <a:pt x="2635" y="3893"/>
                    <a:pt x="2645" y="3892"/>
                    <a:pt x="2655" y="3890"/>
                  </a:cubicBezTo>
                  <a:cubicBezTo>
                    <a:pt x="2730" y="3874"/>
                    <a:pt x="2730" y="3784"/>
                    <a:pt x="2715" y="3724"/>
                  </a:cubicBezTo>
                  <a:cubicBezTo>
                    <a:pt x="2670" y="3320"/>
                    <a:pt x="2595" y="2930"/>
                    <a:pt x="2430" y="2570"/>
                  </a:cubicBezTo>
                  <a:cubicBezTo>
                    <a:pt x="2311" y="2285"/>
                    <a:pt x="2325" y="2285"/>
                    <a:pt x="2595" y="2270"/>
                  </a:cubicBezTo>
                  <a:cubicBezTo>
                    <a:pt x="2880" y="2255"/>
                    <a:pt x="3180" y="2255"/>
                    <a:pt x="3465" y="2255"/>
                  </a:cubicBezTo>
                  <a:cubicBezTo>
                    <a:pt x="3570" y="2255"/>
                    <a:pt x="3690" y="2240"/>
                    <a:pt x="3720" y="2120"/>
                  </a:cubicBezTo>
                  <a:cubicBezTo>
                    <a:pt x="3750" y="1955"/>
                    <a:pt x="3615" y="1895"/>
                    <a:pt x="3525" y="1850"/>
                  </a:cubicBezTo>
                  <a:cubicBezTo>
                    <a:pt x="3270" y="1730"/>
                    <a:pt x="3015" y="1655"/>
                    <a:pt x="2745" y="1655"/>
                  </a:cubicBezTo>
                  <a:lnTo>
                    <a:pt x="2175" y="1655"/>
                  </a:lnTo>
                  <a:cubicBezTo>
                    <a:pt x="2145" y="1520"/>
                    <a:pt x="2205" y="1460"/>
                    <a:pt x="2251" y="1400"/>
                  </a:cubicBezTo>
                  <a:cubicBezTo>
                    <a:pt x="2445" y="1025"/>
                    <a:pt x="2640" y="665"/>
                    <a:pt x="2835" y="290"/>
                  </a:cubicBezTo>
                  <a:cubicBezTo>
                    <a:pt x="2880" y="215"/>
                    <a:pt x="2970" y="125"/>
                    <a:pt x="2880" y="35"/>
                  </a:cubicBezTo>
                  <a:cubicBezTo>
                    <a:pt x="2856" y="10"/>
                    <a:pt x="2833" y="0"/>
                    <a:pt x="28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59"/>
            <p:cNvSpPr/>
            <p:nvPr/>
          </p:nvSpPr>
          <p:spPr>
            <a:xfrm>
              <a:off x="-1222670" y="4061944"/>
              <a:ext cx="179626" cy="210967"/>
            </a:xfrm>
            <a:custGeom>
              <a:avLst/>
              <a:gdLst/>
              <a:ahLst/>
              <a:cxnLst/>
              <a:rect l="l" t="t" r="r" b="b"/>
              <a:pathLst>
                <a:path w="3840" h="4510" extrusionOk="0">
                  <a:moveTo>
                    <a:pt x="2902" y="0"/>
                  </a:moveTo>
                  <a:cubicBezTo>
                    <a:pt x="2852" y="0"/>
                    <a:pt x="2806" y="39"/>
                    <a:pt x="2774" y="70"/>
                  </a:cubicBezTo>
                  <a:cubicBezTo>
                    <a:pt x="2640" y="190"/>
                    <a:pt x="2520" y="326"/>
                    <a:pt x="2384" y="460"/>
                  </a:cubicBezTo>
                  <a:cubicBezTo>
                    <a:pt x="2144" y="730"/>
                    <a:pt x="1980" y="1075"/>
                    <a:pt x="1740" y="1375"/>
                  </a:cubicBezTo>
                  <a:cubicBezTo>
                    <a:pt x="1634" y="1255"/>
                    <a:pt x="1620" y="1090"/>
                    <a:pt x="1590" y="940"/>
                  </a:cubicBezTo>
                  <a:cubicBezTo>
                    <a:pt x="1514" y="715"/>
                    <a:pt x="1454" y="475"/>
                    <a:pt x="1394" y="236"/>
                  </a:cubicBezTo>
                  <a:cubicBezTo>
                    <a:pt x="1367" y="155"/>
                    <a:pt x="1329" y="51"/>
                    <a:pt x="1246" y="51"/>
                  </a:cubicBezTo>
                  <a:cubicBezTo>
                    <a:pt x="1236" y="51"/>
                    <a:pt x="1226" y="52"/>
                    <a:pt x="1214" y="56"/>
                  </a:cubicBezTo>
                  <a:cubicBezTo>
                    <a:pt x="1094" y="70"/>
                    <a:pt x="1124" y="190"/>
                    <a:pt x="1124" y="280"/>
                  </a:cubicBezTo>
                  <a:cubicBezTo>
                    <a:pt x="1140" y="625"/>
                    <a:pt x="1154" y="970"/>
                    <a:pt x="1170" y="1345"/>
                  </a:cubicBezTo>
                  <a:cubicBezTo>
                    <a:pt x="960" y="1210"/>
                    <a:pt x="780" y="1090"/>
                    <a:pt x="584" y="970"/>
                  </a:cubicBezTo>
                  <a:cubicBezTo>
                    <a:pt x="546" y="950"/>
                    <a:pt x="501" y="919"/>
                    <a:pt x="458" y="919"/>
                  </a:cubicBezTo>
                  <a:cubicBezTo>
                    <a:pt x="435" y="919"/>
                    <a:pt x="411" y="928"/>
                    <a:pt x="390" y="955"/>
                  </a:cubicBezTo>
                  <a:cubicBezTo>
                    <a:pt x="300" y="1030"/>
                    <a:pt x="344" y="1135"/>
                    <a:pt x="390" y="1210"/>
                  </a:cubicBezTo>
                  <a:cubicBezTo>
                    <a:pt x="480" y="1360"/>
                    <a:pt x="584" y="1495"/>
                    <a:pt x="674" y="1645"/>
                  </a:cubicBezTo>
                  <a:cubicBezTo>
                    <a:pt x="734" y="1735"/>
                    <a:pt x="854" y="1780"/>
                    <a:pt x="840" y="1930"/>
                  </a:cubicBezTo>
                  <a:cubicBezTo>
                    <a:pt x="600" y="2005"/>
                    <a:pt x="374" y="2065"/>
                    <a:pt x="150" y="2125"/>
                  </a:cubicBezTo>
                  <a:cubicBezTo>
                    <a:pt x="90" y="2140"/>
                    <a:pt x="0" y="2170"/>
                    <a:pt x="0" y="2260"/>
                  </a:cubicBezTo>
                  <a:cubicBezTo>
                    <a:pt x="0" y="2365"/>
                    <a:pt x="74" y="2395"/>
                    <a:pt x="150" y="2440"/>
                  </a:cubicBezTo>
                  <a:cubicBezTo>
                    <a:pt x="194" y="2455"/>
                    <a:pt x="254" y="2469"/>
                    <a:pt x="314" y="2499"/>
                  </a:cubicBezTo>
                  <a:cubicBezTo>
                    <a:pt x="510" y="2575"/>
                    <a:pt x="720" y="2529"/>
                    <a:pt x="944" y="2575"/>
                  </a:cubicBezTo>
                  <a:cubicBezTo>
                    <a:pt x="810" y="2815"/>
                    <a:pt x="690" y="3025"/>
                    <a:pt x="570" y="3235"/>
                  </a:cubicBezTo>
                  <a:cubicBezTo>
                    <a:pt x="524" y="3339"/>
                    <a:pt x="464" y="3445"/>
                    <a:pt x="464" y="3579"/>
                  </a:cubicBezTo>
                  <a:cubicBezTo>
                    <a:pt x="464" y="3691"/>
                    <a:pt x="497" y="3752"/>
                    <a:pt x="563" y="3752"/>
                  </a:cubicBezTo>
                  <a:cubicBezTo>
                    <a:pt x="586" y="3752"/>
                    <a:pt x="613" y="3745"/>
                    <a:pt x="644" y="3729"/>
                  </a:cubicBezTo>
                  <a:cubicBezTo>
                    <a:pt x="720" y="3685"/>
                    <a:pt x="780" y="3625"/>
                    <a:pt x="854" y="3565"/>
                  </a:cubicBezTo>
                  <a:cubicBezTo>
                    <a:pt x="1034" y="3415"/>
                    <a:pt x="1214" y="3249"/>
                    <a:pt x="1410" y="3069"/>
                  </a:cubicBezTo>
                  <a:lnTo>
                    <a:pt x="1410" y="3069"/>
                  </a:lnTo>
                  <a:cubicBezTo>
                    <a:pt x="1470" y="3565"/>
                    <a:pt x="1364" y="4015"/>
                    <a:pt x="1590" y="4509"/>
                  </a:cubicBezTo>
                  <a:cubicBezTo>
                    <a:pt x="1904" y="4029"/>
                    <a:pt x="1844" y="3489"/>
                    <a:pt x="1980" y="2979"/>
                  </a:cubicBezTo>
                  <a:cubicBezTo>
                    <a:pt x="2294" y="3205"/>
                    <a:pt x="2550" y="3429"/>
                    <a:pt x="2834" y="3625"/>
                  </a:cubicBezTo>
                  <a:cubicBezTo>
                    <a:pt x="2907" y="3680"/>
                    <a:pt x="2998" y="3735"/>
                    <a:pt x="3085" y="3735"/>
                  </a:cubicBezTo>
                  <a:cubicBezTo>
                    <a:pt x="3140" y="3735"/>
                    <a:pt x="3193" y="3713"/>
                    <a:pt x="3239" y="3655"/>
                  </a:cubicBezTo>
                  <a:cubicBezTo>
                    <a:pt x="3344" y="3535"/>
                    <a:pt x="3209" y="3399"/>
                    <a:pt x="3164" y="3295"/>
                  </a:cubicBezTo>
                  <a:cubicBezTo>
                    <a:pt x="3014" y="2995"/>
                    <a:pt x="2864" y="2695"/>
                    <a:pt x="2714" y="2380"/>
                  </a:cubicBezTo>
                  <a:lnTo>
                    <a:pt x="2714" y="2380"/>
                  </a:lnTo>
                  <a:cubicBezTo>
                    <a:pt x="2841" y="2386"/>
                    <a:pt x="2962" y="2393"/>
                    <a:pt x="3080" y="2393"/>
                  </a:cubicBezTo>
                  <a:cubicBezTo>
                    <a:pt x="3226" y="2393"/>
                    <a:pt x="3368" y="2383"/>
                    <a:pt x="3509" y="2350"/>
                  </a:cubicBezTo>
                  <a:cubicBezTo>
                    <a:pt x="3629" y="2320"/>
                    <a:pt x="3779" y="2320"/>
                    <a:pt x="3809" y="2155"/>
                  </a:cubicBezTo>
                  <a:cubicBezTo>
                    <a:pt x="3839" y="1975"/>
                    <a:pt x="3674" y="1945"/>
                    <a:pt x="3569" y="1885"/>
                  </a:cubicBezTo>
                  <a:cubicBezTo>
                    <a:pt x="3300" y="1724"/>
                    <a:pt x="3007" y="1611"/>
                    <a:pt x="2700" y="1611"/>
                  </a:cubicBezTo>
                  <a:cubicBezTo>
                    <a:pt x="2665" y="1611"/>
                    <a:pt x="2630" y="1612"/>
                    <a:pt x="2594" y="1615"/>
                  </a:cubicBezTo>
                  <a:cubicBezTo>
                    <a:pt x="2548" y="1615"/>
                    <a:pt x="2501" y="1621"/>
                    <a:pt x="2454" y="1621"/>
                  </a:cubicBezTo>
                  <a:cubicBezTo>
                    <a:pt x="2393" y="1621"/>
                    <a:pt x="2331" y="1612"/>
                    <a:pt x="2264" y="1570"/>
                  </a:cubicBezTo>
                  <a:cubicBezTo>
                    <a:pt x="2400" y="1270"/>
                    <a:pt x="2564" y="1030"/>
                    <a:pt x="2714" y="790"/>
                  </a:cubicBezTo>
                  <a:lnTo>
                    <a:pt x="2984" y="296"/>
                  </a:lnTo>
                  <a:cubicBezTo>
                    <a:pt x="3029" y="206"/>
                    <a:pt x="3059" y="100"/>
                    <a:pt x="2969" y="26"/>
                  </a:cubicBezTo>
                  <a:cubicBezTo>
                    <a:pt x="2947" y="7"/>
                    <a:pt x="2924" y="0"/>
                    <a:pt x="290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59"/>
            <p:cNvSpPr/>
            <p:nvPr/>
          </p:nvSpPr>
          <p:spPr>
            <a:xfrm>
              <a:off x="-761954" y="4084726"/>
              <a:ext cx="164891" cy="188186"/>
            </a:xfrm>
            <a:custGeom>
              <a:avLst/>
              <a:gdLst/>
              <a:ahLst/>
              <a:cxnLst/>
              <a:rect l="l" t="t" r="r" b="b"/>
              <a:pathLst>
                <a:path w="3525" h="4023" extrusionOk="0">
                  <a:moveTo>
                    <a:pt x="1356" y="0"/>
                  </a:moveTo>
                  <a:cubicBezTo>
                    <a:pt x="1350" y="0"/>
                    <a:pt x="1342" y="1"/>
                    <a:pt x="1335" y="2"/>
                  </a:cubicBezTo>
                  <a:cubicBezTo>
                    <a:pt x="1245" y="18"/>
                    <a:pt x="1245" y="107"/>
                    <a:pt x="1245" y="197"/>
                  </a:cubicBezTo>
                  <a:cubicBezTo>
                    <a:pt x="1275" y="512"/>
                    <a:pt x="1305" y="827"/>
                    <a:pt x="1350" y="1142"/>
                  </a:cubicBezTo>
                  <a:cubicBezTo>
                    <a:pt x="1361" y="1222"/>
                    <a:pt x="1347" y="1258"/>
                    <a:pt x="1300" y="1258"/>
                  </a:cubicBezTo>
                  <a:cubicBezTo>
                    <a:pt x="1285" y="1258"/>
                    <a:pt x="1267" y="1255"/>
                    <a:pt x="1245" y="1247"/>
                  </a:cubicBezTo>
                  <a:cubicBezTo>
                    <a:pt x="1125" y="1097"/>
                    <a:pt x="1020" y="917"/>
                    <a:pt x="855" y="812"/>
                  </a:cubicBezTo>
                  <a:cubicBezTo>
                    <a:pt x="783" y="761"/>
                    <a:pt x="704" y="666"/>
                    <a:pt x="622" y="666"/>
                  </a:cubicBezTo>
                  <a:cubicBezTo>
                    <a:pt x="585" y="666"/>
                    <a:pt x="548" y="686"/>
                    <a:pt x="511" y="737"/>
                  </a:cubicBezTo>
                  <a:cubicBezTo>
                    <a:pt x="405" y="887"/>
                    <a:pt x="571" y="992"/>
                    <a:pt x="645" y="1082"/>
                  </a:cubicBezTo>
                  <a:cubicBezTo>
                    <a:pt x="795" y="1277"/>
                    <a:pt x="960" y="1457"/>
                    <a:pt x="1140" y="1667"/>
                  </a:cubicBezTo>
                  <a:cubicBezTo>
                    <a:pt x="1057" y="1708"/>
                    <a:pt x="984" y="1718"/>
                    <a:pt x="916" y="1718"/>
                  </a:cubicBezTo>
                  <a:cubicBezTo>
                    <a:pt x="862" y="1718"/>
                    <a:pt x="812" y="1712"/>
                    <a:pt x="765" y="1712"/>
                  </a:cubicBezTo>
                  <a:cubicBezTo>
                    <a:pt x="571" y="1727"/>
                    <a:pt x="375" y="1727"/>
                    <a:pt x="181" y="1727"/>
                  </a:cubicBezTo>
                  <a:cubicBezTo>
                    <a:pt x="91" y="1742"/>
                    <a:pt x="15" y="1772"/>
                    <a:pt x="1" y="1892"/>
                  </a:cubicBezTo>
                  <a:cubicBezTo>
                    <a:pt x="1" y="2012"/>
                    <a:pt x="75" y="2057"/>
                    <a:pt x="165" y="2087"/>
                  </a:cubicBezTo>
                  <a:cubicBezTo>
                    <a:pt x="271" y="2102"/>
                    <a:pt x="361" y="2132"/>
                    <a:pt x="451" y="2147"/>
                  </a:cubicBezTo>
                  <a:cubicBezTo>
                    <a:pt x="661" y="2177"/>
                    <a:pt x="855" y="2207"/>
                    <a:pt x="1080" y="2251"/>
                  </a:cubicBezTo>
                  <a:cubicBezTo>
                    <a:pt x="825" y="2477"/>
                    <a:pt x="585" y="2687"/>
                    <a:pt x="361" y="2897"/>
                  </a:cubicBezTo>
                  <a:cubicBezTo>
                    <a:pt x="301" y="2941"/>
                    <a:pt x="225" y="3017"/>
                    <a:pt x="285" y="3137"/>
                  </a:cubicBezTo>
                  <a:cubicBezTo>
                    <a:pt x="310" y="3186"/>
                    <a:pt x="337" y="3202"/>
                    <a:pt x="367" y="3202"/>
                  </a:cubicBezTo>
                  <a:cubicBezTo>
                    <a:pt x="410" y="3202"/>
                    <a:pt x="458" y="3169"/>
                    <a:pt x="511" y="3151"/>
                  </a:cubicBezTo>
                  <a:cubicBezTo>
                    <a:pt x="751" y="3047"/>
                    <a:pt x="960" y="2867"/>
                    <a:pt x="1170" y="2717"/>
                  </a:cubicBezTo>
                  <a:cubicBezTo>
                    <a:pt x="1189" y="2714"/>
                    <a:pt x="1206" y="2712"/>
                    <a:pt x="1221" y="2712"/>
                  </a:cubicBezTo>
                  <a:cubicBezTo>
                    <a:pt x="1275" y="2712"/>
                    <a:pt x="1296" y="2739"/>
                    <a:pt x="1260" y="2821"/>
                  </a:cubicBezTo>
                  <a:cubicBezTo>
                    <a:pt x="1230" y="2971"/>
                    <a:pt x="1185" y="3107"/>
                    <a:pt x="1140" y="3257"/>
                  </a:cubicBezTo>
                  <a:cubicBezTo>
                    <a:pt x="1095" y="3437"/>
                    <a:pt x="1035" y="3601"/>
                    <a:pt x="1035" y="3781"/>
                  </a:cubicBezTo>
                  <a:cubicBezTo>
                    <a:pt x="1035" y="3871"/>
                    <a:pt x="990" y="3991"/>
                    <a:pt x="1110" y="4021"/>
                  </a:cubicBezTo>
                  <a:cubicBezTo>
                    <a:pt x="1117" y="4022"/>
                    <a:pt x="1124" y="4023"/>
                    <a:pt x="1130" y="4023"/>
                  </a:cubicBezTo>
                  <a:cubicBezTo>
                    <a:pt x="1205" y="4023"/>
                    <a:pt x="1233" y="3941"/>
                    <a:pt x="1260" y="3871"/>
                  </a:cubicBezTo>
                  <a:cubicBezTo>
                    <a:pt x="1395" y="3557"/>
                    <a:pt x="1470" y="3211"/>
                    <a:pt x="1560" y="2881"/>
                  </a:cubicBezTo>
                  <a:cubicBezTo>
                    <a:pt x="1605" y="2687"/>
                    <a:pt x="1635" y="2477"/>
                    <a:pt x="1770" y="2251"/>
                  </a:cubicBezTo>
                  <a:cubicBezTo>
                    <a:pt x="1875" y="2551"/>
                    <a:pt x="1965" y="2807"/>
                    <a:pt x="2055" y="3061"/>
                  </a:cubicBezTo>
                  <a:cubicBezTo>
                    <a:pt x="2130" y="3317"/>
                    <a:pt x="2250" y="3541"/>
                    <a:pt x="2370" y="3767"/>
                  </a:cubicBezTo>
                  <a:cubicBezTo>
                    <a:pt x="2395" y="3817"/>
                    <a:pt x="2431" y="3878"/>
                    <a:pt x="2477" y="3878"/>
                  </a:cubicBezTo>
                  <a:cubicBezTo>
                    <a:pt x="2486" y="3878"/>
                    <a:pt x="2495" y="3876"/>
                    <a:pt x="2505" y="3871"/>
                  </a:cubicBezTo>
                  <a:cubicBezTo>
                    <a:pt x="2610" y="3827"/>
                    <a:pt x="2565" y="3737"/>
                    <a:pt x="2550" y="3661"/>
                  </a:cubicBezTo>
                  <a:cubicBezTo>
                    <a:pt x="2445" y="3287"/>
                    <a:pt x="2355" y="2911"/>
                    <a:pt x="2205" y="2567"/>
                  </a:cubicBezTo>
                  <a:cubicBezTo>
                    <a:pt x="2160" y="2477"/>
                    <a:pt x="2100" y="2387"/>
                    <a:pt x="2115" y="2251"/>
                  </a:cubicBezTo>
                  <a:lnTo>
                    <a:pt x="2115" y="2251"/>
                  </a:lnTo>
                  <a:cubicBezTo>
                    <a:pt x="2415" y="2327"/>
                    <a:pt x="2685" y="2387"/>
                    <a:pt x="2955" y="2447"/>
                  </a:cubicBezTo>
                  <a:cubicBezTo>
                    <a:pt x="3047" y="2465"/>
                    <a:pt x="3139" y="2478"/>
                    <a:pt x="3227" y="2478"/>
                  </a:cubicBezTo>
                  <a:cubicBezTo>
                    <a:pt x="3283" y="2478"/>
                    <a:pt x="3338" y="2473"/>
                    <a:pt x="3390" y="2461"/>
                  </a:cubicBezTo>
                  <a:cubicBezTo>
                    <a:pt x="3464" y="2447"/>
                    <a:pt x="3510" y="2401"/>
                    <a:pt x="3510" y="2327"/>
                  </a:cubicBezTo>
                  <a:cubicBezTo>
                    <a:pt x="3524" y="2267"/>
                    <a:pt x="3494" y="2221"/>
                    <a:pt x="3450" y="2191"/>
                  </a:cubicBezTo>
                  <a:cubicBezTo>
                    <a:pt x="3224" y="2027"/>
                    <a:pt x="2985" y="1922"/>
                    <a:pt x="2730" y="1907"/>
                  </a:cubicBezTo>
                  <a:cubicBezTo>
                    <a:pt x="2550" y="1877"/>
                    <a:pt x="2370" y="1847"/>
                    <a:pt x="2175" y="1787"/>
                  </a:cubicBezTo>
                  <a:cubicBezTo>
                    <a:pt x="2280" y="1577"/>
                    <a:pt x="2415" y="1397"/>
                    <a:pt x="2565" y="1232"/>
                  </a:cubicBezTo>
                  <a:cubicBezTo>
                    <a:pt x="2700" y="1037"/>
                    <a:pt x="2850" y="857"/>
                    <a:pt x="2985" y="662"/>
                  </a:cubicBezTo>
                  <a:cubicBezTo>
                    <a:pt x="3044" y="587"/>
                    <a:pt x="3120" y="512"/>
                    <a:pt x="3060" y="407"/>
                  </a:cubicBezTo>
                  <a:cubicBezTo>
                    <a:pt x="3030" y="367"/>
                    <a:pt x="3000" y="352"/>
                    <a:pt x="2970" y="352"/>
                  </a:cubicBezTo>
                  <a:cubicBezTo>
                    <a:pt x="2912" y="352"/>
                    <a:pt x="2855" y="412"/>
                    <a:pt x="2805" y="452"/>
                  </a:cubicBezTo>
                  <a:cubicBezTo>
                    <a:pt x="2490" y="647"/>
                    <a:pt x="2235" y="917"/>
                    <a:pt x="1995" y="1232"/>
                  </a:cubicBezTo>
                  <a:cubicBezTo>
                    <a:pt x="1920" y="1337"/>
                    <a:pt x="1860" y="1472"/>
                    <a:pt x="1710" y="1517"/>
                  </a:cubicBezTo>
                  <a:cubicBezTo>
                    <a:pt x="1650" y="1037"/>
                    <a:pt x="1590" y="587"/>
                    <a:pt x="1485" y="152"/>
                  </a:cubicBezTo>
                  <a:cubicBezTo>
                    <a:pt x="1457" y="69"/>
                    <a:pt x="1430" y="0"/>
                    <a:pt x="1356" y="0"/>
                  </a:cubicBez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59"/>
            <p:cNvSpPr/>
            <p:nvPr/>
          </p:nvSpPr>
          <p:spPr>
            <a:xfrm>
              <a:off x="-654312" y="4356114"/>
              <a:ext cx="149501" cy="178456"/>
            </a:xfrm>
            <a:custGeom>
              <a:avLst/>
              <a:gdLst/>
              <a:ahLst/>
              <a:cxnLst/>
              <a:rect l="l" t="t" r="r" b="b"/>
              <a:pathLst>
                <a:path w="3196" h="3815" extrusionOk="0">
                  <a:moveTo>
                    <a:pt x="1109" y="1"/>
                  </a:moveTo>
                  <a:cubicBezTo>
                    <a:pt x="1100" y="1"/>
                    <a:pt x="1091" y="2"/>
                    <a:pt x="1080" y="5"/>
                  </a:cubicBezTo>
                  <a:cubicBezTo>
                    <a:pt x="960" y="35"/>
                    <a:pt x="1006" y="185"/>
                    <a:pt x="1006" y="275"/>
                  </a:cubicBezTo>
                  <a:cubicBezTo>
                    <a:pt x="1006" y="350"/>
                    <a:pt x="1020" y="425"/>
                    <a:pt x="1036" y="485"/>
                  </a:cubicBezTo>
                  <a:cubicBezTo>
                    <a:pt x="1066" y="725"/>
                    <a:pt x="1110" y="979"/>
                    <a:pt x="1140" y="1265"/>
                  </a:cubicBezTo>
                  <a:cubicBezTo>
                    <a:pt x="916" y="1115"/>
                    <a:pt x="781" y="919"/>
                    <a:pt x="616" y="770"/>
                  </a:cubicBezTo>
                  <a:cubicBezTo>
                    <a:pt x="577" y="740"/>
                    <a:pt x="537" y="711"/>
                    <a:pt x="502" y="711"/>
                  </a:cubicBezTo>
                  <a:cubicBezTo>
                    <a:pt x="484" y="711"/>
                    <a:pt x="466" y="719"/>
                    <a:pt x="451" y="740"/>
                  </a:cubicBezTo>
                  <a:cubicBezTo>
                    <a:pt x="376" y="800"/>
                    <a:pt x="391" y="889"/>
                    <a:pt x="436" y="965"/>
                  </a:cubicBezTo>
                  <a:cubicBezTo>
                    <a:pt x="481" y="1039"/>
                    <a:pt x="541" y="1099"/>
                    <a:pt x="601" y="1175"/>
                  </a:cubicBezTo>
                  <a:cubicBezTo>
                    <a:pt x="766" y="1385"/>
                    <a:pt x="916" y="1579"/>
                    <a:pt x="1110" y="1819"/>
                  </a:cubicBezTo>
                  <a:cubicBezTo>
                    <a:pt x="1014" y="1797"/>
                    <a:pt x="922" y="1788"/>
                    <a:pt x="833" y="1788"/>
                  </a:cubicBezTo>
                  <a:cubicBezTo>
                    <a:pt x="630" y="1788"/>
                    <a:pt x="439" y="1833"/>
                    <a:pt x="241" y="1865"/>
                  </a:cubicBezTo>
                  <a:cubicBezTo>
                    <a:pt x="136" y="1879"/>
                    <a:pt x="31" y="1925"/>
                    <a:pt x="16" y="2045"/>
                  </a:cubicBezTo>
                  <a:cubicBezTo>
                    <a:pt x="1" y="2195"/>
                    <a:pt x="121" y="2255"/>
                    <a:pt x="226" y="2269"/>
                  </a:cubicBezTo>
                  <a:cubicBezTo>
                    <a:pt x="391" y="2315"/>
                    <a:pt x="556" y="2345"/>
                    <a:pt x="736" y="2375"/>
                  </a:cubicBezTo>
                  <a:cubicBezTo>
                    <a:pt x="706" y="2539"/>
                    <a:pt x="586" y="2599"/>
                    <a:pt x="526" y="2719"/>
                  </a:cubicBezTo>
                  <a:cubicBezTo>
                    <a:pt x="451" y="2839"/>
                    <a:pt x="361" y="2929"/>
                    <a:pt x="331" y="3079"/>
                  </a:cubicBezTo>
                  <a:cubicBezTo>
                    <a:pt x="316" y="3155"/>
                    <a:pt x="316" y="3245"/>
                    <a:pt x="376" y="3305"/>
                  </a:cubicBezTo>
                  <a:cubicBezTo>
                    <a:pt x="399" y="3328"/>
                    <a:pt x="424" y="3337"/>
                    <a:pt x="450" y="3337"/>
                  </a:cubicBezTo>
                  <a:cubicBezTo>
                    <a:pt x="491" y="3337"/>
                    <a:pt x="533" y="3312"/>
                    <a:pt x="571" y="3275"/>
                  </a:cubicBezTo>
                  <a:cubicBezTo>
                    <a:pt x="736" y="3125"/>
                    <a:pt x="886" y="2975"/>
                    <a:pt x="1050" y="2825"/>
                  </a:cubicBezTo>
                  <a:cubicBezTo>
                    <a:pt x="1140" y="2749"/>
                    <a:pt x="1186" y="2599"/>
                    <a:pt x="1336" y="2599"/>
                  </a:cubicBezTo>
                  <a:cubicBezTo>
                    <a:pt x="1350" y="2779"/>
                    <a:pt x="1320" y="2945"/>
                    <a:pt x="1306" y="3109"/>
                  </a:cubicBezTo>
                  <a:cubicBezTo>
                    <a:pt x="1290" y="3305"/>
                    <a:pt x="1276" y="3515"/>
                    <a:pt x="1350" y="3725"/>
                  </a:cubicBezTo>
                  <a:cubicBezTo>
                    <a:pt x="1366" y="3769"/>
                    <a:pt x="1396" y="3815"/>
                    <a:pt x="1456" y="3815"/>
                  </a:cubicBezTo>
                  <a:cubicBezTo>
                    <a:pt x="1500" y="3815"/>
                    <a:pt x="1546" y="3769"/>
                    <a:pt x="1560" y="3725"/>
                  </a:cubicBezTo>
                  <a:cubicBezTo>
                    <a:pt x="1590" y="3515"/>
                    <a:pt x="1620" y="3305"/>
                    <a:pt x="1650" y="3109"/>
                  </a:cubicBezTo>
                  <a:cubicBezTo>
                    <a:pt x="1680" y="2885"/>
                    <a:pt x="1696" y="2659"/>
                    <a:pt x="1800" y="2435"/>
                  </a:cubicBezTo>
                  <a:cubicBezTo>
                    <a:pt x="2040" y="2645"/>
                    <a:pt x="2266" y="2839"/>
                    <a:pt x="2490" y="3019"/>
                  </a:cubicBezTo>
                  <a:cubicBezTo>
                    <a:pt x="2580" y="3079"/>
                    <a:pt x="2656" y="3139"/>
                    <a:pt x="2746" y="3185"/>
                  </a:cubicBezTo>
                  <a:cubicBezTo>
                    <a:pt x="2769" y="3196"/>
                    <a:pt x="2792" y="3203"/>
                    <a:pt x="2814" y="3203"/>
                  </a:cubicBezTo>
                  <a:cubicBezTo>
                    <a:pt x="2850" y="3203"/>
                    <a:pt x="2883" y="3185"/>
                    <a:pt x="2910" y="3139"/>
                  </a:cubicBezTo>
                  <a:cubicBezTo>
                    <a:pt x="2940" y="3095"/>
                    <a:pt x="2940" y="3035"/>
                    <a:pt x="2910" y="2989"/>
                  </a:cubicBezTo>
                  <a:cubicBezTo>
                    <a:pt x="2836" y="2809"/>
                    <a:pt x="2730" y="2659"/>
                    <a:pt x="2626" y="2509"/>
                  </a:cubicBezTo>
                  <a:cubicBezTo>
                    <a:pt x="2566" y="2405"/>
                    <a:pt x="2430" y="2329"/>
                    <a:pt x="2416" y="2149"/>
                  </a:cubicBezTo>
                  <a:cubicBezTo>
                    <a:pt x="2566" y="2135"/>
                    <a:pt x="2700" y="2135"/>
                    <a:pt x="2836" y="2119"/>
                  </a:cubicBezTo>
                  <a:cubicBezTo>
                    <a:pt x="2970" y="2105"/>
                    <a:pt x="3150" y="2135"/>
                    <a:pt x="3166" y="1939"/>
                  </a:cubicBezTo>
                  <a:cubicBezTo>
                    <a:pt x="3196" y="1715"/>
                    <a:pt x="3000" y="1729"/>
                    <a:pt x="2866" y="1669"/>
                  </a:cubicBezTo>
                  <a:cubicBezTo>
                    <a:pt x="2746" y="1609"/>
                    <a:pt x="2610" y="1609"/>
                    <a:pt x="2476" y="1609"/>
                  </a:cubicBezTo>
                  <a:cubicBezTo>
                    <a:pt x="2310" y="1595"/>
                    <a:pt x="2160" y="1595"/>
                    <a:pt x="1936" y="1595"/>
                  </a:cubicBezTo>
                  <a:cubicBezTo>
                    <a:pt x="2056" y="1249"/>
                    <a:pt x="2146" y="949"/>
                    <a:pt x="2236" y="650"/>
                  </a:cubicBezTo>
                  <a:cubicBezTo>
                    <a:pt x="2280" y="530"/>
                    <a:pt x="2326" y="425"/>
                    <a:pt x="2326" y="290"/>
                  </a:cubicBezTo>
                  <a:cubicBezTo>
                    <a:pt x="2326" y="215"/>
                    <a:pt x="2326" y="155"/>
                    <a:pt x="2250" y="110"/>
                  </a:cubicBezTo>
                  <a:cubicBezTo>
                    <a:pt x="2230" y="100"/>
                    <a:pt x="2211" y="95"/>
                    <a:pt x="2191" y="95"/>
                  </a:cubicBezTo>
                  <a:cubicBezTo>
                    <a:pt x="2152" y="95"/>
                    <a:pt x="2116" y="115"/>
                    <a:pt x="2086" y="155"/>
                  </a:cubicBezTo>
                  <a:lnTo>
                    <a:pt x="1906" y="425"/>
                  </a:lnTo>
                  <a:cubicBezTo>
                    <a:pt x="1786" y="665"/>
                    <a:pt x="1666" y="905"/>
                    <a:pt x="1530" y="1189"/>
                  </a:cubicBezTo>
                  <a:cubicBezTo>
                    <a:pt x="1426" y="829"/>
                    <a:pt x="1336" y="515"/>
                    <a:pt x="1246" y="200"/>
                  </a:cubicBezTo>
                  <a:cubicBezTo>
                    <a:pt x="1219" y="118"/>
                    <a:pt x="1192" y="1"/>
                    <a:pt x="1109" y="1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59"/>
            <p:cNvSpPr/>
            <p:nvPr/>
          </p:nvSpPr>
          <p:spPr>
            <a:xfrm>
              <a:off x="-994935" y="4272902"/>
              <a:ext cx="171206" cy="201751"/>
            </a:xfrm>
            <a:custGeom>
              <a:avLst/>
              <a:gdLst/>
              <a:ahLst/>
              <a:cxnLst/>
              <a:rect l="l" t="t" r="r" b="b"/>
              <a:pathLst>
                <a:path w="3660" h="4313" extrusionOk="0">
                  <a:moveTo>
                    <a:pt x="1545" y="1"/>
                  </a:moveTo>
                  <a:cubicBezTo>
                    <a:pt x="1541" y="1"/>
                    <a:pt x="1536" y="1"/>
                    <a:pt x="1530" y="2"/>
                  </a:cubicBezTo>
                  <a:cubicBezTo>
                    <a:pt x="1425" y="17"/>
                    <a:pt x="1425" y="137"/>
                    <a:pt x="1425" y="227"/>
                  </a:cubicBezTo>
                  <a:cubicBezTo>
                    <a:pt x="1425" y="512"/>
                    <a:pt x="1440" y="812"/>
                    <a:pt x="1440" y="1097"/>
                  </a:cubicBezTo>
                  <a:cubicBezTo>
                    <a:pt x="1453" y="1161"/>
                    <a:pt x="1521" y="1271"/>
                    <a:pt x="1425" y="1271"/>
                  </a:cubicBezTo>
                  <a:cubicBezTo>
                    <a:pt x="1409" y="1271"/>
                    <a:pt x="1390" y="1268"/>
                    <a:pt x="1365" y="1261"/>
                  </a:cubicBezTo>
                  <a:cubicBezTo>
                    <a:pt x="1245" y="1111"/>
                    <a:pt x="1140" y="947"/>
                    <a:pt x="1020" y="782"/>
                  </a:cubicBezTo>
                  <a:cubicBezTo>
                    <a:pt x="978" y="728"/>
                    <a:pt x="927" y="683"/>
                    <a:pt x="869" y="683"/>
                  </a:cubicBezTo>
                  <a:cubicBezTo>
                    <a:pt x="845" y="683"/>
                    <a:pt x="821" y="690"/>
                    <a:pt x="795" y="707"/>
                  </a:cubicBezTo>
                  <a:cubicBezTo>
                    <a:pt x="690" y="782"/>
                    <a:pt x="735" y="887"/>
                    <a:pt x="780" y="977"/>
                  </a:cubicBezTo>
                  <a:cubicBezTo>
                    <a:pt x="900" y="1187"/>
                    <a:pt x="1020" y="1411"/>
                    <a:pt x="1140" y="1637"/>
                  </a:cubicBezTo>
                  <a:cubicBezTo>
                    <a:pt x="1107" y="1652"/>
                    <a:pt x="1078" y="1657"/>
                    <a:pt x="1051" y="1657"/>
                  </a:cubicBezTo>
                  <a:cubicBezTo>
                    <a:pt x="967" y="1657"/>
                    <a:pt x="908" y="1603"/>
                    <a:pt x="840" y="1591"/>
                  </a:cubicBezTo>
                  <a:cubicBezTo>
                    <a:pt x="660" y="1547"/>
                    <a:pt x="511" y="1487"/>
                    <a:pt x="331" y="1457"/>
                  </a:cubicBezTo>
                  <a:cubicBezTo>
                    <a:pt x="305" y="1452"/>
                    <a:pt x="277" y="1447"/>
                    <a:pt x="249" y="1447"/>
                  </a:cubicBezTo>
                  <a:cubicBezTo>
                    <a:pt x="194" y="1447"/>
                    <a:pt x="141" y="1467"/>
                    <a:pt x="121" y="1547"/>
                  </a:cubicBezTo>
                  <a:cubicBezTo>
                    <a:pt x="75" y="1667"/>
                    <a:pt x="165" y="1727"/>
                    <a:pt x="241" y="1757"/>
                  </a:cubicBezTo>
                  <a:cubicBezTo>
                    <a:pt x="301" y="1801"/>
                    <a:pt x="375" y="1831"/>
                    <a:pt x="435" y="1861"/>
                  </a:cubicBezTo>
                  <a:cubicBezTo>
                    <a:pt x="660" y="1981"/>
                    <a:pt x="885" y="2087"/>
                    <a:pt x="1140" y="2221"/>
                  </a:cubicBezTo>
                  <a:cubicBezTo>
                    <a:pt x="1020" y="2297"/>
                    <a:pt x="960" y="2341"/>
                    <a:pt x="885" y="2387"/>
                  </a:cubicBezTo>
                  <a:cubicBezTo>
                    <a:pt x="630" y="2521"/>
                    <a:pt x="391" y="2687"/>
                    <a:pt x="181" y="2897"/>
                  </a:cubicBezTo>
                  <a:cubicBezTo>
                    <a:pt x="105" y="2971"/>
                    <a:pt x="1" y="3047"/>
                    <a:pt x="75" y="3181"/>
                  </a:cubicBezTo>
                  <a:cubicBezTo>
                    <a:pt x="114" y="3249"/>
                    <a:pt x="172" y="3267"/>
                    <a:pt x="232" y="3267"/>
                  </a:cubicBezTo>
                  <a:cubicBezTo>
                    <a:pt x="265" y="3267"/>
                    <a:pt x="299" y="3262"/>
                    <a:pt x="331" y="3257"/>
                  </a:cubicBezTo>
                  <a:cubicBezTo>
                    <a:pt x="511" y="3197"/>
                    <a:pt x="675" y="3107"/>
                    <a:pt x="840" y="3017"/>
                  </a:cubicBezTo>
                  <a:cubicBezTo>
                    <a:pt x="990" y="2941"/>
                    <a:pt x="1125" y="2821"/>
                    <a:pt x="1305" y="2791"/>
                  </a:cubicBezTo>
                  <a:lnTo>
                    <a:pt x="1305" y="2791"/>
                  </a:lnTo>
                  <a:cubicBezTo>
                    <a:pt x="1290" y="3181"/>
                    <a:pt x="1185" y="3541"/>
                    <a:pt x="1200" y="3901"/>
                  </a:cubicBezTo>
                  <a:cubicBezTo>
                    <a:pt x="1215" y="4051"/>
                    <a:pt x="1155" y="4261"/>
                    <a:pt x="1305" y="4306"/>
                  </a:cubicBezTo>
                  <a:cubicBezTo>
                    <a:pt x="1321" y="4310"/>
                    <a:pt x="1335" y="4312"/>
                    <a:pt x="1348" y="4312"/>
                  </a:cubicBezTo>
                  <a:cubicBezTo>
                    <a:pt x="1485" y="4312"/>
                    <a:pt x="1489" y="4115"/>
                    <a:pt x="1530" y="3991"/>
                  </a:cubicBezTo>
                  <a:cubicBezTo>
                    <a:pt x="1590" y="3857"/>
                    <a:pt x="1635" y="3707"/>
                    <a:pt x="1665" y="3571"/>
                  </a:cubicBezTo>
                  <a:cubicBezTo>
                    <a:pt x="1740" y="3301"/>
                    <a:pt x="1815" y="3031"/>
                    <a:pt x="1905" y="2701"/>
                  </a:cubicBezTo>
                  <a:cubicBezTo>
                    <a:pt x="1980" y="2867"/>
                    <a:pt x="2040" y="2971"/>
                    <a:pt x="2085" y="3091"/>
                  </a:cubicBezTo>
                  <a:cubicBezTo>
                    <a:pt x="2220" y="3377"/>
                    <a:pt x="2400" y="3617"/>
                    <a:pt x="2610" y="3827"/>
                  </a:cubicBezTo>
                  <a:cubicBezTo>
                    <a:pt x="2676" y="3893"/>
                    <a:pt x="2743" y="3959"/>
                    <a:pt x="2821" y="3959"/>
                  </a:cubicBezTo>
                  <a:cubicBezTo>
                    <a:pt x="2849" y="3959"/>
                    <a:pt x="2879" y="3951"/>
                    <a:pt x="2910" y="3931"/>
                  </a:cubicBezTo>
                  <a:cubicBezTo>
                    <a:pt x="3030" y="3841"/>
                    <a:pt x="2970" y="3707"/>
                    <a:pt x="2924" y="3587"/>
                  </a:cubicBezTo>
                  <a:cubicBezTo>
                    <a:pt x="2850" y="3407"/>
                    <a:pt x="2760" y="3227"/>
                    <a:pt x="2670" y="3047"/>
                  </a:cubicBezTo>
                  <a:cubicBezTo>
                    <a:pt x="2595" y="2881"/>
                    <a:pt x="2505" y="2717"/>
                    <a:pt x="2385" y="2491"/>
                  </a:cubicBezTo>
                  <a:lnTo>
                    <a:pt x="2385" y="2491"/>
                  </a:lnTo>
                  <a:cubicBezTo>
                    <a:pt x="2625" y="2581"/>
                    <a:pt x="2774" y="2627"/>
                    <a:pt x="2924" y="2687"/>
                  </a:cubicBezTo>
                  <a:cubicBezTo>
                    <a:pt x="3090" y="2761"/>
                    <a:pt x="3254" y="2791"/>
                    <a:pt x="3420" y="2791"/>
                  </a:cubicBezTo>
                  <a:cubicBezTo>
                    <a:pt x="3510" y="2777"/>
                    <a:pt x="3614" y="2791"/>
                    <a:pt x="3630" y="2671"/>
                  </a:cubicBezTo>
                  <a:cubicBezTo>
                    <a:pt x="3660" y="2567"/>
                    <a:pt x="3584" y="2491"/>
                    <a:pt x="3510" y="2431"/>
                  </a:cubicBezTo>
                  <a:cubicBezTo>
                    <a:pt x="3420" y="2371"/>
                    <a:pt x="3314" y="2311"/>
                    <a:pt x="3224" y="2267"/>
                  </a:cubicBezTo>
                  <a:cubicBezTo>
                    <a:pt x="3044" y="2191"/>
                    <a:pt x="2850" y="2117"/>
                    <a:pt x="2670" y="2041"/>
                  </a:cubicBezTo>
                  <a:cubicBezTo>
                    <a:pt x="2658" y="2008"/>
                    <a:pt x="2639" y="1991"/>
                    <a:pt x="2611" y="1991"/>
                  </a:cubicBezTo>
                  <a:cubicBezTo>
                    <a:pt x="2602" y="1991"/>
                    <a:pt x="2591" y="1993"/>
                    <a:pt x="2580" y="1997"/>
                  </a:cubicBezTo>
                  <a:cubicBezTo>
                    <a:pt x="2610" y="1981"/>
                    <a:pt x="2655" y="1981"/>
                    <a:pt x="2684" y="1951"/>
                  </a:cubicBezTo>
                  <a:cubicBezTo>
                    <a:pt x="2940" y="1817"/>
                    <a:pt x="3254" y="1861"/>
                    <a:pt x="3480" y="1577"/>
                  </a:cubicBezTo>
                  <a:cubicBezTo>
                    <a:pt x="3382" y="1534"/>
                    <a:pt x="3284" y="1520"/>
                    <a:pt x="3188" y="1520"/>
                  </a:cubicBezTo>
                  <a:cubicBezTo>
                    <a:pt x="2970" y="1520"/>
                    <a:pt x="2756" y="1595"/>
                    <a:pt x="2536" y="1595"/>
                  </a:cubicBezTo>
                  <a:cubicBezTo>
                    <a:pt x="2511" y="1595"/>
                    <a:pt x="2486" y="1594"/>
                    <a:pt x="2460" y="1591"/>
                  </a:cubicBezTo>
                  <a:cubicBezTo>
                    <a:pt x="2565" y="1351"/>
                    <a:pt x="2714" y="1217"/>
                    <a:pt x="2834" y="1052"/>
                  </a:cubicBezTo>
                  <a:cubicBezTo>
                    <a:pt x="2940" y="902"/>
                    <a:pt x="3060" y="752"/>
                    <a:pt x="3164" y="602"/>
                  </a:cubicBezTo>
                  <a:cubicBezTo>
                    <a:pt x="3210" y="512"/>
                    <a:pt x="3240" y="407"/>
                    <a:pt x="3164" y="332"/>
                  </a:cubicBezTo>
                  <a:cubicBezTo>
                    <a:pt x="3142" y="309"/>
                    <a:pt x="3120" y="300"/>
                    <a:pt x="3100" y="300"/>
                  </a:cubicBezTo>
                  <a:cubicBezTo>
                    <a:pt x="3053" y="300"/>
                    <a:pt x="3012" y="346"/>
                    <a:pt x="2970" y="377"/>
                  </a:cubicBezTo>
                  <a:cubicBezTo>
                    <a:pt x="2714" y="587"/>
                    <a:pt x="2475" y="827"/>
                    <a:pt x="2250" y="1067"/>
                  </a:cubicBezTo>
                  <a:cubicBezTo>
                    <a:pt x="2130" y="1187"/>
                    <a:pt x="2040" y="1337"/>
                    <a:pt x="1890" y="1411"/>
                  </a:cubicBezTo>
                  <a:cubicBezTo>
                    <a:pt x="1845" y="1217"/>
                    <a:pt x="1815" y="1067"/>
                    <a:pt x="1800" y="902"/>
                  </a:cubicBezTo>
                  <a:cubicBezTo>
                    <a:pt x="1770" y="662"/>
                    <a:pt x="1725" y="437"/>
                    <a:pt x="1680" y="212"/>
                  </a:cubicBezTo>
                  <a:cubicBezTo>
                    <a:pt x="1665" y="126"/>
                    <a:pt x="1638" y="1"/>
                    <a:pt x="1545" y="1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59"/>
            <p:cNvSpPr/>
            <p:nvPr/>
          </p:nvSpPr>
          <p:spPr>
            <a:xfrm>
              <a:off x="-1315900" y="4349485"/>
              <a:ext cx="151559" cy="191741"/>
            </a:xfrm>
            <a:custGeom>
              <a:avLst/>
              <a:gdLst/>
              <a:ahLst/>
              <a:cxnLst/>
              <a:rect l="l" t="t" r="r" b="b"/>
              <a:pathLst>
                <a:path w="3240" h="4099" extrusionOk="0">
                  <a:moveTo>
                    <a:pt x="944" y="1"/>
                  </a:moveTo>
                  <a:cubicBezTo>
                    <a:pt x="935" y="1"/>
                    <a:pt x="926" y="2"/>
                    <a:pt x="916" y="4"/>
                  </a:cubicBezTo>
                  <a:cubicBezTo>
                    <a:pt x="750" y="34"/>
                    <a:pt x="826" y="200"/>
                    <a:pt x="840" y="320"/>
                  </a:cubicBezTo>
                  <a:cubicBezTo>
                    <a:pt x="886" y="620"/>
                    <a:pt x="930" y="934"/>
                    <a:pt x="976" y="1249"/>
                  </a:cubicBezTo>
                  <a:cubicBezTo>
                    <a:pt x="1003" y="1384"/>
                    <a:pt x="969" y="1446"/>
                    <a:pt x="864" y="1446"/>
                  </a:cubicBezTo>
                  <a:cubicBezTo>
                    <a:pt x="852" y="1446"/>
                    <a:pt x="839" y="1445"/>
                    <a:pt x="826" y="1444"/>
                  </a:cubicBezTo>
                  <a:cubicBezTo>
                    <a:pt x="736" y="1444"/>
                    <a:pt x="630" y="1429"/>
                    <a:pt x="540" y="1414"/>
                  </a:cubicBezTo>
                  <a:cubicBezTo>
                    <a:pt x="458" y="1395"/>
                    <a:pt x="375" y="1383"/>
                    <a:pt x="292" y="1383"/>
                  </a:cubicBezTo>
                  <a:cubicBezTo>
                    <a:pt x="240" y="1383"/>
                    <a:pt x="188" y="1388"/>
                    <a:pt x="136" y="1399"/>
                  </a:cubicBezTo>
                  <a:cubicBezTo>
                    <a:pt x="76" y="1399"/>
                    <a:pt x="16" y="1444"/>
                    <a:pt x="0" y="1519"/>
                  </a:cubicBezTo>
                  <a:cubicBezTo>
                    <a:pt x="0" y="1609"/>
                    <a:pt x="46" y="1654"/>
                    <a:pt x="106" y="1669"/>
                  </a:cubicBezTo>
                  <a:cubicBezTo>
                    <a:pt x="420" y="1744"/>
                    <a:pt x="690" y="1939"/>
                    <a:pt x="1036" y="1999"/>
                  </a:cubicBezTo>
                  <a:cubicBezTo>
                    <a:pt x="960" y="2164"/>
                    <a:pt x="856" y="2224"/>
                    <a:pt x="766" y="2314"/>
                  </a:cubicBezTo>
                  <a:cubicBezTo>
                    <a:pt x="600" y="2464"/>
                    <a:pt x="450" y="2629"/>
                    <a:pt x="300" y="2793"/>
                  </a:cubicBezTo>
                  <a:cubicBezTo>
                    <a:pt x="256" y="2839"/>
                    <a:pt x="210" y="2899"/>
                    <a:pt x="256" y="2973"/>
                  </a:cubicBezTo>
                  <a:cubicBezTo>
                    <a:pt x="278" y="2995"/>
                    <a:pt x="299" y="3003"/>
                    <a:pt x="320" y="3003"/>
                  </a:cubicBezTo>
                  <a:cubicBezTo>
                    <a:pt x="357" y="3003"/>
                    <a:pt x="392" y="2978"/>
                    <a:pt x="420" y="2959"/>
                  </a:cubicBezTo>
                  <a:lnTo>
                    <a:pt x="916" y="2509"/>
                  </a:lnTo>
                  <a:cubicBezTo>
                    <a:pt x="997" y="2441"/>
                    <a:pt x="1054" y="2325"/>
                    <a:pt x="1174" y="2325"/>
                  </a:cubicBezTo>
                  <a:cubicBezTo>
                    <a:pt x="1187" y="2325"/>
                    <a:pt x="1201" y="2326"/>
                    <a:pt x="1216" y="2329"/>
                  </a:cubicBezTo>
                  <a:cubicBezTo>
                    <a:pt x="1260" y="2629"/>
                    <a:pt x="1156" y="2899"/>
                    <a:pt x="1140" y="3199"/>
                  </a:cubicBezTo>
                  <a:cubicBezTo>
                    <a:pt x="1110" y="3469"/>
                    <a:pt x="1020" y="3723"/>
                    <a:pt x="1156" y="4099"/>
                  </a:cubicBezTo>
                  <a:cubicBezTo>
                    <a:pt x="1380" y="3513"/>
                    <a:pt x="1470" y="2959"/>
                    <a:pt x="1680" y="2509"/>
                  </a:cubicBezTo>
                  <a:cubicBezTo>
                    <a:pt x="1905" y="2749"/>
                    <a:pt x="2115" y="2959"/>
                    <a:pt x="2325" y="3169"/>
                  </a:cubicBezTo>
                  <a:cubicBezTo>
                    <a:pt x="2430" y="3289"/>
                    <a:pt x="2550" y="3393"/>
                    <a:pt x="2700" y="3423"/>
                  </a:cubicBezTo>
                  <a:cubicBezTo>
                    <a:pt x="2730" y="3423"/>
                    <a:pt x="2775" y="3409"/>
                    <a:pt x="2790" y="3379"/>
                  </a:cubicBezTo>
                  <a:cubicBezTo>
                    <a:pt x="2820" y="3349"/>
                    <a:pt x="2820" y="3303"/>
                    <a:pt x="2790" y="3259"/>
                  </a:cubicBezTo>
                  <a:cubicBezTo>
                    <a:pt x="2760" y="3213"/>
                    <a:pt x="2700" y="3169"/>
                    <a:pt x="2670" y="3109"/>
                  </a:cubicBezTo>
                  <a:cubicBezTo>
                    <a:pt x="2445" y="2793"/>
                    <a:pt x="2190" y="2494"/>
                    <a:pt x="1980" y="2104"/>
                  </a:cubicBezTo>
                  <a:cubicBezTo>
                    <a:pt x="2152" y="2104"/>
                    <a:pt x="2315" y="2114"/>
                    <a:pt x="2467" y="2114"/>
                  </a:cubicBezTo>
                  <a:cubicBezTo>
                    <a:pt x="2580" y="2114"/>
                    <a:pt x="2688" y="2108"/>
                    <a:pt x="2790" y="2089"/>
                  </a:cubicBezTo>
                  <a:cubicBezTo>
                    <a:pt x="2955" y="2059"/>
                    <a:pt x="3240" y="2134"/>
                    <a:pt x="3240" y="1864"/>
                  </a:cubicBezTo>
                  <a:cubicBezTo>
                    <a:pt x="3225" y="1669"/>
                    <a:pt x="2955" y="1669"/>
                    <a:pt x="2775" y="1639"/>
                  </a:cubicBezTo>
                  <a:cubicBezTo>
                    <a:pt x="2505" y="1579"/>
                    <a:pt x="2220" y="1564"/>
                    <a:pt x="1950" y="1534"/>
                  </a:cubicBezTo>
                  <a:cubicBezTo>
                    <a:pt x="1950" y="1324"/>
                    <a:pt x="2055" y="1204"/>
                    <a:pt x="2115" y="1054"/>
                  </a:cubicBezTo>
                  <a:cubicBezTo>
                    <a:pt x="2220" y="859"/>
                    <a:pt x="2310" y="634"/>
                    <a:pt x="2340" y="394"/>
                  </a:cubicBezTo>
                  <a:cubicBezTo>
                    <a:pt x="2340" y="304"/>
                    <a:pt x="2370" y="200"/>
                    <a:pt x="2265" y="140"/>
                  </a:cubicBezTo>
                  <a:cubicBezTo>
                    <a:pt x="2247" y="130"/>
                    <a:pt x="2229" y="126"/>
                    <a:pt x="2213" y="126"/>
                  </a:cubicBezTo>
                  <a:cubicBezTo>
                    <a:pt x="2151" y="126"/>
                    <a:pt x="2103" y="188"/>
                    <a:pt x="2055" y="260"/>
                  </a:cubicBezTo>
                  <a:cubicBezTo>
                    <a:pt x="1980" y="380"/>
                    <a:pt x="1905" y="514"/>
                    <a:pt x="1830" y="634"/>
                  </a:cubicBezTo>
                  <a:cubicBezTo>
                    <a:pt x="1680" y="859"/>
                    <a:pt x="1606" y="1144"/>
                    <a:pt x="1410" y="1354"/>
                  </a:cubicBezTo>
                  <a:cubicBezTo>
                    <a:pt x="1366" y="1264"/>
                    <a:pt x="1350" y="1204"/>
                    <a:pt x="1320" y="1144"/>
                  </a:cubicBezTo>
                  <a:cubicBezTo>
                    <a:pt x="1246" y="844"/>
                    <a:pt x="1170" y="560"/>
                    <a:pt x="1096" y="260"/>
                  </a:cubicBezTo>
                  <a:cubicBezTo>
                    <a:pt x="1068" y="162"/>
                    <a:pt x="1052" y="1"/>
                    <a:pt x="94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59"/>
            <p:cNvSpPr/>
            <p:nvPr/>
          </p:nvSpPr>
          <p:spPr>
            <a:xfrm rot="2339999">
              <a:off x="-1957536" y="4067364"/>
              <a:ext cx="173264" cy="200114"/>
            </a:xfrm>
            <a:custGeom>
              <a:avLst/>
              <a:gdLst/>
              <a:ahLst/>
              <a:cxnLst/>
              <a:rect l="l" t="t" r="r" b="b"/>
              <a:pathLst>
                <a:path w="3704" h="4278" extrusionOk="0">
                  <a:moveTo>
                    <a:pt x="1140" y="1"/>
                  </a:moveTo>
                  <a:cubicBezTo>
                    <a:pt x="1110" y="16"/>
                    <a:pt x="1080" y="31"/>
                    <a:pt x="1050" y="31"/>
                  </a:cubicBezTo>
                  <a:cubicBezTo>
                    <a:pt x="1154" y="646"/>
                    <a:pt x="1274" y="1260"/>
                    <a:pt x="1394" y="1936"/>
                  </a:cubicBezTo>
                  <a:cubicBezTo>
                    <a:pt x="1154" y="1876"/>
                    <a:pt x="974" y="1756"/>
                    <a:pt x="795" y="1650"/>
                  </a:cubicBezTo>
                  <a:cubicBezTo>
                    <a:pt x="690" y="1590"/>
                    <a:pt x="600" y="1530"/>
                    <a:pt x="495" y="1486"/>
                  </a:cubicBezTo>
                  <a:cubicBezTo>
                    <a:pt x="476" y="1481"/>
                    <a:pt x="456" y="1478"/>
                    <a:pt x="436" y="1478"/>
                  </a:cubicBezTo>
                  <a:cubicBezTo>
                    <a:pt x="392" y="1478"/>
                    <a:pt x="351" y="1494"/>
                    <a:pt x="330" y="1546"/>
                  </a:cubicBezTo>
                  <a:cubicBezTo>
                    <a:pt x="300" y="1606"/>
                    <a:pt x="345" y="1680"/>
                    <a:pt x="390" y="1726"/>
                  </a:cubicBezTo>
                  <a:lnTo>
                    <a:pt x="555" y="1890"/>
                  </a:lnTo>
                  <a:cubicBezTo>
                    <a:pt x="720" y="2026"/>
                    <a:pt x="870" y="2176"/>
                    <a:pt x="1064" y="2340"/>
                  </a:cubicBezTo>
                  <a:cubicBezTo>
                    <a:pt x="720" y="2520"/>
                    <a:pt x="360" y="2536"/>
                    <a:pt x="0" y="2776"/>
                  </a:cubicBezTo>
                  <a:cubicBezTo>
                    <a:pt x="175" y="2814"/>
                    <a:pt x="335" y="2832"/>
                    <a:pt x="487" y="2832"/>
                  </a:cubicBezTo>
                  <a:cubicBezTo>
                    <a:pt x="754" y="2832"/>
                    <a:pt x="996" y="2776"/>
                    <a:pt x="1244" y="2670"/>
                  </a:cubicBezTo>
                  <a:cubicBezTo>
                    <a:pt x="1304" y="2836"/>
                    <a:pt x="1274" y="2986"/>
                    <a:pt x="1290" y="3136"/>
                  </a:cubicBezTo>
                  <a:cubicBezTo>
                    <a:pt x="1290" y="3390"/>
                    <a:pt x="1274" y="3646"/>
                    <a:pt x="1304" y="3885"/>
                  </a:cubicBezTo>
                  <a:cubicBezTo>
                    <a:pt x="1320" y="4020"/>
                    <a:pt x="1274" y="4275"/>
                    <a:pt x="1424" y="4275"/>
                  </a:cubicBezTo>
                  <a:cubicBezTo>
                    <a:pt x="1435" y="4277"/>
                    <a:pt x="1444" y="4278"/>
                    <a:pt x="1453" y="4278"/>
                  </a:cubicBezTo>
                  <a:cubicBezTo>
                    <a:pt x="1615" y="4278"/>
                    <a:pt x="1576" y="4028"/>
                    <a:pt x="1604" y="3900"/>
                  </a:cubicBezTo>
                  <a:cubicBezTo>
                    <a:pt x="1680" y="3646"/>
                    <a:pt x="1680" y="3360"/>
                    <a:pt x="1814" y="3106"/>
                  </a:cubicBezTo>
                  <a:cubicBezTo>
                    <a:pt x="2040" y="3196"/>
                    <a:pt x="2204" y="3360"/>
                    <a:pt x="2384" y="3510"/>
                  </a:cubicBezTo>
                  <a:cubicBezTo>
                    <a:pt x="2550" y="3676"/>
                    <a:pt x="2714" y="3840"/>
                    <a:pt x="2894" y="3990"/>
                  </a:cubicBezTo>
                  <a:cubicBezTo>
                    <a:pt x="2920" y="4007"/>
                    <a:pt x="2952" y="4024"/>
                    <a:pt x="2985" y="4024"/>
                  </a:cubicBezTo>
                  <a:cubicBezTo>
                    <a:pt x="3009" y="4024"/>
                    <a:pt x="3034" y="4015"/>
                    <a:pt x="3060" y="3990"/>
                  </a:cubicBezTo>
                  <a:cubicBezTo>
                    <a:pt x="3120" y="3930"/>
                    <a:pt x="3120" y="3870"/>
                    <a:pt x="3090" y="3795"/>
                  </a:cubicBezTo>
                  <a:cubicBezTo>
                    <a:pt x="3014" y="3570"/>
                    <a:pt x="2910" y="3346"/>
                    <a:pt x="2774" y="3150"/>
                  </a:cubicBezTo>
                  <a:cubicBezTo>
                    <a:pt x="2654" y="2970"/>
                    <a:pt x="2520" y="2790"/>
                    <a:pt x="2384" y="2596"/>
                  </a:cubicBezTo>
                  <a:cubicBezTo>
                    <a:pt x="2500" y="2514"/>
                    <a:pt x="2616" y="2505"/>
                    <a:pt x="2725" y="2505"/>
                  </a:cubicBezTo>
                  <a:cubicBezTo>
                    <a:pt x="2757" y="2505"/>
                    <a:pt x="2789" y="2506"/>
                    <a:pt x="2820" y="2506"/>
                  </a:cubicBezTo>
                  <a:cubicBezTo>
                    <a:pt x="3090" y="2490"/>
                    <a:pt x="3330" y="2430"/>
                    <a:pt x="3584" y="2386"/>
                  </a:cubicBezTo>
                  <a:cubicBezTo>
                    <a:pt x="3660" y="2370"/>
                    <a:pt x="3690" y="2326"/>
                    <a:pt x="3704" y="2250"/>
                  </a:cubicBezTo>
                  <a:cubicBezTo>
                    <a:pt x="3704" y="2160"/>
                    <a:pt x="3660" y="2116"/>
                    <a:pt x="3600" y="2086"/>
                  </a:cubicBezTo>
                  <a:cubicBezTo>
                    <a:pt x="3434" y="2040"/>
                    <a:pt x="3270" y="1996"/>
                    <a:pt x="3104" y="1980"/>
                  </a:cubicBezTo>
                  <a:cubicBezTo>
                    <a:pt x="2790" y="1950"/>
                    <a:pt x="2490" y="1906"/>
                    <a:pt x="2160" y="1860"/>
                  </a:cubicBezTo>
                  <a:cubicBezTo>
                    <a:pt x="2250" y="1560"/>
                    <a:pt x="2384" y="1350"/>
                    <a:pt x="2504" y="1126"/>
                  </a:cubicBezTo>
                  <a:cubicBezTo>
                    <a:pt x="2624" y="916"/>
                    <a:pt x="2730" y="706"/>
                    <a:pt x="2850" y="481"/>
                  </a:cubicBezTo>
                  <a:cubicBezTo>
                    <a:pt x="2894" y="406"/>
                    <a:pt x="2910" y="316"/>
                    <a:pt x="2834" y="256"/>
                  </a:cubicBezTo>
                  <a:cubicBezTo>
                    <a:pt x="2815" y="241"/>
                    <a:pt x="2796" y="234"/>
                    <a:pt x="2779" y="234"/>
                  </a:cubicBezTo>
                  <a:cubicBezTo>
                    <a:pt x="2729" y="234"/>
                    <a:pt x="2688" y="286"/>
                    <a:pt x="2654" y="331"/>
                  </a:cubicBezTo>
                  <a:cubicBezTo>
                    <a:pt x="2474" y="616"/>
                    <a:pt x="2294" y="900"/>
                    <a:pt x="2114" y="1170"/>
                  </a:cubicBezTo>
                  <a:cubicBezTo>
                    <a:pt x="2010" y="1320"/>
                    <a:pt x="1964" y="1516"/>
                    <a:pt x="1814" y="1636"/>
                  </a:cubicBezTo>
                  <a:cubicBezTo>
                    <a:pt x="1574" y="1080"/>
                    <a:pt x="1424" y="511"/>
                    <a:pt x="1140" y="1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59"/>
            <p:cNvSpPr/>
            <p:nvPr/>
          </p:nvSpPr>
          <p:spPr>
            <a:xfrm>
              <a:off x="-1791454" y="4351264"/>
              <a:ext cx="164891" cy="188186"/>
            </a:xfrm>
            <a:custGeom>
              <a:avLst/>
              <a:gdLst/>
              <a:ahLst/>
              <a:cxnLst/>
              <a:rect l="l" t="t" r="r" b="b"/>
              <a:pathLst>
                <a:path w="3525" h="4023" extrusionOk="0">
                  <a:moveTo>
                    <a:pt x="1356" y="0"/>
                  </a:moveTo>
                  <a:cubicBezTo>
                    <a:pt x="1350" y="0"/>
                    <a:pt x="1342" y="1"/>
                    <a:pt x="1335" y="2"/>
                  </a:cubicBezTo>
                  <a:cubicBezTo>
                    <a:pt x="1245" y="18"/>
                    <a:pt x="1245" y="107"/>
                    <a:pt x="1245" y="197"/>
                  </a:cubicBezTo>
                  <a:cubicBezTo>
                    <a:pt x="1275" y="512"/>
                    <a:pt x="1305" y="827"/>
                    <a:pt x="1350" y="1142"/>
                  </a:cubicBezTo>
                  <a:cubicBezTo>
                    <a:pt x="1361" y="1222"/>
                    <a:pt x="1347" y="1258"/>
                    <a:pt x="1300" y="1258"/>
                  </a:cubicBezTo>
                  <a:cubicBezTo>
                    <a:pt x="1285" y="1258"/>
                    <a:pt x="1267" y="1255"/>
                    <a:pt x="1245" y="1247"/>
                  </a:cubicBezTo>
                  <a:cubicBezTo>
                    <a:pt x="1125" y="1097"/>
                    <a:pt x="1020" y="917"/>
                    <a:pt x="855" y="812"/>
                  </a:cubicBezTo>
                  <a:cubicBezTo>
                    <a:pt x="783" y="761"/>
                    <a:pt x="704" y="666"/>
                    <a:pt x="622" y="666"/>
                  </a:cubicBezTo>
                  <a:cubicBezTo>
                    <a:pt x="585" y="666"/>
                    <a:pt x="548" y="686"/>
                    <a:pt x="511" y="737"/>
                  </a:cubicBezTo>
                  <a:cubicBezTo>
                    <a:pt x="405" y="887"/>
                    <a:pt x="571" y="992"/>
                    <a:pt x="645" y="1082"/>
                  </a:cubicBezTo>
                  <a:cubicBezTo>
                    <a:pt x="795" y="1277"/>
                    <a:pt x="960" y="1457"/>
                    <a:pt x="1140" y="1667"/>
                  </a:cubicBezTo>
                  <a:cubicBezTo>
                    <a:pt x="1057" y="1708"/>
                    <a:pt x="984" y="1718"/>
                    <a:pt x="916" y="1718"/>
                  </a:cubicBezTo>
                  <a:cubicBezTo>
                    <a:pt x="862" y="1718"/>
                    <a:pt x="812" y="1712"/>
                    <a:pt x="765" y="1712"/>
                  </a:cubicBezTo>
                  <a:cubicBezTo>
                    <a:pt x="571" y="1727"/>
                    <a:pt x="375" y="1727"/>
                    <a:pt x="181" y="1727"/>
                  </a:cubicBezTo>
                  <a:cubicBezTo>
                    <a:pt x="91" y="1742"/>
                    <a:pt x="15" y="1772"/>
                    <a:pt x="1" y="1892"/>
                  </a:cubicBezTo>
                  <a:cubicBezTo>
                    <a:pt x="1" y="2012"/>
                    <a:pt x="75" y="2057"/>
                    <a:pt x="165" y="2087"/>
                  </a:cubicBezTo>
                  <a:cubicBezTo>
                    <a:pt x="271" y="2102"/>
                    <a:pt x="361" y="2132"/>
                    <a:pt x="451" y="2147"/>
                  </a:cubicBezTo>
                  <a:cubicBezTo>
                    <a:pt x="661" y="2177"/>
                    <a:pt x="855" y="2207"/>
                    <a:pt x="1080" y="2251"/>
                  </a:cubicBezTo>
                  <a:cubicBezTo>
                    <a:pt x="825" y="2477"/>
                    <a:pt x="585" y="2687"/>
                    <a:pt x="361" y="2897"/>
                  </a:cubicBezTo>
                  <a:cubicBezTo>
                    <a:pt x="301" y="2941"/>
                    <a:pt x="225" y="3017"/>
                    <a:pt x="285" y="3137"/>
                  </a:cubicBezTo>
                  <a:cubicBezTo>
                    <a:pt x="310" y="3186"/>
                    <a:pt x="337" y="3202"/>
                    <a:pt x="367" y="3202"/>
                  </a:cubicBezTo>
                  <a:cubicBezTo>
                    <a:pt x="410" y="3202"/>
                    <a:pt x="458" y="3169"/>
                    <a:pt x="511" y="3151"/>
                  </a:cubicBezTo>
                  <a:cubicBezTo>
                    <a:pt x="751" y="3047"/>
                    <a:pt x="960" y="2867"/>
                    <a:pt x="1170" y="2717"/>
                  </a:cubicBezTo>
                  <a:cubicBezTo>
                    <a:pt x="1189" y="2714"/>
                    <a:pt x="1206" y="2712"/>
                    <a:pt x="1221" y="2712"/>
                  </a:cubicBezTo>
                  <a:cubicBezTo>
                    <a:pt x="1275" y="2712"/>
                    <a:pt x="1296" y="2739"/>
                    <a:pt x="1260" y="2821"/>
                  </a:cubicBezTo>
                  <a:cubicBezTo>
                    <a:pt x="1230" y="2971"/>
                    <a:pt x="1185" y="3107"/>
                    <a:pt x="1140" y="3257"/>
                  </a:cubicBezTo>
                  <a:cubicBezTo>
                    <a:pt x="1095" y="3437"/>
                    <a:pt x="1035" y="3601"/>
                    <a:pt x="1035" y="3781"/>
                  </a:cubicBezTo>
                  <a:cubicBezTo>
                    <a:pt x="1035" y="3871"/>
                    <a:pt x="990" y="3991"/>
                    <a:pt x="1110" y="4021"/>
                  </a:cubicBezTo>
                  <a:cubicBezTo>
                    <a:pt x="1117" y="4022"/>
                    <a:pt x="1124" y="4023"/>
                    <a:pt x="1130" y="4023"/>
                  </a:cubicBezTo>
                  <a:cubicBezTo>
                    <a:pt x="1205" y="4023"/>
                    <a:pt x="1233" y="3941"/>
                    <a:pt x="1260" y="3871"/>
                  </a:cubicBezTo>
                  <a:cubicBezTo>
                    <a:pt x="1395" y="3557"/>
                    <a:pt x="1470" y="3211"/>
                    <a:pt x="1560" y="2881"/>
                  </a:cubicBezTo>
                  <a:cubicBezTo>
                    <a:pt x="1605" y="2687"/>
                    <a:pt x="1635" y="2477"/>
                    <a:pt x="1770" y="2251"/>
                  </a:cubicBezTo>
                  <a:cubicBezTo>
                    <a:pt x="1875" y="2551"/>
                    <a:pt x="1965" y="2807"/>
                    <a:pt x="2055" y="3061"/>
                  </a:cubicBezTo>
                  <a:cubicBezTo>
                    <a:pt x="2130" y="3317"/>
                    <a:pt x="2250" y="3541"/>
                    <a:pt x="2370" y="3767"/>
                  </a:cubicBezTo>
                  <a:cubicBezTo>
                    <a:pt x="2395" y="3817"/>
                    <a:pt x="2431" y="3878"/>
                    <a:pt x="2477" y="3878"/>
                  </a:cubicBezTo>
                  <a:cubicBezTo>
                    <a:pt x="2486" y="3878"/>
                    <a:pt x="2495" y="3876"/>
                    <a:pt x="2505" y="3871"/>
                  </a:cubicBezTo>
                  <a:cubicBezTo>
                    <a:pt x="2610" y="3827"/>
                    <a:pt x="2565" y="3737"/>
                    <a:pt x="2550" y="3661"/>
                  </a:cubicBezTo>
                  <a:cubicBezTo>
                    <a:pt x="2445" y="3287"/>
                    <a:pt x="2355" y="2911"/>
                    <a:pt x="2205" y="2567"/>
                  </a:cubicBezTo>
                  <a:cubicBezTo>
                    <a:pt x="2160" y="2477"/>
                    <a:pt x="2100" y="2387"/>
                    <a:pt x="2115" y="2251"/>
                  </a:cubicBezTo>
                  <a:lnTo>
                    <a:pt x="2115" y="2251"/>
                  </a:lnTo>
                  <a:cubicBezTo>
                    <a:pt x="2415" y="2327"/>
                    <a:pt x="2685" y="2387"/>
                    <a:pt x="2955" y="2447"/>
                  </a:cubicBezTo>
                  <a:cubicBezTo>
                    <a:pt x="3047" y="2465"/>
                    <a:pt x="3139" y="2478"/>
                    <a:pt x="3227" y="2478"/>
                  </a:cubicBezTo>
                  <a:cubicBezTo>
                    <a:pt x="3283" y="2478"/>
                    <a:pt x="3338" y="2473"/>
                    <a:pt x="3390" y="2461"/>
                  </a:cubicBezTo>
                  <a:cubicBezTo>
                    <a:pt x="3464" y="2447"/>
                    <a:pt x="3510" y="2401"/>
                    <a:pt x="3510" y="2327"/>
                  </a:cubicBezTo>
                  <a:cubicBezTo>
                    <a:pt x="3524" y="2267"/>
                    <a:pt x="3494" y="2221"/>
                    <a:pt x="3450" y="2191"/>
                  </a:cubicBezTo>
                  <a:cubicBezTo>
                    <a:pt x="3224" y="2027"/>
                    <a:pt x="2985" y="1922"/>
                    <a:pt x="2730" y="1907"/>
                  </a:cubicBezTo>
                  <a:cubicBezTo>
                    <a:pt x="2550" y="1877"/>
                    <a:pt x="2370" y="1847"/>
                    <a:pt x="2175" y="1787"/>
                  </a:cubicBezTo>
                  <a:cubicBezTo>
                    <a:pt x="2280" y="1577"/>
                    <a:pt x="2415" y="1397"/>
                    <a:pt x="2565" y="1232"/>
                  </a:cubicBezTo>
                  <a:cubicBezTo>
                    <a:pt x="2700" y="1037"/>
                    <a:pt x="2850" y="857"/>
                    <a:pt x="2985" y="662"/>
                  </a:cubicBezTo>
                  <a:cubicBezTo>
                    <a:pt x="3044" y="587"/>
                    <a:pt x="3120" y="512"/>
                    <a:pt x="3060" y="407"/>
                  </a:cubicBezTo>
                  <a:cubicBezTo>
                    <a:pt x="3030" y="367"/>
                    <a:pt x="3000" y="352"/>
                    <a:pt x="2970" y="352"/>
                  </a:cubicBezTo>
                  <a:cubicBezTo>
                    <a:pt x="2912" y="352"/>
                    <a:pt x="2855" y="412"/>
                    <a:pt x="2805" y="452"/>
                  </a:cubicBezTo>
                  <a:cubicBezTo>
                    <a:pt x="2490" y="647"/>
                    <a:pt x="2235" y="917"/>
                    <a:pt x="1995" y="1232"/>
                  </a:cubicBezTo>
                  <a:cubicBezTo>
                    <a:pt x="1920" y="1337"/>
                    <a:pt x="1860" y="1472"/>
                    <a:pt x="1710" y="1517"/>
                  </a:cubicBezTo>
                  <a:cubicBezTo>
                    <a:pt x="1650" y="1037"/>
                    <a:pt x="1590" y="587"/>
                    <a:pt x="1485" y="152"/>
                  </a:cubicBezTo>
                  <a:cubicBezTo>
                    <a:pt x="1457" y="69"/>
                    <a:pt x="1430" y="0"/>
                    <a:pt x="1356" y="0"/>
                  </a:cubicBez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73" name="Google Shape;2273;p59"/>
          <p:cNvGrpSpPr/>
          <p:nvPr/>
        </p:nvGrpSpPr>
        <p:grpSpPr>
          <a:xfrm>
            <a:off x="1164610" y="3507557"/>
            <a:ext cx="1118975" cy="1118155"/>
            <a:chOff x="186275" y="1898162"/>
            <a:chExt cx="1348163" cy="1347175"/>
          </a:xfrm>
        </p:grpSpPr>
        <p:sp>
          <p:nvSpPr>
            <p:cNvPr id="2274" name="Google Shape;2274;p59"/>
            <p:cNvSpPr/>
            <p:nvPr/>
          </p:nvSpPr>
          <p:spPr>
            <a:xfrm>
              <a:off x="186275" y="1898162"/>
              <a:ext cx="1348163" cy="1347175"/>
            </a:xfrm>
            <a:custGeom>
              <a:avLst/>
              <a:gdLst/>
              <a:ahLst/>
              <a:cxnLst/>
              <a:rect l="l" t="t" r="r" b="b"/>
              <a:pathLst>
                <a:path w="21822" h="21806" extrusionOk="0">
                  <a:moveTo>
                    <a:pt x="10904" y="0"/>
                  </a:moveTo>
                  <a:cubicBezTo>
                    <a:pt x="4889" y="0"/>
                    <a:pt x="0" y="4875"/>
                    <a:pt x="0" y="10904"/>
                  </a:cubicBezTo>
                  <a:cubicBezTo>
                    <a:pt x="0" y="16917"/>
                    <a:pt x="4889" y="21806"/>
                    <a:pt x="10904" y="21806"/>
                  </a:cubicBezTo>
                  <a:cubicBezTo>
                    <a:pt x="16933" y="21806"/>
                    <a:pt x="21822" y="16917"/>
                    <a:pt x="21822" y="10904"/>
                  </a:cubicBezTo>
                  <a:cubicBezTo>
                    <a:pt x="21822" y="4875"/>
                    <a:pt x="16933" y="0"/>
                    <a:pt x="1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59"/>
            <p:cNvSpPr/>
            <p:nvPr/>
          </p:nvSpPr>
          <p:spPr>
            <a:xfrm>
              <a:off x="268752" y="1979652"/>
              <a:ext cx="1183211" cy="1183272"/>
            </a:xfrm>
            <a:custGeom>
              <a:avLst/>
              <a:gdLst/>
              <a:ahLst/>
              <a:cxnLst/>
              <a:rect l="l" t="t" r="r" b="b"/>
              <a:pathLst>
                <a:path w="19152" h="19153" extrusionOk="0">
                  <a:moveTo>
                    <a:pt x="9569" y="181"/>
                  </a:moveTo>
                  <a:cubicBezTo>
                    <a:pt x="10843" y="181"/>
                    <a:pt x="12073" y="436"/>
                    <a:pt x="13228" y="931"/>
                  </a:cubicBezTo>
                  <a:cubicBezTo>
                    <a:pt x="14352" y="1396"/>
                    <a:pt x="15358" y="2071"/>
                    <a:pt x="16212" y="2940"/>
                  </a:cubicBezTo>
                  <a:cubicBezTo>
                    <a:pt x="17082" y="3796"/>
                    <a:pt x="17757" y="4800"/>
                    <a:pt x="18237" y="5925"/>
                  </a:cubicBezTo>
                  <a:cubicBezTo>
                    <a:pt x="18717" y="7080"/>
                    <a:pt x="18971" y="8309"/>
                    <a:pt x="18971" y="9585"/>
                  </a:cubicBezTo>
                  <a:cubicBezTo>
                    <a:pt x="18971" y="10844"/>
                    <a:pt x="18717" y="12074"/>
                    <a:pt x="18237" y="13244"/>
                  </a:cubicBezTo>
                  <a:cubicBezTo>
                    <a:pt x="17757" y="14354"/>
                    <a:pt x="17082" y="15358"/>
                    <a:pt x="16212" y="16228"/>
                  </a:cubicBezTo>
                  <a:cubicBezTo>
                    <a:pt x="15358" y="17083"/>
                    <a:pt x="14352" y="17757"/>
                    <a:pt x="13228" y="18237"/>
                  </a:cubicBezTo>
                  <a:cubicBezTo>
                    <a:pt x="12073" y="18733"/>
                    <a:pt x="10843" y="18973"/>
                    <a:pt x="9569" y="18973"/>
                  </a:cubicBezTo>
                  <a:cubicBezTo>
                    <a:pt x="8309" y="18973"/>
                    <a:pt x="7079" y="18733"/>
                    <a:pt x="5924" y="18237"/>
                  </a:cubicBezTo>
                  <a:cubicBezTo>
                    <a:pt x="4800" y="17757"/>
                    <a:pt x="3794" y="17083"/>
                    <a:pt x="2940" y="16228"/>
                  </a:cubicBezTo>
                  <a:cubicBezTo>
                    <a:pt x="2070" y="15358"/>
                    <a:pt x="1395" y="14354"/>
                    <a:pt x="915" y="13244"/>
                  </a:cubicBezTo>
                  <a:cubicBezTo>
                    <a:pt x="435" y="12074"/>
                    <a:pt x="181" y="10844"/>
                    <a:pt x="181" y="9585"/>
                  </a:cubicBezTo>
                  <a:cubicBezTo>
                    <a:pt x="181" y="8309"/>
                    <a:pt x="435" y="7080"/>
                    <a:pt x="915" y="5925"/>
                  </a:cubicBezTo>
                  <a:cubicBezTo>
                    <a:pt x="1395" y="4800"/>
                    <a:pt x="2070" y="3796"/>
                    <a:pt x="2940" y="2940"/>
                  </a:cubicBezTo>
                  <a:cubicBezTo>
                    <a:pt x="3794" y="2071"/>
                    <a:pt x="4800" y="1396"/>
                    <a:pt x="5924" y="931"/>
                  </a:cubicBezTo>
                  <a:cubicBezTo>
                    <a:pt x="7079" y="436"/>
                    <a:pt x="8309" y="181"/>
                    <a:pt x="9569" y="181"/>
                  </a:cubicBezTo>
                  <a:close/>
                  <a:moveTo>
                    <a:pt x="9569" y="1"/>
                  </a:moveTo>
                  <a:cubicBezTo>
                    <a:pt x="8279" y="1"/>
                    <a:pt x="7034" y="256"/>
                    <a:pt x="5850" y="766"/>
                  </a:cubicBezTo>
                  <a:cubicBezTo>
                    <a:pt x="4710" y="1246"/>
                    <a:pt x="3690" y="1936"/>
                    <a:pt x="2805" y="2806"/>
                  </a:cubicBezTo>
                  <a:cubicBezTo>
                    <a:pt x="1920" y="3690"/>
                    <a:pt x="1230" y="4710"/>
                    <a:pt x="751" y="5850"/>
                  </a:cubicBezTo>
                  <a:cubicBezTo>
                    <a:pt x="255" y="7035"/>
                    <a:pt x="1" y="8295"/>
                    <a:pt x="1" y="9585"/>
                  </a:cubicBezTo>
                  <a:cubicBezTo>
                    <a:pt x="1" y="10874"/>
                    <a:pt x="255" y="12134"/>
                    <a:pt x="751" y="13304"/>
                  </a:cubicBezTo>
                  <a:cubicBezTo>
                    <a:pt x="1230" y="14444"/>
                    <a:pt x="1920" y="15478"/>
                    <a:pt x="2805" y="16348"/>
                  </a:cubicBezTo>
                  <a:cubicBezTo>
                    <a:pt x="3690" y="17233"/>
                    <a:pt x="4710" y="17923"/>
                    <a:pt x="5850" y="18403"/>
                  </a:cubicBezTo>
                  <a:cubicBezTo>
                    <a:pt x="7034" y="18897"/>
                    <a:pt x="8279" y="19153"/>
                    <a:pt x="9569" y="19153"/>
                  </a:cubicBezTo>
                  <a:cubicBezTo>
                    <a:pt x="10873" y="19153"/>
                    <a:pt x="12118" y="18897"/>
                    <a:pt x="13302" y="18403"/>
                  </a:cubicBezTo>
                  <a:cubicBezTo>
                    <a:pt x="14442" y="17923"/>
                    <a:pt x="15462" y="17233"/>
                    <a:pt x="16348" y="16348"/>
                  </a:cubicBezTo>
                  <a:cubicBezTo>
                    <a:pt x="17217" y="15478"/>
                    <a:pt x="17907" y="14444"/>
                    <a:pt x="18402" y="13304"/>
                  </a:cubicBezTo>
                  <a:cubicBezTo>
                    <a:pt x="18897" y="12134"/>
                    <a:pt x="19151" y="10874"/>
                    <a:pt x="19151" y="9585"/>
                  </a:cubicBezTo>
                  <a:cubicBezTo>
                    <a:pt x="19151" y="8295"/>
                    <a:pt x="18897" y="7035"/>
                    <a:pt x="18402" y="5850"/>
                  </a:cubicBezTo>
                  <a:cubicBezTo>
                    <a:pt x="17907" y="4710"/>
                    <a:pt x="17217" y="3690"/>
                    <a:pt x="16348" y="2806"/>
                  </a:cubicBezTo>
                  <a:cubicBezTo>
                    <a:pt x="15462" y="1936"/>
                    <a:pt x="14442" y="1246"/>
                    <a:pt x="13302" y="766"/>
                  </a:cubicBezTo>
                  <a:cubicBezTo>
                    <a:pt x="12118" y="256"/>
                    <a:pt x="10873" y="1"/>
                    <a:pt x="9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76" name="Google Shape;2276;p59"/>
          <p:cNvGrpSpPr/>
          <p:nvPr/>
        </p:nvGrpSpPr>
        <p:grpSpPr>
          <a:xfrm>
            <a:off x="1591738" y="3845080"/>
            <a:ext cx="358693" cy="351681"/>
            <a:chOff x="1490050" y="3805975"/>
            <a:chExt cx="491900" cy="482350"/>
          </a:xfrm>
        </p:grpSpPr>
        <p:sp>
          <p:nvSpPr>
            <p:cNvPr id="2277" name="Google Shape;2277;p59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8" name="Google Shape;2278;p59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9" name="Google Shape;2279;p59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0" name="Google Shape;2280;p59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2484120" y="555625"/>
            <a:ext cx="4166870" cy="3999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NAME: </a:t>
            </a: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lang="zh-CN" altLang="en-US" sz="1600" b="1" kern="120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沈愛希</a:t>
            </a:r>
            <a:br>
              <a:rPr lang="zh-CN" altLang="en-US" sz="1600" b="1" kern="120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STUDENT ID:</a:t>
            </a: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lang="en-US" altLang="zh-CN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4110E205</a:t>
            </a: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lang="en-US" altLang="zh-CN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ENGLISH NAME: </a:t>
            </a: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lang="en-US" altLang="zh-CN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Shane Ashly G. Birad</a:t>
            </a: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lang="en-US" altLang="zh-CN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NICKNAME: </a:t>
            </a: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lang="en-US" altLang="zh-CN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Shane</a:t>
            </a: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lang="en-US" altLang="zh-CN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Email: </a:t>
            </a: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lang="en-US" altLang="zh-CN" b="1" kern="120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  <a:hlinkClick r:id="rId1"/>
              </a:rPr>
              <a:t>biradshane@gmail.com</a:t>
            </a:r>
            <a:br>
              <a:rPr lang="zh-CN" altLang="en-US" b="1" kern="120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lang="en-US" altLang="zh-CN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GITHUB:</a:t>
            </a: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lang="en-US" altLang="zh-CN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https://github.com/4110E205/cs2022.git</a:t>
            </a:r>
            <a:br>
              <a:rPr lang="zh-CN" altLang="en-US" b="1" kern="1200">
                <a:solidFill>
                  <a:srgbClr val="26262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988060"/>
            <a:ext cx="1973580" cy="2136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1619885" y="1560830"/>
            <a:ext cx="5923915" cy="3193415"/>
          </a:xfrm>
        </p:spPr>
        <p:txBody>
          <a:bodyPr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  <a:sym typeface="+mn-ea"/>
              </a:rPr>
              <a:t>PYTHON STRINGS</a:t>
            </a:r>
            <a:b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</a:rPr>
            </a:b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  <a:sym typeface="+mn-ea"/>
              </a:rPr>
              <a:t>SLICING STRINGS</a:t>
            </a:r>
            <a:b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</a:rPr>
            </a:b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  <a:sym typeface="+mn-ea"/>
              </a:rPr>
              <a:t>MODIFY STRINGS</a:t>
            </a:r>
            <a:b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</a:rPr>
            </a:b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  <a:sym typeface="+mn-ea"/>
              </a:rPr>
              <a:t>CONCATENATE STRINGS</a:t>
            </a:r>
            <a:b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</a:rPr>
            </a:b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  <a:sym typeface="+mn-ea"/>
              </a:rPr>
              <a:t>FORMAT STRINGS</a:t>
            </a:r>
            <a:b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</a:rPr>
            </a:b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  <a:sym typeface="+mn-ea"/>
              </a:rPr>
              <a:t>METHOD STRINGS</a:t>
            </a:r>
            <a:br>
              <a:rPr dirty="0">
                <a:solidFill>
                  <a:schemeClr val="accent4">
                    <a:lumMod val="10000"/>
                  </a:schemeClr>
                </a:solidFill>
                <a:latin typeface="+mn-lt"/>
                <a:cs typeface="+mn-lt"/>
              </a:rPr>
            </a:br>
            <a:endParaRPr lang="en-US" dirty="0">
              <a:solidFill>
                <a:schemeClr val="accent4">
                  <a:lumMod val="1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6" name="Subtitle 5"/>
          <p:cNvSpPr/>
          <p:nvPr>
            <p:ph type="subTitle" idx="1"/>
          </p:nvPr>
        </p:nvSpPr>
        <p:spPr>
          <a:xfrm>
            <a:off x="1691640" y="699135"/>
            <a:ext cx="5924550" cy="716915"/>
          </a:xfrm>
        </p:spPr>
        <p:txBody>
          <a:bodyPr/>
          <a:p>
            <a:r>
              <a:rPr lang="en-US" sz="3600" b="1" dirty="0" smtClean="0">
                <a:solidFill>
                  <a:schemeClr val="accent4">
                    <a:lumMod val="10000"/>
                  </a:schemeClr>
                </a:solidFill>
                <a:latin typeface="Century Schoolbook" panose="02040604050505020304" pitchFamily="18" charset="0"/>
                <a:sym typeface="+mn-ea"/>
              </a:rPr>
              <a:t>AGENDA</a:t>
            </a:r>
            <a:endParaRPr lang="en-US" sz="3600" b="1" dirty="0" smtClean="0">
              <a:solidFill>
                <a:schemeClr val="accent4">
                  <a:lumMod val="10000"/>
                </a:schemeClr>
              </a:solidFill>
              <a:latin typeface="Century Schoolbook" panose="02040604050505020304" pitchFamily="18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228080" y="-92710"/>
            <a:ext cx="3324860" cy="4768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-108585" y="0"/>
            <a:ext cx="2756535" cy="4768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9;p37"/>
          <p:cNvSpPr/>
          <p:nvPr/>
        </p:nvSpPr>
        <p:spPr>
          <a:xfrm>
            <a:off x="2042795" y="195580"/>
            <a:ext cx="4998720" cy="837565"/>
          </a:xfrm>
          <a:custGeom>
            <a:avLst/>
            <a:gdLst/>
            <a:ahLst/>
            <a:cxnLst/>
            <a:rect l="l" t="t" r="r" b="b"/>
            <a:pathLst>
              <a:path w="34419" h="11851" extrusionOk="0">
                <a:moveTo>
                  <a:pt x="33046" y="1"/>
                </a:moveTo>
                <a:cubicBezTo>
                  <a:pt x="33019" y="1"/>
                  <a:pt x="32991" y="1"/>
                  <a:pt x="32964" y="1"/>
                </a:cubicBezTo>
                <a:cubicBezTo>
                  <a:pt x="31884" y="17"/>
                  <a:pt x="30819" y="31"/>
                  <a:pt x="29739" y="31"/>
                </a:cubicBezTo>
                <a:cubicBezTo>
                  <a:pt x="29605" y="30"/>
                  <a:pt x="29472" y="29"/>
                  <a:pt x="29338" y="29"/>
                </a:cubicBezTo>
                <a:cubicBezTo>
                  <a:pt x="28386" y="29"/>
                  <a:pt x="27434" y="64"/>
                  <a:pt x="26491" y="64"/>
                </a:cubicBezTo>
                <a:cubicBezTo>
                  <a:pt x="26349" y="64"/>
                  <a:pt x="26207" y="63"/>
                  <a:pt x="26065" y="61"/>
                </a:cubicBezTo>
                <a:cubicBezTo>
                  <a:pt x="24703" y="61"/>
                  <a:pt x="23351" y="127"/>
                  <a:pt x="21991" y="127"/>
                </a:cubicBezTo>
                <a:cubicBezTo>
                  <a:pt x="21765" y="127"/>
                  <a:pt x="21538" y="125"/>
                  <a:pt x="21311" y="121"/>
                </a:cubicBezTo>
                <a:cubicBezTo>
                  <a:pt x="21240" y="119"/>
                  <a:pt x="21168" y="118"/>
                  <a:pt x="21097" y="118"/>
                </a:cubicBezTo>
                <a:cubicBezTo>
                  <a:pt x="20655" y="118"/>
                  <a:pt x="20203" y="151"/>
                  <a:pt x="19751" y="151"/>
                </a:cubicBezTo>
                <a:cubicBezTo>
                  <a:pt x="17667" y="181"/>
                  <a:pt x="15582" y="197"/>
                  <a:pt x="13512" y="211"/>
                </a:cubicBezTo>
                <a:cubicBezTo>
                  <a:pt x="12612" y="211"/>
                  <a:pt x="11728" y="241"/>
                  <a:pt x="10843" y="241"/>
                </a:cubicBezTo>
                <a:cubicBezTo>
                  <a:pt x="8743" y="257"/>
                  <a:pt x="6629" y="257"/>
                  <a:pt x="4530" y="271"/>
                </a:cubicBezTo>
                <a:cubicBezTo>
                  <a:pt x="3314" y="271"/>
                  <a:pt x="2100" y="287"/>
                  <a:pt x="870" y="301"/>
                </a:cubicBezTo>
                <a:cubicBezTo>
                  <a:pt x="630" y="317"/>
                  <a:pt x="495" y="527"/>
                  <a:pt x="360" y="707"/>
                </a:cubicBezTo>
                <a:cubicBezTo>
                  <a:pt x="240" y="871"/>
                  <a:pt x="405" y="991"/>
                  <a:pt x="450" y="1111"/>
                </a:cubicBezTo>
                <a:cubicBezTo>
                  <a:pt x="525" y="1321"/>
                  <a:pt x="660" y="1486"/>
                  <a:pt x="825" y="1606"/>
                </a:cubicBezTo>
                <a:cubicBezTo>
                  <a:pt x="945" y="1711"/>
                  <a:pt x="1065" y="1816"/>
                  <a:pt x="1125" y="1921"/>
                </a:cubicBezTo>
                <a:cubicBezTo>
                  <a:pt x="870" y="2221"/>
                  <a:pt x="495" y="2251"/>
                  <a:pt x="300" y="2641"/>
                </a:cubicBezTo>
                <a:cubicBezTo>
                  <a:pt x="91" y="3106"/>
                  <a:pt x="75" y="3406"/>
                  <a:pt x="390" y="3796"/>
                </a:cubicBezTo>
                <a:cubicBezTo>
                  <a:pt x="510" y="3916"/>
                  <a:pt x="630" y="4036"/>
                  <a:pt x="735" y="4170"/>
                </a:cubicBezTo>
                <a:cubicBezTo>
                  <a:pt x="810" y="4276"/>
                  <a:pt x="975" y="4336"/>
                  <a:pt x="960" y="4470"/>
                </a:cubicBezTo>
                <a:cubicBezTo>
                  <a:pt x="960" y="4636"/>
                  <a:pt x="795" y="4620"/>
                  <a:pt x="690" y="4696"/>
                </a:cubicBezTo>
                <a:cubicBezTo>
                  <a:pt x="630" y="4726"/>
                  <a:pt x="585" y="4770"/>
                  <a:pt x="540" y="4816"/>
                </a:cubicBezTo>
                <a:cubicBezTo>
                  <a:pt x="31" y="5280"/>
                  <a:pt x="61" y="5536"/>
                  <a:pt x="450" y="6090"/>
                </a:cubicBezTo>
                <a:cubicBezTo>
                  <a:pt x="465" y="6106"/>
                  <a:pt x="495" y="6120"/>
                  <a:pt x="510" y="6136"/>
                </a:cubicBezTo>
                <a:cubicBezTo>
                  <a:pt x="765" y="6405"/>
                  <a:pt x="1035" y="6675"/>
                  <a:pt x="1305" y="6960"/>
                </a:cubicBezTo>
                <a:cubicBezTo>
                  <a:pt x="1185" y="7050"/>
                  <a:pt x="1065" y="7065"/>
                  <a:pt x="945" y="7080"/>
                </a:cubicBezTo>
                <a:cubicBezTo>
                  <a:pt x="495" y="7140"/>
                  <a:pt x="285" y="7515"/>
                  <a:pt x="91" y="7905"/>
                </a:cubicBezTo>
                <a:cubicBezTo>
                  <a:pt x="31" y="8040"/>
                  <a:pt x="1" y="8235"/>
                  <a:pt x="75" y="8385"/>
                </a:cubicBezTo>
                <a:cubicBezTo>
                  <a:pt x="180" y="8625"/>
                  <a:pt x="285" y="8879"/>
                  <a:pt x="495" y="9015"/>
                </a:cubicBezTo>
                <a:cubicBezTo>
                  <a:pt x="810" y="9209"/>
                  <a:pt x="1050" y="9525"/>
                  <a:pt x="1380" y="9705"/>
                </a:cubicBezTo>
                <a:cubicBezTo>
                  <a:pt x="1365" y="9735"/>
                  <a:pt x="1365" y="9765"/>
                  <a:pt x="1365" y="9765"/>
                </a:cubicBezTo>
                <a:cubicBezTo>
                  <a:pt x="1320" y="9795"/>
                  <a:pt x="1275" y="9809"/>
                  <a:pt x="1245" y="9839"/>
                </a:cubicBezTo>
                <a:cubicBezTo>
                  <a:pt x="930" y="10079"/>
                  <a:pt x="600" y="10259"/>
                  <a:pt x="420" y="10679"/>
                </a:cubicBezTo>
                <a:cubicBezTo>
                  <a:pt x="315" y="10965"/>
                  <a:pt x="300" y="11145"/>
                  <a:pt x="465" y="11369"/>
                </a:cubicBezTo>
                <a:cubicBezTo>
                  <a:pt x="690" y="11654"/>
                  <a:pt x="975" y="11759"/>
                  <a:pt x="1290" y="11759"/>
                </a:cubicBezTo>
                <a:cubicBezTo>
                  <a:pt x="1349" y="11758"/>
                  <a:pt x="1408" y="11758"/>
                  <a:pt x="1467" y="11758"/>
                </a:cubicBezTo>
                <a:cubicBezTo>
                  <a:pt x="2379" y="11758"/>
                  <a:pt x="3292" y="11850"/>
                  <a:pt x="4204" y="11850"/>
                </a:cubicBezTo>
                <a:cubicBezTo>
                  <a:pt x="4267" y="11850"/>
                  <a:pt x="4331" y="11850"/>
                  <a:pt x="4394" y="11849"/>
                </a:cubicBezTo>
                <a:cubicBezTo>
                  <a:pt x="5384" y="11844"/>
                  <a:pt x="6374" y="11842"/>
                  <a:pt x="7363" y="11842"/>
                </a:cubicBezTo>
                <a:cubicBezTo>
                  <a:pt x="9343" y="11842"/>
                  <a:pt x="11323" y="11849"/>
                  <a:pt x="13302" y="11849"/>
                </a:cubicBezTo>
                <a:lnTo>
                  <a:pt x="33668" y="11849"/>
                </a:lnTo>
                <a:cubicBezTo>
                  <a:pt x="34134" y="11849"/>
                  <a:pt x="34224" y="11744"/>
                  <a:pt x="34194" y="11219"/>
                </a:cubicBezTo>
                <a:cubicBezTo>
                  <a:pt x="34194" y="11145"/>
                  <a:pt x="34164" y="11055"/>
                  <a:pt x="34148" y="10979"/>
                </a:cubicBezTo>
                <a:cubicBezTo>
                  <a:pt x="34088" y="10605"/>
                  <a:pt x="33908" y="10289"/>
                  <a:pt x="33728" y="9975"/>
                </a:cubicBezTo>
                <a:cubicBezTo>
                  <a:pt x="33654" y="9855"/>
                  <a:pt x="33624" y="9765"/>
                  <a:pt x="33744" y="9629"/>
                </a:cubicBezTo>
                <a:cubicBezTo>
                  <a:pt x="33984" y="9359"/>
                  <a:pt x="34058" y="8955"/>
                  <a:pt x="34284" y="8655"/>
                </a:cubicBezTo>
                <a:cubicBezTo>
                  <a:pt x="34358" y="8579"/>
                  <a:pt x="34328" y="8445"/>
                  <a:pt x="34298" y="8339"/>
                </a:cubicBezTo>
                <a:cubicBezTo>
                  <a:pt x="34238" y="8025"/>
                  <a:pt x="34104" y="7755"/>
                  <a:pt x="33878" y="7545"/>
                </a:cubicBezTo>
                <a:cubicBezTo>
                  <a:pt x="33684" y="7545"/>
                  <a:pt x="33788" y="7365"/>
                  <a:pt x="33744" y="7260"/>
                </a:cubicBezTo>
                <a:cubicBezTo>
                  <a:pt x="33728" y="7230"/>
                  <a:pt x="33684" y="7215"/>
                  <a:pt x="33698" y="7170"/>
                </a:cubicBezTo>
                <a:lnTo>
                  <a:pt x="33698" y="7170"/>
                </a:lnTo>
                <a:cubicBezTo>
                  <a:pt x="33714" y="7170"/>
                  <a:pt x="33714" y="7230"/>
                  <a:pt x="33744" y="7230"/>
                </a:cubicBezTo>
                <a:cubicBezTo>
                  <a:pt x="33755" y="7233"/>
                  <a:pt x="33767" y="7234"/>
                  <a:pt x="33778" y="7234"/>
                </a:cubicBezTo>
                <a:cubicBezTo>
                  <a:pt x="33826" y="7234"/>
                  <a:pt x="33872" y="7210"/>
                  <a:pt x="33908" y="7185"/>
                </a:cubicBezTo>
                <a:cubicBezTo>
                  <a:pt x="33998" y="7080"/>
                  <a:pt x="34134" y="7020"/>
                  <a:pt x="34104" y="6825"/>
                </a:cubicBezTo>
                <a:cubicBezTo>
                  <a:pt x="34104" y="6795"/>
                  <a:pt x="34044" y="6795"/>
                  <a:pt x="34058" y="6765"/>
                </a:cubicBezTo>
                <a:cubicBezTo>
                  <a:pt x="34062" y="6758"/>
                  <a:pt x="34068" y="6755"/>
                  <a:pt x="34075" y="6755"/>
                </a:cubicBezTo>
                <a:cubicBezTo>
                  <a:pt x="34095" y="6755"/>
                  <a:pt x="34126" y="6780"/>
                  <a:pt x="34148" y="6780"/>
                </a:cubicBezTo>
                <a:cubicBezTo>
                  <a:pt x="34358" y="6675"/>
                  <a:pt x="34344" y="6465"/>
                  <a:pt x="34374" y="6270"/>
                </a:cubicBezTo>
                <a:cubicBezTo>
                  <a:pt x="34418" y="5896"/>
                  <a:pt x="34224" y="5626"/>
                  <a:pt x="34134" y="5310"/>
                </a:cubicBezTo>
                <a:cubicBezTo>
                  <a:pt x="34074" y="5250"/>
                  <a:pt x="34014" y="5176"/>
                  <a:pt x="33954" y="5100"/>
                </a:cubicBezTo>
                <a:cubicBezTo>
                  <a:pt x="33714" y="4830"/>
                  <a:pt x="33714" y="4770"/>
                  <a:pt x="33984" y="4560"/>
                </a:cubicBezTo>
                <a:cubicBezTo>
                  <a:pt x="34148" y="4410"/>
                  <a:pt x="34268" y="4216"/>
                  <a:pt x="34254" y="3990"/>
                </a:cubicBezTo>
                <a:cubicBezTo>
                  <a:pt x="34194" y="3466"/>
                  <a:pt x="34104" y="2926"/>
                  <a:pt x="33804" y="2476"/>
                </a:cubicBezTo>
                <a:cubicBezTo>
                  <a:pt x="33654" y="2266"/>
                  <a:pt x="33638" y="2116"/>
                  <a:pt x="33804" y="1951"/>
                </a:cubicBezTo>
                <a:cubicBezTo>
                  <a:pt x="34194" y="1576"/>
                  <a:pt x="34254" y="1126"/>
                  <a:pt x="34194" y="601"/>
                </a:cubicBezTo>
                <a:cubicBezTo>
                  <a:pt x="34148" y="437"/>
                  <a:pt x="33998" y="421"/>
                  <a:pt x="33894" y="331"/>
                </a:cubicBezTo>
                <a:cubicBezTo>
                  <a:pt x="33848" y="317"/>
                  <a:pt x="33774" y="301"/>
                  <a:pt x="33728" y="257"/>
                </a:cubicBezTo>
                <a:cubicBezTo>
                  <a:pt x="33539" y="13"/>
                  <a:pt x="33300" y="1"/>
                  <a:pt x="330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2" name="Google Shape;472;p37"/>
          <p:cNvGrpSpPr/>
          <p:nvPr/>
        </p:nvGrpSpPr>
        <p:grpSpPr>
          <a:xfrm>
            <a:off x="916500" y="3962466"/>
            <a:ext cx="1597093" cy="1018688"/>
            <a:chOff x="-1769215" y="3460051"/>
            <a:chExt cx="1597093" cy="1018688"/>
          </a:xfrm>
        </p:grpSpPr>
        <p:sp>
          <p:nvSpPr>
            <p:cNvPr id="473" name="Google Shape;473;p37"/>
            <p:cNvSpPr/>
            <p:nvPr/>
          </p:nvSpPr>
          <p:spPr>
            <a:xfrm rot="1242578">
              <a:off x="-1726551" y="3710636"/>
              <a:ext cx="1511765" cy="517519"/>
            </a:xfrm>
            <a:custGeom>
              <a:avLst/>
              <a:gdLst/>
              <a:ahLst/>
              <a:cxnLst/>
              <a:rect l="l" t="t" r="r" b="b"/>
              <a:pathLst>
                <a:path w="34540" h="11824" extrusionOk="0">
                  <a:moveTo>
                    <a:pt x="3021" y="550"/>
                  </a:moveTo>
                  <a:lnTo>
                    <a:pt x="3021" y="550"/>
                  </a:lnTo>
                  <a:cubicBezTo>
                    <a:pt x="2901" y="649"/>
                    <a:pt x="2789" y="764"/>
                    <a:pt x="2686" y="891"/>
                  </a:cubicBezTo>
                  <a:cubicBezTo>
                    <a:pt x="2536" y="1085"/>
                    <a:pt x="2356" y="1251"/>
                    <a:pt x="2146" y="1371"/>
                  </a:cubicBezTo>
                  <a:cubicBezTo>
                    <a:pt x="2063" y="1422"/>
                    <a:pt x="1952" y="1510"/>
                    <a:pt x="1856" y="1510"/>
                  </a:cubicBezTo>
                  <a:cubicBezTo>
                    <a:pt x="1813" y="1510"/>
                    <a:pt x="1773" y="1492"/>
                    <a:pt x="1741" y="1445"/>
                  </a:cubicBezTo>
                  <a:cubicBezTo>
                    <a:pt x="1636" y="1281"/>
                    <a:pt x="1846" y="1175"/>
                    <a:pt x="1936" y="1055"/>
                  </a:cubicBezTo>
                  <a:cubicBezTo>
                    <a:pt x="1996" y="965"/>
                    <a:pt x="2086" y="921"/>
                    <a:pt x="2190" y="891"/>
                  </a:cubicBezTo>
                  <a:cubicBezTo>
                    <a:pt x="2430" y="771"/>
                    <a:pt x="2656" y="621"/>
                    <a:pt x="2926" y="576"/>
                  </a:cubicBezTo>
                  <a:cubicBezTo>
                    <a:pt x="2958" y="571"/>
                    <a:pt x="2991" y="562"/>
                    <a:pt x="3021" y="550"/>
                  </a:cubicBezTo>
                  <a:close/>
                  <a:moveTo>
                    <a:pt x="3891" y="977"/>
                  </a:moveTo>
                  <a:cubicBezTo>
                    <a:pt x="3934" y="1090"/>
                    <a:pt x="3979" y="1204"/>
                    <a:pt x="4006" y="1325"/>
                  </a:cubicBezTo>
                  <a:cubicBezTo>
                    <a:pt x="4020" y="1341"/>
                    <a:pt x="4036" y="1355"/>
                    <a:pt x="4036" y="1371"/>
                  </a:cubicBezTo>
                  <a:cubicBezTo>
                    <a:pt x="4066" y="1401"/>
                    <a:pt x="4080" y="1431"/>
                    <a:pt x="4110" y="1461"/>
                  </a:cubicBezTo>
                  <a:cubicBezTo>
                    <a:pt x="4350" y="1821"/>
                    <a:pt x="4516" y="2211"/>
                    <a:pt x="4590" y="2661"/>
                  </a:cubicBezTo>
                  <a:cubicBezTo>
                    <a:pt x="4620" y="2765"/>
                    <a:pt x="4696" y="2931"/>
                    <a:pt x="4560" y="2991"/>
                  </a:cubicBezTo>
                  <a:cubicBezTo>
                    <a:pt x="4539" y="3000"/>
                    <a:pt x="4519" y="3004"/>
                    <a:pt x="4501" y="3004"/>
                  </a:cubicBezTo>
                  <a:cubicBezTo>
                    <a:pt x="4402" y="3004"/>
                    <a:pt x="4341" y="2882"/>
                    <a:pt x="4290" y="2781"/>
                  </a:cubicBezTo>
                  <a:cubicBezTo>
                    <a:pt x="4140" y="2451"/>
                    <a:pt x="4050" y="2105"/>
                    <a:pt x="3990" y="1761"/>
                  </a:cubicBezTo>
                  <a:cubicBezTo>
                    <a:pt x="3946" y="1565"/>
                    <a:pt x="3990" y="1371"/>
                    <a:pt x="3930" y="1191"/>
                  </a:cubicBezTo>
                  <a:cubicBezTo>
                    <a:pt x="3910" y="1126"/>
                    <a:pt x="3902" y="1051"/>
                    <a:pt x="3891" y="977"/>
                  </a:cubicBezTo>
                  <a:close/>
                  <a:moveTo>
                    <a:pt x="3417" y="964"/>
                  </a:moveTo>
                  <a:cubicBezTo>
                    <a:pt x="3370" y="1082"/>
                    <a:pt x="3340" y="1211"/>
                    <a:pt x="3346" y="1311"/>
                  </a:cubicBezTo>
                  <a:lnTo>
                    <a:pt x="3346" y="1401"/>
                  </a:lnTo>
                  <a:cubicBezTo>
                    <a:pt x="3436" y="1671"/>
                    <a:pt x="3420" y="1971"/>
                    <a:pt x="3496" y="2241"/>
                  </a:cubicBezTo>
                  <a:cubicBezTo>
                    <a:pt x="3496" y="2285"/>
                    <a:pt x="3496" y="2331"/>
                    <a:pt x="3510" y="2375"/>
                  </a:cubicBezTo>
                  <a:cubicBezTo>
                    <a:pt x="3526" y="2465"/>
                    <a:pt x="3556" y="2541"/>
                    <a:pt x="3586" y="2615"/>
                  </a:cubicBezTo>
                  <a:cubicBezTo>
                    <a:pt x="3720" y="3005"/>
                    <a:pt x="3900" y="3365"/>
                    <a:pt x="3916" y="3801"/>
                  </a:cubicBezTo>
                  <a:cubicBezTo>
                    <a:pt x="3916" y="3950"/>
                    <a:pt x="3960" y="4190"/>
                    <a:pt x="3780" y="4220"/>
                  </a:cubicBezTo>
                  <a:cubicBezTo>
                    <a:pt x="3774" y="4221"/>
                    <a:pt x="3769" y="4221"/>
                    <a:pt x="3763" y="4221"/>
                  </a:cubicBezTo>
                  <a:cubicBezTo>
                    <a:pt x="3597" y="4221"/>
                    <a:pt x="3554" y="4020"/>
                    <a:pt x="3510" y="3875"/>
                  </a:cubicBezTo>
                  <a:cubicBezTo>
                    <a:pt x="3406" y="3455"/>
                    <a:pt x="3316" y="3035"/>
                    <a:pt x="3450" y="2615"/>
                  </a:cubicBezTo>
                  <a:cubicBezTo>
                    <a:pt x="3510" y="2375"/>
                    <a:pt x="3466" y="2151"/>
                    <a:pt x="3436" y="1911"/>
                  </a:cubicBezTo>
                  <a:cubicBezTo>
                    <a:pt x="3406" y="1791"/>
                    <a:pt x="3436" y="1641"/>
                    <a:pt x="3286" y="1625"/>
                  </a:cubicBezTo>
                  <a:cubicBezTo>
                    <a:pt x="3279" y="1625"/>
                    <a:pt x="3273" y="1624"/>
                    <a:pt x="3266" y="1624"/>
                  </a:cubicBezTo>
                  <a:cubicBezTo>
                    <a:pt x="3146" y="1624"/>
                    <a:pt x="3104" y="1751"/>
                    <a:pt x="3060" y="1851"/>
                  </a:cubicBezTo>
                  <a:cubicBezTo>
                    <a:pt x="2936" y="2176"/>
                    <a:pt x="2829" y="2501"/>
                    <a:pt x="2762" y="2833"/>
                  </a:cubicBezTo>
                  <a:lnTo>
                    <a:pt x="2762" y="2833"/>
                  </a:lnTo>
                  <a:cubicBezTo>
                    <a:pt x="2762" y="2826"/>
                    <a:pt x="2761" y="2818"/>
                    <a:pt x="2760" y="2811"/>
                  </a:cubicBezTo>
                  <a:cubicBezTo>
                    <a:pt x="2776" y="2705"/>
                    <a:pt x="2790" y="2615"/>
                    <a:pt x="2806" y="2525"/>
                  </a:cubicBezTo>
                  <a:cubicBezTo>
                    <a:pt x="2820" y="2481"/>
                    <a:pt x="2820" y="2451"/>
                    <a:pt x="2836" y="2405"/>
                  </a:cubicBezTo>
                  <a:cubicBezTo>
                    <a:pt x="2836" y="2285"/>
                    <a:pt x="2836" y="2165"/>
                    <a:pt x="2700" y="2121"/>
                  </a:cubicBezTo>
                  <a:cubicBezTo>
                    <a:pt x="2686" y="2121"/>
                    <a:pt x="2670" y="2135"/>
                    <a:pt x="2656" y="2135"/>
                  </a:cubicBezTo>
                  <a:cubicBezTo>
                    <a:pt x="2626" y="2151"/>
                    <a:pt x="2596" y="2181"/>
                    <a:pt x="2566" y="2195"/>
                  </a:cubicBezTo>
                  <a:cubicBezTo>
                    <a:pt x="2310" y="2511"/>
                    <a:pt x="2206" y="2931"/>
                    <a:pt x="1906" y="3185"/>
                  </a:cubicBezTo>
                  <a:cubicBezTo>
                    <a:pt x="1848" y="3231"/>
                    <a:pt x="1799" y="3295"/>
                    <a:pt x="1739" y="3295"/>
                  </a:cubicBezTo>
                  <a:cubicBezTo>
                    <a:pt x="1721" y="3295"/>
                    <a:pt x="1702" y="3289"/>
                    <a:pt x="1681" y="3275"/>
                  </a:cubicBezTo>
                  <a:cubicBezTo>
                    <a:pt x="1591" y="3201"/>
                    <a:pt x="1651" y="3081"/>
                    <a:pt x="1681" y="3005"/>
                  </a:cubicBezTo>
                  <a:cubicBezTo>
                    <a:pt x="1906" y="2495"/>
                    <a:pt x="2206" y="2075"/>
                    <a:pt x="2596" y="1731"/>
                  </a:cubicBezTo>
                  <a:cubicBezTo>
                    <a:pt x="2670" y="1671"/>
                    <a:pt x="2760" y="1595"/>
                    <a:pt x="2836" y="1551"/>
                  </a:cubicBezTo>
                  <a:cubicBezTo>
                    <a:pt x="2866" y="1535"/>
                    <a:pt x="2896" y="1505"/>
                    <a:pt x="2926" y="1491"/>
                  </a:cubicBezTo>
                  <a:cubicBezTo>
                    <a:pt x="3116" y="1333"/>
                    <a:pt x="3289" y="1166"/>
                    <a:pt x="3417" y="964"/>
                  </a:cubicBezTo>
                  <a:close/>
                  <a:moveTo>
                    <a:pt x="2724" y="3046"/>
                  </a:moveTo>
                  <a:cubicBezTo>
                    <a:pt x="2695" y="3244"/>
                    <a:pt x="2681" y="3445"/>
                    <a:pt x="2686" y="3651"/>
                  </a:cubicBezTo>
                  <a:cubicBezTo>
                    <a:pt x="2820" y="4400"/>
                    <a:pt x="2880" y="5150"/>
                    <a:pt x="2716" y="6004"/>
                  </a:cubicBezTo>
                  <a:cubicBezTo>
                    <a:pt x="2506" y="5705"/>
                    <a:pt x="2520" y="5465"/>
                    <a:pt x="2506" y="5210"/>
                  </a:cubicBezTo>
                  <a:cubicBezTo>
                    <a:pt x="2446" y="4565"/>
                    <a:pt x="2640" y="3935"/>
                    <a:pt x="2686" y="3291"/>
                  </a:cubicBezTo>
                  <a:cubicBezTo>
                    <a:pt x="2678" y="3206"/>
                    <a:pt x="2702" y="3126"/>
                    <a:pt x="2724" y="3046"/>
                  </a:cubicBezTo>
                  <a:close/>
                  <a:moveTo>
                    <a:pt x="32930" y="0"/>
                  </a:moveTo>
                  <a:cubicBezTo>
                    <a:pt x="32888" y="0"/>
                    <a:pt x="32844" y="2"/>
                    <a:pt x="32800" y="6"/>
                  </a:cubicBezTo>
                  <a:cubicBezTo>
                    <a:pt x="32222" y="58"/>
                    <a:pt x="31649" y="70"/>
                    <a:pt x="31075" y="70"/>
                  </a:cubicBezTo>
                  <a:cubicBezTo>
                    <a:pt x="30639" y="70"/>
                    <a:pt x="30203" y="63"/>
                    <a:pt x="29766" y="63"/>
                  </a:cubicBezTo>
                  <a:cubicBezTo>
                    <a:pt x="29628" y="63"/>
                    <a:pt x="29489" y="64"/>
                    <a:pt x="29351" y="66"/>
                  </a:cubicBezTo>
                  <a:cubicBezTo>
                    <a:pt x="28601" y="73"/>
                    <a:pt x="27851" y="73"/>
                    <a:pt x="27101" y="73"/>
                  </a:cubicBezTo>
                  <a:cubicBezTo>
                    <a:pt x="26351" y="73"/>
                    <a:pt x="25602" y="73"/>
                    <a:pt x="24852" y="81"/>
                  </a:cubicBezTo>
                  <a:lnTo>
                    <a:pt x="23622" y="81"/>
                  </a:lnTo>
                  <a:cubicBezTo>
                    <a:pt x="23336" y="96"/>
                    <a:pt x="23096" y="126"/>
                    <a:pt x="22962" y="501"/>
                  </a:cubicBezTo>
                  <a:cubicBezTo>
                    <a:pt x="22922" y="607"/>
                    <a:pt x="22862" y="657"/>
                    <a:pt x="22802" y="657"/>
                  </a:cubicBezTo>
                  <a:cubicBezTo>
                    <a:pt x="22726" y="657"/>
                    <a:pt x="22650" y="576"/>
                    <a:pt x="22617" y="426"/>
                  </a:cubicBezTo>
                  <a:cubicBezTo>
                    <a:pt x="22579" y="184"/>
                    <a:pt x="22475" y="104"/>
                    <a:pt x="22307" y="104"/>
                  </a:cubicBezTo>
                  <a:cubicBezTo>
                    <a:pt x="22277" y="104"/>
                    <a:pt x="22246" y="107"/>
                    <a:pt x="22212" y="111"/>
                  </a:cubicBezTo>
                  <a:cubicBezTo>
                    <a:pt x="22182" y="113"/>
                    <a:pt x="22151" y="114"/>
                    <a:pt x="22121" y="114"/>
                  </a:cubicBezTo>
                  <a:cubicBezTo>
                    <a:pt x="22041" y="114"/>
                    <a:pt x="21961" y="109"/>
                    <a:pt x="21882" y="109"/>
                  </a:cubicBezTo>
                  <a:cubicBezTo>
                    <a:pt x="21797" y="109"/>
                    <a:pt x="21712" y="115"/>
                    <a:pt x="21627" y="141"/>
                  </a:cubicBezTo>
                  <a:lnTo>
                    <a:pt x="20067" y="141"/>
                  </a:lnTo>
                  <a:cubicBezTo>
                    <a:pt x="17577" y="156"/>
                    <a:pt x="15104" y="141"/>
                    <a:pt x="12628" y="216"/>
                  </a:cubicBezTo>
                  <a:cubicBezTo>
                    <a:pt x="12465" y="224"/>
                    <a:pt x="12301" y="227"/>
                    <a:pt x="12137" y="227"/>
                  </a:cubicBezTo>
                  <a:cubicBezTo>
                    <a:pt x="11880" y="227"/>
                    <a:pt x="11623" y="220"/>
                    <a:pt x="11365" y="220"/>
                  </a:cubicBezTo>
                  <a:cubicBezTo>
                    <a:pt x="11202" y="220"/>
                    <a:pt x="11038" y="223"/>
                    <a:pt x="10874" y="231"/>
                  </a:cubicBezTo>
                  <a:cubicBezTo>
                    <a:pt x="10591" y="248"/>
                    <a:pt x="10308" y="250"/>
                    <a:pt x="10025" y="250"/>
                  </a:cubicBezTo>
                  <a:cubicBezTo>
                    <a:pt x="9926" y="250"/>
                    <a:pt x="9826" y="250"/>
                    <a:pt x="9727" y="250"/>
                  </a:cubicBezTo>
                  <a:cubicBezTo>
                    <a:pt x="9344" y="250"/>
                    <a:pt x="8962" y="253"/>
                    <a:pt x="8579" y="291"/>
                  </a:cubicBezTo>
                  <a:cubicBezTo>
                    <a:pt x="8318" y="310"/>
                    <a:pt x="8057" y="316"/>
                    <a:pt x="7794" y="316"/>
                  </a:cubicBezTo>
                  <a:cubicBezTo>
                    <a:pt x="7439" y="316"/>
                    <a:pt x="7082" y="306"/>
                    <a:pt x="6720" y="306"/>
                  </a:cubicBezTo>
                  <a:cubicBezTo>
                    <a:pt x="5745" y="306"/>
                    <a:pt x="4770" y="321"/>
                    <a:pt x="3796" y="321"/>
                  </a:cubicBezTo>
                  <a:cubicBezTo>
                    <a:pt x="3760" y="469"/>
                    <a:pt x="3774" y="603"/>
                    <a:pt x="3808" y="733"/>
                  </a:cubicBezTo>
                  <a:lnTo>
                    <a:pt x="3808" y="733"/>
                  </a:lnTo>
                  <a:cubicBezTo>
                    <a:pt x="3777" y="695"/>
                    <a:pt x="3735" y="666"/>
                    <a:pt x="3676" y="651"/>
                  </a:cubicBezTo>
                  <a:cubicBezTo>
                    <a:pt x="3670" y="649"/>
                    <a:pt x="3664" y="648"/>
                    <a:pt x="3658" y="648"/>
                  </a:cubicBezTo>
                  <a:cubicBezTo>
                    <a:pt x="3619" y="648"/>
                    <a:pt x="3572" y="690"/>
                    <a:pt x="3527" y="754"/>
                  </a:cubicBezTo>
                  <a:lnTo>
                    <a:pt x="3527" y="754"/>
                  </a:lnTo>
                  <a:cubicBezTo>
                    <a:pt x="3581" y="625"/>
                    <a:pt x="3617" y="483"/>
                    <a:pt x="3630" y="321"/>
                  </a:cubicBezTo>
                  <a:lnTo>
                    <a:pt x="3360" y="321"/>
                  </a:lnTo>
                  <a:cubicBezTo>
                    <a:pt x="3286" y="361"/>
                    <a:pt x="3214" y="405"/>
                    <a:pt x="3144" y="455"/>
                  </a:cubicBezTo>
                  <a:lnTo>
                    <a:pt x="3144" y="455"/>
                  </a:lnTo>
                  <a:cubicBezTo>
                    <a:pt x="3153" y="441"/>
                    <a:pt x="3161" y="427"/>
                    <a:pt x="3166" y="411"/>
                  </a:cubicBezTo>
                  <a:cubicBezTo>
                    <a:pt x="3224" y="315"/>
                    <a:pt x="3201" y="286"/>
                    <a:pt x="3153" y="286"/>
                  </a:cubicBezTo>
                  <a:cubicBezTo>
                    <a:pt x="3126" y="286"/>
                    <a:pt x="3092" y="295"/>
                    <a:pt x="3060" y="306"/>
                  </a:cubicBezTo>
                  <a:cubicBezTo>
                    <a:pt x="2326" y="321"/>
                    <a:pt x="1606" y="321"/>
                    <a:pt x="871" y="336"/>
                  </a:cubicBezTo>
                  <a:cubicBezTo>
                    <a:pt x="451" y="351"/>
                    <a:pt x="256" y="756"/>
                    <a:pt x="451" y="1161"/>
                  </a:cubicBezTo>
                  <a:cubicBezTo>
                    <a:pt x="556" y="1371"/>
                    <a:pt x="691" y="1505"/>
                    <a:pt x="841" y="1641"/>
                  </a:cubicBezTo>
                  <a:cubicBezTo>
                    <a:pt x="946" y="1731"/>
                    <a:pt x="1051" y="1791"/>
                    <a:pt x="1111" y="1941"/>
                  </a:cubicBezTo>
                  <a:cubicBezTo>
                    <a:pt x="931" y="2075"/>
                    <a:pt x="751" y="2195"/>
                    <a:pt x="556" y="2315"/>
                  </a:cubicBezTo>
                  <a:cubicBezTo>
                    <a:pt x="181" y="2571"/>
                    <a:pt x="31" y="3051"/>
                    <a:pt x="196" y="3485"/>
                  </a:cubicBezTo>
                  <a:cubicBezTo>
                    <a:pt x="226" y="3575"/>
                    <a:pt x="286" y="3651"/>
                    <a:pt x="331" y="3725"/>
                  </a:cubicBezTo>
                  <a:cubicBezTo>
                    <a:pt x="511" y="3950"/>
                    <a:pt x="691" y="4145"/>
                    <a:pt x="886" y="4340"/>
                  </a:cubicBezTo>
                  <a:cubicBezTo>
                    <a:pt x="991" y="4460"/>
                    <a:pt x="976" y="4580"/>
                    <a:pt x="826" y="4610"/>
                  </a:cubicBezTo>
                  <a:cubicBezTo>
                    <a:pt x="631" y="4670"/>
                    <a:pt x="511" y="4820"/>
                    <a:pt x="391" y="4970"/>
                  </a:cubicBezTo>
                  <a:cubicBezTo>
                    <a:pt x="61" y="5345"/>
                    <a:pt x="77" y="5465"/>
                    <a:pt x="346" y="5945"/>
                  </a:cubicBezTo>
                  <a:cubicBezTo>
                    <a:pt x="376" y="6004"/>
                    <a:pt x="421" y="6034"/>
                    <a:pt x="466" y="6094"/>
                  </a:cubicBezTo>
                  <a:cubicBezTo>
                    <a:pt x="721" y="6380"/>
                    <a:pt x="961" y="6680"/>
                    <a:pt x="1216" y="6980"/>
                  </a:cubicBezTo>
                  <a:cubicBezTo>
                    <a:pt x="1066" y="7040"/>
                    <a:pt x="901" y="7114"/>
                    <a:pt x="721" y="7174"/>
                  </a:cubicBezTo>
                  <a:cubicBezTo>
                    <a:pt x="376" y="7280"/>
                    <a:pt x="226" y="7610"/>
                    <a:pt x="77" y="7924"/>
                  </a:cubicBezTo>
                  <a:cubicBezTo>
                    <a:pt x="1" y="8090"/>
                    <a:pt x="1" y="8314"/>
                    <a:pt x="106" y="8480"/>
                  </a:cubicBezTo>
                  <a:cubicBezTo>
                    <a:pt x="271" y="8750"/>
                    <a:pt x="436" y="9020"/>
                    <a:pt x="706" y="9184"/>
                  </a:cubicBezTo>
                  <a:cubicBezTo>
                    <a:pt x="946" y="9334"/>
                    <a:pt x="1156" y="9544"/>
                    <a:pt x="1381" y="9739"/>
                  </a:cubicBezTo>
                  <a:cubicBezTo>
                    <a:pt x="1321" y="9784"/>
                    <a:pt x="1306" y="9799"/>
                    <a:pt x="1291" y="9814"/>
                  </a:cubicBezTo>
                  <a:cubicBezTo>
                    <a:pt x="886" y="10024"/>
                    <a:pt x="571" y="10339"/>
                    <a:pt x="346" y="10774"/>
                  </a:cubicBezTo>
                  <a:cubicBezTo>
                    <a:pt x="286" y="10879"/>
                    <a:pt x="271" y="10954"/>
                    <a:pt x="316" y="11074"/>
                  </a:cubicBezTo>
                  <a:cubicBezTo>
                    <a:pt x="436" y="11493"/>
                    <a:pt x="721" y="11673"/>
                    <a:pt x="1081" y="11749"/>
                  </a:cubicBezTo>
                  <a:cubicBezTo>
                    <a:pt x="1198" y="11774"/>
                    <a:pt x="1310" y="11789"/>
                    <a:pt x="1416" y="11789"/>
                  </a:cubicBezTo>
                  <a:cubicBezTo>
                    <a:pt x="1744" y="11789"/>
                    <a:pt x="2016" y="11647"/>
                    <a:pt x="2220" y="11239"/>
                  </a:cubicBezTo>
                  <a:cubicBezTo>
                    <a:pt x="2356" y="10969"/>
                    <a:pt x="2580" y="10774"/>
                    <a:pt x="2866" y="10714"/>
                  </a:cubicBezTo>
                  <a:cubicBezTo>
                    <a:pt x="2904" y="10704"/>
                    <a:pt x="2938" y="10700"/>
                    <a:pt x="2969" y="10700"/>
                  </a:cubicBezTo>
                  <a:cubicBezTo>
                    <a:pt x="3134" y="10700"/>
                    <a:pt x="3196" y="10832"/>
                    <a:pt x="3120" y="11059"/>
                  </a:cubicBezTo>
                  <a:cubicBezTo>
                    <a:pt x="3076" y="11193"/>
                    <a:pt x="2986" y="11313"/>
                    <a:pt x="2910" y="11449"/>
                  </a:cubicBezTo>
                  <a:cubicBezTo>
                    <a:pt x="2850" y="11553"/>
                    <a:pt x="2730" y="11659"/>
                    <a:pt x="2836" y="11809"/>
                  </a:cubicBezTo>
                  <a:cubicBezTo>
                    <a:pt x="2910" y="11809"/>
                    <a:pt x="2986" y="11823"/>
                    <a:pt x="3060" y="11823"/>
                  </a:cubicBezTo>
                  <a:lnTo>
                    <a:pt x="25226" y="11823"/>
                  </a:lnTo>
                  <a:cubicBezTo>
                    <a:pt x="25395" y="11748"/>
                    <a:pt x="25564" y="11568"/>
                    <a:pt x="25729" y="11568"/>
                  </a:cubicBezTo>
                  <a:cubicBezTo>
                    <a:pt x="25828" y="11568"/>
                    <a:pt x="25926" y="11632"/>
                    <a:pt x="26021" y="11823"/>
                  </a:cubicBezTo>
                  <a:lnTo>
                    <a:pt x="30521" y="11823"/>
                  </a:lnTo>
                  <a:cubicBezTo>
                    <a:pt x="30768" y="11650"/>
                    <a:pt x="31019" y="11589"/>
                    <a:pt x="31271" y="11589"/>
                  </a:cubicBezTo>
                  <a:cubicBezTo>
                    <a:pt x="31628" y="11589"/>
                    <a:pt x="31989" y="11712"/>
                    <a:pt x="32350" y="11809"/>
                  </a:cubicBezTo>
                  <a:lnTo>
                    <a:pt x="33370" y="11809"/>
                  </a:lnTo>
                  <a:cubicBezTo>
                    <a:pt x="33384" y="11749"/>
                    <a:pt x="33384" y="11689"/>
                    <a:pt x="33340" y="11659"/>
                  </a:cubicBezTo>
                  <a:cubicBezTo>
                    <a:pt x="32875" y="11269"/>
                    <a:pt x="32455" y="10789"/>
                    <a:pt x="31810" y="10789"/>
                  </a:cubicBezTo>
                  <a:cubicBezTo>
                    <a:pt x="31761" y="10787"/>
                    <a:pt x="31711" y="10786"/>
                    <a:pt x="31661" y="10786"/>
                  </a:cubicBezTo>
                  <a:cubicBezTo>
                    <a:pt x="31497" y="10786"/>
                    <a:pt x="31331" y="10795"/>
                    <a:pt x="31164" y="10795"/>
                  </a:cubicBezTo>
                  <a:cubicBezTo>
                    <a:pt x="30980" y="10795"/>
                    <a:pt x="30795" y="10785"/>
                    <a:pt x="30611" y="10744"/>
                  </a:cubicBezTo>
                  <a:cubicBezTo>
                    <a:pt x="30431" y="10699"/>
                    <a:pt x="30251" y="10714"/>
                    <a:pt x="30071" y="10639"/>
                  </a:cubicBezTo>
                  <a:cubicBezTo>
                    <a:pt x="29921" y="10579"/>
                    <a:pt x="29651" y="10594"/>
                    <a:pt x="29665" y="10384"/>
                  </a:cubicBezTo>
                  <a:cubicBezTo>
                    <a:pt x="29685" y="10211"/>
                    <a:pt x="29816" y="10176"/>
                    <a:pt x="29958" y="10176"/>
                  </a:cubicBezTo>
                  <a:cubicBezTo>
                    <a:pt x="30026" y="10176"/>
                    <a:pt x="30097" y="10184"/>
                    <a:pt x="30161" y="10189"/>
                  </a:cubicBezTo>
                  <a:cubicBezTo>
                    <a:pt x="30565" y="10189"/>
                    <a:pt x="30940" y="10369"/>
                    <a:pt x="31315" y="10474"/>
                  </a:cubicBezTo>
                  <a:cubicBezTo>
                    <a:pt x="31405" y="10489"/>
                    <a:pt x="31480" y="10504"/>
                    <a:pt x="31570" y="10534"/>
                  </a:cubicBezTo>
                  <a:cubicBezTo>
                    <a:pt x="31600" y="10534"/>
                    <a:pt x="31630" y="10549"/>
                    <a:pt x="31660" y="10564"/>
                  </a:cubicBezTo>
                  <a:cubicBezTo>
                    <a:pt x="31727" y="10574"/>
                    <a:pt x="31795" y="10614"/>
                    <a:pt x="31866" y="10614"/>
                  </a:cubicBezTo>
                  <a:cubicBezTo>
                    <a:pt x="31906" y="10614"/>
                    <a:pt x="31947" y="10601"/>
                    <a:pt x="31990" y="10564"/>
                  </a:cubicBezTo>
                  <a:cubicBezTo>
                    <a:pt x="31990" y="10549"/>
                    <a:pt x="31990" y="10519"/>
                    <a:pt x="32005" y="10504"/>
                  </a:cubicBezTo>
                  <a:cubicBezTo>
                    <a:pt x="31990" y="10474"/>
                    <a:pt x="31990" y="10429"/>
                    <a:pt x="31960" y="10399"/>
                  </a:cubicBezTo>
                  <a:cubicBezTo>
                    <a:pt x="31945" y="10369"/>
                    <a:pt x="31915" y="10354"/>
                    <a:pt x="31900" y="10324"/>
                  </a:cubicBezTo>
                  <a:cubicBezTo>
                    <a:pt x="31840" y="10279"/>
                    <a:pt x="31795" y="10219"/>
                    <a:pt x="31750" y="10159"/>
                  </a:cubicBezTo>
                  <a:cubicBezTo>
                    <a:pt x="31300" y="9765"/>
                    <a:pt x="30849" y="9344"/>
                    <a:pt x="30236" y="9344"/>
                  </a:cubicBezTo>
                  <a:cubicBezTo>
                    <a:pt x="30196" y="9344"/>
                    <a:pt x="30156" y="9346"/>
                    <a:pt x="30115" y="9349"/>
                  </a:cubicBezTo>
                  <a:cubicBezTo>
                    <a:pt x="30105" y="9351"/>
                    <a:pt x="30094" y="9351"/>
                    <a:pt x="30084" y="9351"/>
                  </a:cubicBezTo>
                  <a:cubicBezTo>
                    <a:pt x="29972" y="9351"/>
                    <a:pt x="29849" y="9286"/>
                    <a:pt x="29725" y="9244"/>
                  </a:cubicBezTo>
                  <a:cubicBezTo>
                    <a:pt x="29455" y="9169"/>
                    <a:pt x="29201" y="9064"/>
                    <a:pt x="28961" y="8900"/>
                  </a:cubicBezTo>
                  <a:cubicBezTo>
                    <a:pt x="28871" y="8824"/>
                    <a:pt x="28751" y="8764"/>
                    <a:pt x="28811" y="8614"/>
                  </a:cubicBezTo>
                  <a:cubicBezTo>
                    <a:pt x="28838" y="8560"/>
                    <a:pt x="28878" y="8542"/>
                    <a:pt x="28921" y="8542"/>
                  </a:cubicBezTo>
                  <a:cubicBezTo>
                    <a:pt x="28973" y="8542"/>
                    <a:pt x="29032" y="8568"/>
                    <a:pt x="29081" y="8584"/>
                  </a:cubicBezTo>
                  <a:cubicBezTo>
                    <a:pt x="29591" y="8764"/>
                    <a:pt x="30085" y="9004"/>
                    <a:pt x="30551" y="9289"/>
                  </a:cubicBezTo>
                  <a:cubicBezTo>
                    <a:pt x="30850" y="9409"/>
                    <a:pt x="31090" y="9634"/>
                    <a:pt x="31375" y="9784"/>
                  </a:cubicBezTo>
                  <a:cubicBezTo>
                    <a:pt x="31420" y="9814"/>
                    <a:pt x="31465" y="9829"/>
                    <a:pt x="31510" y="9844"/>
                  </a:cubicBezTo>
                  <a:cubicBezTo>
                    <a:pt x="31555" y="9859"/>
                    <a:pt x="31585" y="9859"/>
                    <a:pt x="31615" y="9859"/>
                  </a:cubicBezTo>
                  <a:cubicBezTo>
                    <a:pt x="31690" y="9844"/>
                    <a:pt x="31720" y="9784"/>
                    <a:pt x="31735" y="9694"/>
                  </a:cubicBezTo>
                  <a:cubicBezTo>
                    <a:pt x="31735" y="9664"/>
                    <a:pt x="31720" y="9634"/>
                    <a:pt x="31705" y="9589"/>
                  </a:cubicBezTo>
                  <a:lnTo>
                    <a:pt x="31660" y="9499"/>
                  </a:lnTo>
                  <a:cubicBezTo>
                    <a:pt x="31585" y="9364"/>
                    <a:pt x="31495" y="9259"/>
                    <a:pt x="31405" y="9154"/>
                  </a:cubicBezTo>
                  <a:cubicBezTo>
                    <a:pt x="31060" y="8750"/>
                    <a:pt x="30761" y="8284"/>
                    <a:pt x="30475" y="7820"/>
                  </a:cubicBezTo>
                  <a:cubicBezTo>
                    <a:pt x="30401" y="7714"/>
                    <a:pt x="30281" y="7564"/>
                    <a:pt x="30385" y="7460"/>
                  </a:cubicBezTo>
                  <a:cubicBezTo>
                    <a:pt x="30413" y="7431"/>
                    <a:pt x="30441" y="7420"/>
                    <a:pt x="30467" y="7420"/>
                  </a:cubicBezTo>
                  <a:cubicBezTo>
                    <a:pt x="30552" y="7420"/>
                    <a:pt x="30625" y="7541"/>
                    <a:pt x="30671" y="7610"/>
                  </a:cubicBezTo>
                  <a:cubicBezTo>
                    <a:pt x="30985" y="8044"/>
                    <a:pt x="31285" y="8480"/>
                    <a:pt x="31480" y="8990"/>
                  </a:cubicBezTo>
                  <a:cubicBezTo>
                    <a:pt x="31885" y="9874"/>
                    <a:pt x="32365" y="10684"/>
                    <a:pt x="33070" y="11283"/>
                  </a:cubicBezTo>
                  <a:cubicBezTo>
                    <a:pt x="33100" y="11299"/>
                    <a:pt x="33130" y="11329"/>
                    <a:pt x="33160" y="11343"/>
                  </a:cubicBezTo>
                  <a:cubicBezTo>
                    <a:pt x="33174" y="11359"/>
                    <a:pt x="33190" y="11359"/>
                    <a:pt x="33204" y="11373"/>
                  </a:cubicBezTo>
                  <a:lnTo>
                    <a:pt x="33294" y="11419"/>
                  </a:lnTo>
                  <a:cubicBezTo>
                    <a:pt x="33324" y="11419"/>
                    <a:pt x="33354" y="11419"/>
                    <a:pt x="33384" y="11389"/>
                  </a:cubicBezTo>
                  <a:cubicBezTo>
                    <a:pt x="33474" y="11149"/>
                    <a:pt x="33280" y="11014"/>
                    <a:pt x="33234" y="10819"/>
                  </a:cubicBezTo>
                  <a:cubicBezTo>
                    <a:pt x="33220" y="10774"/>
                    <a:pt x="33204" y="10744"/>
                    <a:pt x="33204" y="10714"/>
                  </a:cubicBezTo>
                  <a:cubicBezTo>
                    <a:pt x="33174" y="10654"/>
                    <a:pt x="33160" y="10609"/>
                    <a:pt x="33130" y="10549"/>
                  </a:cubicBezTo>
                  <a:cubicBezTo>
                    <a:pt x="32830" y="9904"/>
                    <a:pt x="32455" y="9304"/>
                    <a:pt x="32230" y="8614"/>
                  </a:cubicBezTo>
                  <a:cubicBezTo>
                    <a:pt x="32170" y="8420"/>
                    <a:pt x="31990" y="8104"/>
                    <a:pt x="32170" y="8014"/>
                  </a:cubicBezTo>
                  <a:cubicBezTo>
                    <a:pt x="32193" y="8004"/>
                    <a:pt x="32214" y="7999"/>
                    <a:pt x="32234" y="7999"/>
                  </a:cubicBezTo>
                  <a:cubicBezTo>
                    <a:pt x="32389" y="7999"/>
                    <a:pt x="32479" y="8278"/>
                    <a:pt x="32545" y="8464"/>
                  </a:cubicBezTo>
                  <a:cubicBezTo>
                    <a:pt x="32800" y="9094"/>
                    <a:pt x="33040" y="9739"/>
                    <a:pt x="33160" y="10414"/>
                  </a:cubicBezTo>
                  <a:cubicBezTo>
                    <a:pt x="33234" y="10834"/>
                    <a:pt x="33400" y="11209"/>
                    <a:pt x="33594" y="11569"/>
                  </a:cubicBezTo>
                  <a:cubicBezTo>
                    <a:pt x="33640" y="11673"/>
                    <a:pt x="33730" y="11749"/>
                    <a:pt x="33804" y="11823"/>
                  </a:cubicBezTo>
                  <a:cubicBezTo>
                    <a:pt x="34150" y="11793"/>
                    <a:pt x="34164" y="11779"/>
                    <a:pt x="34180" y="11419"/>
                  </a:cubicBezTo>
                  <a:cubicBezTo>
                    <a:pt x="34180" y="11253"/>
                    <a:pt x="34164" y="11089"/>
                    <a:pt x="34134" y="10924"/>
                  </a:cubicBezTo>
                  <a:cubicBezTo>
                    <a:pt x="34044" y="10564"/>
                    <a:pt x="33864" y="10279"/>
                    <a:pt x="33700" y="9964"/>
                  </a:cubicBezTo>
                  <a:cubicBezTo>
                    <a:pt x="33670" y="9889"/>
                    <a:pt x="33580" y="9799"/>
                    <a:pt x="33670" y="9709"/>
                  </a:cubicBezTo>
                  <a:cubicBezTo>
                    <a:pt x="33940" y="9469"/>
                    <a:pt x="33954" y="9050"/>
                    <a:pt x="34210" y="8794"/>
                  </a:cubicBezTo>
                  <a:cubicBezTo>
                    <a:pt x="34330" y="8660"/>
                    <a:pt x="34344" y="8480"/>
                    <a:pt x="34284" y="8284"/>
                  </a:cubicBezTo>
                  <a:cubicBezTo>
                    <a:pt x="34194" y="8014"/>
                    <a:pt x="34060" y="7774"/>
                    <a:pt x="33894" y="7550"/>
                  </a:cubicBezTo>
                  <a:cubicBezTo>
                    <a:pt x="33804" y="7414"/>
                    <a:pt x="33790" y="7324"/>
                    <a:pt x="33940" y="7204"/>
                  </a:cubicBezTo>
                  <a:cubicBezTo>
                    <a:pt x="34434" y="6800"/>
                    <a:pt x="34540" y="6230"/>
                    <a:pt x="34284" y="5615"/>
                  </a:cubicBezTo>
                  <a:cubicBezTo>
                    <a:pt x="34180" y="5390"/>
                    <a:pt x="34044" y="5210"/>
                    <a:pt x="33880" y="5030"/>
                  </a:cubicBezTo>
                  <a:cubicBezTo>
                    <a:pt x="33700" y="4805"/>
                    <a:pt x="33700" y="4760"/>
                    <a:pt x="33910" y="4595"/>
                  </a:cubicBezTo>
                  <a:cubicBezTo>
                    <a:pt x="34164" y="4400"/>
                    <a:pt x="34254" y="4145"/>
                    <a:pt x="34194" y="3815"/>
                  </a:cubicBezTo>
                  <a:cubicBezTo>
                    <a:pt x="34180" y="3711"/>
                    <a:pt x="34180" y="3591"/>
                    <a:pt x="34180" y="3485"/>
                  </a:cubicBezTo>
                  <a:cubicBezTo>
                    <a:pt x="34130" y="3421"/>
                    <a:pt x="34073" y="3404"/>
                    <a:pt x="34013" y="3404"/>
                  </a:cubicBezTo>
                  <a:cubicBezTo>
                    <a:pt x="33946" y="3404"/>
                    <a:pt x="33876" y="3425"/>
                    <a:pt x="33804" y="3425"/>
                  </a:cubicBezTo>
                  <a:cubicBezTo>
                    <a:pt x="33782" y="3430"/>
                    <a:pt x="33760" y="3433"/>
                    <a:pt x="33739" y="3433"/>
                  </a:cubicBezTo>
                  <a:cubicBezTo>
                    <a:pt x="33688" y="3433"/>
                    <a:pt x="33641" y="3414"/>
                    <a:pt x="33610" y="3351"/>
                  </a:cubicBezTo>
                  <a:cubicBezTo>
                    <a:pt x="33580" y="3261"/>
                    <a:pt x="33654" y="3201"/>
                    <a:pt x="33700" y="3155"/>
                  </a:cubicBezTo>
                  <a:cubicBezTo>
                    <a:pt x="33804" y="3051"/>
                    <a:pt x="33924" y="2975"/>
                    <a:pt x="33954" y="2811"/>
                  </a:cubicBezTo>
                  <a:cubicBezTo>
                    <a:pt x="33940" y="2781"/>
                    <a:pt x="33924" y="2751"/>
                    <a:pt x="33894" y="2721"/>
                  </a:cubicBezTo>
                  <a:cubicBezTo>
                    <a:pt x="33654" y="2405"/>
                    <a:pt x="33504" y="2045"/>
                    <a:pt x="33834" y="1731"/>
                  </a:cubicBezTo>
                  <a:cubicBezTo>
                    <a:pt x="34180" y="1385"/>
                    <a:pt x="34180" y="995"/>
                    <a:pt x="34104" y="561"/>
                  </a:cubicBezTo>
                  <a:cubicBezTo>
                    <a:pt x="33761" y="217"/>
                    <a:pt x="33392" y="0"/>
                    <a:pt x="32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7"/>
            <p:cNvSpPr/>
            <p:nvPr/>
          </p:nvSpPr>
          <p:spPr>
            <a:xfrm rot="1242578">
              <a:off x="-537219" y="4314818"/>
              <a:ext cx="179889" cy="124784"/>
            </a:xfrm>
            <a:custGeom>
              <a:avLst/>
              <a:gdLst/>
              <a:ahLst/>
              <a:cxnLst/>
              <a:rect l="l" t="t" r="r" b="b"/>
              <a:pathLst>
                <a:path w="4110" h="2851" extrusionOk="0">
                  <a:moveTo>
                    <a:pt x="1845" y="1"/>
                  </a:moveTo>
                  <a:cubicBezTo>
                    <a:pt x="1755" y="61"/>
                    <a:pt x="1725" y="151"/>
                    <a:pt x="1695" y="256"/>
                  </a:cubicBezTo>
                  <a:cubicBezTo>
                    <a:pt x="1770" y="376"/>
                    <a:pt x="1845" y="481"/>
                    <a:pt x="1920" y="586"/>
                  </a:cubicBezTo>
                  <a:cubicBezTo>
                    <a:pt x="1935" y="616"/>
                    <a:pt x="1965" y="646"/>
                    <a:pt x="1980" y="676"/>
                  </a:cubicBezTo>
                  <a:cubicBezTo>
                    <a:pt x="2055" y="766"/>
                    <a:pt x="2025" y="916"/>
                    <a:pt x="2130" y="991"/>
                  </a:cubicBezTo>
                  <a:cubicBezTo>
                    <a:pt x="2160" y="1021"/>
                    <a:pt x="2175" y="1051"/>
                    <a:pt x="2205" y="1081"/>
                  </a:cubicBezTo>
                  <a:lnTo>
                    <a:pt x="2160" y="1036"/>
                  </a:lnTo>
                  <a:cubicBezTo>
                    <a:pt x="2145" y="1036"/>
                    <a:pt x="2145" y="1021"/>
                    <a:pt x="2130" y="1006"/>
                  </a:cubicBezTo>
                  <a:lnTo>
                    <a:pt x="2070" y="946"/>
                  </a:lnTo>
                  <a:cubicBezTo>
                    <a:pt x="2010" y="871"/>
                    <a:pt x="1905" y="916"/>
                    <a:pt x="1845" y="841"/>
                  </a:cubicBezTo>
                  <a:lnTo>
                    <a:pt x="1770" y="766"/>
                  </a:lnTo>
                  <a:cubicBezTo>
                    <a:pt x="1455" y="616"/>
                    <a:pt x="1215" y="331"/>
                    <a:pt x="886" y="256"/>
                  </a:cubicBezTo>
                  <a:cubicBezTo>
                    <a:pt x="811" y="301"/>
                    <a:pt x="732" y="316"/>
                    <a:pt x="651" y="316"/>
                  </a:cubicBezTo>
                  <a:cubicBezTo>
                    <a:pt x="570" y="316"/>
                    <a:pt x="488" y="301"/>
                    <a:pt x="406" y="286"/>
                  </a:cubicBezTo>
                  <a:cubicBezTo>
                    <a:pt x="338" y="271"/>
                    <a:pt x="266" y="249"/>
                    <a:pt x="197" y="249"/>
                  </a:cubicBezTo>
                  <a:cubicBezTo>
                    <a:pt x="128" y="249"/>
                    <a:pt x="60" y="271"/>
                    <a:pt x="0" y="346"/>
                  </a:cubicBezTo>
                  <a:cubicBezTo>
                    <a:pt x="226" y="481"/>
                    <a:pt x="450" y="511"/>
                    <a:pt x="690" y="511"/>
                  </a:cubicBezTo>
                  <a:cubicBezTo>
                    <a:pt x="728" y="511"/>
                    <a:pt x="766" y="510"/>
                    <a:pt x="803" y="510"/>
                  </a:cubicBezTo>
                  <a:cubicBezTo>
                    <a:pt x="899" y="510"/>
                    <a:pt x="993" y="517"/>
                    <a:pt x="1080" y="571"/>
                  </a:cubicBezTo>
                  <a:cubicBezTo>
                    <a:pt x="1425" y="811"/>
                    <a:pt x="1770" y="1021"/>
                    <a:pt x="2070" y="1336"/>
                  </a:cubicBezTo>
                  <a:cubicBezTo>
                    <a:pt x="2100" y="1396"/>
                    <a:pt x="2175" y="1381"/>
                    <a:pt x="2205" y="1426"/>
                  </a:cubicBezTo>
                  <a:lnTo>
                    <a:pt x="2280" y="1501"/>
                  </a:lnTo>
                  <a:lnTo>
                    <a:pt x="2295" y="1501"/>
                  </a:lnTo>
                  <a:cubicBezTo>
                    <a:pt x="2220" y="1591"/>
                    <a:pt x="2550" y="1606"/>
                    <a:pt x="2310" y="1726"/>
                  </a:cubicBezTo>
                  <a:cubicBezTo>
                    <a:pt x="2160" y="1726"/>
                    <a:pt x="1995" y="1711"/>
                    <a:pt x="1845" y="1711"/>
                  </a:cubicBezTo>
                  <a:cubicBezTo>
                    <a:pt x="1709" y="1711"/>
                    <a:pt x="1572" y="1698"/>
                    <a:pt x="1437" y="1698"/>
                  </a:cubicBezTo>
                  <a:cubicBezTo>
                    <a:pt x="1247" y="1698"/>
                    <a:pt x="1061" y="1723"/>
                    <a:pt x="886" y="1846"/>
                  </a:cubicBezTo>
                  <a:cubicBezTo>
                    <a:pt x="952" y="1912"/>
                    <a:pt x="1024" y="1925"/>
                    <a:pt x="1099" y="1925"/>
                  </a:cubicBezTo>
                  <a:cubicBezTo>
                    <a:pt x="1142" y="1925"/>
                    <a:pt x="1186" y="1921"/>
                    <a:pt x="1230" y="1921"/>
                  </a:cubicBezTo>
                  <a:lnTo>
                    <a:pt x="2205" y="1921"/>
                  </a:lnTo>
                  <a:cubicBezTo>
                    <a:pt x="2310" y="1936"/>
                    <a:pt x="2400" y="1921"/>
                    <a:pt x="2490" y="1966"/>
                  </a:cubicBezTo>
                  <a:cubicBezTo>
                    <a:pt x="2910" y="2236"/>
                    <a:pt x="3329" y="2476"/>
                    <a:pt x="3675" y="2836"/>
                  </a:cubicBezTo>
                  <a:cubicBezTo>
                    <a:pt x="3825" y="2836"/>
                    <a:pt x="3975" y="2836"/>
                    <a:pt x="4109" y="2850"/>
                  </a:cubicBezTo>
                  <a:cubicBezTo>
                    <a:pt x="4079" y="2760"/>
                    <a:pt x="4049" y="2656"/>
                    <a:pt x="3975" y="2596"/>
                  </a:cubicBezTo>
                  <a:cubicBezTo>
                    <a:pt x="3839" y="2550"/>
                    <a:pt x="3735" y="2476"/>
                    <a:pt x="3599" y="2430"/>
                  </a:cubicBezTo>
                  <a:cubicBezTo>
                    <a:pt x="3585" y="2400"/>
                    <a:pt x="3555" y="2370"/>
                    <a:pt x="3525" y="2340"/>
                  </a:cubicBezTo>
                  <a:cubicBezTo>
                    <a:pt x="3509" y="2310"/>
                    <a:pt x="3479" y="2296"/>
                    <a:pt x="3449" y="2266"/>
                  </a:cubicBezTo>
                  <a:cubicBezTo>
                    <a:pt x="3269" y="2041"/>
                    <a:pt x="3015" y="1891"/>
                    <a:pt x="2835" y="1621"/>
                  </a:cubicBezTo>
                  <a:cubicBezTo>
                    <a:pt x="2490" y="1096"/>
                    <a:pt x="2115" y="586"/>
                    <a:pt x="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7"/>
            <p:cNvSpPr/>
            <p:nvPr/>
          </p:nvSpPr>
          <p:spPr>
            <a:xfrm rot="1242578">
              <a:off x="-1718356" y="3924924"/>
              <a:ext cx="99486" cy="54886"/>
            </a:xfrm>
            <a:custGeom>
              <a:avLst/>
              <a:gdLst/>
              <a:ahLst/>
              <a:cxnLst/>
              <a:rect l="l" t="t" r="r" b="b"/>
              <a:pathLst>
                <a:path w="2273" h="1254" extrusionOk="0">
                  <a:moveTo>
                    <a:pt x="1892" y="1"/>
                  </a:moveTo>
                  <a:cubicBezTo>
                    <a:pt x="1872" y="1"/>
                    <a:pt x="1852" y="2"/>
                    <a:pt x="1830" y="4"/>
                  </a:cubicBezTo>
                  <a:cubicBezTo>
                    <a:pt x="1740" y="19"/>
                    <a:pt x="1650" y="64"/>
                    <a:pt x="1560" y="109"/>
                  </a:cubicBezTo>
                  <a:cubicBezTo>
                    <a:pt x="1336" y="229"/>
                    <a:pt x="1126" y="424"/>
                    <a:pt x="1021" y="663"/>
                  </a:cubicBezTo>
                  <a:cubicBezTo>
                    <a:pt x="850" y="1052"/>
                    <a:pt x="612" y="1196"/>
                    <a:pt x="304" y="1196"/>
                  </a:cubicBezTo>
                  <a:cubicBezTo>
                    <a:pt x="232" y="1196"/>
                    <a:pt x="156" y="1188"/>
                    <a:pt x="76" y="1173"/>
                  </a:cubicBezTo>
                  <a:cubicBezTo>
                    <a:pt x="46" y="1173"/>
                    <a:pt x="31" y="1189"/>
                    <a:pt x="1" y="1189"/>
                  </a:cubicBezTo>
                  <a:cubicBezTo>
                    <a:pt x="55" y="1243"/>
                    <a:pt x="119" y="1254"/>
                    <a:pt x="185" y="1254"/>
                  </a:cubicBezTo>
                  <a:cubicBezTo>
                    <a:pt x="229" y="1254"/>
                    <a:pt x="274" y="1249"/>
                    <a:pt x="316" y="1249"/>
                  </a:cubicBezTo>
                  <a:lnTo>
                    <a:pt x="1756" y="1249"/>
                  </a:lnTo>
                  <a:cubicBezTo>
                    <a:pt x="1756" y="1129"/>
                    <a:pt x="1846" y="1053"/>
                    <a:pt x="1890" y="963"/>
                  </a:cubicBezTo>
                  <a:cubicBezTo>
                    <a:pt x="1996" y="813"/>
                    <a:pt x="2100" y="649"/>
                    <a:pt x="2160" y="484"/>
                  </a:cubicBezTo>
                  <a:cubicBezTo>
                    <a:pt x="2272" y="190"/>
                    <a:pt x="2163" y="1"/>
                    <a:pt x="18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7"/>
            <p:cNvSpPr/>
            <p:nvPr/>
          </p:nvSpPr>
          <p:spPr>
            <a:xfrm rot="1242578">
              <a:off x="-1516000" y="3519686"/>
              <a:ext cx="68979" cy="145749"/>
            </a:xfrm>
            <a:custGeom>
              <a:avLst/>
              <a:gdLst/>
              <a:ahLst/>
              <a:cxnLst/>
              <a:rect l="l" t="t" r="r" b="b"/>
              <a:pathLst>
                <a:path w="1576" h="3330" extrusionOk="0">
                  <a:moveTo>
                    <a:pt x="1110" y="0"/>
                  </a:moveTo>
                  <a:cubicBezTo>
                    <a:pt x="946" y="480"/>
                    <a:pt x="690" y="870"/>
                    <a:pt x="316" y="1154"/>
                  </a:cubicBezTo>
                  <a:cubicBezTo>
                    <a:pt x="316" y="1230"/>
                    <a:pt x="346" y="1290"/>
                    <a:pt x="376" y="1350"/>
                  </a:cubicBezTo>
                  <a:cubicBezTo>
                    <a:pt x="390" y="1634"/>
                    <a:pt x="286" y="1890"/>
                    <a:pt x="240" y="2160"/>
                  </a:cubicBezTo>
                  <a:cubicBezTo>
                    <a:pt x="180" y="2234"/>
                    <a:pt x="240" y="2340"/>
                    <a:pt x="166" y="2414"/>
                  </a:cubicBezTo>
                  <a:cubicBezTo>
                    <a:pt x="196" y="2594"/>
                    <a:pt x="76" y="2744"/>
                    <a:pt x="106" y="2910"/>
                  </a:cubicBezTo>
                  <a:cubicBezTo>
                    <a:pt x="210" y="3030"/>
                    <a:pt x="0" y="3270"/>
                    <a:pt x="240" y="3330"/>
                  </a:cubicBezTo>
                  <a:cubicBezTo>
                    <a:pt x="226" y="2610"/>
                    <a:pt x="466" y="1980"/>
                    <a:pt x="766" y="1364"/>
                  </a:cubicBezTo>
                  <a:cubicBezTo>
                    <a:pt x="840" y="1694"/>
                    <a:pt x="900" y="2010"/>
                    <a:pt x="826" y="2324"/>
                  </a:cubicBezTo>
                  <a:cubicBezTo>
                    <a:pt x="838" y="2326"/>
                    <a:pt x="850" y="2327"/>
                    <a:pt x="860" y="2327"/>
                  </a:cubicBezTo>
                  <a:cubicBezTo>
                    <a:pt x="1042" y="2327"/>
                    <a:pt x="980" y="2094"/>
                    <a:pt x="1050" y="1994"/>
                  </a:cubicBezTo>
                  <a:cubicBezTo>
                    <a:pt x="1066" y="1710"/>
                    <a:pt x="1006" y="1440"/>
                    <a:pt x="946" y="1184"/>
                  </a:cubicBezTo>
                  <a:cubicBezTo>
                    <a:pt x="856" y="840"/>
                    <a:pt x="990" y="600"/>
                    <a:pt x="1170" y="330"/>
                  </a:cubicBezTo>
                  <a:cubicBezTo>
                    <a:pt x="1290" y="600"/>
                    <a:pt x="1350" y="840"/>
                    <a:pt x="1350" y="1110"/>
                  </a:cubicBezTo>
                  <a:cubicBezTo>
                    <a:pt x="1350" y="1244"/>
                    <a:pt x="1320" y="1380"/>
                    <a:pt x="1410" y="1500"/>
                  </a:cubicBezTo>
                  <a:cubicBezTo>
                    <a:pt x="1546" y="1364"/>
                    <a:pt x="1530" y="1170"/>
                    <a:pt x="1576" y="990"/>
                  </a:cubicBezTo>
                  <a:cubicBezTo>
                    <a:pt x="1456" y="660"/>
                    <a:pt x="1350" y="33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7"/>
            <p:cNvSpPr/>
            <p:nvPr/>
          </p:nvSpPr>
          <p:spPr>
            <a:xfrm rot="1242578">
              <a:off x="-1539494" y="3505926"/>
              <a:ext cx="78827" cy="61714"/>
            </a:xfrm>
            <a:custGeom>
              <a:avLst/>
              <a:gdLst/>
              <a:ahLst/>
              <a:cxnLst/>
              <a:rect l="l" t="t" r="r" b="b"/>
              <a:pathLst>
                <a:path w="1801" h="1410" extrusionOk="0">
                  <a:moveTo>
                    <a:pt x="1611" y="0"/>
                  </a:moveTo>
                  <a:cubicBezTo>
                    <a:pt x="1575" y="0"/>
                    <a:pt x="1539" y="18"/>
                    <a:pt x="1500" y="67"/>
                  </a:cubicBezTo>
                  <a:cubicBezTo>
                    <a:pt x="1505" y="80"/>
                    <a:pt x="1508" y="84"/>
                    <a:pt x="1511" y="84"/>
                  </a:cubicBezTo>
                  <a:cubicBezTo>
                    <a:pt x="1515" y="84"/>
                    <a:pt x="1518" y="73"/>
                    <a:pt x="1523" y="73"/>
                  </a:cubicBezTo>
                  <a:cubicBezTo>
                    <a:pt x="1525" y="73"/>
                    <a:pt x="1527" y="76"/>
                    <a:pt x="1530" y="82"/>
                  </a:cubicBezTo>
                  <a:cubicBezTo>
                    <a:pt x="1636" y="187"/>
                    <a:pt x="1516" y="187"/>
                    <a:pt x="1486" y="187"/>
                  </a:cubicBezTo>
                  <a:cubicBezTo>
                    <a:pt x="1156" y="232"/>
                    <a:pt x="856" y="412"/>
                    <a:pt x="556" y="577"/>
                  </a:cubicBezTo>
                  <a:cubicBezTo>
                    <a:pt x="481" y="636"/>
                    <a:pt x="391" y="682"/>
                    <a:pt x="331" y="742"/>
                  </a:cubicBezTo>
                  <a:cubicBezTo>
                    <a:pt x="241" y="832"/>
                    <a:pt x="136" y="922"/>
                    <a:pt x="61" y="1026"/>
                  </a:cubicBezTo>
                  <a:cubicBezTo>
                    <a:pt x="1" y="1116"/>
                    <a:pt x="1" y="1236"/>
                    <a:pt x="61" y="1342"/>
                  </a:cubicBezTo>
                  <a:cubicBezTo>
                    <a:pt x="86" y="1393"/>
                    <a:pt x="131" y="1410"/>
                    <a:pt x="178" y="1410"/>
                  </a:cubicBezTo>
                  <a:cubicBezTo>
                    <a:pt x="215" y="1410"/>
                    <a:pt x="253" y="1399"/>
                    <a:pt x="286" y="1386"/>
                  </a:cubicBezTo>
                  <a:cubicBezTo>
                    <a:pt x="451" y="1326"/>
                    <a:pt x="600" y="1252"/>
                    <a:pt x="750" y="1146"/>
                  </a:cubicBezTo>
                  <a:cubicBezTo>
                    <a:pt x="1156" y="862"/>
                    <a:pt x="1410" y="397"/>
                    <a:pt x="1800" y="82"/>
                  </a:cubicBezTo>
                  <a:cubicBezTo>
                    <a:pt x="1734" y="53"/>
                    <a:pt x="1673" y="0"/>
                    <a:pt x="1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37"/>
            <p:cNvSpPr/>
            <p:nvPr/>
          </p:nvSpPr>
          <p:spPr>
            <a:xfrm rot="1242578">
              <a:off x="-710514" y="3811818"/>
              <a:ext cx="87362" cy="33220"/>
            </a:xfrm>
            <a:custGeom>
              <a:avLst/>
              <a:gdLst/>
              <a:ahLst/>
              <a:cxnLst/>
              <a:rect l="l" t="t" r="r" b="b"/>
              <a:pathLst>
                <a:path w="1996" h="759" extrusionOk="0">
                  <a:moveTo>
                    <a:pt x="211" y="1"/>
                  </a:moveTo>
                  <a:cubicBezTo>
                    <a:pt x="136" y="1"/>
                    <a:pt x="61" y="1"/>
                    <a:pt x="1" y="76"/>
                  </a:cubicBezTo>
                  <a:cubicBezTo>
                    <a:pt x="181" y="76"/>
                    <a:pt x="376" y="76"/>
                    <a:pt x="556" y="91"/>
                  </a:cubicBezTo>
                  <a:cubicBezTo>
                    <a:pt x="856" y="91"/>
                    <a:pt x="856" y="91"/>
                    <a:pt x="886" y="436"/>
                  </a:cubicBezTo>
                  <a:cubicBezTo>
                    <a:pt x="886" y="571"/>
                    <a:pt x="901" y="706"/>
                    <a:pt x="1036" y="736"/>
                  </a:cubicBezTo>
                  <a:cubicBezTo>
                    <a:pt x="1078" y="750"/>
                    <a:pt x="1119" y="758"/>
                    <a:pt x="1158" y="758"/>
                  </a:cubicBezTo>
                  <a:cubicBezTo>
                    <a:pt x="1243" y="758"/>
                    <a:pt x="1319" y="719"/>
                    <a:pt x="1380" y="616"/>
                  </a:cubicBezTo>
                  <a:cubicBezTo>
                    <a:pt x="1426" y="526"/>
                    <a:pt x="1500" y="451"/>
                    <a:pt x="1516" y="361"/>
                  </a:cubicBezTo>
                  <a:cubicBezTo>
                    <a:pt x="1542" y="154"/>
                    <a:pt x="1635" y="70"/>
                    <a:pt x="1784" y="70"/>
                  </a:cubicBezTo>
                  <a:cubicBezTo>
                    <a:pt x="1808" y="70"/>
                    <a:pt x="1833" y="72"/>
                    <a:pt x="1860" y="76"/>
                  </a:cubicBezTo>
                  <a:cubicBezTo>
                    <a:pt x="1906" y="76"/>
                    <a:pt x="1950" y="31"/>
                    <a:pt x="1996" y="16"/>
                  </a:cubicBezTo>
                  <a:cubicBezTo>
                    <a:pt x="1396" y="1"/>
                    <a:pt x="796" y="1"/>
                    <a:pt x="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37"/>
            <p:cNvSpPr/>
            <p:nvPr/>
          </p:nvSpPr>
          <p:spPr>
            <a:xfrm rot="1242578">
              <a:off x="-519630" y="4416177"/>
              <a:ext cx="80140" cy="15013"/>
            </a:xfrm>
            <a:custGeom>
              <a:avLst/>
              <a:gdLst/>
              <a:ahLst/>
              <a:cxnLst/>
              <a:rect l="l" t="t" r="r" b="b"/>
              <a:pathLst>
                <a:path w="1831" h="343" extrusionOk="0">
                  <a:moveTo>
                    <a:pt x="728" y="1"/>
                  </a:moveTo>
                  <a:cubicBezTo>
                    <a:pt x="617" y="1"/>
                    <a:pt x="504" y="10"/>
                    <a:pt x="390" y="28"/>
                  </a:cubicBezTo>
                  <a:cubicBezTo>
                    <a:pt x="225" y="58"/>
                    <a:pt x="61" y="118"/>
                    <a:pt x="1" y="342"/>
                  </a:cubicBezTo>
                  <a:cubicBezTo>
                    <a:pt x="615" y="328"/>
                    <a:pt x="1215" y="328"/>
                    <a:pt x="1830" y="328"/>
                  </a:cubicBezTo>
                  <a:cubicBezTo>
                    <a:pt x="1800" y="282"/>
                    <a:pt x="1770" y="222"/>
                    <a:pt x="1740" y="208"/>
                  </a:cubicBezTo>
                  <a:cubicBezTo>
                    <a:pt x="1411" y="83"/>
                    <a:pt x="1074" y="1"/>
                    <a:pt x="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7"/>
            <p:cNvSpPr/>
            <p:nvPr/>
          </p:nvSpPr>
          <p:spPr>
            <a:xfrm rot="1242578">
              <a:off x="-268592" y="4097270"/>
              <a:ext cx="34183" cy="32783"/>
            </a:xfrm>
            <a:custGeom>
              <a:avLst/>
              <a:gdLst/>
              <a:ahLst/>
              <a:cxnLst/>
              <a:rect l="l" t="t" r="r" b="b"/>
              <a:pathLst>
                <a:path w="781" h="749" extrusionOk="0">
                  <a:moveTo>
                    <a:pt x="540" y="1"/>
                  </a:moveTo>
                  <a:cubicBezTo>
                    <a:pt x="406" y="135"/>
                    <a:pt x="226" y="211"/>
                    <a:pt x="120" y="375"/>
                  </a:cubicBezTo>
                  <a:cubicBezTo>
                    <a:pt x="0" y="541"/>
                    <a:pt x="30" y="645"/>
                    <a:pt x="196" y="721"/>
                  </a:cubicBezTo>
                  <a:cubicBezTo>
                    <a:pt x="245" y="737"/>
                    <a:pt x="290" y="749"/>
                    <a:pt x="335" y="749"/>
                  </a:cubicBezTo>
                  <a:cubicBezTo>
                    <a:pt x="372" y="749"/>
                    <a:pt x="410" y="741"/>
                    <a:pt x="450" y="721"/>
                  </a:cubicBezTo>
                  <a:cubicBezTo>
                    <a:pt x="556" y="675"/>
                    <a:pt x="660" y="675"/>
                    <a:pt x="766" y="675"/>
                  </a:cubicBezTo>
                  <a:cubicBezTo>
                    <a:pt x="780" y="421"/>
                    <a:pt x="630" y="225"/>
                    <a:pt x="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7"/>
            <p:cNvSpPr/>
            <p:nvPr/>
          </p:nvSpPr>
          <p:spPr>
            <a:xfrm rot="1242578">
              <a:off x="-242372" y="4004824"/>
              <a:ext cx="38122" cy="94540"/>
            </a:xfrm>
            <a:custGeom>
              <a:avLst/>
              <a:gdLst/>
              <a:ahLst/>
              <a:cxnLst/>
              <a:rect l="l" t="t" r="r" b="b"/>
              <a:pathLst>
                <a:path w="871" h="2160" extrusionOk="0">
                  <a:moveTo>
                    <a:pt x="630" y="0"/>
                  </a:moveTo>
                  <a:cubicBezTo>
                    <a:pt x="630" y="195"/>
                    <a:pt x="600" y="390"/>
                    <a:pt x="600" y="584"/>
                  </a:cubicBezTo>
                  <a:cubicBezTo>
                    <a:pt x="616" y="764"/>
                    <a:pt x="436" y="854"/>
                    <a:pt x="450" y="1020"/>
                  </a:cubicBezTo>
                  <a:cubicBezTo>
                    <a:pt x="406" y="1003"/>
                    <a:pt x="371" y="995"/>
                    <a:pt x="343" y="995"/>
                  </a:cubicBezTo>
                  <a:cubicBezTo>
                    <a:pt x="202" y="995"/>
                    <a:pt x="251" y="1192"/>
                    <a:pt x="226" y="1304"/>
                  </a:cubicBezTo>
                  <a:cubicBezTo>
                    <a:pt x="210" y="1350"/>
                    <a:pt x="196" y="1380"/>
                    <a:pt x="166" y="1410"/>
                  </a:cubicBezTo>
                  <a:cubicBezTo>
                    <a:pt x="0" y="1574"/>
                    <a:pt x="30" y="1724"/>
                    <a:pt x="180" y="1860"/>
                  </a:cubicBezTo>
                  <a:cubicBezTo>
                    <a:pt x="270" y="1964"/>
                    <a:pt x="346" y="2070"/>
                    <a:pt x="420" y="2160"/>
                  </a:cubicBezTo>
                  <a:cubicBezTo>
                    <a:pt x="420" y="2054"/>
                    <a:pt x="406" y="1950"/>
                    <a:pt x="316" y="1874"/>
                  </a:cubicBezTo>
                  <a:cubicBezTo>
                    <a:pt x="150" y="1724"/>
                    <a:pt x="210" y="1560"/>
                    <a:pt x="316" y="1410"/>
                  </a:cubicBezTo>
                  <a:lnTo>
                    <a:pt x="450" y="1274"/>
                  </a:lnTo>
                  <a:cubicBezTo>
                    <a:pt x="690" y="884"/>
                    <a:pt x="870" y="48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7"/>
            <p:cNvSpPr/>
            <p:nvPr/>
          </p:nvSpPr>
          <p:spPr>
            <a:xfrm rot="1242578">
              <a:off x="-734390" y="4323149"/>
              <a:ext cx="35496" cy="18295"/>
            </a:xfrm>
            <a:custGeom>
              <a:avLst/>
              <a:gdLst/>
              <a:ahLst/>
              <a:cxnLst/>
              <a:rect l="l" t="t" r="r" b="b"/>
              <a:pathLst>
                <a:path w="811" h="418" extrusionOk="0">
                  <a:moveTo>
                    <a:pt x="562" y="1"/>
                  </a:moveTo>
                  <a:cubicBezTo>
                    <a:pt x="486" y="1"/>
                    <a:pt x="387" y="62"/>
                    <a:pt x="241" y="177"/>
                  </a:cubicBezTo>
                  <a:cubicBezTo>
                    <a:pt x="151" y="237"/>
                    <a:pt x="47" y="283"/>
                    <a:pt x="1" y="417"/>
                  </a:cubicBezTo>
                  <a:lnTo>
                    <a:pt x="811" y="417"/>
                  </a:lnTo>
                  <a:cubicBezTo>
                    <a:pt x="731" y="132"/>
                    <a:pt x="672" y="1"/>
                    <a:pt x="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37"/>
            <p:cNvSpPr/>
            <p:nvPr/>
          </p:nvSpPr>
          <p:spPr>
            <a:xfrm rot="1242578">
              <a:off x="-1106777" y="3747064"/>
              <a:ext cx="164657" cy="54185"/>
            </a:xfrm>
            <a:custGeom>
              <a:avLst/>
              <a:gdLst/>
              <a:ahLst/>
              <a:cxnLst/>
              <a:rect l="l" t="t" r="r" b="b"/>
              <a:pathLst>
                <a:path w="3762" h="1238" extrusionOk="0">
                  <a:moveTo>
                    <a:pt x="1685" y="1"/>
                  </a:moveTo>
                  <a:cubicBezTo>
                    <a:pt x="1426" y="1"/>
                    <a:pt x="1162" y="33"/>
                    <a:pt x="896" y="100"/>
                  </a:cubicBezTo>
                  <a:cubicBezTo>
                    <a:pt x="689" y="204"/>
                    <a:pt x="482" y="319"/>
                    <a:pt x="255" y="319"/>
                  </a:cubicBezTo>
                  <a:cubicBezTo>
                    <a:pt x="219" y="319"/>
                    <a:pt x="183" y="316"/>
                    <a:pt x="146" y="310"/>
                  </a:cubicBezTo>
                  <a:cubicBezTo>
                    <a:pt x="128" y="307"/>
                    <a:pt x="110" y="304"/>
                    <a:pt x="93" y="304"/>
                  </a:cubicBezTo>
                  <a:cubicBezTo>
                    <a:pt x="40" y="304"/>
                    <a:pt x="0" y="329"/>
                    <a:pt x="12" y="430"/>
                  </a:cubicBezTo>
                  <a:cubicBezTo>
                    <a:pt x="36" y="429"/>
                    <a:pt x="60" y="428"/>
                    <a:pt x="84" y="428"/>
                  </a:cubicBezTo>
                  <a:cubicBezTo>
                    <a:pt x="300" y="428"/>
                    <a:pt x="514" y="485"/>
                    <a:pt x="716" y="566"/>
                  </a:cubicBezTo>
                  <a:cubicBezTo>
                    <a:pt x="1286" y="776"/>
                    <a:pt x="1842" y="1046"/>
                    <a:pt x="2442" y="1136"/>
                  </a:cubicBezTo>
                  <a:cubicBezTo>
                    <a:pt x="2665" y="1167"/>
                    <a:pt x="2890" y="1237"/>
                    <a:pt x="3119" y="1237"/>
                  </a:cubicBezTo>
                  <a:cubicBezTo>
                    <a:pt x="3212" y="1237"/>
                    <a:pt x="3306" y="1226"/>
                    <a:pt x="3401" y="1196"/>
                  </a:cubicBezTo>
                  <a:cubicBezTo>
                    <a:pt x="3551" y="1150"/>
                    <a:pt x="3701" y="1120"/>
                    <a:pt x="3731" y="926"/>
                  </a:cubicBezTo>
                  <a:cubicBezTo>
                    <a:pt x="3761" y="746"/>
                    <a:pt x="3626" y="670"/>
                    <a:pt x="3536" y="566"/>
                  </a:cubicBezTo>
                  <a:cubicBezTo>
                    <a:pt x="3506" y="536"/>
                    <a:pt x="3476" y="520"/>
                    <a:pt x="3431" y="490"/>
                  </a:cubicBezTo>
                  <a:cubicBezTo>
                    <a:pt x="2875" y="176"/>
                    <a:pt x="2290" y="1"/>
                    <a:pt x="16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37"/>
            <p:cNvSpPr/>
            <p:nvPr/>
          </p:nvSpPr>
          <p:spPr>
            <a:xfrm rot="1242578">
              <a:off x="-1134883" y="3837872"/>
              <a:ext cx="61757" cy="168553"/>
            </a:xfrm>
            <a:custGeom>
              <a:avLst/>
              <a:gdLst/>
              <a:ahLst/>
              <a:cxnLst/>
              <a:rect l="l" t="t" r="r" b="b"/>
              <a:pathLst>
                <a:path w="1411" h="3851" extrusionOk="0">
                  <a:moveTo>
                    <a:pt x="225" y="1"/>
                  </a:moveTo>
                  <a:cubicBezTo>
                    <a:pt x="1" y="31"/>
                    <a:pt x="181" y="271"/>
                    <a:pt x="75" y="346"/>
                  </a:cubicBezTo>
                  <a:cubicBezTo>
                    <a:pt x="75" y="646"/>
                    <a:pt x="45" y="946"/>
                    <a:pt x="105" y="1246"/>
                  </a:cubicBezTo>
                  <a:cubicBezTo>
                    <a:pt x="225" y="1756"/>
                    <a:pt x="331" y="2266"/>
                    <a:pt x="451" y="2776"/>
                  </a:cubicBezTo>
                  <a:cubicBezTo>
                    <a:pt x="525" y="3150"/>
                    <a:pt x="721" y="3450"/>
                    <a:pt x="931" y="3736"/>
                  </a:cubicBezTo>
                  <a:cubicBezTo>
                    <a:pt x="983" y="3815"/>
                    <a:pt x="1044" y="3850"/>
                    <a:pt x="1105" y="3850"/>
                  </a:cubicBezTo>
                  <a:cubicBezTo>
                    <a:pt x="1183" y="3850"/>
                    <a:pt x="1261" y="3791"/>
                    <a:pt x="1321" y="3690"/>
                  </a:cubicBezTo>
                  <a:cubicBezTo>
                    <a:pt x="1411" y="3510"/>
                    <a:pt x="1411" y="3316"/>
                    <a:pt x="1381" y="3120"/>
                  </a:cubicBezTo>
                  <a:cubicBezTo>
                    <a:pt x="1245" y="2070"/>
                    <a:pt x="825" y="1156"/>
                    <a:pt x="375" y="256"/>
                  </a:cubicBezTo>
                  <a:cubicBezTo>
                    <a:pt x="361" y="226"/>
                    <a:pt x="331" y="196"/>
                    <a:pt x="301" y="181"/>
                  </a:cubicBezTo>
                  <a:cubicBezTo>
                    <a:pt x="255" y="136"/>
                    <a:pt x="255" y="6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7"/>
            <p:cNvSpPr/>
            <p:nvPr/>
          </p:nvSpPr>
          <p:spPr>
            <a:xfrm rot="1242578">
              <a:off x="-1365714" y="3699508"/>
              <a:ext cx="85392" cy="130036"/>
            </a:xfrm>
            <a:custGeom>
              <a:avLst/>
              <a:gdLst/>
              <a:ahLst/>
              <a:cxnLst/>
              <a:rect l="l" t="t" r="r" b="b"/>
              <a:pathLst>
                <a:path w="1951" h="2971" extrusionOk="0">
                  <a:moveTo>
                    <a:pt x="1626" y="0"/>
                  </a:moveTo>
                  <a:cubicBezTo>
                    <a:pt x="1494" y="0"/>
                    <a:pt x="1377" y="85"/>
                    <a:pt x="1260" y="170"/>
                  </a:cubicBezTo>
                  <a:cubicBezTo>
                    <a:pt x="690" y="650"/>
                    <a:pt x="316" y="1280"/>
                    <a:pt x="121" y="2045"/>
                  </a:cubicBezTo>
                  <a:cubicBezTo>
                    <a:pt x="61" y="2330"/>
                    <a:pt x="1" y="2630"/>
                    <a:pt x="121" y="2930"/>
                  </a:cubicBezTo>
                  <a:cubicBezTo>
                    <a:pt x="158" y="2959"/>
                    <a:pt x="190" y="2971"/>
                    <a:pt x="218" y="2971"/>
                  </a:cubicBezTo>
                  <a:cubicBezTo>
                    <a:pt x="291" y="2971"/>
                    <a:pt x="337" y="2890"/>
                    <a:pt x="390" y="2825"/>
                  </a:cubicBezTo>
                  <a:cubicBezTo>
                    <a:pt x="526" y="2660"/>
                    <a:pt x="676" y="2525"/>
                    <a:pt x="810" y="2345"/>
                  </a:cubicBezTo>
                  <a:cubicBezTo>
                    <a:pt x="1260" y="1880"/>
                    <a:pt x="1576" y="1325"/>
                    <a:pt x="1830" y="710"/>
                  </a:cubicBezTo>
                  <a:cubicBezTo>
                    <a:pt x="1950" y="440"/>
                    <a:pt x="1920" y="140"/>
                    <a:pt x="1800" y="50"/>
                  </a:cubicBezTo>
                  <a:cubicBezTo>
                    <a:pt x="1739" y="15"/>
                    <a:pt x="1681" y="0"/>
                    <a:pt x="1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37"/>
            <p:cNvSpPr/>
            <p:nvPr/>
          </p:nvSpPr>
          <p:spPr>
            <a:xfrm rot="1242578">
              <a:off x="-1083399" y="3881705"/>
              <a:ext cx="93752" cy="129993"/>
            </a:xfrm>
            <a:custGeom>
              <a:avLst/>
              <a:gdLst/>
              <a:ahLst/>
              <a:cxnLst/>
              <a:rect l="l" t="t" r="r" b="b"/>
              <a:pathLst>
                <a:path w="2142" h="2970" extrusionOk="0">
                  <a:moveTo>
                    <a:pt x="136" y="1"/>
                  </a:moveTo>
                  <a:cubicBezTo>
                    <a:pt x="0" y="136"/>
                    <a:pt x="0" y="136"/>
                    <a:pt x="120" y="511"/>
                  </a:cubicBezTo>
                  <a:cubicBezTo>
                    <a:pt x="420" y="1231"/>
                    <a:pt x="780" y="1890"/>
                    <a:pt x="1200" y="2520"/>
                  </a:cubicBezTo>
                  <a:cubicBezTo>
                    <a:pt x="1335" y="2716"/>
                    <a:pt x="1530" y="2850"/>
                    <a:pt x="1740" y="2940"/>
                  </a:cubicBezTo>
                  <a:cubicBezTo>
                    <a:pt x="1795" y="2960"/>
                    <a:pt x="1846" y="2969"/>
                    <a:pt x="1891" y="2969"/>
                  </a:cubicBezTo>
                  <a:cubicBezTo>
                    <a:pt x="2053" y="2969"/>
                    <a:pt x="2142" y="2845"/>
                    <a:pt x="2130" y="2610"/>
                  </a:cubicBezTo>
                  <a:cubicBezTo>
                    <a:pt x="2115" y="2386"/>
                    <a:pt x="2085" y="2176"/>
                    <a:pt x="1965" y="1980"/>
                  </a:cubicBezTo>
                  <a:cubicBezTo>
                    <a:pt x="1500" y="1141"/>
                    <a:pt x="870" y="51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7"/>
            <p:cNvSpPr/>
            <p:nvPr/>
          </p:nvSpPr>
          <p:spPr>
            <a:xfrm rot="1242578">
              <a:off x="-1055100" y="3845479"/>
              <a:ext cx="132575" cy="74932"/>
            </a:xfrm>
            <a:custGeom>
              <a:avLst/>
              <a:gdLst/>
              <a:ahLst/>
              <a:cxnLst/>
              <a:rect l="l" t="t" r="r" b="b"/>
              <a:pathLst>
                <a:path w="3029" h="1712" extrusionOk="0">
                  <a:moveTo>
                    <a:pt x="151" y="0"/>
                  </a:moveTo>
                  <a:cubicBezTo>
                    <a:pt x="63" y="0"/>
                    <a:pt x="0" y="51"/>
                    <a:pt x="59" y="206"/>
                  </a:cubicBezTo>
                  <a:cubicBezTo>
                    <a:pt x="225" y="326"/>
                    <a:pt x="389" y="446"/>
                    <a:pt x="539" y="580"/>
                  </a:cubicBezTo>
                  <a:cubicBezTo>
                    <a:pt x="1004" y="985"/>
                    <a:pt x="1514" y="1270"/>
                    <a:pt x="2039" y="1540"/>
                  </a:cubicBezTo>
                  <a:cubicBezTo>
                    <a:pt x="2234" y="1645"/>
                    <a:pt x="2444" y="1705"/>
                    <a:pt x="2669" y="1705"/>
                  </a:cubicBezTo>
                  <a:cubicBezTo>
                    <a:pt x="2696" y="1709"/>
                    <a:pt x="2724" y="1712"/>
                    <a:pt x="2752" y="1712"/>
                  </a:cubicBezTo>
                  <a:cubicBezTo>
                    <a:pt x="2833" y="1712"/>
                    <a:pt x="2913" y="1689"/>
                    <a:pt x="2968" y="1600"/>
                  </a:cubicBezTo>
                  <a:cubicBezTo>
                    <a:pt x="3028" y="1450"/>
                    <a:pt x="2984" y="1330"/>
                    <a:pt x="2924" y="1210"/>
                  </a:cubicBezTo>
                  <a:cubicBezTo>
                    <a:pt x="2878" y="1150"/>
                    <a:pt x="2848" y="1090"/>
                    <a:pt x="2804" y="1045"/>
                  </a:cubicBezTo>
                  <a:cubicBezTo>
                    <a:pt x="2354" y="655"/>
                    <a:pt x="1874" y="326"/>
                    <a:pt x="1304" y="206"/>
                  </a:cubicBezTo>
                  <a:cubicBezTo>
                    <a:pt x="959" y="86"/>
                    <a:pt x="585" y="116"/>
                    <a:pt x="225" y="10"/>
                  </a:cubicBezTo>
                  <a:cubicBezTo>
                    <a:pt x="199" y="4"/>
                    <a:pt x="174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7"/>
            <p:cNvSpPr/>
            <p:nvPr/>
          </p:nvSpPr>
          <p:spPr>
            <a:xfrm rot="1242578">
              <a:off x="-1183407" y="3770426"/>
              <a:ext cx="54536" cy="146668"/>
            </a:xfrm>
            <a:custGeom>
              <a:avLst/>
              <a:gdLst/>
              <a:ahLst/>
              <a:cxnLst/>
              <a:rect l="l" t="t" r="r" b="b"/>
              <a:pathLst>
                <a:path w="1246" h="3351" extrusionOk="0">
                  <a:moveTo>
                    <a:pt x="171" y="0"/>
                  </a:moveTo>
                  <a:cubicBezTo>
                    <a:pt x="115" y="0"/>
                    <a:pt x="87" y="119"/>
                    <a:pt x="46" y="181"/>
                  </a:cubicBezTo>
                  <a:cubicBezTo>
                    <a:pt x="1" y="1035"/>
                    <a:pt x="226" y="1845"/>
                    <a:pt x="451" y="2640"/>
                  </a:cubicBezTo>
                  <a:cubicBezTo>
                    <a:pt x="511" y="2880"/>
                    <a:pt x="646" y="3090"/>
                    <a:pt x="810" y="3254"/>
                  </a:cubicBezTo>
                  <a:cubicBezTo>
                    <a:pt x="863" y="3317"/>
                    <a:pt x="922" y="3350"/>
                    <a:pt x="988" y="3350"/>
                  </a:cubicBezTo>
                  <a:cubicBezTo>
                    <a:pt x="1018" y="3350"/>
                    <a:pt x="1048" y="3344"/>
                    <a:pt x="1080" y="3330"/>
                  </a:cubicBezTo>
                  <a:cubicBezTo>
                    <a:pt x="1186" y="3284"/>
                    <a:pt x="1216" y="3180"/>
                    <a:pt x="1216" y="3074"/>
                  </a:cubicBezTo>
                  <a:cubicBezTo>
                    <a:pt x="1230" y="2910"/>
                    <a:pt x="1246" y="2730"/>
                    <a:pt x="1216" y="2580"/>
                  </a:cubicBezTo>
                  <a:cubicBezTo>
                    <a:pt x="1066" y="1665"/>
                    <a:pt x="796" y="825"/>
                    <a:pt x="271" y="91"/>
                  </a:cubicBezTo>
                  <a:cubicBezTo>
                    <a:pt x="229" y="25"/>
                    <a:pt x="197" y="0"/>
                    <a:pt x="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7"/>
            <p:cNvSpPr/>
            <p:nvPr/>
          </p:nvSpPr>
          <p:spPr>
            <a:xfrm rot="1242578">
              <a:off x="-883208" y="4029546"/>
              <a:ext cx="84605" cy="128636"/>
            </a:xfrm>
            <a:custGeom>
              <a:avLst/>
              <a:gdLst/>
              <a:ahLst/>
              <a:cxnLst/>
              <a:rect l="l" t="t" r="r" b="b"/>
              <a:pathLst>
                <a:path w="1933" h="2939" extrusionOk="0">
                  <a:moveTo>
                    <a:pt x="252" y="0"/>
                  </a:moveTo>
                  <a:cubicBezTo>
                    <a:pt x="213" y="0"/>
                    <a:pt x="173" y="12"/>
                    <a:pt x="135" y="40"/>
                  </a:cubicBezTo>
                  <a:cubicBezTo>
                    <a:pt x="15" y="130"/>
                    <a:pt x="1" y="296"/>
                    <a:pt x="31" y="446"/>
                  </a:cubicBezTo>
                  <a:cubicBezTo>
                    <a:pt x="105" y="866"/>
                    <a:pt x="225" y="1240"/>
                    <a:pt x="465" y="1586"/>
                  </a:cubicBezTo>
                  <a:cubicBezTo>
                    <a:pt x="765" y="2020"/>
                    <a:pt x="1140" y="2366"/>
                    <a:pt x="1545" y="2680"/>
                  </a:cubicBezTo>
                  <a:cubicBezTo>
                    <a:pt x="1650" y="2756"/>
                    <a:pt x="1740" y="2846"/>
                    <a:pt x="1845" y="2936"/>
                  </a:cubicBezTo>
                  <a:cubicBezTo>
                    <a:pt x="1854" y="2938"/>
                    <a:pt x="1863" y="2939"/>
                    <a:pt x="1871" y="2939"/>
                  </a:cubicBezTo>
                  <a:cubicBezTo>
                    <a:pt x="1913" y="2939"/>
                    <a:pt x="1932" y="2906"/>
                    <a:pt x="1920" y="2830"/>
                  </a:cubicBezTo>
                  <a:cubicBezTo>
                    <a:pt x="1920" y="2816"/>
                    <a:pt x="1920" y="2786"/>
                    <a:pt x="1905" y="2756"/>
                  </a:cubicBezTo>
                  <a:cubicBezTo>
                    <a:pt x="1890" y="2740"/>
                    <a:pt x="1860" y="2710"/>
                    <a:pt x="1845" y="2680"/>
                  </a:cubicBezTo>
                  <a:cubicBezTo>
                    <a:pt x="1800" y="2636"/>
                    <a:pt x="1815" y="2560"/>
                    <a:pt x="1770" y="2516"/>
                  </a:cubicBezTo>
                  <a:cubicBezTo>
                    <a:pt x="1695" y="2440"/>
                    <a:pt x="1755" y="2336"/>
                    <a:pt x="1695" y="2260"/>
                  </a:cubicBezTo>
                  <a:cubicBezTo>
                    <a:pt x="1590" y="1916"/>
                    <a:pt x="1455" y="1600"/>
                    <a:pt x="1305" y="1286"/>
                  </a:cubicBezTo>
                  <a:cubicBezTo>
                    <a:pt x="1080" y="850"/>
                    <a:pt x="825" y="446"/>
                    <a:pt x="481" y="116"/>
                  </a:cubicBezTo>
                  <a:cubicBezTo>
                    <a:pt x="419" y="55"/>
                    <a:pt x="337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7"/>
            <p:cNvSpPr/>
            <p:nvPr/>
          </p:nvSpPr>
          <p:spPr>
            <a:xfrm rot="1242578">
              <a:off x="-1230612" y="3724251"/>
              <a:ext cx="255433" cy="146712"/>
            </a:xfrm>
            <a:custGeom>
              <a:avLst/>
              <a:gdLst/>
              <a:ahLst/>
              <a:cxnLst/>
              <a:rect l="l" t="t" r="r" b="b"/>
              <a:pathLst>
                <a:path w="5836" h="3352" extrusionOk="0">
                  <a:moveTo>
                    <a:pt x="142" y="0"/>
                  </a:moveTo>
                  <a:cubicBezTo>
                    <a:pt x="95" y="0"/>
                    <a:pt x="48" y="3"/>
                    <a:pt x="1" y="8"/>
                  </a:cubicBezTo>
                  <a:cubicBezTo>
                    <a:pt x="256" y="142"/>
                    <a:pt x="511" y="232"/>
                    <a:pt x="766" y="338"/>
                  </a:cubicBezTo>
                  <a:cubicBezTo>
                    <a:pt x="871" y="368"/>
                    <a:pt x="991" y="382"/>
                    <a:pt x="1051" y="488"/>
                  </a:cubicBezTo>
                  <a:cubicBezTo>
                    <a:pt x="1276" y="832"/>
                    <a:pt x="1546" y="1148"/>
                    <a:pt x="1576" y="1598"/>
                  </a:cubicBezTo>
                  <a:cubicBezTo>
                    <a:pt x="1632" y="1553"/>
                    <a:pt x="1671" y="1475"/>
                    <a:pt x="1730" y="1475"/>
                  </a:cubicBezTo>
                  <a:cubicBezTo>
                    <a:pt x="1751" y="1475"/>
                    <a:pt x="1774" y="1485"/>
                    <a:pt x="1801" y="1508"/>
                  </a:cubicBezTo>
                  <a:cubicBezTo>
                    <a:pt x="1741" y="1178"/>
                    <a:pt x="1501" y="952"/>
                    <a:pt x="1411" y="608"/>
                  </a:cubicBezTo>
                  <a:lnTo>
                    <a:pt x="1411" y="608"/>
                  </a:lnTo>
                  <a:cubicBezTo>
                    <a:pt x="1756" y="652"/>
                    <a:pt x="2041" y="878"/>
                    <a:pt x="2326" y="1028"/>
                  </a:cubicBezTo>
                  <a:cubicBezTo>
                    <a:pt x="2986" y="1372"/>
                    <a:pt x="3166" y="2032"/>
                    <a:pt x="3270" y="2767"/>
                  </a:cubicBezTo>
                  <a:cubicBezTo>
                    <a:pt x="3390" y="2692"/>
                    <a:pt x="3300" y="2497"/>
                    <a:pt x="3420" y="2422"/>
                  </a:cubicBezTo>
                  <a:cubicBezTo>
                    <a:pt x="3390" y="2317"/>
                    <a:pt x="3376" y="2212"/>
                    <a:pt x="3346" y="2092"/>
                  </a:cubicBezTo>
                  <a:cubicBezTo>
                    <a:pt x="3300" y="2062"/>
                    <a:pt x="3316" y="1972"/>
                    <a:pt x="3270" y="1928"/>
                  </a:cubicBezTo>
                  <a:cubicBezTo>
                    <a:pt x="3210" y="1762"/>
                    <a:pt x="3210" y="1762"/>
                    <a:pt x="3346" y="1762"/>
                  </a:cubicBezTo>
                  <a:cubicBezTo>
                    <a:pt x="3376" y="1792"/>
                    <a:pt x="3390" y="1822"/>
                    <a:pt x="3420" y="1852"/>
                  </a:cubicBezTo>
                  <a:cubicBezTo>
                    <a:pt x="3436" y="1882"/>
                    <a:pt x="3466" y="1898"/>
                    <a:pt x="3496" y="1928"/>
                  </a:cubicBezTo>
                  <a:cubicBezTo>
                    <a:pt x="3916" y="2272"/>
                    <a:pt x="4350" y="2602"/>
                    <a:pt x="4500" y="3232"/>
                  </a:cubicBezTo>
                  <a:cubicBezTo>
                    <a:pt x="4516" y="3277"/>
                    <a:pt x="4560" y="3307"/>
                    <a:pt x="4590" y="3352"/>
                  </a:cubicBezTo>
                  <a:cubicBezTo>
                    <a:pt x="4590" y="3262"/>
                    <a:pt x="4590" y="3172"/>
                    <a:pt x="4546" y="3082"/>
                  </a:cubicBezTo>
                  <a:cubicBezTo>
                    <a:pt x="4516" y="2992"/>
                    <a:pt x="4516" y="2902"/>
                    <a:pt x="4606" y="2842"/>
                  </a:cubicBezTo>
                  <a:cubicBezTo>
                    <a:pt x="4590" y="2812"/>
                    <a:pt x="4590" y="2782"/>
                    <a:pt x="4576" y="2767"/>
                  </a:cubicBezTo>
                  <a:cubicBezTo>
                    <a:pt x="4246" y="2452"/>
                    <a:pt x="3990" y="2062"/>
                    <a:pt x="3646" y="1792"/>
                  </a:cubicBezTo>
                  <a:cubicBezTo>
                    <a:pt x="3570" y="1732"/>
                    <a:pt x="3480" y="1672"/>
                    <a:pt x="3466" y="1538"/>
                  </a:cubicBezTo>
                  <a:lnTo>
                    <a:pt x="3466" y="1538"/>
                  </a:lnTo>
                  <a:cubicBezTo>
                    <a:pt x="3870" y="1642"/>
                    <a:pt x="4246" y="1718"/>
                    <a:pt x="4590" y="1928"/>
                  </a:cubicBezTo>
                  <a:cubicBezTo>
                    <a:pt x="4602" y="1813"/>
                    <a:pt x="4648" y="1786"/>
                    <a:pt x="4723" y="1786"/>
                  </a:cubicBezTo>
                  <a:cubicBezTo>
                    <a:pt x="4746" y="1786"/>
                    <a:pt x="4772" y="1789"/>
                    <a:pt x="4800" y="1792"/>
                  </a:cubicBezTo>
                  <a:cubicBezTo>
                    <a:pt x="5108" y="1833"/>
                    <a:pt x="5415" y="1932"/>
                    <a:pt x="5723" y="1932"/>
                  </a:cubicBezTo>
                  <a:cubicBezTo>
                    <a:pt x="5760" y="1932"/>
                    <a:pt x="5798" y="1931"/>
                    <a:pt x="5835" y="1928"/>
                  </a:cubicBezTo>
                  <a:cubicBezTo>
                    <a:pt x="5805" y="1868"/>
                    <a:pt x="5745" y="1868"/>
                    <a:pt x="5685" y="1852"/>
                  </a:cubicBezTo>
                  <a:cubicBezTo>
                    <a:pt x="5160" y="1732"/>
                    <a:pt x="4620" y="1718"/>
                    <a:pt x="4096" y="1522"/>
                  </a:cubicBezTo>
                  <a:cubicBezTo>
                    <a:pt x="3750" y="1402"/>
                    <a:pt x="3346" y="1402"/>
                    <a:pt x="3016" y="1238"/>
                  </a:cubicBezTo>
                  <a:cubicBezTo>
                    <a:pt x="2656" y="1058"/>
                    <a:pt x="2326" y="818"/>
                    <a:pt x="1981" y="608"/>
                  </a:cubicBezTo>
                  <a:cubicBezTo>
                    <a:pt x="1906" y="578"/>
                    <a:pt x="1816" y="562"/>
                    <a:pt x="1801" y="442"/>
                  </a:cubicBezTo>
                  <a:cubicBezTo>
                    <a:pt x="2056" y="412"/>
                    <a:pt x="2296" y="382"/>
                    <a:pt x="2536" y="352"/>
                  </a:cubicBezTo>
                  <a:cubicBezTo>
                    <a:pt x="2594" y="270"/>
                    <a:pt x="2662" y="262"/>
                    <a:pt x="2732" y="262"/>
                  </a:cubicBezTo>
                  <a:cubicBezTo>
                    <a:pt x="2751" y="262"/>
                    <a:pt x="2771" y="262"/>
                    <a:pt x="2790" y="262"/>
                  </a:cubicBezTo>
                  <a:cubicBezTo>
                    <a:pt x="2811" y="264"/>
                    <a:pt x="2831" y="264"/>
                    <a:pt x="2851" y="264"/>
                  </a:cubicBezTo>
                  <a:cubicBezTo>
                    <a:pt x="3066" y="264"/>
                    <a:pt x="3256" y="187"/>
                    <a:pt x="3420" y="22"/>
                  </a:cubicBezTo>
                  <a:lnTo>
                    <a:pt x="3420" y="22"/>
                  </a:lnTo>
                  <a:cubicBezTo>
                    <a:pt x="3079" y="132"/>
                    <a:pt x="2736" y="204"/>
                    <a:pt x="2383" y="204"/>
                  </a:cubicBezTo>
                  <a:cubicBezTo>
                    <a:pt x="2349" y="204"/>
                    <a:pt x="2315" y="204"/>
                    <a:pt x="2280" y="202"/>
                  </a:cubicBezTo>
                  <a:cubicBezTo>
                    <a:pt x="2272" y="200"/>
                    <a:pt x="2264" y="198"/>
                    <a:pt x="2256" y="198"/>
                  </a:cubicBezTo>
                  <a:cubicBezTo>
                    <a:pt x="2224" y="198"/>
                    <a:pt x="2197" y="218"/>
                    <a:pt x="2161" y="218"/>
                  </a:cubicBezTo>
                  <a:cubicBezTo>
                    <a:pt x="1934" y="262"/>
                    <a:pt x="1711" y="299"/>
                    <a:pt x="1488" y="299"/>
                  </a:cubicBezTo>
                  <a:cubicBezTo>
                    <a:pt x="1254" y="299"/>
                    <a:pt x="1019" y="258"/>
                    <a:pt x="781" y="142"/>
                  </a:cubicBezTo>
                  <a:cubicBezTo>
                    <a:pt x="583" y="56"/>
                    <a:pt x="364" y="0"/>
                    <a:pt x="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7"/>
            <p:cNvSpPr/>
            <p:nvPr/>
          </p:nvSpPr>
          <p:spPr>
            <a:xfrm rot="1242578">
              <a:off x="-810461" y="4093505"/>
              <a:ext cx="95240" cy="170829"/>
            </a:xfrm>
            <a:custGeom>
              <a:avLst/>
              <a:gdLst/>
              <a:ahLst/>
              <a:cxnLst/>
              <a:rect l="l" t="t" r="r" b="b"/>
              <a:pathLst>
                <a:path w="2176" h="3903" extrusionOk="0">
                  <a:moveTo>
                    <a:pt x="1945" y="0"/>
                  </a:moveTo>
                  <a:cubicBezTo>
                    <a:pt x="1833" y="0"/>
                    <a:pt x="1655" y="146"/>
                    <a:pt x="1546" y="341"/>
                  </a:cubicBezTo>
                  <a:cubicBezTo>
                    <a:pt x="1440" y="521"/>
                    <a:pt x="1350" y="731"/>
                    <a:pt x="1230" y="895"/>
                  </a:cubicBezTo>
                  <a:cubicBezTo>
                    <a:pt x="1096" y="1045"/>
                    <a:pt x="1036" y="1241"/>
                    <a:pt x="960" y="1421"/>
                  </a:cubicBezTo>
                  <a:cubicBezTo>
                    <a:pt x="856" y="1721"/>
                    <a:pt x="856" y="2035"/>
                    <a:pt x="720" y="2320"/>
                  </a:cubicBezTo>
                  <a:cubicBezTo>
                    <a:pt x="690" y="2395"/>
                    <a:pt x="660" y="2470"/>
                    <a:pt x="630" y="2560"/>
                  </a:cubicBezTo>
                  <a:cubicBezTo>
                    <a:pt x="586" y="2605"/>
                    <a:pt x="600" y="2680"/>
                    <a:pt x="556" y="2725"/>
                  </a:cubicBezTo>
                  <a:cubicBezTo>
                    <a:pt x="480" y="2905"/>
                    <a:pt x="286" y="2905"/>
                    <a:pt x="196" y="3055"/>
                  </a:cubicBezTo>
                  <a:cubicBezTo>
                    <a:pt x="61" y="3130"/>
                    <a:pt x="61" y="3265"/>
                    <a:pt x="121" y="3400"/>
                  </a:cubicBezTo>
                  <a:lnTo>
                    <a:pt x="121" y="3550"/>
                  </a:lnTo>
                  <a:cubicBezTo>
                    <a:pt x="76" y="3595"/>
                    <a:pt x="91" y="3670"/>
                    <a:pt x="46" y="3730"/>
                  </a:cubicBezTo>
                  <a:cubicBezTo>
                    <a:pt x="1" y="3790"/>
                    <a:pt x="1" y="3850"/>
                    <a:pt x="61" y="3895"/>
                  </a:cubicBezTo>
                  <a:cubicBezTo>
                    <a:pt x="72" y="3900"/>
                    <a:pt x="82" y="3903"/>
                    <a:pt x="92" y="3903"/>
                  </a:cubicBezTo>
                  <a:cubicBezTo>
                    <a:pt x="137" y="3903"/>
                    <a:pt x="172" y="3854"/>
                    <a:pt x="196" y="3805"/>
                  </a:cubicBezTo>
                  <a:cubicBezTo>
                    <a:pt x="211" y="3775"/>
                    <a:pt x="241" y="3745"/>
                    <a:pt x="256" y="3730"/>
                  </a:cubicBezTo>
                  <a:cubicBezTo>
                    <a:pt x="616" y="3175"/>
                    <a:pt x="960" y="2635"/>
                    <a:pt x="1336" y="2111"/>
                  </a:cubicBezTo>
                  <a:cubicBezTo>
                    <a:pt x="1650" y="1661"/>
                    <a:pt x="1906" y="1151"/>
                    <a:pt x="2056" y="595"/>
                  </a:cubicBezTo>
                  <a:cubicBezTo>
                    <a:pt x="2116" y="401"/>
                    <a:pt x="2176" y="191"/>
                    <a:pt x="2010" y="25"/>
                  </a:cubicBezTo>
                  <a:cubicBezTo>
                    <a:pt x="1993" y="8"/>
                    <a:pt x="1971" y="0"/>
                    <a:pt x="1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7"/>
            <p:cNvSpPr/>
            <p:nvPr/>
          </p:nvSpPr>
          <p:spPr>
            <a:xfrm rot="1242578">
              <a:off x="-1496632" y="3776671"/>
              <a:ext cx="69636" cy="134676"/>
            </a:xfrm>
            <a:custGeom>
              <a:avLst/>
              <a:gdLst/>
              <a:ahLst/>
              <a:cxnLst/>
              <a:rect l="l" t="t" r="r" b="b"/>
              <a:pathLst>
                <a:path w="1591" h="3077" extrusionOk="0">
                  <a:moveTo>
                    <a:pt x="255" y="0"/>
                  </a:moveTo>
                  <a:cubicBezTo>
                    <a:pt x="157" y="0"/>
                    <a:pt x="61" y="95"/>
                    <a:pt x="15" y="223"/>
                  </a:cubicBezTo>
                  <a:cubicBezTo>
                    <a:pt x="1" y="298"/>
                    <a:pt x="1" y="388"/>
                    <a:pt x="1" y="462"/>
                  </a:cubicBezTo>
                  <a:cubicBezTo>
                    <a:pt x="1" y="1018"/>
                    <a:pt x="195" y="1498"/>
                    <a:pt x="450" y="1962"/>
                  </a:cubicBezTo>
                  <a:cubicBezTo>
                    <a:pt x="675" y="2352"/>
                    <a:pt x="1035" y="2592"/>
                    <a:pt x="1305" y="2908"/>
                  </a:cubicBezTo>
                  <a:cubicBezTo>
                    <a:pt x="1373" y="2962"/>
                    <a:pt x="1404" y="3076"/>
                    <a:pt x="1497" y="3076"/>
                  </a:cubicBezTo>
                  <a:cubicBezTo>
                    <a:pt x="1508" y="3076"/>
                    <a:pt x="1518" y="3075"/>
                    <a:pt x="1530" y="3072"/>
                  </a:cubicBezTo>
                  <a:cubicBezTo>
                    <a:pt x="1590" y="3042"/>
                    <a:pt x="1590" y="2968"/>
                    <a:pt x="1545" y="2908"/>
                  </a:cubicBezTo>
                  <a:cubicBezTo>
                    <a:pt x="1530" y="2758"/>
                    <a:pt x="1470" y="2638"/>
                    <a:pt x="1410" y="2518"/>
                  </a:cubicBezTo>
                  <a:cubicBezTo>
                    <a:pt x="1185" y="2038"/>
                    <a:pt x="1035" y="1512"/>
                    <a:pt x="870" y="988"/>
                  </a:cubicBezTo>
                  <a:cubicBezTo>
                    <a:pt x="840" y="942"/>
                    <a:pt x="855" y="868"/>
                    <a:pt x="810" y="822"/>
                  </a:cubicBezTo>
                  <a:cubicBezTo>
                    <a:pt x="765" y="778"/>
                    <a:pt x="780" y="702"/>
                    <a:pt x="735" y="658"/>
                  </a:cubicBezTo>
                  <a:cubicBezTo>
                    <a:pt x="630" y="478"/>
                    <a:pt x="525" y="313"/>
                    <a:pt x="435" y="133"/>
                  </a:cubicBezTo>
                  <a:cubicBezTo>
                    <a:pt x="382" y="39"/>
                    <a:pt x="318" y="0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37"/>
            <p:cNvSpPr/>
            <p:nvPr/>
          </p:nvSpPr>
          <p:spPr>
            <a:xfrm rot="1242578">
              <a:off x="-834934" y="3964534"/>
              <a:ext cx="80753" cy="113973"/>
            </a:xfrm>
            <a:custGeom>
              <a:avLst/>
              <a:gdLst/>
              <a:ahLst/>
              <a:cxnLst/>
              <a:rect l="l" t="t" r="r" b="b"/>
              <a:pathLst>
                <a:path w="1845" h="2604" extrusionOk="0">
                  <a:moveTo>
                    <a:pt x="309" y="1"/>
                  </a:moveTo>
                  <a:cubicBezTo>
                    <a:pt x="263" y="1"/>
                    <a:pt x="215" y="16"/>
                    <a:pt x="165" y="54"/>
                  </a:cubicBezTo>
                  <a:cubicBezTo>
                    <a:pt x="1" y="189"/>
                    <a:pt x="60" y="399"/>
                    <a:pt x="105" y="594"/>
                  </a:cubicBezTo>
                  <a:cubicBezTo>
                    <a:pt x="135" y="729"/>
                    <a:pt x="195" y="849"/>
                    <a:pt x="255" y="969"/>
                  </a:cubicBezTo>
                  <a:cubicBezTo>
                    <a:pt x="570" y="1584"/>
                    <a:pt x="1080" y="1973"/>
                    <a:pt x="1530" y="2439"/>
                  </a:cubicBezTo>
                  <a:cubicBezTo>
                    <a:pt x="1560" y="2453"/>
                    <a:pt x="1590" y="2483"/>
                    <a:pt x="1605" y="2513"/>
                  </a:cubicBezTo>
                  <a:cubicBezTo>
                    <a:pt x="1635" y="2543"/>
                    <a:pt x="1665" y="2559"/>
                    <a:pt x="1680" y="2603"/>
                  </a:cubicBezTo>
                  <a:cubicBezTo>
                    <a:pt x="1845" y="2573"/>
                    <a:pt x="1800" y="2453"/>
                    <a:pt x="1755" y="2349"/>
                  </a:cubicBezTo>
                  <a:cubicBezTo>
                    <a:pt x="1680" y="2273"/>
                    <a:pt x="1755" y="2169"/>
                    <a:pt x="1680" y="2093"/>
                  </a:cubicBezTo>
                  <a:cubicBezTo>
                    <a:pt x="1575" y="1584"/>
                    <a:pt x="1335" y="1164"/>
                    <a:pt x="1050" y="759"/>
                  </a:cubicBezTo>
                  <a:cubicBezTo>
                    <a:pt x="915" y="564"/>
                    <a:pt x="795" y="354"/>
                    <a:pt x="630" y="189"/>
                  </a:cubicBezTo>
                  <a:cubicBezTo>
                    <a:pt x="533" y="103"/>
                    <a:pt x="428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37"/>
            <p:cNvSpPr/>
            <p:nvPr/>
          </p:nvSpPr>
          <p:spPr>
            <a:xfrm rot="1242578">
              <a:off x="-1450346" y="3778646"/>
              <a:ext cx="78171" cy="210220"/>
            </a:xfrm>
            <a:custGeom>
              <a:avLst/>
              <a:gdLst/>
              <a:ahLst/>
              <a:cxnLst/>
              <a:rect l="l" t="t" r="r" b="b"/>
              <a:pathLst>
                <a:path w="1786" h="4803" extrusionOk="0">
                  <a:moveTo>
                    <a:pt x="1650" y="0"/>
                  </a:moveTo>
                  <a:cubicBezTo>
                    <a:pt x="1486" y="105"/>
                    <a:pt x="1350" y="225"/>
                    <a:pt x="1230" y="390"/>
                  </a:cubicBezTo>
                  <a:cubicBezTo>
                    <a:pt x="1170" y="495"/>
                    <a:pt x="1080" y="570"/>
                    <a:pt x="961" y="585"/>
                  </a:cubicBezTo>
                  <a:cubicBezTo>
                    <a:pt x="796" y="1064"/>
                    <a:pt x="796" y="1590"/>
                    <a:pt x="646" y="2144"/>
                  </a:cubicBezTo>
                  <a:cubicBezTo>
                    <a:pt x="541" y="1830"/>
                    <a:pt x="466" y="1574"/>
                    <a:pt x="391" y="1304"/>
                  </a:cubicBezTo>
                  <a:cubicBezTo>
                    <a:pt x="301" y="1380"/>
                    <a:pt x="316" y="1484"/>
                    <a:pt x="316" y="1574"/>
                  </a:cubicBezTo>
                  <a:cubicBezTo>
                    <a:pt x="316" y="1634"/>
                    <a:pt x="316" y="1694"/>
                    <a:pt x="331" y="1740"/>
                  </a:cubicBezTo>
                  <a:cubicBezTo>
                    <a:pt x="496" y="2324"/>
                    <a:pt x="661" y="2894"/>
                    <a:pt x="616" y="3510"/>
                  </a:cubicBezTo>
                  <a:cubicBezTo>
                    <a:pt x="616" y="3570"/>
                    <a:pt x="646" y="3614"/>
                    <a:pt x="646" y="3674"/>
                  </a:cubicBezTo>
                  <a:cubicBezTo>
                    <a:pt x="661" y="3750"/>
                    <a:pt x="691" y="3839"/>
                    <a:pt x="571" y="3884"/>
                  </a:cubicBezTo>
                  <a:cubicBezTo>
                    <a:pt x="406" y="3750"/>
                    <a:pt x="361" y="3510"/>
                    <a:pt x="241" y="3330"/>
                  </a:cubicBezTo>
                  <a:cubicBezTo>
                    <a:pt x="230" y="3382"/>
                    <a:pt x="227" y="3435"/>
                    <a:pt x="189" y="3435"/>
                  </a:cubicBezTo>
                  <a:cubicBezTo>
                    <a:pt x="174" y="3435"/>
                    <a:pt x="152" y="3426"/>
                    <a:pt x="121" y="3404"/>
                  </a:cubicBezTo>
                  <a:cubicBezTo>
                    <a:pt x="91" y="3374"/>
                    <a:pt x="46" y="3360"/>
                    <a:pt x="1" y="3330"/>
                  </a:cubicBezTo>
                  <a:lnTo>
                    <a:pt x="1" y="3330"/>
                  </a:lnTo>
                  <a:cubicBezTo>
                    <a:pt x="31" y="3374"/>
                    <a:pt x="31" y="3434"/>
                    <a:pt x="61" y="3480"/>
                  </a:cubicBezTo>
                  <a:cubicBezTo>
                    <a:pt x="316" y="3884"/>
                    <a:pt x="691" y="4214"/>
                    <a:pt x="826" y="4724"/>
                  </a:cubicBezTo>
                  <a:cubicBezTo>
                    <a:pt x="826" y="4763"/>
                    <a:pt x="860" y="4802"/>
                    <a:pt x="908" y="4802"/>
                  </a:cubicBezTo>
                  <a:cubicBezTo>
                    <a:pt x="915" y="4802"/>
                    <a:pt x="923" y="4801"/>
                    <a:pt x="931" y="4799"/>
                  </a:cubicBezTo>
                  <a:cubicBezTo>
                    <a:pt x="1006" y="4769"/>
                    <a:pt x="1020" y="4694"/>
                    <a:pt x="991" y="4634"/>
                  </a:cubicBezTo>
                  <a:cubicBezTo>
                    <a:pt x="871" y="4409"/>
                    <a:pt x="901" y="4214"/>
                    <a:pt x="1036" y="3989"/>
                  </a:cubicBezTo>
                  <a:cubicBezTo>
                    <a:pt x="1230" y="3674"/>
                    <a:pt x="1470" y="3494"/>
                    <a:pt x="1786" y="3404"/>
                  </a:cubicBezTo>
                  <a:cubicBezTo>
                    <a:pt x="1680" y="3284"/>
                    <a:pt x="1546" y="3284"/>
                    <a:pt x="1410" y="3240"/>
                  </a:cubicBezTo>
                  <a:cubicBezTo>
                    <a:pt x="1170" y="3374"/>
                    <a:pt x="1096" y="3704"/>
                    <a:pt x="826" y="3884"/>
                  </a:cubicBezTo>
                  <a:cubicBezTo>
                    <a:pt x="826" y="3614"/>
                    <a:pt x="841" y="3390"/>
                    <a:pt x="826" y="3180"/>
                  </a:cubicBezTo>
                  <a:cubicBezTo>
                    <a:pt x="811" y="2894"/>
                    <a:pt x="871" y="2670"/>
                    <a:pt x="1036" y="2460"/>
                  </a:cubicBezTo>
                  <a:cubicBezTo>
                    <a:pt x="1186" y="2234"/>
                    <a:pt x="1336" y="2024"/>
                    <a:pt x="1426" y="1754"/>
                  </a:cubicBezTo>
                  <a:cubicBezTo>
                    <a:pt x="1456" y="1694"/>
                    <a:pt x="1456" y="1634"/>
                    <a:pt x="1410" y="1574"/>
                  </a:cubicBezTo>
                  <a:cubicBezTo>
                    <a:pt x="1186" y="1710"/>
                    <a:pt x="1140" y="2024"/>
                    <a:pt x="931" y="2204"/>
                  </a:cubicBezTo>
                  <a:cubicBezTo>
                    <a:pt x="871" y="2040"/>
                    <a:pt x="901" y="1890"/>
                    <a:pt x="916" y="1740"/>
                  </a:cubicBezTo>
                  <a:cubicBezTo>
                    <a:pt x="961" y="1514"/>
                    <a:pt x="1006" y="1290"/>
                    <a:pt x="1050" y="1050"/>
                  </a:cubicBezTo>
                  <a:cubicBezTo>
                    <a:pt x="1096" y="794"/>
                    <a:pt x="1186" y="585"/>
                    <a:pt x="1366" y="420"/>
                  </a:cubicBezTo>
                  <a:cubicBezTo>
                    <a:pt x="1470" y="300"/>
                    <a:pt x="1620" y="195"/>
                    <a:pt x="1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7"/>
            <p:cNvSpPr/>
            <p:nvPr/>
          </p:nvSpPr>
          <p:spPr>
            <a:xfrm rot="1242578">
              <a:off x="-770318" y="3902020"/>
              <a:ext cx="62545" cy="120101"/>
            </a:xfrm>
            <a:custGeom>
              <a:avLst/>
              <a:gdLst/>
              <a:ahLst/>
              <a:cxnLst/>
              <a:rect l="l" t="t" r="r" b="b"/>
              <a:pathLst>
                <a:path w="1429" h="2744" extrusionOk="0">
                  <a:moveTo>
                    <a:pt x="211" y="0"/>
                  </a:moveTo>
                  <a:cubicBezTo>
                    <a:pt x="183" y="0"/>
                    <a:pt x="153" y="9"/>
                    <a:pt x="121" y="29"/>
                  </a:cubicBezTo>
                  <a:cubicBezTo>
                    <a:pt x="1" y="103"/>
                    <a:pt x="16" y="239"/>
                    <a:pt x="46" y="359"/>
                  </a:cubicBezTo>
                  <a:cubicBezTo>
                    <a:pt x="226" y="1213"/>
                    <a:pt x="541" y="1963"/>
                    <a:pt x="1126" y="2563"/>
                  </a:cubicBezTo>
                  <a:cubicBezTo>
                    <a:pt x="1186" y="2593"/>
                    <a:pt x="1171" y="2668"/>
                    <a:pt x="1200" y="2728"/>
                  </a:cubicBezTo>
                  <a:cubicBezTo>
                    <a:pt x="1235" y="2739"/>
                    <a:pt x="1264" y="2744"/>
                    <a:pt x="1288" y="2744"/>
                  </a:cubicBezTo>
                  <a:cubicBezTo>
                    <a:pt x="1428" y="2744"/>
                    <a:pt x="1394" y="2575"/>
                    <a:pt x="1380" y="2473"/>
                  </a:cubicBezTo>
                  <a:lnTo>
                    <a:pt x="1290" y="1798"/>
                  </a:lnTo>
                  <a:cubicBezTo>
                    <a:pt x="1156" y="1139"/>
                    <a:pt x="871" y="569"/>
                    <a:pt x="406" y="119"/>
                  </a:cubicBezTo>
                  <a:cubicBezTo>
                    <a:pt x="351" y="63"/>
                    <a:pt x="288" y="0"/>
                    <a:pt x="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7"/>
            <p:cNvSpPr/>
            <p:nvPr/>
          </p:nvSpPr>
          <p:spPr>
            <a:xfrm rot="1242578">
              <a:off x="-1429212" y="3700309"/>
              <a:ext cx="39435" cy="140585"/>
            </a:xfrm>
            <a:custGeom>
              <a:avLst/>
              <a:gdLst/>
              <a:ahLst/>
              <a:cxnLst/>
              <a:rect l="l" t="t" r="r" b="b"/>
              <a:pathLst>
                <a:path w="901" h="3212" extrusionOk="0">
                  <a:moveTo>
                    <a:pt x="372" y="1"/>
                  </a:moveTo>
                  <a:cubicBezTo>
                    <a:pt x="248" y="1"/>
                    <a:pt x="178" y="143"/>
                    <a:pt x="135" y="258"/>
                  </a:cubicBezTo>
                  <a:cubicBezTo>
                    <a:pt x="120" y="318"/>
                    <a:pt x="105" y="392"/>
                    <a:pt x="90" y="452"/>
                  </a:cubicBezTo>
                  <a:cubicBezTo>
                    <a:pt x="0" y="887"/>
                    <a:pt x="60" y="1307"/>
                    <a:pt x="105" y="1727"/>
                  </a:cubicBezTo>
                  <a:cubicBezTo>
                    <a:pt x="135" y="1952"/>
                    <a:pt x="165" y="2192"/>
                    <a:pt x="300" y="2387"/>
                  </a:cubicBezTo>
                  <a:cubicBezTo>
                    <a:pt x="435" y="2597"/>
                    <a:pt x="510" y="2851"/>
                    <a:pt x="675" y="3047"/>
                  </a:cubicBezTo>
                  <a:cubicBezTo>
                    <a:pt x="720" y="3091"/>
                    <a:pt x="705" y="3167"/>
                    <a:pt x="750" y="3211"/>
                  </a:cubicBezTo>
                  <a:cubicBezTo>
                    <a:pt x="840" y="3151"/>
                    <a:pt x="810" y="3047"/>
                    <a:pt x="825" y="2941"/>
                  </a:cubicBezTo>
                  <a:lnTo>
                    <a:pt x="825" y="2881"/>
                  </a:lnTo>
                  <a:cubicBezTo>
                    <a:pt x="900" y="1997"/>
                    <a:pt x="840" y="1127"/>
                    <a:pt x="600" y="288"/>
                  </a:cubicBezTo>
                  <a:cubicBezTo>
                    <a:pt x="585" y="138"/>
                    <a:pt x="510" y="2"/>
                    <a:pt x="390" y="2"/>
                  </a:cubicBezTo>
                  <a:cubicBezTo>
                    <a:pt x="384" y="1"/>
                    <a:pt x="378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37"/>
            <p:cNvSpPr/>
            <p:nvPr/>
          </p:nvSpPr>
          <p:spPr>
            <a:xfrm rot="1242578">
              <a:off x="-1367059" y="3793989"/>
              <a:ext cx="97866" cy="91564"/>
            </a:xfrm>
            <a:custGeom>
              <a:avLst/>
              <a:gdLst/>
              <a:ahLst/>
              <a:cxnLst/>
              <a:rect l="l" t="t" r="r" b="b"/>
              <a:pathLst>
                <a:path w="2236" h="2092" extrusionOk="0">
                  <a:moveTo>
                    <a:pt x="1985" y="0"/>
                  </a:moveTo>
                  <a:cubicBezTo>
                    <a:pt x="1960" y="0"/>
                    <a:pt x="1933" y="3"/>
                    <a:pt x="1906" y="7"/>
                  </a:cubicBezTo>
                  <a:cubicBezTo>
                    <a:pt x="1846" y="7"/>
                    <a:pt x="1786" y="37"/>
                    <a:pt x="1726" y="52"/>
                  </a:cubicBezTo>
                  <a:cubicBezTo>
                    <a:pt x="1350" y="202"/>
                    <a:pt x="1050" y="472"/>
                    <a:pt x="810" y="832"/>
                  </a:cubicBezTo>
                  <a:cubicBezTo>
                    <a:pt x="540" y="1191"/>
                    <a:pt x="256" y="1537"/>
                    <a:pt x="0" y="1911"/>
                  </a:cubicBezTo>
                  <a:cubicBezTo>
                    <a:pt x="0" y="1971"/>
                    <a:pt x="0" y="2031"/>
                    <a:pt x="16" y="2091"/>
                  </a:cubicBezTo>
                  <a:cubicBezTo>
                    <a:pt x="30" y="2091"/>
                    <a:pt x="60" y="2091"/>
                    <a:pt x="76" y="2077"/>
                  </a:cubicBezTo>
                  <a:cubicBezTo>
                    <a:pt x="166" y="1987"/>
                    <a:pt x="270" y="1957"/>
                    <a:pt x="376" y="1911"/>
                  </a:cubicBezTo>
                  <a:cubicBezTo>
                    <a:pt x="526" y="1897"/>
                    <a:pt x="646" y="1807"/>
                    <a:pt x="780" y="1717"/>
                  </a:cubicBezTo>
                  <a:cubicBezTo>
                    <a:pt x="1306" y="1387"/>
                    <a:pt x="1770" y="967"/>
                    <a:pt x="2116" y="397"/>
                  </a:cubicBezTo>
                  <a:cubicBezTo>
                    <a:pt x="2176" y="307"/>
                    <a:pt x="2236" y="217"/>
                    <a:pt x="2160" y="112"/>
                  </a:cubicBezTo>
                  <a:cubicBezTo>
                    <a:pt x="2116" y="24"/>
                    <a:pt x="2056" y="0"/>
                    <a:pt x="1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37"/>
            <p:cNvSpPr/>
            <p:nvPr/>
          </p:nvSpPr>
          <p:spPr>
            <a:xfrm rot="1242578">
              <a:off x="-711417" y="3974827"/>
              <a:ext cx="47314" cy="116818"/>
            </a:xfrm>
            <a:custGeom>
              <a:avLst/>
              <a:gdLst/>
              <a:ahLst/>
              <a:cxnLst/>
              <a:rect l="l" t="t" r="r" b="b"/>
              <a:pathLst>
                <a:path w="1081" h="2669" extrusionOk="0">
                  <a:moveTo>
                    <a:pt x="771" y="0"/>
                  </a:moveTo>
                  <a:cubicBezTo>
                    <a:pt x="657" y="0"/>
                    <a:pt x="559" y="53"/>
                    <a:pt x="511" y="175"/>
                  </a:cubicBezTo>
                  <a:cubicBezTo>
                    <a:pt x="315" y="669"/>
                    <a:pt x="91" y="1164"/>
                    <a:pt x="91" y="1734"/>
                  </a:cubicBezTo>
                  <a:cubicBezTo>
                    <a:pt x="1" y="2004"/>
                    <a:pt x="135" y="2244"/>
                    <a:pt x="165" y="2498"/>
                  </a:cubicBezTo>
                  <a:lnTo>
                    <a:pt x="165" y="2574"/>
                  </a:lnTo>
                  <a:cubicBezTo>
                    <a:pt x="142" y="2645"/>
                    <a:pt x="165" y="2669"/>
                    <a:pt x="212" y="2669"/>
                  </a:cubicBezTo>
                  <a:cubicBezTo>
                    <a:pt x="225" y="2669"/>
                    <a:pt x="239" y="2667"/>
                    <a:pt x="255" y="2664"/>
                  </a:cubicBezTo>
                  <a:cubicBezTo>
                    <a:pt x="301" y="2544"/>
                    <a:pt x="405" y="2438"/>
                    <a:pt x="465" y="2334"/>
                  </a:cubicBezTo>
                  <a:cubicBezTo>
                    <a:pt x="721" y="1914"/>
                    <a:pt x="871" y="1449"/>
                    <a:pt x="975" y="969"/>
                  </a:cubicBezTo>
                  <a:cubicBezTo>
                    <a:pt x="1021" y="759"/>
                    <a:pt x="1081" y="549"/>
                    <a:pt x="1051" y="324"/>
                  </a:cubicBezTo>
                  <a:cubicBezTo>
                    <a:pt x="1035" y="175"/>
                    <a:pt x="1005" y="39"/>
                    <a:pt x="855" y="9"/>
                  </a:cubicBezTo>
                  <a:cubicBezTo>
                    <a:pt x="826" y="3"/>
                    <a:pt x="798" y="0"/>
                    <a:pt x="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7"/>
            <p:cNvSpPr/>
            <p:nvPr/>
          </p:nvSpPr>
          <p:spPr>
            <a:xfrm rot="1242578">
              <a:off x="-493881" y="3952315"/>
              <a:ext cx="142554" cy="86443"/>
            </a:xfrm>
            <a:custGeom>
              <a:avLst/>
              <a:gdLst/>
              <a:ahLst/>
              <a:cxnLst/>
              <a:rect l="l" t="t" r="r" b="b"/>
              <a:pathLst>
                <a:path w="3257" h="1975" extrusionOk="0">
                  <a:moveTo>
                    <a:pt x="1770" y="0"/>
                  </a:moveTo>
                  <a:cubicBezTo>
                    <a:pt x="1830" y="166"/>
                    <a:pt x="1816" y="226"/>
                    <a:pt x="1696" y="360"/>
                  </a:cubicBezTo>
                  <a:cubicBezTo>
                    <a:pt x="1680" y="376"/>
                    <a:pt x="1680" y="406"/>
                    <a:pt x="1696" y="436"/>
                  </a:cubicBezTo>
                  <a:lnTo>
                    <a:pt x="2730" y="436"/>
                  </a:lnTo>
                  <a:cubicBezTo>
                    <a:pt x="2580" y="660"/>
                    <a:pt x="2416" y="796"/>
                    <a:pt x="2190" y="840"/>
                  </a:cubicBezTo>
                  <a:cubicBezTo>
                    <a:pt x="1830" y="903"/>
                    <a:pt x="1469" y="934"/>
                    <a:pt x="1109" y="934"/>
                  </a:cubicBezTo>
                  <a:cubicBezTo>
                    <a:pt x="1035" y="934"/>
                    <a:pt x="960" y="933"/>
                    <a:pt x="886" y="930"/>
                  </a:cubicBezTo>
                  <a:lnTo>
                    <a:pt x="886" y="930"/>
                  </a:lnTo>
                  <a:cubicBezTo>
                    <a:pt x="1050" y="1096"/>
                    <a:pt x="856" y="1080"/>
                    <a:pt x="796" y="1126"/>
                  </a:cubicBezTo>
                  <a:cubicBezTo>
                    <a:pt x="750" y="1156"/>
                    <a:pt x="720" y="1200"/>
                    <a:pt x="750" y="1260"/>
                  </a:cubicBezTo>
                  <a:cubicBezTo>
                    <a:pt x="763" y="1257"/>
                    <a:pt x="779" y="1256"/>
                    <a:pt x="795" y="1256"/>
                  </a:cubicBezTo>
                  <a:cubicBezTo>
                    <a:pt x="826" y="1256"/>
                    <a:pt x="861" y="1260"/>
                    <a:pt x="892" y="1260"/>
                  </a:cubicBezTo>
                  <a:cubicBezTo>
                    <a:pt x="919" y="1260"/>
                    <a:pt x="944" y="1257"/>
                    <a:pt x="960" y="1246"/>
                  </a:cubicBezTo>
                  <a:cubicBezTo>
                    <a:pt x="1170" y="1066"/>
                    <a:pt x="1396" y="1110"/>
                    <a:pt x="1620" y="1096"/>
                  </a:cubicBezTo>
                  <a:cubicBezTo>
                    <a:pt x="1669" y="1080"/>
                    <a:pt x="1727" y="1037"/>
                    <a:pt x="1772" y="1037"/>
                  </a:cubicBezTo>
                  <a:cubicBezTo>
                    <a:pt x="1810" y="1037"/>
                    <a:pt x="1839" y="1067"/>
                    <a:pt x="1846" y="1170"/>
                  </a:cubicBezTo>
                  <a:cubicBezTo>
                    <a:pt x="1710" y="1246"/>
                    <a:pt x="1590" y="1320"/>
                    <a:pt x="1456" y="1410"/>
                  </a:cubicBezTo>
                  <a:cubicBezTo>
                    <a:pt x="1127" y="1594"/>
                    <a:pt x="799" y="1767"/>
                    <a:pt x="431" y="1767"/>
                  </a:cubicBezTo>
                  <a:cubicBezTo>
                    <a:pt x="378" y="1767"/>
                    <a:pt x="325" y="1763"/>
                    <a:pt x="270" y="1756"/>
                  </a:cubicBezTo>
                  <a:cubicBezTo>
                    <a:pt x="250" y="1756"/>
                    <a:pt x="229" y="1755"/>
                    <a:pt x="207" y="1755"/>
                  </a:cubicBezTo>
                  <a:cubicBezTo>
                    <a:pt x="134" y="1755"/>
                    <a:pt x="59" y="1764"/>
                    <a:pt x="1" y="1846"/>
                  </a:cubicBezTo>
                  <a:cubicBezTo>
                    <a:pt x="127" y="1945"/>
                    <a:pt x="257" y="1974"/>
                    <a:pt x="388" y="1974"/>
                  </a:cubicBezTo>
                  <a:cubicBezTo>
                    <a:pt x="552" y="1974"/>
                    <a:pt x="719" y="1929"/>
                    <a:pt x="886" y="1920"/>
                  </a:cubicBezTo>
                  <a:cubicBezTo>
                    <a:pt x="1156" y="1876"/>
                    <a:pt x="1366" y="1650"/>
                    <a:pt x="1620" y="1590"/>
                  </a:cubicBezTo>
                  <a:cubicBezTo>
                    <a:pt x="1666" y="1546"/>
                    <a:pt x="1726" y="1560"/>
                    <a:pt x="1770" y="1500"/>
                  </a:cubicBezTo>
                  <a:lnTo>
                    <a:pt x="1770" y="1516"/>
                  </a:lnTo>
                  <a:cubicBezTo>
                    <a:pt x="1800" y="1486"/>
                    <a:pt x="1816" y="1456"/>
                    <a:pt x="1846" y="1440"/>
                  </a:cubicBezTo>
                  <a:cubicBezTo>
                    <a:pt x="1860" y="1426"/>
                    <a:pt x="1890" y="1426"/>
                    <a:pt x="1906" y="1426"/>
                  </a:cubicBezTo>
                  <a:cubicBezTo>
                    <a:pt x="1966" y="1396"/>
                    <a:pt x="2026" y="1380"/>
                    <a:pt x="2070" y="1336"/>
                  </a:cubicBezTo>
                  <a:cubicBezTo>
                    <a:pt x="2100" y="1306"/>
                    <a:pt x="2130" y="1276"/>
                    <a:pt x="2160" y="1260"/>
                  </a:cubicBezTo>
                  <a:cubicBezTo>
                    <a:pt x="2190" y="1246"/>
                    <a:pt x="2220" y="1246"/>
                    <a:pt x="2236" y="1230"/>
                  </a:cubicBezTo>
                  <a:cubicBezTo>
                    <a:pt x="2296" y="1216"/>
                    <a:pt x="2340" y="1216"/>
                    <a:pt x="2400" y="1216"/>
                  </a:cubicBezTo>
                  <a:cubicBezTo>
                    <a:pt x="2416" y="1216"/>
                    <a:pt x="2430" y="1200"/>
                    <a:pt x="2446" y="1200"/>
                  </a:cubicBezTo>
                  <a:lnTo>
                    <a:pt x="2506" y="1140"/>
                  </a:lnTo>
                  <a:cubicBezTo>
                    <a:pt x="2536" y="1126"/>
                    <a:pt x="2550" y="1110"/>
                    <a:pt x="2580" y="1096"/>
                  </a:cubicBezTo>
                  <a:cubicBezTo>
                    <a:pt x="2596" y="1066"/>
                    <a:pt x="2626" y="1036"/>
                    <a:pt x="2656" y="1006"/>
                  </a:cubicBezTo>
                  <a:cubicBezTo>
                    <a:pt x="2790" y="1036"/>
                    <a:pt x="2790" y="1050"/>
                    <a:pt x="2730" y="1260"/>
                  </a:cubicBezTo>
                  <a:lnTo>
                    <a:pt x="2716" y="1260"/>
                  </a:lnTo>
                  <a:cubicBezTo>
                    <a:pt x="2700" y="1290"/>
                    <a:pt x="2700" y="1336"/>
                    <a:pt x="2700" y="1380"/>
                  </a:cubicBezTo>
                  <a:cubicBezTo>
                    <a:pt x="2776" y="1530"/>
                    <a:pt x="2716" y="1786"/>
                    <a:pt x="2940" y="1846"/>
                  </a:cubicBezTo>
                  <a:cubicBezTo>
                    <a:pt x="2910" y="1320"/>
                    <a:pt x="3016" y="840"/>
                    <a:pt x="3196" y="360"/>
                  </a:cubicBezTo>
                  <a:cubicBezTo>
                    <a:pt x="3256" y="189"/>
                    <a:pt x="3238" y="128"/>
                    <a:pt x="3114" y="128"/>
                  </a:cubicBezTo>
                  <a:cubicBezTo>
                    <a:pt x="3086" y="128"/>
                    <a:pt x="3054" y="131"/>
                    <a:pt x="3016" y="136"/>
                  </a:cubicBezTo>
                  <a:cubicBezTo>
                    <a:pt x="2829" y="160"/>
                    <a:pt x="2639" y="219"/>
                    <a:pt x="2451" y="219"/>
                  </a:cubicBezTo>
                  <a:cubicBezTo>
                    <a:pt x="2291" y="219"/>
                    <a:pt x="2132" y="176"/>
                    <a:pt x="1980" y="30"/>
                  </a:cubicBezTo>
                  <a:cubicBezTo>
                    <a:pt x="1958" y="8"/>
                    <a:pt x="1924" y="5"/>
                    <a:pt x="1887" y="5"/>
                  </a:cubicBezTo>
                  <a:cubicBezTo>
                    <a:pt x="1869" y="5"/>
                    <a:pt x="1850" y="5"/>
                    <a:pt x="1831" y="5"/>
                  </a:cubicBezTo>
                  <a:cubicBezTo>
                    <a:pt x="1810" y="5"/>
                    <a:pt x="1790" y="5"/>
                    <a:pt x="1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7"/>
            <p:cNvSpPr/>
            <p:nvPr/>
          </p:nvSpPr>
          <p:spPr>
            <a:xfrm rot="1242578">
              <a:off x="-1396538" y="3882755"/>
              <a:ext cx="94540" cy="69373"/>
            </a:xfrm>
            <a:custGeom>
              <a:avLst/>
              <a:gdLst/>
              <a:ahLst/>
              <a:cxnLst/>
              <a:rect l="l" t="t" r="r" b="b"/>
              <a:pathLst>
                <a:path w="2160" h="1585" extrusionOk="0">
                  <a:moveTo>
                    <a:pt x="1925" y="0"/>
                  </a:moveTo>
                  <a:cubicBezTo>
                    <a:pt x="1891" y="0"/>
                    <a:pt x="1854" y="7"/>
                    <a:pt x="1816" y="16"/>
                  </a:cubicBezTo>
                  <a:cubicBezTo>
                    <a:pt x="1770" y="32"/>
                    <a:pt x="1726" y="46"/>
                    <a:pt x="1680" y="76"/>
                  </a:cubicBezTo>
                  <a:cubicBezTo>
                    <a:pt x="1020" y="362"/>
                    <a:pt x="450" y="782"/>
                    <a:pt x="0" y="1412"/>
                  </a:cubicBezTo>
                  <a:cubicBezTo>
                    <a:pt x="25" y="1555"/>
                    <a:pt x="91" y="1584"/>
                    <a:pt x="168" y="1584"/>
                  </a:cubicBezTo>
                  <a:cubicBezTo>
                    <a:pt x="220" y="1584"/>
                    <a:pt x="276" y="1571"/>
                    <a:pt x="328" y="1571"/>
                  </a:cubicBezTo>
                  <a:cubicBezTo>
                    <a:pt x="345" y="1571"/>
                    <a:pt x="361" y="1573"/>
                    <a:pt x="376" y="1576"/>
                  </a:cubicBezTo>
                  <a:cubicBezTo>
                    <a:pt x="706" y="1486"/>
                    <a:pt x="976" y="1276"/>
                    <a:pt x="1260" y="1096"/>
                  </a:cubicBezTo>
                  <a:cubicBezTo>
                    <a:pt x="1546" y="916"/>
                    <a:pt x="1816" y="692"/>
                    <a:pt x="2026" y="406"/>
                  </a:cubicBezTo>
                  <a:cubicBezTo>
                    <a:pt x="2100" y="316"/>
                    <a:pt x="2160" y="242"/>
                    <a:pt x="2100" y="122"/>
                  </a:cubicBezTo>
                  <a:cubicBezTo>
                    <a:pt x="2059" y="30"/>
                    <a:pt x="1998" y="0"/>
                    <a:pt x="19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7"/>
            <p:cNvSpPr/>
            <p:nvPr/>
          </p:nvSpPr>
          <p:spPr>
            <a:xfrm rot="1242578">
              <a:off x="-422992" y="4280235"/>
              <a:ext cx="59788" cy="131875"/>
            </a:xfrm>
            <a:custGeom>
              <a:avLst/>
              <a:gdLst/>
              <a:ahLst/>
              <a:cxnLst/>
              <a:rect l="l" t="t" r="r" b="b"/>
              <a:pathLst>
                <a:path w="1366" h="3013" extrusionOk="0">
                  <a:moveTo>
                    <a:pt x="181" y="0"/>
                  </a:moveTo>
                  <a:cubicBezTo>
                    <a:pt x="123" y="0"/>
                    <a:pt x="68" y="50"/>
                    <a:pt x="31" y="133"/>
                  </a:cubicBezTo>
                  <a:cubicBezTo>
                    <a:pt x="1" y="223"/>
                    <a:pt x="16" y="329"/>
                    <a:pt x="31" y="419"/>
                  </a:cubicBezTo>
                  <a:cubicBezTo>
                    <a:pt x="106" y="673"/>
                    <a:pt x="196" y="943"/>
                    <a:pt x="286" y="1199"/>
                  </a:cubicBezTo>
                  <a:cubicBezTo>
                    <a:pt x="526" y="1768"/>
                    <a:pt x="841" y="2293"/>
                    <a:pt x="1110" y="2848"/>
                  </a:cubicBezTo>
                  <a:cubicBezTo>
                    <a:pt x="1126" y="2878"/>
                    <a:pt x="1156" y="2908"/>
                    <a:pt x="1170" y="2953"/>
                  </a:cubicBezTo>
                  <a:cubicBezTo>
                    <a:pt x="1170" y="2968"/>
                    <a:pt x="1186" y="2998"/>
                    <a:pt x="1186" y="3013"/>
                  </a:cubicBezTo>
                  <a:cubicBezTo>
                    <a:pt x="1366" y="2908"/>
                    <a:pt x="1276" y="2758"/>
                    <a:pt x="1260" y="2608"/>
                  </a:cubicBezTo>
                  <a:cubicBezTo>
                    <a:pt x="1186" y="2278"/>
                    <a:pt x="1156" y="1933"/>
                    <a:pt x="1020" y="1603"/>
                  </a:cubicBezTo>
                  <a:cubicBezTo>
                    <a:pt x="886" y="1259"/>
                    <a:pt x="766" y="899"/>
                    <a:pt x="631" y="539"/>
                  </a:cubicBezTo>
                  <a:cubicBezTo>
                    <a:pt x="556" y="343"/>
                    <a:pt x="421" y="193"/>
                    <a:pt x="286" y="59"/>
                  </a:cubicBezTo>
                  <a:cubicBezTo>
                    <a:pt x="252" y="19"/>
                    <a:pt x="216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7"/>
            <p:cNvSpPr/>
            <p:nvPr/>
          </p:nvSpPr>
          <p:spPr>
            <a:xfrm rot="1242578">
              <a:off x="-1200386" y="4126159"/>
              <a:ext cx="156297" cy="37466"/>
            </a:xfrm>
            <a:custGeom>
              <a:avLst/>
              <a:gdLst/>
              <a:ahLst/>
              <a:cxnLst/>
              <a:rect l="l" t="t" r="r" b="b"/>
              <a:pathLst>
                <a:path w="3571" h="856" extrusionOk="0">
                  <a:moveTo>
                    <a:pt x="1141" y="0"/>
                  </a:moveTo>
                  <a:lnTo>
                    <a:pt x="1141" y="0"/>
                  </a:lnTo>
                  <a:cubicBezTo>
                    <a:pt x="811" y="300"/>
                    <a:pt x="421" y="450"/>
                    <a:pt x="45" y="615"/>
                  </a:cubicBezTo>
                  <a:cubicBezTo>
                    <a:pt x="1" y="704"/>
                    <a:pt x="75" y="720"/>
                    <a:pt x="105" y="764"/>
                  </a:cubicBezTo>
                  <a:cubicBezTo>
                    <a:pt x="128" y="764"/>
                    <a:pt x="151" y="763"/>
                    <a:pt x="174" y="763"/>
                  </a:cubicBezTo>
                  <a:cubicBezTo>
                    <a:pt x="532" y="763"/>
                    <a:pt x="889" y="856"/>
                    <a:pt x="1246" y="856"/>
                  </a:cubicBezTo>
                  <a:cubicBezTo>
                    <a:pt x="1271" y="856"/>
                    <a:pt x="1296" y="855"/>
                    <a:pt x="1321" y="854"/>
                  </a:cubicBezTo>
                  <a:cubicBezTo>
                    <a:pt x="1395" y="850"/>
                    <a:pt x="1470" y="848"/>
                    <a:pt x="1546" y="848"/>
                  </a:cubicBezTo>
                  <a:cubicBezTo>
                    <a:pt x="1697" y="848"/>
                    <a:pt x="1850" y="854"/>
                    <a:pt x="2010" y="854"/>
                  </a:cubicBezTo>
                  <a:cubicBezTo>
                    <a:pt x="2430" y="854"/>
                    <a:pt x="2850" y="794"/>
                    <a:pt x="3270" y="690"/>
                  </a:cubicBezTo>
                  <a:cubicBezTo>
                    <a:pt x="3405" y="660"/>
                    <a:pt x="3570" y="630"/>
                    <a:pt x="3555" y="435"/>
                  </a:cubicBezTo>
                  <a:cubicBezTo>
                    <a:pt x="3545" y="289"/>
                    <a:pt x="3467" y="269"/>
                    <a:pt x="3380" y="269"/>
                  </a:cubicBezTo>
                  <a:cubicBezTo>
                    <a:pt x="3347" y="269"/>
                    <a:pt x="3312" y="272"/>
                    <a:pt x="3280" y="272"/>
                  </a:cubicBezTo>
                  <a:cubicBezTo>
                    <a:pt x="3266" y="272"/>
                    <a:pt x="3253" y="272"/>
                    <a:pt x="3240" y="270"/>
                  </a:cubicBezTo>
                  <a:cubicBezTo>
                    <a:pt x="3187" y="266"/>
                    <a:pt x="3134" y="264"/>
                    <a:pt x="3082" y="264"/>
                  </a:cubicBezTo>
                  <a:cubicBezTo>
                    <a:pt x="2783" y="264"/>
                    <a:pt x="2504" y="335"/>
                    <a:pt x="2235" y="450"/>
                  </a:cubicBezTo>
                  <a:cubicBezTo>
                    <a:pt x="1914" y="587"/>
                    <a:pt x="1588" y="618"/>
                    <a:pt x="1246" y="618"/>
                  </a:cubicBezTo>
                  <a:cubicBezTo>
                    <a:pt x="1028" y="618"/>
                    <a:pt x="804" y="606"/>
                    <a:pt x="571" y="600"/>
                  </a:cubicBezTo>
                  <a:cubicBezTo>
                    <a:pt x="795" y="390"/>
                    <a:pt x="1035" y="405"/>
                    <a:pt x="1215" y="285"/>
                  </a:cubicBezTo>
                  <a:cubicBezTo>
                    <a:pt x="1261" y="195"/>
                    <a:pt x="1201" y="165"/>
                    <a:pt x="1141" y="150"/>
                  </a:cubicBezTo>
                  <a:cubicBezTo>
                    <a:pt x="1125" y="150"/>
                    <a:pt x="1095" y="165"/>
                    <a:pt x="1081" y="180"/>
                  </a:cubicBezTo>
                  <a:cubicBezTo>
                    <a:pt x="1081" y="165"/>
                    <a:pt x="1095" y="165"/>
                    <a:pt x="1095" y="165"/>
                  </a:cubicBezTo>
                  <a:cubicBezTo>
                    <a:pt x="1155" y="120"/>
                    <a:pt x="1185" y="75"/>
                    <a:pt x="1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7"/>
            <p:cNvSpPr/>
            <p:nvPr/>
          </p:nvSpPr>
          <p:spPr>
            <a:xfrm rot="1242578">
              <a:off x="-545085" y="4347741"/>
              <a:ext cx="116205" cy="33220"/>
            </a:xfrm>
            <a:custGeom>
              <a:avLst/>
              <a:gdLst/>
              <a:ahLst/>
              <a:cxnLst/>
              <a:rect l="l" t="t" r="r" b="b"/>
              <a:pathLst>
                <a:path w="2655" h="759" extrusionOk="0">
                  <a:moveTo>
                    <a:pt x="617" y="0"/>
                  </a:moveTo>
                  <a:cubicBezTo>
                    <a:pt x="488" y="0"/>
                    <a:pt x="357" y="18"/>
                    <a:pt x="225" y="64"/>
                  </a:cubicBezTo>
                  <a:cubicBezTo>
                    <a:pt x="105" y="109"/>
                    <a:pt x="15" y="169"/>
                    <a:pt x="15" y="319"/>
                  </a:cubicBezTo>
                  <a:cubicBezTo>
                    <a:pt x="1" y="469"/>
                    <a:pt x="121" y="529"/>
                    <a:pt x="225" y="574"/>
                  </a:cubicBezTo>
                  <a:cubicBezTo>
                    <a:pt x="480" y="655"/>
                    <a:pt x="734" y="759"/>
                    <a:pt x="1010" y="759"/>
                  </a:cubicBezTo>
                  <a:cubicBezTo>
                    <a:pt x="1043" y="759"/>
                    <a:pt x="1077" y="757"/>
                    <a:pt x="1111" y="754"/>
                  </a:cubicBezTo>
                  <a:cubicBezTo>
                    <a:pt x="1147" y="755"/>
                    <a:pt x="1184" y="756"/>
                    <a:pt x="1221" y="756"/>
                  </a:cubicBezTo>
                  <a:cubicBezTo>
                    <a:pt x="1493" y="756"/>
                    <a:pt x="1766" y="724"/>
                    <a:pt x="2039" y="724"/>
                  </a:cubicBezTo>
                  <a:cubicBezTo>
                    <a:pt x="2134" y="724"/>
                    <a:pt x="2230" y="728"/>
                    <a:pt x="2325" y="739"/>
                  </a:cubicBezTo>
                  <a:cubicBezTo>
                    <a:pt x="2372" y="746"/>
                    <a:pt x="2425" y="758"/>
                    <a:pt x="2477" y="758"/>
                  </a:cubicBezTo>
                  <a:cubicBezTo>
                    <a:pt x="2541" y="758"/>
                    <a:pt x="2605" y="739"/>
                    <a:pt x="2655" y="664"/>
                  </a:cubicBezTo>
                  <a:cubicBezTo>
                    <a:pt x="2535" y="454"/>
                    <a:pt x="2280" y="574"/>
                    <a:pt x="2145" y="424"/>
                  </a:cubicBezTo>
                  <a:cubicBezTo>
                    <a:pt x="2085" y="334"/>
                    <a:pt x="1980" y="409"/>
                    <a:pt x="1920" y="334"/>
                  </a:cubicBezTo>
                  <a:cubicBezTo>
                    <a:pt x="1740" y="274"/>
                    <a:pt x="1560" y="199"/>
                    <a:pt x="1365" y="139"/>
                  </a:cubicBezTo>
                  <a:cubicBezTo>
                    <a:pt x="1117" y="70"/>
                    <a:pt x="869" y="0"/>
                    <a:pt x="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7"/>
            <p:cNvSpPr/>
            <p:nvPr/>
          </p:nvSpPr>
          <p:spPr>
            <a:xfrm rot="1242578">
              <a:off x="-780244" y="3984278"/>
              <a:ext cx="58431" cy="196958"/>
            </a:xfrm>
            <a:custGeom>
              <a:avLst/>
              <a:gdLst/>
              <a:ahLst/>
              <a:cxnLst/>
              <a:rect l="l" t="t" r="r" b="b"/>
              <a:pathLst>
                <a:path w="1335" h="4500" extrusionOk="0">
                  <a:moveTo>
                    <a:pt x="524" y="0"/>
                  </a:moveTo>
                  <a:cubicBezTo>
                    <a:pt x="524" y="195"/>
                    <a:pt x="510" y="390"/>
                    <a:pt x="570" y="570"/>
                  </a:cubicBezTo>
                  <a:cubicBezTo>
                    <a:pt x="614" y="705"/>
                    <a:pt x="644" y="885"/>
                    <a:pt x="434" y="930"/>
                  </a:cubicBezTo>
                  <a:cubicBezTo>
                    <a:pt x="554" y="1665"/>
                    <a:pt x="510" y="2414"/>
                    <a:pt x="450" y="3180"/>
                  </a:cubicBezTo>
                  <a:cubicBezTo>
                    <a:pt x="330" y="2894"/>
                    <a:pt x="210" y="2610"/>
                    <a:pt x="75" y="2340"/>
                  </a:cubicBezTo>
                  <a:lnTo>
                    <a:pt x="75" y="2340"/>
                  </a:lnTo>
                  <a:cubicBezTo>
                    <a:pt x="75" y="2430"/>
                    <a:pt x="90" y="2534"/>
                    <a:pt x="0" y="2594"/>
                  </a:cubicBezTo>
                  <a:cubicBezTo>
                    <a:pt x="15" y="2654"/>
                    <a:pt x="30" y="2730"/>
                    <a:pt x="75" y="2774"/>
                  </a:cubicBezTo>
                  <a:cubicBezTo>
                    <a:pt x="330" y="3134"/>
                    <a:pt x="450" y="3554"/>
                    <a:pt x="510" y="4004"/>
                  </a:cubicBezTo>
                  <a:cubicBezTo>
                    <a:pt x="510" y="4170"/>
                    <a:pt x="375" y="4364"/>
                    <a:pt x="584" y="4500"/>
                  </a:cubicBezTo>
                  <a:cubicBezTo>
                    <a:pt x="614" y="4110"/>
                    <a:pt x="764" y="3764"/>
                    <a:pt x="884" y="3404"/>
                  </a:cubicBezTo>
                  <a:cubicBezTo>
                    <a:pt x="1034" y="2940"/>
                    <a:pt x="1274" y="2504"/>
                    <a:pt x="1334" y="2010"/>
                  </a:cubicBezTo>
                  <a:lnTo>
                    <a:pt x="1244" y="1920"/>
                  </a:lnTo>
                  <a:cubicBezTo>
                    <a:pt x="1094" y="2310"/>
                    <a:pt x="944" y="2700"/>
                    <a:pt x="764" y="3180"/>
                  </a:cubicBezTo>
                  <a:cubicBezTo>
                    <a:pt x="704" y="2340"/>
                    <a:pt x="644" y="1590"/>
                    <a:pt x="660" y="840"/>
                  </a:cubicBezTo>
                  <a:cubicBezTo>
                    <a:pt x="674" y="540"/>
                    <a:pt x="630" y="270"/>
                    <a:pt x="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7"/>
            <p:cNvSpPr/>
            <p:nvPr/>
          </p:nvSpPr>
          <p:spPr>
            <a:xfrm rot="1242578">
              <a:off x="-1563732" y="3628813"/>
              <a:ext cx="24992" cy="127410"/>
            </a:xfrm>
            <a:custGeom>
              <a:avLst/>
              <a:gdLst/>
              <a:ahLst/>
              <a:cxnLst/>
              <a:rect l="l" t="t" r="r" b="b"/>
              <a:pathLst>
                <a:path w="571" h="2911" extrusionOk="0">
                  <a:moveTo>
                    <a:pt x="286" y="1"/>
                  </a:moveTo>
                  <a:cubicBezTo>
                    <a:pt x="240" y="241"/>
                    <a:pt x="196" y="465"/>
                    <a:pt x="166" y="691"/>
                  </a:cubicBezTo>
                  <a:cubicBezTo>
                    <a:pt x="30" y="1335"/>
                    <a:pt x="0" y="1980"/>
                    <a:pt x="136" y="2625"/>
                  </a:cubicBezTo>
                  <a:cubicBezTo>
                    <a:pt x="150" y="2745"/>
                    <a:pt x="180" y="2894"/>
                    <a:pt x="316" y="2910"/>
                  </a:cubicBezTo>
                  <a:cubicBezTo>
                    <a:pt x="322" y="2911"/>
                    <a:pt x="328" y="2911"/>
                    <a:pt x="334" y="2911"/>
                  </a:cubicBezTo>
                  <a:cubicBezTo>
                    <a:pt x="470" y="2911"/>
                    <a:pt x="512" y="2755"/>
                    <a:pt x="540" y="2625"/>
                  </a:cubicBezTo>
                  <a:cubicBezTo>
                    <a:pt x="570" y="2520"/>
                    <a:pt x="570" y="2415"/>
                    <a:pt x="570" y="2295"/>
                  </a:cubicBezTo>
                  <a:lnTo>
                    <a:pt x="570" y="1215"/>
                  </a:lnTo>
                  <a:cubicBezTo>
                    <a:pt x="556" y="945"/>
                    <a:pt x="526" y="675"/>
                    <a:pt x="420" y="421"/>
                  </a:cubicBezTo>
                  <a:cubicBezTo>
                    <a:pt x="286" y="315"/>
                    <a:pt x="420" y="105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37"/>
            <p:cNvSpPr/>
            <p:nvPr/>
          </p:nvSpPr>
          <p:spPr>
            <a:xfrm rot="1242578">
              <a:off x="-1508517" y="3607730"/>
              <a:ext cx="36153" cy="91170"/>
            </a:xfrm>
            <a:custGeom>
              <a:avLst/>
              <a:gdLst/>
              <a:ahLst/>
              <a:cxnLst/>
              <a:rect l="l" t="t" r="r" b="b"/>
              <a:pathLst>
                <a:path w="826" h="2083" extrusionOk="0">
                  <a:moveTo>
                    <a:pt x="375" y="0"/>
                  </a:moveTo>
                  <a:cubicBezTo>
                    <a:pt x="271" y="76"/>
                    <a:pt x="271" y="256"/>
                    <a:pt x="151" y="330"/>
                  </a:cubicBezTo>
                  <a:cubicBezTo>
                    <a:pt x="1" y="810"/>
                    <a:pt x="135" y="1260"/>
                    <a:pt x="255" y="1710"/>
                  </a:cubicBezTo>
                  <a:cubicBezTo>
                    <a:pt x="320" y="1940"/>
                    <a:pt x="449" y="2083"/>
                    <a:pt x="569" y="2083"/>
                  </a:cubicBezTo>
                  <a:cubicBezTo>
                    <a:pt x="590" y="2083"/>
                    <a:pt x="611" y="2079"/>
                    <a:pt x="631" y="2070"/>
                  </a:cubicBezTo>
                  <a:cubicBezTo>
                    <a:pt x="825" y="1980"/>
                    <a:pt x="825" y="1770"/>
                    <a:pt x="825" y="1576"/>
                  </a:cubicBezTo>
                  <a:cubicBezTo>
                    <a:pt x="825" y="1096"/>
                    <a:pt x="645" y="676"/>
                    <a:pt x="451" y="256"/>
                  </a:cubicBezTo>
                  <a:cubicBezTo>
                    <a:pt x="405" y="210"/>
                    <a:pt x="421" y="120"/>
                    <a:pt x="375" y="76"/>
                  </a:cubicBezTo>
                  <a:cubicBezTo>
                    <a:pt x="391" y="46"/>
                    <a:pt x="375" y="3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37"/>
            <p:cNvSpPr/>
            <p:nvPr/>
          </p:nvSpPr>
          <p:spPr>
            <a:xfrm rot="1242578">
              <a:off x="-1564918" y="3551781"/>
              <a:ext cx="61757" cy="86530"/>
            </a:xfrm>
            <a:custGeom>
              <a:avLst/>
              <a:gdLst/>
              <a:ahLst/>
              <a:cxnLst/>
              <a:rect l="l" t="t" r="r" b="b"/>
              <a:pathLst>
                <a:path w="1411" h="1977" extrusionOk="0">
                  <a:moveTo>
                    <a:pt x="1336" y="0"/>
                  </a:moveTo>
                  <a:cubicBezTo>
                    <a:pt x="1260" y="76"/>
                    <a:pt x="1186" y="120"/>
                    <a:pt x="1110" y="166"/>
                  </a:cubicBezTo>
                  <a:cubicBezTo>
                    <a:pt x="660" y="420"/>
                    <a:pt x="421" y="886"/>
                    <a:pt x="166" y="1336"/>
                  </a:cubicBezTo>
                  <a:cubicBezTo>
                    <a:pt x="106" y="1456"/>
                    <a:pt x="61" y="1590"/>
                    <a:pt x="31" y="1710"/>
                  </a:cubicBezTo>
                  <a:cubicBezTo>
                    <a:pt x="1" y="1800"/>
                    <a:pt x="16" y="1876"/>
                    <a:pt x="91" y="1936"/>
                  </a:cubicBezTo>
                  <a:cubicBezTo>
                    <a:pt x="115" y="1966"/>
                    <a:pt x="142" y="1976"/>
                    <a:pt x="169" y="1976"/>
                  </a:cubicBezTo>
                  <a:cubicBezTo>
                    <a:pt x="209" y="1976"/>
                    <a:pt x="250" y="1953"/>
                    <a:pt x="286" y="1936"/>
                  </a:cubicBezTo>
                  <a:cubicBezTo>
                    <a:pt x="391" y="1890"/>
                    <a:pt x="466" y="1786"/>
                    <a:pt x="541" y="1710"/>
                  </a:cubicBezTo>
                  <a:cubicBezTo>
                    <a:pt x="796" y="1440"/>
                    <a:pt x="916" y="1066"/>
                    <a:pt x="1126" y="750"/>
                  </a:cubicBezTo>
                  <a:cubicBezTo>
                    <a:pt x="1140" y="720"/>
                    <a:pt x="1170" y="706"/>
                    <a:pt x="1186" y="676"/>
                  </a:cubicBezTo>
                  <a:lnTo>
                    <a:pt x="1186" y="660"/>
                  </a:lnTo>
                  <a:cubicBezTo>
                    <a:pt x="1260" y="616"/>
                    <a:pt x="1290" y="556"/>
                    <a:pt x="1320" y="466"/>
                  </a:cubicBezTo>
                  <a:cubicBezTo>
                    <a:pt x="1320" y="420"/>
                    <a:pt x="1336" y="376"/>
                    <a:pt x="1350" y="330"/>
                  </a:cubicBezTo>
                  <a:cubicBezTo>
                    <a:pt x="1350" y="316"/>
                    <a:pt x="1366" y="300"/>
                    <a:pt x="1366" y="286"/>
                  </a:cubicBezTo>
                  <a:cubicBezTo>
                    <a:pt x="1380" y="270"/>
                    <a:pt x="1396" y="240"/>
                    <a:pt x="1410" y="210"/>
                  </a:cubicBezTo>
                  <a:lnTo>
                    <a:pt x="1410" y="166"/>
                  </a:lnTo>
                  <a:cubicBezTo>
                    <a:pt x="1410" y="106"/>
                    <a:pt x="1396" y="46"/>
                    <a:pt x="1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7"/>
            <p:cNvSpPr/>
            <p:nvPr/>
          </p:nvSpPr>
          <p:spPr>
            <a:xfrm rot="1242578">
              <a:off x="-556069" y="4261690"/>
              <a:ext cx="89332" cy="43156"/>
            </a:xfrm>
            <a:custGeom>
              <a:avLst/>
              <a:gdLst/>
              <a:ahLst/>
              <a:cxnLst/>
              <a:rect l="l" t="t" r="r" b="b"/>
              <a:pathLst>
                <a:path w="2041" h="986" extrusionOk="0">
                  <a:moveTo>
                    <a:pt x="244" y="1"/>
                  </a:moveTo>
                  <a:cubicBezTo>
                    <a:pt x="170" y="1"/>
                    <a:pt x="109" y="41"/>
                    <a:pt x="61" y="138"/>
                  </a:cubicBezTo>
                  <a:cubicBezTo>
                    <a:pt x="1" y="274"/>
                    <a:pt x="105" y="364"/>
                    <a:pt x="165" y="454"/>
                  </a:cubicBezTo>
                  <a:cubicBezTo>
                    <a:pt x="195" y="498"/>
                    <a:pt x="241" y="528"/>
                    <a:pt x="285" y="558"/>
                  </a:cubicBezTo>
                  <a:cubicBezTo>
                    <a:pt x="541" y="708"/>
                    <a:pt x="795" y="873"/>
                    <a:pt x="1095" y="903"/>
                  </a:cubicBezTo>
                  <a:cubicBezTo>
                    <a:pt x="1142" y="903"/>
                    <a:pt x="1188" y="902"/>
                    <a:pt x="1233" y="902"/>
                  </a:cubicBezTo>
                  <a:cubicBezTo>
                    <a:pt x="1321" y="902"/>
                    <a:pt x="1406" y="908"/>
                    <a:pt x="1485" y="948"/>
                  </a:cubicBezTo>
                  <a:cubicBezTo>
                    <a:pt x="1560" y="978"/>
                    <a:pt x="1631" y="985"/>
                    <a:pt x="1703" y="985"/>
                  </a:cubicBezTo>
                  <a:cubicBezTo>
                    <a:pt x="1774" y="985"/>
                    <a:pt x="1846" y="978"/>
                    <a:pt x="1921" y="978"/>
                  </a:cubicBezTo>
                  <a:cubicBezTo>
                    <a:pt x="2041" y="978"/>
                    <a:pt x="1995" y="888"/>
                    <a:pt x="1981" y="813"/>
                  </a:cubicBezTo>
                  <a:cubicBezTo>
                    <a:pt x="1501" y="424"/>
                    <a:pt x="931" y="244"/>
                    <a:pt x="375" y="34"/>
                  </a:cubicBezTo>
                  <a:cubicBezTo>
                    <a:pt x="328" y="12"/>
                    <a:pt x="284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37"/>
            <p:cNvSpPr/>
            <p:nvPr/>
          </p:nvSpPr>
          <p:spPr>
            <a:xfrm rot="1242578">
              <a:off x="-482230" y="4231607"/>
              <a:ext cx="61757" cy="86399"/>
            </a:xfrm>
            <a:custGeom>
              <a:avLst/>
              <a:gdLst/>
              <a:ahLst/>
              <a:cxnLst/>
              <a:rect l="l" t="t" r="r" b="b"/>
              <a:pathLst>
                <a:path w="1411" h="1974" extrusionOk="0">
                  <a:moveTo>
                    <a:pt x="279" y="1"/>
                  </a:moveTo>
                  <a:cubicBezTo>
                    <a:pt x="248" y="1"/>
                    <a:pt x="215" y="12"/>
                    <a:pt x="181" y="38"/>
                  </a:cubicBezTo>
                  <a:cubicBezTo>
                    <a:pt x="1" y="158"/>
                    <a:pt x="105" y="368"/>
                    <a:pt x="181" y="474"/>
                  </a:cubicBezTo>
                  <a:cubicBezTo>
                    <a:pt x="511" y="998"/>
                    <a:pt x="810" y="1554"/>
                    <a:pt x="1260" y="1973"/>
                  </a:cubicBezTo>
                  <a:cubicBezTo>
                    <a:pt x="1410" y="1973"/>
                    <a:pt x="1410" y="1838"/>
                    <a:pt x="1410" y="1718"/>
                  </a:cubicBezTo>
                  <a:cubicBezTo>
                    <a:pt x="1245" y="1104"/>
                    <a:pt x="870" y="654"/>
                    <a:pt x="511" y="188"/>
                  </a:cubicBezTo>
                  <a:cubicBezTo>
                    <a:pt x="454" y="99"/>
                    <a:pt x="373" y="1"/>
                    <a:pt x="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37"/>
            <p:cNvSpPr/>
            <p:nvPr/>
          </p:nvSpPr>
          <p:spPr>
            <a:xfrm rot="1242578">
              <a:off x="-1462904" y="3578062"/>
              <a:ext cx="38341" cy="81147"/>
            </a:xfrm>
            <a:custGeom>
              <a:avLst/>
              <a:gdLst/>
              <a:ahLst/>
              <a:cxnLst/>
              <a:rect l="l" t="t" r="r" b="b"/>
              <a:pathLst>
                <a:path w="876" h="1854" extrusionOk="0">
                  <a:moveTo>
                    <a:pt x="192" y="0"/>
                  </a:moveTo>
                  <a:cubicBezTo>
                    <a:pt x="194" y="2"/>
                    <a:pt x="195" y="4"/>
                    <a:pt x="196" y="6"/>
                  </a:cubicBezTo>
                  <a:lnTo>
                    <a:pt x="196" y="6"/>
                  </a:lnTo>
                  <a:cubicBezTo>
                    <a:pt x="200" y="4"/>
                    <a:pt x="204" y="2"/>
                    <a:pt x="208" y="0"/>
                  </a:cubicBezTo>
                  <a:close/>
                  <a:moveTo>
                    <a:pt x="196" y="6"/>
                  </a:moveTo>
                  <a:cubicBezTo>
                    <a:pt x="0" y="113"/>
                    <a:pt x="72" y="333"/>
                    <a:pt x="42" y="510"/>
                  </a:cubicBezTo>
                  <a:cubicBezTo>
                    <a:pt x="58" y="884"/>
                    <a:pt x="192" y="1230"/>
                    <a:pt x="328" y="1560"/>
                  </a:cubicBezTo>
                  <a:cubicBezTo>
                    <a:pt x="388" y="1680"/>
                    <a:pt x="448" y="1770"/>
                    <a:pt x="552" y="1830"/>
                  </a:cubicBezTo>
                  <a:cubicBezTo>
                    <a:pt x="594" y="1846"/>
                    <a:pt x="634" y="1853"/>
                    <a:pt x="669" y="1853"/>
                  </a:cubicBezTo>
                  <a:cubicBezTo>
                    <a:pt x="798" y="1853"/>
                    <a:pt x="876" y="1751"/>
                    <a:pt x="852" y="1574"/>
                  </a:cubicBezTo>
                  <a:cubicBezTo>
                    <a:pt x="748" y="1034"/>
                    <a:pt x="612" y="510"/>
                    <a:pt x="282" y="90"/>
                  </a:cubicBezTo>
                  <a:cubicBezTo>
                    <a:pt x="253" y="61"/>
                    <a:pt x="225" y="46"/>
                    <a:pt x="196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37"/>
            <p:cNvSpPr/>
            <p:nvPr/>
          </p:nvSpPr>
          <p:spPr>
            <a:xfrm rot="1242578">
              <a:off x="-619333" y="4142318"/>
              <a:ext cx="61757" cy="139972"/>
            </a:xfrm>
            <a:custGeom>
              <a:avLst/>
              <a:gdLst/>
              <a:ahLst/>
              <a:cxnLst/>
              <a:rect l="l" t="t" r="r" b="b"/>
              <a:pathLst>
                <a:path w="1411" h="3198" extrusionOk="0">
                  <a:moveTo>
                    <a:pt x="208" y="1"/>
                  </a:moveTo>
                  <a:cubicBezTo>
                    <a:pt x="160" y="1"/>
                    <a:pt x="94" y="24"/>
                    <a:pt x="1" y="68"/>
                  </a:cubicBezTo>
                  <a:cubicBezTo>
                    <a:pt x="241" y="278"/>
                    <a:pt x="241" y="608"/>
                    <a:pt x="286" y="908"/>
                  </a:cubicBezTo>
                  <a:cubicBezTo>
                    <a:pt x="301" y="1088"/>
                    <a:pt x="286" y="1284"/>
                    <a:pt x="331" y="1478"/>
                  </a:cubicBezTo>
                  <a:cubicBezTo>
                    <a:pt x="391" y="1794"/>
                    <a:pt x="376" y="2108"/>
                    <a:pt x="271" y="2424"/>
                  </a:cubicBezTo>
                  <a:cubicBezTo>
                    <a:pt x="211" y="2618"/>
                    <a:pt x="151" y="2828"/>
                    <a:pt x="91" y="3053"/>
                  </a:cubicBezTo>
                  <a:cubicBezTo>
                    <a:pt x="76" y="3098"/>
                    <a:pt x="76" y="3173"/>
                    <a:pt x="121" y="3188"/>
                  </a:cubicBezTo>
                  <a:cubicBezTo>
                    <a:pt x="137" y="3194"/>
                    <a:pt x="152" y="3197"/>
                    <a:pt x="167" y="3197"/>
                  </a:cubicBezTo>
                  <a:cubicBezTo>
                    <a:pt x="220" y="3197"/>
                    <a:pt x="259" y="3157"/>
                    <a:pt x="271" y="3098"/>
                  </a:cubicBezTo>
                  <a:cubicBezTo>
                    <a:pt x="286" y="2858"/>
                    <a:pt x="361" y="2648"/>
                    <a:pt x="451" y="2438"/>
                  </a:cubicBezTo>
                  <a:cubicBezTo>
                    <a:pt x="691" y="1838"/>
                    <a:pt x="856" y="1194"/>
                    <a:pt x="1336" y="744"/>
                  </a:cubicBezTo>
                  <a:cubicBezTo>
                    <a:pt x="1380" y="698"/>
                    <a:pt x="1396" y="638"/>
                    <a:pt x="1396" y="564"/>
                  </a:cubicBezTo>
                  <a:cubicBezTo>
                    <a:pt x="1396" y="458"/>
                    <a:pt x="1410" y="354"/>
                    <a:pt x="1306" y="324"/>
                  </a:cubicBezTo>
                  <a:cubicBezTo>
                    <a:pt x="1285" y="319"/>
                    <a:pt x="1266" y="316"/>
                    <a:pt x="1247" y="316"/>
                  </a:cubicBezTo>
                  <a:cubicBezTo>
                    <a:pt x="1157" y="316"/>
                    <a:pt x="1093" y="375"/>
                    <a:pt x="1080" y="474"/>
                  </a:cubicBezTo>
                  <a:cubicBezTo>
                    <a:pt x="1006" y="908"/>
                    <a:pt x="736" y="1208"/>
                    <a:pt x="556" y="1614"/>
                  </a:cubicBezTo>
                  <a:cubicBezTo>
                    <a:pt x="421" y="1134"/>
                    <a:pt x="466" y="668"/>
                    <a:pt x="361" y="234"/>
                  </a:cubicBezTo>
                  <a:cubicBezTo>
                    <a:pt x="323" y="72"/>
                    <a:pt x="291" y="1"/>
                    <a:pt x="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37"/>
            <p:cNvSpPr/>
            <p:nvPr/>
          </p:nvSpPr>
          <p:spPr>
            <a:xfrm rot="1242578">
              <a:off x="-487544" y="4030382"/>
              <a:ext cx="47970" cy="80009"/>
            </a:xfrm>
            <a:custGeom>
              <a:avLst/>
              <a:gdLst/>
              <a:ahLst/>
              <a:cxnLst/>
              <a:rect l="l" t="t" r="r" b="b"/>
              <a:pathLst>
                <a:path w="1096" h="1828" extrusionOk="0">
                  <a:moveTo>
                    <a:pt x="995" y="1"/>
                  </a:moveTo>
                  <a:cubicBezTo>
                    <a:pt x="963" y="1"/>
                    <a:pt x="924" y="35"/>
                    <a:pt x="886" y="82"/>
                  </a:cubicBezTo>
                  <a:cubicBezTo>
                    <a:pt x="540" y="382"/>
                    <a:pt x="316" y="802"/>
                    <a:pt x="106" y="1221"/>
                  </a:cubicBezTo>
                  <a:cubicBezTo>
                    <a:pt x="46" y="1326"/>
                    <a:pt x="0" y="1446"/>
                    <a:pt x="0" y="1581"/>
                  </a:cubicBezTo>
                  <a:cubicBezTo>
                    <a:pt x="16" y="1671"/>
                    <a:pt x="46" y="1761"/>
                    <a:pt x="120" y="1806"/>
                  </a:cubicBezTo>
                  <a:cubicBezTo>
                    <a:pt x="146" y="1821"/>
                    <a:pt x="171" y="1828"/>
                    <a:pt x="196" y="1828"/>
                  </a:cubicBezTo>
                  <a:cubicBezTo>
                    <a:pt x="244" y="1828"/>
                    <a:pt x="290" y="1801"/>
                    <a:pt x="330" y="1761"/>
                  </a:cubicBezTo>
                  <a:cubicBezTo>
                    <a:pt x="406" y="1686"/>
                    <a:pt x="480" y="1611"/>
                    <a:pt x="540" y="1521"/>
                  </a:cubicBezTo>
                  <a:cubicBezTo>
                    <a:pt x="736" y="1176"/>
                    <a:pt x="930" y="816"/>
                    <a:pt x="1036" y="426"/>
                  </a:cubicBezTo>
                  <a:cubicBezTo>
                    <a:pt x="1096" y="322"/>
                    <a:pt x="1080" y="216"/>
                    <a:pt x="1066" y="112"/>
                  </a:cubicBezTo>
                  <a:cubicBezTo>
                    <a:pt x="1051" y="31"/>
                    <a:pt x="1026" y="1"/>
                    <a:pt x="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37"/>
            <p:cNvSpPr/>
            <p:nvPr/>
          </p:nvSpPr>
          <p:spPr>
            <a:xfrm rot="1242578">
              <a:off x="-527916" y="3957855"/>
              <a:ext cx="85349" cy="26130"/>
            </a:xfrm>
            <a:custGeom>
              <a:avLst/>
              <a:gdLst/>
              <a:ahLst/>
              <a:cxnLst/>
              <a:rect l="l" t="t" r="r" b="b"/>
              <a:pathLst>
                <a:path w="1950" h="597" extrusionOk="0">
                  <a:moveTo>
                    <a:pt x="186" y="0"/>
                  </a:moveTo>
                  <a:cubicBezTo>
                    <a:pt x="114" y="0"/>
                    <a:pt x="49" y="18"/>
                    <a:pt x="30" y="111"/>
                  </a:cubicBezTo>
                  <a:cubicBezTo>
                    <a:pt x="0" y="291"/>
                    <a:pt x="150" y="337"/>
                    <a:pt x="255" y="397"/>
                  </a:cubicBezTo>
                  <a:cubicBezTo>
                    <a:pt x="375" y="441"/>
                    <a:pt x="495" y="471"/>
                    <a:pt x="615" y="501"/>
                  </a:cubicBezTo>
                  <a:cubicBezTo>
                    <a:pt x="873" y="572"/>
                    <a:pt x="1141" y="597"/>
                    <a:pt x="1410" y="597"/>
                  </a:cubicBezTo>
                  <a:cubicBezTo>
                    <a:pt x="1485" y="597"/>
                    <a:pt x="1560" y="595"/>
                    <a:pt x="1634" y="591"/>
                  </a:cubicBezTo>
                  <a:cubicBezTo>
                    <a:pt x="1664" y="561"/>
                    <a:pt x="1694" y="517"/>
                    <a:pt x="1740" y="517"/>
                  </a:cubicBezTo>
                  <a:cubicBezTo>
                    <a:pt x="1950" y="457"/>
                    <a:pt x="1860" y="351"/>
                    <a:pt x="1770" y="261"/>
                  </a:cubicBezTo>
                  <a:cubicBezTo>
                    <a:pt x="1358" y="63"/>
                    <a:pt x="923" y="4"/>
                    <a:pt x="485" y="4"/>
                  </a:cubicBezTo>
                  <a:cubicBezTo>
                    <a:pt x="428" y="4"/>
                    <a:pt x="372" y="5"/>
                    <a:pt x="315" y="7"/>
                  </a:cubicBezTo>
                  <a:cubicBezTo>
                    <a:pt x="275" y="7"/>
                    <a:pt x="229" y="0"/>
                    <a:pt x="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37"/>
            <p:cNvSpPr/>
            <p:nvPr/>
          </p:nvSpPr>
          <p:spPr>
            <a:xfrm rot="1242578">
              <a:off x="-551480" y="4003539"/>
              <a:ext cx="82723" cy="29237"/>
            </a:xfrm>
            <a:custGeom>
              <a:avLst/>
              <a:gdLst/>
              <a:ahLst/>
              <a:cxnLst/>
              <a:rect l="l" t="t" r="r" b="b"/>
              <a:pathLst>
                <a:path w="1890" h="668" extrusionOk="0">
                  <a:moveTo>
                    <a:pt x="964" y="0"/>
                  </a:moveTo>
                  <a:cubicBezTo>
                    <a:pt x="725" y="0"/>
                    <a:pt x="497" y="127"/>
                    <a:pt x="270" y="226"/>
                  </a:cubicBezTo>
                  <a:cubicBezTo>
                    <a:pt x="150" y="272"/>
                    <a:pt x="0" y="332"/>
                    <a:pt x="30" y="482"/>
                  </a:cubicBezTo>
                  <a:cubicBezTo>
                    <a:pt x="43" y="651"/>
                    <a:pt x="181" y="662"/>
                    <a:pt x="296" y="662"/>
                  </a:cubicBezTo>
                  <a:cubicBezTo>
                    <a:pt x="313" y="662"/>
                    <a:pt x="329" y="662"/>
                    <a:pt x="345" y="662"/>
                  </a:cubicBezTo>
                  <a:cubicBezTo>
                    <a:pt x="365" y="662"/>
                    <a:pt x="385" y="668"/>
                    <a:pt x="400" y="668"/>
                  </a:cubicBezTo>
                  <a:cubicBezTo>
                    <a:pt x="408" y="668"/>
                    <a:pt x="415" y="666"/>
                    <a:pt x="420" y="662"/>
                  </a:cubicBezTo>
                  <a:cubicBezTo>
                    <a:pt x="945" y="556"/>
                    <a:pt x="1454" y="422"/>
                    <a:pt x="1890" y="76"/>
                  </a:cubicBezTo>
                  <a:cubicBezTo>
                    <a:pt x="1845" y="9"/>
                    <a:pt x="1784" y="1"/>
                    <a:pt x="1725" y="1"/>
                  </a:cubicBezTo>
                  <a:cubicBezTo>
                    <a:pt x="1704" y="1"/>
                    <a:pt x="1684" y="2"/>
                    <a:pt x="1664" y="2"/>
                  </a:cubicBezTo>
                  <a:lnTo>
                    <a:pt x="1005" y="2"/>
                  </a:lnTo>
                  <a:cubicBezTo>
                    <a:pt x="991" y="1"/>
                    <a:pt x="977" y="0"/>
                    <a:pt x="9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7"/>
            <p:cNvSpPr/>
            <p:nvPr/>
          </p:nvSpPr>
          <p:spPr>
            <a:xfrm rot="1242578">
              <a:off x="-410376" y="4023598"/>
              <a:ext cx="23679" cy="78214"/>
            </a:xfrm>
            <a:custGeom>
              <a:avLst/>
              <a:gdLst/>
              <a:ahLst/>
              <a:cxnLst/>
              <a:rect l="l" t="t" r="r" b="b"/>
              <a:pathLst>
                <a:path w="541" h="1787" extrusionOk="0">
                  <a:moveTo>
                    <a:pt x="301" y="1"/>
                  </a:moveTo>
                  <a:lnTo>
                    <a:pt x="271" y="15"/>
                  </a:lnTo>
                  <a:cubicBezTo>
                    <a:pt x="255" y="15"/>
                    <a:pt x="225" y="31"/>
                    <a:pt x="211" y="45"/>
                  </a:cubicBezTo>
                  <a:lnTo>
                    <a:pt x="165" y="91"/>
                  </a:lnTo>
                  <a:cubicBezTo>
                    <a:pt x="121" y="135"/>
                    <a:pt x="135" y="211"/>
                    <a:pt x="91" y="255"/>
                  </a:cubicBezTo>
                  <a:cubicBezTo>
                    <a:pt x="1" y="421"/>
                    <a:pt x="105" y="615"/>
                    <a:pt x="15" y="765"/>
                  </a:cubicBezTo>
                  <a:lnTo>
                    <a:pt x="15" y="1471"/>
                  </a:lnTo>
                  <a:cubicBezTo>
                    <a:pt x="15" y="1605"/>
                    <a:pt x="61" y="1770"/>
                    <a:pt x="195" y="1785"/>
                  </a:cubicBezTo>
                  <a:cubicBezTo>
                    <a:pt x="201" y="1786"/>
                    <a:pt x="206" y="1786"/>
                    <a:pt x="212" y="1786"/>
                  </a:cubicBezTo>
                  <a:cubicBezTo>
                    <a:pt x="308" y="1786"/>
                    <a:pt x="377" y="1659"/>
                    <a:pt x="421" y="1560"/>
                  </a:cubicBezTo>
                  <a:cubicBezTo>
                    <a:pt x="481" y="1411"/>
                    <a:pt x="541" y="1261"/>
                    <a:pt x="525" y="1081"/>
                  </a:cubicBezTo>
                  <a:lnTo>
                    <a:pt x="525" y="511"/>
                  </a:lnTo>
                  <a:cubicBezTo>
                    <a:pt x="405" y="361"/>
                    <a:pt x="481" y="12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7"/>
            <p:cNvSpPr/>
            <p:nvPr/>
          </p:nvSpPr>
          <p:spPr>
            <a:xfrm rot="1242578">
              <a:off x="-981127" y="4052512"/>
              <a:ext cx="51253" cy="111916"/>
            </a:xfrm>
            <a:custGeom>
              <a:avLst/>
              <a:gdLst/>
              <a:ahLst/>
              <a:cxnLst/>
              <a:rect l="l" t="t" r="r" b="b"/>
              <a:pathLst>
                <a:path w="1171" h="2557" extrusionOk="0">
                  <a:moveTo>
                    <a:pt x="202" y="0"/>
                  </a:moveTo>
                  <a:cubicBezTo>
                    <a:pt x="186" y="0"/>
                    <a:pt x="169" y="2"/>
                    <a:pt x="151" y="7"/>
                  </a:cubicBezTo>
                  <a:cubicBezTo>
                    <a:pt x="31" y="51"/>
                    <a:pt x="1" y="171"/>
                    <a:pt x="31" y="307"/>
                  </a:cubicBezTo>
                  <a:cubicBezTo>
                    <a:pt x="61" y="471"/>
                    <a:pt x="121" y="607"/>
                    <a:pt x="255" y="651"/>
                  </a:cubicBezTo>
                  <a:cubicBezTo>
                    <a:pt x="345" y="681"/>
                    <a:pt x="421" y="711"/>
                    <a:pt x="465" y="801"/>
                  </a:cubicBezTo>
                  <a:cubicBezTo>
                    <a:pt x="661" y="1221"/>
                    <a:pt x="885" y="1626"/>
                    <a:pt x="855" y="2121"/>
                  </a:cubicBezTo>
                  <a:cubicBezTo>
                    <a:pt x="855" y="2256"/>
                    <a:pt x="855" y="2406"/>
                    <a:pt x="1035" y="2556"/>
                  </a:cubicBezTo>
                  <a:cubicBezTo>
                    <a:pt x="945" y="1926"/>
                    <a:pt x="1095" y="1387"/>
                    <a:pt x="1065" y="831"/>
                  </a:cubicBezTo>
                  <a:cubicBezTo>
                    <a:pt x="1065" y="607"/>
                    <a:pt x="1171" y="351"/>
                    <a:pt x="991" y="157"/>
                  </a:cubicBezTo>
                  <a:cubicBezTo>
                    <a:pt x="901" y="261"/>
                    <a:pt x="931" y="411"/>
                    <a:pt x="931" y="547"/>
                  </a:cubicBezTo>
                  <a:cubicBezTo>
                    <a:pt x="915" y="757"/>
                    <a:pt x="915" y="967"/>
                    <a:pt x="915" y="1191"/>
                  </a:cubicBezTo>
                  <a:cubicBezTo>
                    <a:pt x="781" y="1147"/>
                    <a:pt x="765" y="1057"/>
                    <a:pt x="735" y="981"/>
                  </a:cubicBezTo>
                  <a:cubicBezTo>
                    <a:pt x="631" y="697"/>
                    <a:pt x="435" y="471"/>
                    <a:pt x="375" y="171"/>
                  </a:cubicBezTo>
                  <a:cubicBezTo>
                    <a:pt x="350" y="69"/>
                    <a:pt x="292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37"/>
            <p:cNvSpPr/>
            <p:nvPr/>
          </p:nvSpPr>
          <p:spPr>
            <a:xfrm rot="1242578">
              <a:off x="-1389999" y="4007236"/>
              <a:ext cx="104388" cy="51253"/>
            </a:xfrm>
            <a:custGeom>
              <a:avLst/>
              <a:gdLst/>
              <a:ahLst/>
              <a:cxnLst/>
              <a:rect l="l" t="t" r="r" b="b"/>
              <a:pathLst>
                <a:path w="2385" h="1171" extrusionOk="0">
                  <a:moveTo>
                    <a:pt x="2100" y="0"/>
                  </a:moveTo>
                  <a:lnTo>
                    <a:pt x="2100" y="0"/>
                  </a:lnTo>
                  <a:cubicBezTo>
                    <a:pt x="2085" y="15"/>
                    <a:pt x="2070" y="15"/>
                    <a:pt x="2055" y="30"/>
                  </a:cubicBezTo>
                  <a:cubicBezTo>
                    <a:pt x="2009" y="95"/>
                    <a:pt x="1951" y="125"/>
                    <a:pt x="1889" y="125"/>
                  </a:cubicBezTo>
                  <a:cubicBezTo>
                    <a:pt x="1851" y="125"/>
                    <a:pt x="1811" y="113"/>
                    <a:pt x="1770" y="90"/>
                  </a:cubicBezTo>
                  <a:cubicBezTo>
                    <a:pt x="1755" y="90"/>
                    <a:pt x="1740" y="75"/>
                    <a:pt x="1725" y="75"/>
                  </a:cubicBezTo>
                  <a:cubicBezTo>
                    <a:pt x="1441" y="210"/>
                    <a:pt x="1155" y="330"/>
                    <a:pt x="885" y="480"/>
                  </a:cubicBezTo>
                  <a:cubicBezTo>
                    <a:pt x="601" y="645"/>
                    <a:pt x="271" y="585"/>
                    <a:pt x="1" y="795"/>
                  </a:cubicBezTo>
                  <a:cubicBezTo>
                    <a:pt x="41" y="851"/>
                    <a:pt x="76" y="864"/>
                    <a:pt x="110" y="864"/>
                  </a:cubicBezTo>
                  <a:cubicBezTo>
                    <a:pt x="140" y="864"/>
                    <a:pt x="167" y="855"/>
                    <a:pt x="195" y="855"/>
                  </a:cubicBezTo>
                  <a:cubicBezTo>
                    <a:pt x="456" y="814"/>
                    <a:pt x="716" y="773"/>
                    <a:pt x="977" y="773"/>
                  </a:cubicBezTo>
                  <a:cubicBezTo>
                    <a:pt x="1196" y="773"/>
                    <a:pt x="1416" y="802"/>
                    <a:pt x="1635" y="885"/>
                  </a:cubicBezTo>
                  <a:cubicBezTo>
                    <a:pt x="1800" y="945"/>
                    <a:pt x="1935" y="1020"/>
                    <a:pt x="2010" y="1170"/>
                  </a:cubicBezTo>
                  <a:cubicBezTo>
                    <a:pt x="2130" y="1065"/>
                    <a:pt x="2280" y="1020"/>
                    <a:pt x="2385" y="915"/>
                  </a:cubicBezTo>
                  <a:cubicBezTo>
                    <a:pt x="2055" y="750"/>
                    <a:pt x="1680" y="705"/>
                    <a:pt x="1305" y="570"/>
                  </a:cubicBezTo>
                  <a:cubicBezTo>
                    <a:pt x="1491" y="385"/>
                    <a:pt x="1676" y="328"/>
                    <a:pt x="1872" y="328"/>
                  </a:cubicBezTo>
                  <a:cubicBezTo>
                    <a:pt x="1898" y="328"/>
                    <a:pt x="1924" y="329"/>
                    <a:pt x="1950" y="330"/>
                  </a:cubicBezTo>
                  <a:cubicBezTo>
                    <a:pt x="2175" y="330"/>
                    <a:pt x="2190" y="285"/>
                    <a:pt x="2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37"/>
            <p:cNvSpPr/>
            <p:nvPr/>
          </p:nvSpPr>
          <p:spPr>
            <a:xfrm rot="1242578">
              <a:off x="-448649" y="3947757"/>
              <a:ext cx="58475" cy="26568"/>
            </a:xfrm>
            <a:custGeom>
              <a:avLst/>
              <a:gdLst/>
              <a:ahLst/>
              <a:cxnLst/>
              <a:rect l="l" t="t" r="r" b="b"/>
              <a:pathLst>
                <a:path w="1336" h="607" extrusionOk="0">
                  <a:moveTo>
                    <a:pt x="723" y="1"/>
                  </a:moveTo>
                  <a:cubicBezTo>
                    <a:pt x="543" y="1"/>
                    <a:pt x="365" y="71"/>
                    <a:pt x="180" y="109"/>
                  </a:cubicBezTo>
                  <a:cubicBezTo>
                    <a:pt x="106" y="139"/>
                    <a:pt x="16" y="185"/>
                    <a:pt x="0" y="289"/>
                  </a:cubicBezTo>
                  <a:cubicBezTo>
                    <a:pt x="0" y="425"/>
                    <a:pt x="90" y="485"/>
                    <a:pt x="180" y="529"/>
                  </a:cubicBezTo>
                  <a:cubicBezTo>
                    <a:pt x="313" y="576"/>
                    <a:pt x="444" y="606"/>
                    <a:pt x="576" y="606"/>
                  </a:cubicBezTo>
                  <a:cubicBezTo>
                    <a:pt x="699" y="606"/>
                    <a:pt x="822" y="580"/>
                    <a:pt x="946" y="515"/>
                  </a:cubicBezTo>
                  <a:cubicBezTo>
                    <a:pt x="987" y="432"/>
                    <a:pt x="1048" y="419"/>
                    <a:pt x="1114" y="419"/>
                  </a:cubicBezTo>
                  <a:cubicBezTo>
                    <a:pt x="1142" y="419"/>
                    <a:pt x="1171" y="421"/>
                    <a:pt x="1200" y="421"/>
                  </a:cubicBezTo>
                  <a:cubicBezTo>
                    <a:pt x="1248" y="421"/>
                    <a:pt x="1295" y="415"/>
                    <a:pt x="1336" y="379"/>
                  </a:cubicBezTo>
                  <a:cubicBezTo>
                    <a:pt x="1306" y="169"/>
                    <a:pt x="1096" y="215"/>
                    <a:pt x="1020" y="79"/>
                  </a:cubicBezTo>
                  <a:cubicBezTo>
                    <a:pt x="920" y="21"/>
                    <a:pt x="82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7"/>
            <p:cNvSpPr/>
            <p:nvPr/>
          </p:nvSpPr>
          <p:spPr>
            <a:xfrm rot="1242578">
              <a:off x="-1619753" y="3835969"/>
              <a:ext cx="82723" cy="83379"/>
            </a:xfrm>
            <a:custGeom>
              <a:avLst/>
              <a:gdLst/>
              <a:ahLst/>
              <a:cxnLst/>
              <a:rect l="l" t="t" r="r" b="b"/>
              <a:pathLst>
                <a:path w="1890" h="1905" extrusionOk="0">
                  <a:moveTo>
                    <a:pt x="0" y="1"/>
                  </a:moveTo>
                  <a:cubicBezTo>
                    <a:pt x="0" y="135"/>
                    <a:pt x="74" y="181"/>
                    <a:pt x="134" y="211"/>
                  </a:cubicBezTo>
                  <a:cubicBezTo>
                    <a:pt x="540" y="465"/>
                    <a:pt x="854" y="855"/>
                    <a:pt x="1230" y="1170"/>
                  </a:cubicBezTo>
                  <a:cubicBezTo>
                    <a:pt x="1470" y="1365"/>
                    <a:pt x="1604" y="1665"/>
                    <a:pt x="1784" y="1905"/>
                  </a:cubicBezTo>
                  <a:cubicBezTo>
                    <a:pt x="1800" y="1890"/>
                    <a:pt x="1800" y="1875"/>
                    <a:pt x="1814" y="1860"/>
                  </a:cubicBezTo>
                  <a:cubicBezTo>
                    <a:pt x="1844" y="1755"/>
                    <a:pt x="1830" y="1635"/>
                    <a:pt x="1814" y="1530"/>
                  </a:cubicBezTo>
                  <a:cubicBezTo>
                    <a:pt x="1800" y="1515"/>
                    <a:pt x="1784" y="1500"/>
                    <a:pt x="1784" y="1485"/>
                  </a:cubicBezTo>
                  <a:cubicBezTo>
                    <a:pt x="1664" y="1395"/>
                    <a:pt x="1544" y="1305"/>
                    <a:pt x="1514" y="1141"/>
                  </a:cubicBezTo>
                  <a:cubicBezTo>
                    <a:pt x="1634" y="1141"/>
                    <a:pt x="1740" y="1155"/>
                    <a:pt x="1844" y="1155"/>
                  </a:cubicBezTo>
                  <a:cubicBezTo>
                    <a:pt x="1890" y="1111"/>
                    <a:pt x="1890" y="1051"/>
                    <a:pt x="1860" y="991"/>
                  </a:cubicBezTo>
                  <a:lnTo>
                    <a:pt x="1860" y="991"/>
                  </a:lnTo>
                  <a:cubicBezTo>
                    <a:pt x="1838" y="992"/>
                    <a:pt x="1817" y="993"/>
                    <a:pt x="1797" y="993"/>
                  </a:cubicBezTo>
                  <a:cubicBezTo>
                    <a:pt x="1656" y="993"/>
                    <a:pt x="1525" y="953"/>
                    <a:pt x="1394" y="901"/>
                  </a:cubicBezTo>
                  <a:cubicBezTo>
                    <a:pt x="1080" y="781"/>
                    <a:pt x="840" y="555"/>
                    <a:pt x="584" y="345"/>
                  </a:cubicBezTo>
                  <a:cubicBezTo>
                    <a:pt x="404" y="211"/>
                    <a:pt x="240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7"/>
            <p:cNvSpPr/>
            <p:nvPr/>
          </p:nvSpPr>
          <p:spPr>
            <a:xfrm rot="1242578">
              <a:off x="-1182484" y="4071804"/>
              <a:ext cx="55061" cy="41142"/>
            </a:xfrm>
            <a:custGeom>
              <a:avLst/>
              <a:gdLst/>
              <a:ahLst/>
              <a:cxnLst/>
              <a:rect l="l" t="t" r="r" b="b"/>
              <a:pathLst>
                <a:path w="1258" h="940" extrusionOk="0">
                  <a:moveTo>
                    <a:pt x="1060" y="0"/>
                  </a:moveTo>
                  <a:cubicBezTo>
                    <a:pt x="1025" y="0"/>
                    <a:pt x="989" y="11"/>
                    <a:pt x="958" y="30"/>
                  </a:cubicBezTo>
                  <a:cubicBezTo>
                    <a:pt x="658" y="150"/>
                    <a:pt x="388" y="315"/>
                    <a:pt x="148" y="555"/>
                  </a:cubicBezTo>
                  <a:cubicBezTo>
                    <a:pt x="88" y="615"/>
                    <a:pt x="72" y="675"/>
                    <a:pt x="72" y="750"/>
                  </a:cubicBezTo>
                  <a:cubicBezTo>
                    <a:pt x="58" y="780"/>
                    <a:pt x="28" y="810"/>
                    <a:pt x="12" y="840"/>
                  </a:cubicBezTo>
                  <a:cubicBezTo>
                    <a:pt x="1" y="899"/>
                    <a:pt x="7" y="940"/>
                    <a:pt x="48" y="940"/>
                  </a:cubicBezTo>
                  <a:cubicBezTo>
                    <a:pt x="58" y="940"/>
                    <a:pt x="72" y="937"/>
                    <a:pt x="88" y="930"/>
                  </a:cubicBezTo>
                  <a:cubicBezTo>
                    <a:pt x="118" y="930"/>
                    <a:pt x="132" y="930"/>
                    <a:pt x="148" y="915"/>
                  </a:cubicBezTo>
                  <a:cubicBezTo>
                    <a:pt x="192" y="870"/>
                    <a:pt x="268" y="885"/>
                    <a:pt x="312" y="840"/>
                  </a:cubicBezTo>
                  <a:cubicBezTo>
                    <a:pt x="642" y="825"/>
                    <a:pt x="882" y="570"/>
                    <a:pt x="1108" y="330"/>
                  </a:cubicBezTo>
                  <a:cubicBezTo>
                    <a:pt x="1168" y="270"/>
                    <a:pt x="1258" y="180"/>
                    <a:pt x="1182" y="75"/>
                  </a:cubicBezTo>
                  <a:cubicBezTo>
                    <a:pt x="1156" y="22"/>
                    <a:pt x="1109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7"/>
            <p:cNvSpPr/>
            <p:nvPr/>
          </p:nvSpPr>
          <p:spPr>
            <a:xfrm rot="1242578">
              <a:off x="-1145367" y="4105151"/>
              <a:ext cx="55148" cy="33570"/>
            </a:xfrm>
            <a:custGeom>
              <a:avLst/>
              <a:gdLst/>
              <a:ahLst/>
              <a:cxnLst/>
              <a:rect l="l" t="t" r="r" b="b"/>
              <a:pathLst>
                <a:path w="1260" h="767" extrusionOk="0">
                  <a:moveTo>
                    <a:pt x="1101" y="0"/>
                  </a:moveTo>
                  <a:cubicBezTo>
                    <a:pt x="1073" y="0"/>
                    <a:pt x="1045" y="7"/>
                    <a:pt x="1020" y="17"/>
                  </a:cubicBezTo>
                  <a:cubicBezTo>
                    <a:pt x="690" y="122"/>
                    <a:pt x="330" y="197"/>
                    <a:pt x="76" y="482"/>
                  </a:cubicBezTo>
                  <a:cubicBezTo>
                    <a:pt x="46" y="542"/>
                    <a:pt x="30" y="617"/>
                    <a:pt x="0" y="677"/>
                  </a:cubicBezTo>
                  <a:cubicBezTo>
                    <a:pt x="60" y="677"/>
                    <a:pt x="120" y="692"/>
                    <a:pt x="150" y="767"/>
                  </a:cubicBezTo>
                  <a:cubicBezTo>
                    <a:pt x="510" y="737"/>
                    <a:pt x="825" y="557"/>
                    <a:pt x="1125" y="347"/>
                  </a:cubicBezTo>
                  <a:cubicBezTo>
                    <a:pt x="1200" y="287"/>
                    <a:pt x="1260" y="212"/>
                    <a:pt x="1230" y="107"/>
                  </a:cubicBezTo>
                  <a:cubicBezTo>
                    <a:pt x="1210" y="27"/>
                    <a:pt x="1157" y="0"/>
                    <a:pt x="1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7"/>
            <p:cNvSpPr/>
            <p:nvPr/>
          </p:nvSpPr>
          <p:spPr>
            <a:xfrm rot="1242578">
              <a:off x="-1351320" y="3609975"/>
              <a:ext cx="80096" cy="28012"/>
            </a:xfrm>
            <a:custGeom>
              <a:avLst/>
              <a:gdLst/>
              <a:ahLst/>
              <a:cxnLst/>
              <a:rect l="l" t="t" r="r" b="b"/>
              <a:pathLst>
                <a:path w="1830" h="640" extrusionOk="0">
                  <a:moveTo>
                    <a:pt x="1406" y="1"/>
                  </a:moveTo>
                  <a:cubicBezTo>
                    <a:pt x="1349" y="1"/>
                    <a:pt x="1295" y="16"/>
                    <a:pt x="1244" y="49"/>
                  </a:cubicBezTo>
                  <a:cubicBezTo>
                    <a:pt x="945" y="243"/>
                    <a:pt x="615" y="243"/>
                    <a:pt x="300" y="273"/>
                  </a:cubicBezTo>
                  <a:cubicBezTo>
                    <a:pt x="279" y="304"/>
                    <a:pt x="247" y="310"/>
                    <a:pt x="213" y="310"/>
                  </a:cubicBezTo>
                  <a:cubicBezTo>
                    <a:pt x="184" y="310"/>
                    <a:pt x="154" y="306"/>
                    <a:pt x="124" y="306"/>
                  </a:cubicBezTo>
                  <a:cubicBezTo>
                    <a:pt x="66" y="306"/>
                    <a:pt x="15" y="325"/>
                    <a:pt x="0" y="439"/>
                  </a:cubicBezTo>
                  <a:cubicBezTo>
                    <a:pt x="150" y="499"/>
                    <a:pt x="300" y="543"/>
                    <a:pt x="435" y="603"/>
                  </a:cubicBezTo>
                  <a:cubicBezTo>
                    <a:pt x="473" y="623"/>
                    <a:pt x="508" y="639"/>
                    <a:pt x="535" y="639"/>
                  </a:cubicBezTo>
                  <a:cubicBezTo>
                    <a:pt x="572" y="639"/>
                    <a:pt x="594" y="609"/>
                    <a:pt x="585" y="513"/>
                  </a:cubicBezTo>
                  <a:cubicBezTo>
                    <a:pt x="585" y="513"/>
                    <a:pt x="570" y="499"/>
                    <a:pt x="570" y="483"/>
                  </a:cubicBezTo>
                  <a:lnTo>
                    <a:pt x="570" y="453"/>
                  </a:lnTo>
                  <a:cubicBezTo>
                    <a:pt x="746" y="434"/>
                    <a:pt x="928" y="383"/>
                    <a:pt x="1113" y="383"/>
                  </a:cubicBezTo>
                  <a:cubicBezTo>
                    <a:pt x="1211" y="383"/>
                    <a:pt x="1311" y="397"/>
                    <a:pt x="1410" y="439"/>
                  </a:cubicBezTo>
                  <a:cubicBezTo>
                    <a:pt x="1457" y="458"/>
                    <a:pt x="1510" y="477"/>
                    <a:pt x="1562" y="477"/>
                  </a:cubicBezTo>
                  <a:cubicBezTo>
                    <a:pt x="1592" y="477"/>
                    <a:pt x="1622" y="470"/>
                    <a:pt x="1650" y="453"/>
                  </a:cubicBezTo>
                  <a:cubicBezTo>
                    <a:pt x="1724" y="423"/>
                    <a:pt x="1800" y="379"/>
                    <a:pt x="1814" y="289"/>
                  </a:cubicBezTo>
                  <a:cubicBezTo>
                    <a:pt x="1830" y="199"/>
                    <a:pt x="1754" y="139"/>
                    <a:pt x="1694" y="109"/>
                  </a:cubicBezTo>
                  <a:cubicBezTo>
                    <a:pt x="1600" y="43"/>
                    <a:pt x="1501" y="1"/>
                    <a:pt x="1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7"/>
            <p:cNvSpPr/>
            <p:nvPr/>
          </p:nvSpPr>
          <p:spPr>
            <a:xfrm rot="1242578">
              <a:off x="-858979" y="3779466"/>
              <a:ext cx="34840" cy="90513"/>
            </a:xfrm>
            <a:custGeom>
              <a:avLst/>
              <a:gdLst/>
              <a:ahLst/>
              <a:cxnLst/>
              <a:rect l="l" t="t" r="r" b="b"/>
              <a:pathLst>
                <a:path w="796" h="2068" extrusionOk="0">
                  <a:moveTo>
                    <a:pt x="559" y="0"/>
                  </a:moveTo>
                  <a:cubicBezTo>
                    <a:pt x="489" y="0"/>
                    <a:pt x="458" y="73"/>
                    <a:pt x="435" y="162"/>
                  </a:cubicBezTo>
                  <a:cubicBezTo>
                    <a:pt x="405" y="268"/>
                    <a:pt x="375" y="388"/>
                    <a:pt x="345" y="492"/>
                  </a:cubicBezTo>
                  <a:cubicBezTo>
                    <a:pt x="285" y="418"/>
                    <a:pt x="331" y="282"/>
                    <a:pt x="225" y="238"/>
                  </a:cubicBezTo>
                  <a:cubicBezTo>
                    <a:pt x="151" y="312"/>
                    <a:pt x="121" y="432"/>
                    <a:pt x="15" y="492"/>
                  </a:cubicBezTo>
                  <a:cubicBezTo>
                    <a:pt x="1" y="702"/>
                    <a:pt x="225" y="642"/>
                    <a:pt x="285" y="778"/>
                  </a:cubicBezTo>
                  <a:cubicBezTo>
                    <a:pt x="375" y="988"/>
                    <a:pt x="435" y="1212"/>
                    <a:pt x="451" y="1452"/>
                  </a:cubicBezTo>
                  <a:cubicBezTo>
                    <a:pt x="465" y="1662"/>
                    <a:pt x="481" y="1872"/>
                    <a:pt x="615" y="2068"/>
                  </a:cubicBezTo>
                  <a:cubicBezTo>
                    <a:pt x="721" y="1872"/>
                    <a:pt x="585" y="1722"/>
                    <a:pt x="601" y="1558"/>
                  </a:cubicBezTo>
                  <a:cubicBezTo>
                    <a:pt x="615" y="1378"/>
                    <a:pt x="601" y="1198"/>
                    <a:pt x="571" y="1018"/>
                  </a:cubicBezTo>
                  <a:cubicBezTo>
                    <a:pt x="525" y="778"/>
                    <a:pt x="435" y="522"/>
                    <a:pt x="705" y="328"/>
                  </a:cubicBezTo>
                  <a:cubicBezTo>
                    <a:pt x="795" y="268"/>
                    <a:pt x="751" y="88"/>
                    <a:pt x="645" y="28"/>
                  </a:cubicBezTo>
                  <a:cubicBezTo>
                    <a:pt x="611" y="9"/>
                    <a:pt x="582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7"/>
            <p:cNvSpPr/>
            <p:nvPr/>
          </p:nvSpPr>
          <p:spPr>
            <a:xfrm rot="1242578">
              <a:off x="-292353" y="3988941"/>
              <a:ext cx="30944" cy="92352"/>
            </a:xfrm>
            <a:custGeom>
              <a:avLst/>
              <a:gdLst/>
              <a:ahLst/>
              <a:cxnLst/>
              <a:rect l="l" t="t" r="r" b="b"/>
              <a:pathLst>
                <a:path w="707" h="2110" extrusionOk="0">
                  <a:moveTo>
                    <a:pt x="483" y="1"/>
                  </a:moveTo>
                  <a:cubicBezTo>
                    <a:pt x="423" y="1"/>
                    <a:pt x="360" y="43"/>
                    <a:pt x="301" y="85"/>
                  </a:cubicBezTo>
                  <a:cubicBezTo>
                    <a:pt x="196" y="325"/>
                    <a:pt x="271" y="639"/>
                    <a:pt x="61" y="835"/>
                  </a:cubicBezTo>
                  <a:cubicBezTo>
                    <a:pt x="31" y="879"/>
                    <a:pt x="1" y="925"/>
                    <a:pt x="1" y="999"/>
                  </a:cubicBezTo>
                  <a:cubicBezTo>
                    <a:pt x="181" y="1615"/>
                    <a:pt x="331" y="1945"/>
                    <a:pt x="526" y="2109"/>
                  </a:cubicBezTo>
                  <a:cubicBezTo>
                    <a:pt x="466" y="1855"/>
                    <a:pt x="391" y="1659"/>
                    <a:pt x="346" y="1449"/>
                  </a:cubicBezTo>
                  <a:cubicBezTo>
                    <a:pt x="256" y="1089"/>
                    <a:pt x="271" y="745"/>
                    <a:pt x="541" y="459"/>
                  </a:cubicBezTo>
                  <a:cubicBezTo>
                    <a:pt x="630" y="369"/>
                    <a:pt x="706" y="235"/>
                    <a:pt x="616" y="100"/>
                  </a:cubicBezTo>
                  <a:cubicBezTo>
                    <a:pt x="576" y="27"/>
                    <a:pt x="531" y="1"/>
                    <a:pt x="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7"/>
            <p:cNvSpPr/>
            <p:nvPr/>
          </p:nvSpPr>
          <p:spPr>
            <a:xfrm rot="1242578">
              <a:off x="-1245839" y="4087637"/>
              <a:ext cx="58475" cy="36328"/>
            </a:xfrm>
            <a:custGeom>
              <a:avLst/>
              <a:gdLst/>
              <a:ahLst/>
              <a:cxnLst/>
              <a:rect l="l" t="t" r="r" b="b"/>
              <a:pathLst>
                <a:path w="1336" h="830" extrusionOk="0">
                  <a:moveTo>
                    <a:pt x="1260" y="0"/>
                  </a:moveTo>
                  <a:cubicBezTo>
                    <a:pt x="847" y="207"/>
                    <a:pt x="522" y="645"/>
                    <a:pt x="26" y="645"/>
                  </a:cubicBezTo>
                  <a:cubicBezTo>
                    <a:pt x="18" y="645"/>
                    <a:pt x="9" y="645"/>
                    <a:pt x="0" y="645"/>
                  </a:cubicBezTo>
                  <a:lnTo>
                    <a:pt x="0" y="645"/>
                  </a:lnTo>
                  <a:cubicBezTo>
                    <a:pt x="384" y="738"/>
                    <a:pt x="767" y="830"/>
                    <a:pt x="1161" y="830"/>
                  </a:cubicBezTo>
                  <a:cubicBezTo>
                    <a:pt x="1214" y="830"/>
                    <a:pt x="1267" y="828"/>
                    <a:pt x="1320" y="824"/>
                  </a:cubicBezTo>
                  <a:cubicBezTo>
                    <a:pt x="1306" y="780"/>
                    <a:pt x="1276" y="720"/>
                    <a:pt x="1260" y="675"/>
                  </a:cubicBezTo>
                  <a:cubicBezTo>
                    <a:pt x="1216" y="666"/>
                    <a:pt x="1172" y="665"/>
                    <a:pt x="1127" y="665"/>
                  </a:cubicBezTo>
                  <a:cubicBezTo>
                    <a:pt x="1099" y="665"/>
                    <a:pt x="1070" y="666"/>
                    <a:pt x="1041" y="666"/>
                  </a:cubicBezTo>
                  <a:cubicBezTo>
                    <a:pt x="945" y="666"/>
                    <a:pt x="845" y="659"/>
                    <a:pt x="736" y="600"/>
                  </a:cubicBezTo>
                  <a:cubicBezTo>
                    <a:pt x="930" y="375"/>
                    <a:pt x="1186" y="315"/>
                    <a:pt x="1336" y="90"/>
                  </a:cubicBezTo>
                  <a:cubicBezTo>
                    <a:pt x="1306" y="60"/>
                    <a:pt x="1276" y="30"/>
                    <a:pt x="1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7"/>
            <p:cNvSpPr/>
            <p:nvPr/>
          </p:nvSpPr>
          <p:spPr>
            <a:xfrm rot="1242578">
              <a:off x="-606470" y="4140008"/>
              <a:ext cx="26305" cy="36897"/>
            </a:xfrm>
            <a:custGeom>
              <a:avLst/>
              <a:gdLst/>
              <a:ahLst/>
              <a:cxnLst/>
              <a:rect l="l" t="t" r="r" b="b"/>
              <a:pathLst>
                <a:path w="601" h="843" extrusionOk="0">
                  <a:moveTo>
                    <a:pt x="179" y="0"/>
                  </a:moveTo>
                  <a:cubicBezTo>
                    <a:pt x="165" y="0"/>
                    <a:pt x="150" y="1"/>
                    <a:pt x="135" y="2"/>
                  </a:cubicBezTo>
                  <a:cubicBezTo>
                    <a:pt x="0" y="452"/>
                    <a:pt x="60" y="648"/>
                    <a:pt x="420" y="842"/>
                  </a:cubicBezTo>
                  <a:cubicBezTo>
                    <a:pt x="600" y="648"/>
                    <a:pt x="405" y="452"/>
                    <a:pt x="420" y="272"/>
                  </a:cubicBezTo>
                  <a:cubicBezTo>
                    <a:pt x="433" y="69"/>
                    <a:pt x="32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37"/>
            <p:cNvSpPr/>
            <p:nvPr/>
          </p:nvSpPr>
          <p:spPr>
            <a:xfrm rot="1242578">
              <a:off x="-1543162" y="3885296"/>
              <a:ext cx="26261" cy="25692"/>
            </a:xfrm>
            <a:custGeom>
              <a:avLst/>
              <a:gdLst/>
              <a:ahLst/>
              <a:cxnLst/>
              <a:rect l="l" t="t" r="r" b="b"/>
              <a:pathLst>
                <a:path w="600" h="587" extrusionOk="0">
                  <a:moveTo>
                    <a:pt x="289" y="1"/>
                  </a:moveTo>
                  <a:cubicBezTo>
                    <a:pt x="234" y="1"/>
                    <a:pt x="186" y="26"/>
                    <a:pt x="150" y="89"/>
                  </a:cubicBezTo>
                  <a:cubicBezTo>
                    <a:pt x="106" y="149"/>
                    <a:pt x="60" y="209"/>
                    <a:pt x="16" y="285"/>
                  </a:cubicBezTo>
                  <a:cubicBezTo>
                    <a:pt x="16" y="345"/>
                    <a:pt x="16" y="389"/>
                    <a:pt x="0" y="449"/>
                  </a:cubicBezTo>
                  <a:lnTo>
                    <a:pt x="16" y="449"/>
                  </a:lnTo>
                  <a:cubicBezTo>
                    <a:pt x="76" y="524"/>
                    <a:pt x="180" y="449"/>
                    <a:pt x="226" y="539"/>
                  </a:cubicBezTo>
                  <a:cubicBezTo>
                    <a:pt x="254" y="574"/>
                    <a:pt x="285" y="586"/>
                    <a:pt x="316" y="586"/>
                  </a:cubicBezTo>
                  <a:cubicBezTo>
                    <a:pt x="352" y="586"/>
                    <a:pt x="388" y="570"/>
                    <a:pt x="420" y="554"/>
                  </a:cubicBezTo>
                  <a:cubicBezTo>
                    <a:pt x="526" y="509"/>
                    <a:pt x="600" y="435"/>
                    <a:pt x="586" y="315"/>
                  </a:cubicBezTo>
                  <a:cubicBezTo>
                    <a:pt x="570" y="179"/>
                    <a:pt x="526" y="75"/>
                    <a:pt x="406" y="29"/>
                  </a:cubicBezTo>
                  <a:cubicBezTo>
                    <a:pt x="364" y="11"/>
                    <a:pt x="325" y="1"/>
                    <a:pt x="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7"/>
            <p:cNvSpPr/>
            <p:nvPr/>
          </p:nvSpPr>
          <p:spPr>
            <a:xfrm rot="1242578">
              <a:off x="-805358" y="4149552"/>
              <a:ext cx="15800" cy="65740"/>
            </a:xfrm>
            <a:custGeom>
              <a:avLst/>
              <a:gdLst/>
              <a:ahLst/>
              <a:cxnLst/>
              <a:rect l="l" t="t" r="r" b="b"/>
              <a:pathLst>
                <a:path w="361" h="1502" extrusionOk="0">
                  <a:moveTo>
                    <a:pt x="210" y="0"/>
                  </a:moveTo>
                  <a:lnTo>
                    <a:pt x="210" y="0"/>
                  </a:lnTo>
                  <a:cubicBezTo>
                    <a:pt x="194" y="46"/>
                    <a:pt x="150" y="90"/>
                    <a:pt x="150" y="136"/>
                  </a:cubicBezTo>
                  <a:cubicBezTo>
                    <a:pt x="134" y="600"/>
                    <a:pt x="45" y="1050"/>
                    <a:pt x="0" y="1500"/>
                  </a:cubicBezTo>
                  <a:cubicBezTo>
                    <a:pt x="14" y="1501"/>
                    <a:pt x="27" y="1501"/>
                    <a:pt x="39" y="1501"/>
                  </a:cubicBezTo>
                  <a:cubicBezTo>
                    <a:pt x="225" y="1501"/>
                    <a:pt x="332" y="1394"/>
                    <a:pt x="360" y="1170"/>
                  </a:cubicBezTo>
                  <a:lnTo>
                    <a:pt x="360" y="1170"/>
                  </a:lnTo>
                  <a:cubicBezTo>
                    <a:pt x="333" y="1177"/>
                    <a:pt x="303" y="1189"/>
                    <a:pt x="279" y="1189"/>
                  </a:cubicBezTo>
                  <a:cubicBezTo>
                    <a:pt x="248" y="1189"/>
                    <a:pt x="224" y="1170"/>
                    <a:pt x="224" y="1095"/>
                  </a:cubicBezTo>
                  <a:cubicBezTo>
                    <a:pt x="210" y="885"/>
                    <a:pt x="330" y="706"/>
                    <a:pt x="284" y="496"/>
                  </a:cubicBezTo>
                  <a:cubicBezTo>
                    <a:pt x="164" y="346"/>
                    <a:pt x="240" y="166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7"/>
            <p:cNvSpPr/>
            <p:nvPr/>
          </p:nvSpPr>
          <p:spPr>
            <a:xfrm rot="1242578">
              <a:off x="-928851" y="4064683"/>
              <a:ext cx="21053" cy="35715"/>
            </a:xfrm>
            <a:custGeom>
              <a:avLst/>
              <a:gdLst/>
              <a:ahLst/>
              <a:cxnLst/>
              <a:rect l="l" t="t" r="r" b="b"/>
              <a:pathLst>
                <a:path w="481" h="816" extrusionOk="0">
                  <a:moveTo>
                    <a:pt x="210" y="1"/>
                  </a:moveTo>
                  <a:cubicBezTo>
                    <a:pt x="159" y="1"/>
                    <a:pt x="110" y="51"/>
                    <a:pt x="61" y="141"/>
                  </a:cubicBezTo>
                  <a:cubicBezTo>
                    <a:pt x="105" y="365"/>
                    <a:pt x="1" y="605"/>
                    <a:pt x="135" y="815"/>
                  </a:cubicBezTo>
                  <a:cubicBezTo>
                    <a:pt x="181" y="771"/>
                    <a:pt x="241" y="741"/>
                    <a:pt x="285" y="695"/>
                  </a:cubicBezTo>
                  <a:cubicBezTo>
                    <a:pt x="465" y="531"/>
                    <a:pt x="481" y="321"/>
                    <a:pt x="345" y="111"/>
                  </a:cubicBezTo>
                  <a:cubicBezTo>
                    <a:pt x="298" y="35"/>
                    <a:pt x="253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7"/>
            <p:cNvSpPr/>
            <p:nvPr/>
          </p:nvSpPr>
          <p:spPr>
            <a:xfrm rot="1242578">
              <a:off x="-1403466" y="3717575"/>
              <a:ext cx="13174" cy="113579"/>
            </a:xfrm>
            <a:custGeom>
              <a:avLst/>
              <a:gdLst/>
              <a:ahLst/>
              <a:cxnLst/>
              <a:rect l="l" t="t" r="r" b="b"/>
              <a:pathLst>
                <a:path w="301" h="2595" extrusionOk="0">
                  <a:moveTo>
                    <a:pt x="0" y="1"/>
                  </a:moveTo>
                  <a:lnTo>
                    <a:pt x="0" y="1"/>
                  </a:lnTo>
                  <a:cubicBezTo>
                    <a:pt x="135" y="840"/>
                    <a:pt x="285" y="1695"/>
                    <a:pt x="195" y="2564"/>
                  </a:cubicBezTo>
                  <a:cubicBezTo>
                    <a:pt x="195" y="2580"/>
                    <a:pt x="210" y="2580"/>
                    <a:pt x="225" y="2594"/>
                  </a:cubicBezTo>
                  <a:cubicBezTo>
                    <a:pt x="240" y="2504"/>
                    <a:pt x="285" y="2414"/>
                    <a:pt x="285" y="2310"/>
                  </a:cubicBezTo>
                  <a:cubicBezTo>
                    <a:pt x="300" y="1665"/>
                    <a:pt x="300" y="1005"/>
                    <a:pt x="150" y="360"/>
                  </a:cubicBezTo>
                  <a:cubicBezTo>
                    <a:pt x="120" y="225"/>
                    <a:pt x="105" y="9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7"/>
            <p:cNvSpPr/>
            <p:nvPr/>
          </p:nvSpPr>
          <p:spPr>
            <a:xfrm rot="1242578">
              <a:off x="-433083" y="4005686"/>
              <a:ext cx="33527" cy="57731"/>
            </a:xfrm>
            <a:custGeom>
              <a:avLst/>
              <a:gdLst/>
              <a:ahLst/>
              <a:cxnLst/>
              <a:rect l="l" t="t" r="r" b="b"/>
              <a:pathLst>
                <a:path w="766" h="1319" extrusionOk="0">
                  <a:moveTo>
                    <a:pt x="593" y="1"/>
                  </a:moveTo>
                  <a:cubicBezTo>
                    <a:pt x="566" y="1"/>
                    <a:pt x="538" y="20"/>
                    <a:pt x="511" y="75"/>
                  </a:cubicBezTo>
                  <a:cubicBezTo>
                    <a:pt x="435" y="179"/>
                    <a:pt x="331" y="269"/>
                    <a:pt x="301" y="405"/>
                  </a:cubicBezTo>
                  <a:cubicBezTo>
                    <a:pt x="271" y="419"/>
                    <a:pt x="241" y="449"/>
                    <a:pt x="225" y="479"/>
                  </a:cubicBezTo>
                  <a:cubicBezTo>
                    <a:pt x="181" y="525"/>
                    <a:pt x="195" y="599"/>
                    <a:pt x="151" y="645"/>
                  </a:cubicBezTo>
                  <a:cubicBezTo>
                    <a:pt x="121" y="675"/>
                    <a:pt x="105" y="705"/>
                    <a:pt x="75" y="735"/>
                  </a:cubicBezTo>
                  <a:cubicBezTo>
                    <a:pt x="45" y="825"/>
                    <a:pt x="1" y="885"/>
                    <a:pt x="1" y="975"/>
                  </a:cubicBezTo>
                  <a:cubicBezTo>
                    <a:pt x="33" y="964"/>
                    <a:pt x="62" y="955"/>
                    <a:pt x="85" y="955"/>
                  </a:cubicBezTo>
                  <a:cubicBezTo>
                    <a:pt x="126" y="955"/>
                    <a:pt x="151" y="983"/>
                    <a:pt x="151" y="1079"/>
                  </a:cubicBezTo>
                  <a:lnTo>
                    <a:pt x="151" y="1319"/>
                  </a:lnTo>
                  <a:cubicBezTo>
                    <a:pt x="255" y="1035"/>
                    <a:pt x="285" y="689"/>
                    <a:pt x="511" y="479"/>
                  </a:cubicBezTo>
                  <a:cubicBezTo>
                    <a:pt x="541" y="449"/>
                    <a:pt x="571" y="435"/>
                    <a:pt x="585" y="389"/>
                  </a:cubicBezTo>
                  <a:lnTo>
                    <a:pt x="585" y="405"/>
                  </a:lnTo>
                  <a:cubicBezTo>
                    <a:pt x="631" y="285"/>
                    <a:pt x="765" y="225"/>
                    <a:pt x="735" y="75"/>
                  </a:cubicBezTo>
                  <a:cubicBezTo>
                    <a:pt x="688" y="56"/>
                    <a:pt x="641" y="1"/>
                    <a:pt x="5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7"/>
            <p:cNvSpPr/>
            <p:nvPr/>
          </p:nvSpPr>
          <p:spPr>
            <a:xfrm rot="1242578">
              <a:off x="-303160" y="3981689"/>
              <a:ext cx="24992" cy="44119"/>
            </a:xfrm>
            <a:custGeom>
              <a:avLst/>
              <a:gdLst/>
              <a:ahLst/>
              <a:cxnLst/>
              <a:rect l="l" t="t" r="r" b="b"/>
              <a:pathLst>
                <a:path w="571" h="1008" extrusionOk="0">
                  <a:moveTo>
                    <a:pt x="179" y="1"/>
                  </a:moveTo>
                  <a:cubicBezTo>
                    <a:pt x="94" y="1"/>
                    <a:pt x="46" y="60"/>
                    <a:pt x="46" y="168"/>
                  </a:cubicBezTo>
                  <a:cubicBezTo>
                    <a:pt x="31" y="273"/>
                    <a:pt x="1" y="407"/>
                    <a:pt x="91" y="467"/>
                  </a:cubicBezTo>
                  <a:cubicBezTo>
                    <a:pt x="286" y="587"/>
                    <a:pt x="331" y="843"/>
                    <a:pt x="481" y="1007"/>
                  </a:cubicBezTo>
                  <a:cubicBezTo>
                    <a:pt x="496" y="977"/>
                    <a:pt x="526" y="947"/>
                    <a:pt x="556" y="917"/>
                  </a:cubicBezTo>
                  <a:cubicBezTo>
                    <a:pt x="571" y="737"/>
                    <a:pt x="481" y="633"/>
                    <a:pt x="391" y="497"/>
                  </a:cubicBezTo>
                  <a:cubicBezTo>
                    <a:pt x="256" y="437"/>
                    <a:pt x="316" y="303"/>
                    <a:pt x="316" y="183"/>
                  </a:cubicBezTo>
                  <a:cubicBezTo>
                    <a:pt x="331" y="93"/>
                    <a:pt x="301" y="18"/>
                    <a:pt x="211" y="3"/>
                  </a:cubicBezTo>
                  <a:cubicBezTo>
                    <a:pt x="200" y="2"/>
                    <a:pt x="189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7"/>
            <p:cNvSpPr/>
            <p:nvPr/>
          </p:nvSpPr>
          <p:spPr>
            <a:xfrm rot="1242578">
              <a:off x="-400433" y="4401147"/>
              <a:ext cx="23022" cy="53616"/>
            </a:xfrm>
            <a:custGeom>
              <a:avLst/>
              <a:gdLst/>
              <a:ahLst/>
              <a:cxnLst/>
              <a:rect l="l" t="t" r="r" b="b"/>
              <a:pathLst>
                <a:path w="526" h="1225" extrusionOk="0">
                  <a:moveTo>
                    <a:pt x="90" y="0"/>
                  </a:moveTo>
                  <a:lnTo>
                    <a:pt x="90" y="0"/>
                  </a:lnTo>
                  <a:cubicBezTo>
                    <a:pt x="60" y="135"/>
                    <a:pt x="136" y="300"/>
                    <a:pt x="16" y="405"/>
                  </a:cubicBezTo>
                  <a:cubicBezTo>
                    <a:pt x="0" y="555"/>
                    <a:pt x="120" y="645"/>
                    <a:pt x="150" y="764"/>
                  </a:cubicBezTo>
                  <a:cubicBezTo>
                    <a:pt x="180" y="840"/>
                    <a:pt x="256" y="914"/>
                    <a:pt x="150" y="1004"/>
                  </a:cubicBezTo>
                  <a:cubicBezTo>
                    <a:pt x="215" y="1123"/>
                    <a:pt x="279" y="1225"/>
                    <a:pt x="382" y="1225"/>
                  </a:cubicBezTo>
                  <a:cubicBezTo>
                    <a:pt x="423" y="1225"/>
                    <a:pt x="470" y="1208"/>
                    <a:pt x="526" y="1170"/>
                  </a:cubicBezTo>
                  <a:cubicBezTo>
                    <a:pt x="346" y="794"/>
                    <a:pt x="180" y="405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7"/>
            <p:cNvSpPr/>
            <p:nvPr/>
          </p:nvSpPr>
          <p:spPr>
            <a:xfrm rot="1242578">
              <a:off x="-772260" y="4126149"/>
              <a:ext cx="22366" cy="68366"/>
            </a:xfrm>
            <a:custGeom>
              <a:avLst/>
              <a:gdLst/>
              <a:ahLst/>
              <a:cxnLst/>
              <a:rect l="l" t="t" r="r" b="b"/>
              <a:pathLst>
                <a:path w="511" h="1562" extrusionOk="0">
                  <a:moveTo>
                    <a:pt x="347" y="1"/>
                  </a:moveTo>
                  <a:cubicBezTo>
                    <a:pt x="341" y="1"/>
                    <a:pt x="336" y="1"/>
                    <a:pt x="330" y="2"/>
                  </a:cubicBezTo>
                  <a:cubicBezTo>
                    <a:pt x="256" y="92"/>
                    <a:pt x="360" y="182"/>
                    <a:pt x="330" y="272"/>
                  </a:cubicBezTo>
                  <a:cubicBezTo>
                    <a:pt x="150" y="676"/>
                    <a:pt x="76" y="1112"/>
                    <a:pt x="0" y="1561"/>
                  </a:cubicBezTo>
                  <a:cubicBezTo>
                    <a:pt x="30" y="1516"/>
                    <a:pt x="90" y="1486"/>
                    <a:pt x="90" y="1442"/>
                  </a:cubicBezTo>
                  <a:cubicBezTo>
                    <a:pt x="150" y="976"/>
                    <a:pt x="376" y="572"/>
                    <a:pt x="510" y="136"/>
                  </a:cubicBezTo>
                  <a:cubicBezTo>
                    <a:pt x="440" y="123"/>
                    <a:pt x="4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7"/>
            <p:cNvSpPr/>
            <p:nvPr/>
          </p:nvSpPr>
          <p:spPr>
            <a:xfrm rot="1242578">
              <a:off x="-836735" y="4165844"/>
              <a:ext cx="25692" cy="55892"/>
            </a:xfrm>
            <a:custGeom>
              <a:avLst/>
              <a:gdLst/>
              <a:ahLst/>
              <a:cxnLst/>
              <a:rect l="l" t="t" r="r" b="b"/>
              <a:pathLst>
                <a:path w="587" h="1277" extrusionOk="0">
                  <a:moveTo>
                    <a:pt x="76" y="1"/>
                  </a:moveTo>
                  <a:cubicBezTo>
                    <a:pt x="46" y="31"/>
                    <a:pt x="16" y="77"/>
                    <a:pt x="1" y="107"/>
                  </a:cubicBezTo>
                  <a:cubicBezTo>
                    <a:pt x="226" y="466"/>
                    <a:pt x="331" y="886"/>
                    <a:pt x="511" y="1276"/>
                  </a:cubicBezTo>
                  <a:cubicBezTo>
                    <a:pt x="496" y="1141"/>
                    <a:pt x="541" y="1036"/>
                    <a:pt x="586" y="931"/>
                  </a:cubicBezTo>
                  <a:cubicBezTo>
                    <a:pt x="466" y="811"/>
                    <a:pt x="436" y="631"/>
                    <a:pt x="346" y="481"/>
                  </a:cubicBezTo>
                  <a:cubicBezTo>
                    <a:pt x="271" y="316"/>
                    <a:pt x="241" y="107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7"/>
            <p:cNvSpPr/>
            <p:nvPr/>
          </p:nvSpPr>
          <p:spPr>
            <a:xfrm rot="1242578">
              <a:off x="-1340669" y="3631616"/>
              <a:ext cx="46001" cy="29588"/>
            </a:xfrm>
            <a:custGeom>
              <a:avLst/>
              <a:gdLst/>
              <a:ahLst/>
              <a:cxnLst/>
              <a:rect l="l" t="t" r="r" b="b"/>
              <a:pathLst>
                <a:path w="1051" h="676" extrusionOk="0">
                  <a:moveTo>
                    <a:pt x="151" y="0"/>
                  </a:moveTo>
                  <a:cubicBezTo>
                    <a:pt x="121" y="76"/>
                    <a:pt x="76" y="90"/>
                    <a:pt x="1" y="90"/>
                  </a:cubicBezTo>
                  <a:cubicBezTo>
                    <a:pt x="286" y="256"/>
                    <a:pt x="600" y="376"/>
                    <a:pt x="810" y="676"/>
                  </a:cubicBezTo>
                  <a:cubicBezTo>
                    <a:pt x="870" y="570"/>
                    <a:pt x="976" y="510"/>
                    <a:pt x="1050" y="420"/>
                  </a:cubicBezTo>
                  <a:cubicBezTo>
                    <a:pt x="736" y="330"/>
                    <a:pt x="466" y="106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7"/>
            <p:cNvSpPr/>
            <p:nvPr/>
          </p:nvSpPr>
          <p:spPr>
            <a:xfrm rot="1242578">
              <a:off x="-1313400" y="4062325"/>
              <a:ext cx="22366" cy="18427"/>
            </a:xfrm>
            <a:custGeom>
              <a:avLst/>
              <a:gdLst/>
              <a:ahLst/>
              <a:cxnLst/>
              <a:rect l="l" t="t" r="r" b="b"/>
              <a:pathLst>
                <a:path w="511" h="421" extrusionOk="0">
                  <a:moveTo>
                    <a:pt x="375" y="1"/>
                  </a:moveTo>
                  <a:cubicBezTo>
                    <a:pt x="60" y="1"/>
                    <a:pt x="60" y="1"/>
                    <a:pt x="0" y="256"/>
                  </a:cubicBezTo>
                  <a:cubicBezTo>
                    <a:pt x="45" y="271"/>
                    <a:pt x="60" y="301"/>
                    <a:pt x="75" y="346"/>
                  </a:cubicBezTo>
                  <a:cubicBezTo>
                    <a:pt x="120" y="376"/>
                    <a:pt x="195" y="361"/>
                    <a:pt x="225" y="421"/>
                  </a:cubicBezTo>
                  <a:cubicBezTo>
                    <a:pt x="495" y="361"/>
                    <a:pt x="510" y="30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7"/>
            <p:cNvSpPr/>
            <p:nvPr/>
          </p:nvSpPr>
          <p:spPr>
            <a:xfrm rot="1242578">
              <a:off x="-1370082" y="3818413"/>
              <a:ext cx="35496" cy="47314"/>
            </a:xfrm>
            <a:custGeom>
              <a:avLst/>
              <a:gdLst/>
              <a:ahLst/>
              <a:cxnLst/>
              <a:rect l="l" t="t" r="r" b="b"/>
              <a:pathLst>
                <a:path w="811" h="1081" extrusionOk="0">
                  <a:moveTo>
                    <a:pt x="810" y="1"/>
                  </a:moveTo>
                  <a:lnTo>
                    <a:pt x="810" y="1"/>
                  </a:lnTo>
                  <a:cubicBezTo>
                    <a:pt x="480" y="300"/>
                    <a:pt x="180" y="630"/>
                    <a:pt x="0" y="1080"/>
                  </a:cubicBezTo>
                  <a:cubicBezTo>
                    <a:pt x="346" y="826"/>
                    <a:pt x="526" y="406"/>
                    <a:pt x="796" y="76"/>
                  </a:cubicBezTo>
                  <a:cubicBezTo>
                    <a:pt x="810" y="61"/>
                    <a:pt x="810" y="16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7"/>
            <p:cNvSpPr/>
            <p:nvPr/>
          </p:nvSpPr>
          <p:spPr>
            <a:xfrm rot="1242578">
              <a:off x="-1378058" y="3599820"/>
              <a:ext cx="43375" cy="12255"/>
            </a:xfrm>
            <a:custGeom>
              <a:avLst/>
              <a:gdLst/>
              <a:ahLst/>
              <a:cxnLst/>
              <a:rect l="l" t="t" r="r" b="b"/>
              <a:pathLst>
                <a:path w="991" h="280" extrusionOk="0">
                  <a:moveTo>
                    <a:pt x="169" y="0"/>
                  </a:moveTo>
                  <a:cubicBezTo>
                    <a:pt x="113" y="0"/>
                    <a:pt x="58" y="7"/>
                    <a:pt x="0" y="24"/>
                  </a:cubicBezTo>
                  <a:cubicBezTo>
                    <a:pt x="210" y="174"/>
                    <a:pt x="450" y="204"/>
                    <a:pt x="690" y="280"/>
                  </a:cubicBezTo>
                  <a:cubicBezTo>
                    <a:pt x="750" y="144"/>
                    <a:pt x="915" y="250"/>
                    <a:pt x="990" y="114"/>
                  </a:cubicBezTo>
                  <a:lnTo>
                    <a:pt x="990" y="114"/>
                  </a:lnTo>
                  <a:cubicBezTo>
                    <a:pt x="947" y="124"/>
                    <a:pt x="904" y="128"/>
                    <a:pt x="862" y="128"/>
                  </a:cubicBezTo>
                  <a:cubicBezTo>
                    <a:pt x="624" y="128"/>
                    <a:pt x="404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7"/>
            <p:cNvSpPr/>
            <p:nvPr/>
          </p:nvSpPr>
          <p:spPr>
            <a:xfrm rot="1242578">
              <a:off x="-1508569" y="3569747"/>
              <a:ext cx="16895" cy="37641"/>
            </a:xfrm>
            <a:custGeom>
              <a:avLst/>
              <a:gdLst/>
              <a:ahLst/>
              <a:cxnLst/>
              <a:rect l="l" t="t" r="r" b="b"/>
              <a:pathLst>
                <a:path w="386" h="860" extrusionOk="0">
                  <a:moveTo>
                    <a:pt x="321" y="0"/>
                  </a:moveTo>
                  <a:cubicBezTo>
                    <a:pt x="291" y="0"/>
                    <a:pt x="252" y="13"/>
                    <a:pt x="225" y="20"/>
                  </a:cubicBezTo>
                  <a:cubicBezTo>
                    <a:pt x="211" y="64"/>
                    <a:pt x="181" y="80"/>
                    <a:pt x="151" y="110"/>
                  </a:cubicBezTo>
                  <a:cubicBezTo>
                    <a:pt x="121" y="140"/>
                    <a:pt x="105" y="170"/>
                    <a:pt x="75" y="200"/>
                  </a:cubicBezTo>
                  <a:cubicBezTo>
                    <a:pt x="61" y="304"/>
                    <a:pt x="31" y="410"/>
                    <a:pt x="1" y="514"/>
                  </a:cubicBezTo>
                  <a:cubicBezTo>
                    <a:pt x="105" y="604"/>
                    <a:pt x="75" y="740"/>
                    <a:pt x="75" y="860"/>
                  </a:cubicBezTo>
                  <a:cubicBezTo>
                    <a:pt x="211" y="634"/>
                    <a:pt x="271" y="350"/>
                    <a:pt x="361" y="94"/>
                  </a:cubicBezTo>
                  <a:cubicBezTo>
                    <a:pt x="386" y="20"/>
                    <a:pt x="360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7"/>
            <p:cNvSpPr/>
            <p:nvPr/>
          </p:nvSpPr>
          <p:spPr>
            <a:xfrm rot="1242578">
              <a:off x="-853710" y="4233036"/>
              <a:ext cx="21753" cy="32870"/>
            </a:xfrm>
            <a:custGeom>
              <a:avLst/>
              <a:gdLst/>
              <a:ahLst/>
              <a:cxnLst/>
              <a:rect l="l" t="t" r="r" b="b"/>
              <a:pathLst>
                <a:path w="497" h="751" extrusionOk="0">
                  <a:moveTo>
                    <a:pt x="346" y="0"/>
                  </a:moveTo>
                  <a:cubicBezTo>
                    <a:pt x="241" y="225"/>
                    <a:pt x="76" y="435"/>
                    <a:pt x="1" y="750"/>
                  </a:cubicBezTo>
                  <a:cubicBezTo>
                    <a:pt x="301" y="585"/>
                    <a:pt x="406" y="345"/>
                    <a:pt x="496" y="75"/>
                  </a:cubicBezTo>
                  <a:lnTo>
                    <a:pt x="496" y="75"/>
                  </a:lnTo>
                  <a:cubicBezTo>
                    <a:pt x="463" y="95"/>
                    <a:pt x="430" y="112"/>
                    <a:pt x="403" y="112"/>
                  </a:cubicBezTo>
                  <a:cubicBezTo>
                    <a:pt x="369" y="112"/>
                    <a:pt x="346" y="84"/>
                    <a:pt x="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7"/>
            <p:cNvSpPr/>
            <p:nvPr/>
          </p:nvSpPr>
          <p:spPr>
            <a:xfrm rot="1242578">
              <a:off x="-1313044" y="3656366"/>
              <a:ext cx="20396" cy="14925"/>
            </a:xfrm>
            <a:custGeom>
              <a:avLst/>
              <a:gdLst/>
              <a:ahLst/>
              <a:cxnLst/>
              <a:rect l="l" t="t" r="r" b="b"/>
              <a:pathLst>
                <a:path w="466" h="341" extrusionOk="0">
                  <a:moveTo>
                    <a:pt x="300" y="0"/>
                  </a:moveTo>
                  <a:cubicBezTo>
                    <a:pt x="0" y="16"/>
                    <a:pt x="0" y="16"/>
                    <a:pt x="60" y="256"/>
                  </a:cubicBezTo>
                  <a:cubicBezTo>
                    <a:pt x="115" y="310"/>
                    <a:pt x="174" y="340"/>
                    <a:pt x="230" y="340"/>
                  </a:cubicBezTo>
                  <a:cubicBezTo>
                    <a:pt x="282" y="340"/>
                    <a:pt x="333" y="314"/>
                    <a:pt x="376" y="256"/>
                  </a:cubicBezTo>
                  <a:cubicBezTo>
                    <a:pt x="466" y="136"/>
                    <a:pt x="390" y="60"/>
                    <a:pt x="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7"/>
            <p:cNvSpPr/>
            <p:nvPr/>
          </p:nvSpPr>
          <p:spPr>
            <a:xfrm rot="1242578">
              <a:off x="-286962" y="3990399"/>
              <a:ext cx="17113" cy="36109"/>
            </a:xfrm>
            <a:custGeom>
              <a:avLst/>
              <a:gdLst/>
              <a:ahLst/>
              <a:cxnLst/>
              <a:rect l="l" t="t" r="r" b="b"/>
              <a:pathLst>
                <a:path w="391" h="82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256" y="164"/>
                    <a:pt x="301" y="404"/>
                    <a:pt x="196" y="584"/>
                  </a:cubicBezTo>
                  <a:cubicBezTo>
                    <a:pt x="121" y="540"/>
                    <a:pt x="91" y="420"/>
                    <a:pt x="1" y="404"/>
                  </a:cubicBezTo>
                  <a:lnTo>
                    <a:pt x="1" y="404"/>
                  </a:lnTo>
                  <a:cubicBezTo>
                    <a:pt x="31" y="570"/>
                    <a:pt x="106" y="690"/>
                    <a:pt x="166" y="824"/>
                  </a:cubicBezTo>
                  <a:cubicBezTo>
                    <a:pt x="391" y="600"/>
                    <a:pt x="361" y="284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7"/>
            <p:cNvSpPr/>
            <p:nvPr/>
          </p:nvSpPr>
          <p:spPr>
            <a:xfrm rot="1242578">
              <a:off x="-456918" y="4382908"/>
              <a:ext cx="28931" cy="11249"/>
            </a:xfrm>
            <a:custGeom>
              <a:avLst/>
              <a:gdLst/>
              <a:ahLst/>
              <a:cxnLst/>
              <a:rect l="l" t="t" r="r" b="b"/>
              <a:pathLst>
                <a:path w="661" h="257" extrusionOk="0">
                  <a:moveTo>
                    <a:pt x="376" y="1"/>
                  </a:moveTo>
                  <a:cubicBezTo>
                    <a:pt x="336" y="50"/>
                    <a:pt x="298" y="66"/>
                    <a:pt x="260" y="66"/>
                  </a:cubicBezTo>
                  <a:cubicBezTo>
                    <a:pt x="187" y="66"/>
                    <a:pt x="117" y="5"/>
                    <a:pt x="48" y="5"/>
                  </a:cubicBezTo>
                  <a:cubicBezTo>
                    <a:pt x="32" y="5"/>
                    <a:pt x="17" y="8"/>
                    <a:pt x="1" y="16"/>
                  </a:cubicBezTo>
                  <a:cubicBezTo>
                    <a:pt x="121" y="211"/>
                    <a:pt x="346" y="136"/>
                    <a:pt x="511" y="256"/>
                  </a:cubicBezTo>
                  <a:cubicBezTo>
                    <a:pt x="556" y="241"/>
                    <a:pt x="661" y="241"/>
                    <a:pt x="586" y="151"/>
                  </a:cubicBezTo>
                  <a:cubicBezTo>
                    <a:pt x="526" y="91"/>
                    <a:pt x="436" y="46"/>
                    <a:pt x="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7"/>
            <p:cNvSpPr/>
            <p:nvPr/>
          </p:nvSpPr>
          <p:spPr>
            <a:xfrm rot="1242578">
              <a:off x="-847229" y="3785895"/>
              <a:ext cx="9235" cy="14531"/>
            </a:xfrm>
            <a:custGeom>
              <a:avLst/>
              <a:gdLst/>
              <a:ahLst/>
              <a:cxnLst/>
              <a:rect l="l" t="t" r="r" b="b"/>
              <a:pathLst>
                <a:path w="211" h="332" extrusionOk="0">
                  <a:moveTo>
                    <a:pt x="88" y="1"/>
                  </a:moveTo>
                  <a:cubicBezTo>
                    <a:pt x="15" y="1"/>
                    <a:pt x="0" y="78"/>
                    <a:pt x="0" y="290"/>
                  </a:cubicBezTo>
                  <a:cubicBezTo>
                    <a:pt x="68" y="315"/>
                    <a:pt x="114" y="331"/>
                    <a:pt x="145" y="331"/>
                  </a:cubicBezTo>
                  <a:cubicBezTo>
                    <a:pt x="210" y="331"/>
                    <a:pt x="210" y="259"/>
                    <a:pt x="210" y="36"/>
                  </a:cubicBezTo>
                  <a:cubicBezTo>
                    <a:pt x="158" y="14"/>
                    <a:pt x="118" y="1"/>
                    <a:pt x="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7"/>
            <p:cNvSpPr/>
            <p:nvPr/>
          </p:nvSpPr>
          <p:spPr>
            <a:xfrm rot="1242578">
              <a:off x="-1433383" y="3802217"/>
              <a:ext cx="16413" cy="28887"/>
            </a:xfrm>
            <a:custGeom>
              <a:avLst/>
              <a:gdLst/>
              <a:ahLst/>
              <a:cxnLst/>
              <a:rect l="l" t="t" r="r" b="b"/>
              <a:pathLst>
                <a:path w="375" h="660" extrusionOk="0">
                  <a:moveTo>
                    <a:pt x="0" y="0"/>
                  </a:moveTo>
                  <a:lnTo>
                    <a:pt x="0" y="0"/>
                  </a:lnTo>
                  <a:cubicBezTo>
                    <a:pt x="75" y="254"/>
                    <a:pt x="150" y="510"/>
                    <a:pt x="375" y="660"/>
                  </a:cubicBezTo>
                  <a:cubicBezTo>
                    <a:pt x="285" y="404"/>
                    <a:pt x="195" y="16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7"/>
            <p:cNvSpPr/>
            <p:nvPr/>
          </p:nvSpPr>
          <p:spPr>
            <a:xfrm rot="1242578">
              <a:off x="-724175" y="4041314"/>
              <a:ext cx="10548" cy="33483"/>
            </a:xfrm>
            <a:custGeom>
              <a:avLst/>
              <a:gdLst/>
              <a:ahLst/>
              <a:cxnLst/>
              <a:rect l="l" t="t" r="r" b="b"/>
              <a:pathLst>
                <a:path w="241" h="765" extrusionOk="0">
                  <a:moveTo>
                    <a:pt x="136" y="0"/>
                  </a:moveTo>
                  <a:lnTo>
                    <a:pt x="136" y="0"/>
                  </a:lnTo>
                  <a:cubicBezTo>
                    <a:pt x="0" y="270"/>
                    <a:pt x="90" y="525"/>
                    <a:pt x="210" y="764"/>
                  </a:cubicBezTo>
                  <a:cubicBezTo>
                    <a:pt x="240" y="510"/>
                    <a:pt x="106" y="270"/>
                    <a:pt x="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7"/>
            <p:cNvSpPr/>
            <p:nvPr/>
          </p:nvSpPr>
          <p:spPr>
            <a:xfrm rot="1242578">
              <a:off x="-448114" y="4345668"/>
              <a:ext cx="16938" cy="18645"/>
            </a:xfrm>
            <a:custGeom>
              <a:avLst/>
              <a:gdLst/>
              <a:ahLst/>
              <a:cxnLst/>
              <a:rect l="l" t="t" r="r" b="b"/>
              <a:pathLst>
                <a:path w="387" h="426" extrusionOk="0">
                  <a:moveTo>
                    <a:pt x="135" y="0"/>
                  </a:moveTo>
                  <a:cubicBezTo>
                    <a:pt x="135" y="105"/>
                    <a:pt x="90" y="165"/>
                    <a:pt x="0" y="165"/>
                  </a:cubicBezTo>
                  <a:cubicBezTo>
                    <a:pt x="45" y="255"/>
                    <a:pt x="135" y="285"/>
                    <a:pt x="210" y="330"/>
                  </a:cubicBezTo>
                  <a:cubicBezTo>
                    <a:pt x="240" y="360"/>
                    <a:pt x="270" y="390"/>
                    <a:pt x="285" y="420"/>
                  </a:cubicBezTo>
                  <a:lnTo>
                    <a:pt x="300" y="420"/>
                  </a:lnTo>
                  <a:cubicBezTo>
                    <a:pt x="313" y="423"/>
                    <a:pt x="325" y="425"/>
                    <a:pt x="334" y="425"/>
                  </a:cubicBezTo>
                  <a:cubicBezTo>
                    <a:pt x="371" y="425"/>
                    <a:pt x="387" y="401"/>
                    <a:pt x="375" y="330"/>
                  </a:cubicBezTo>
                  <a:cubicBezTo>
                    <a:pt x="300" y="210"/>
                    <a:pt x="240" y="9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7"/>
            <p:cNvSpPr/>
            <p:nvPr/>
          </p:nvSpPr>
          <p:spPr>
            <a:xfrm rot="1242578">
              <a:off x="-1556446" y="3914170"/>
              <a:ext cx="13831" cy="21096"/>
            </a:xfrm>
            <a:custGeom>
              <a:avLst/>
              <a:gdLst/>
              <a:ahLst/>
              <a:cxnLst/>
              <a:rect l="l" t="t" r="r" b="b"/>
              <a:pathLst>
                <a:path w="316" h="482" extrusionOk="0">
                  <a:moveTo>
                    <a:pt x="150" y="1"/>
                  </a:moveTo>
                  <a:cubicBezTo>
                    <a:pt x="136" y="16"/>
                    <a:pt x="136" y="31"/>
                    <a:pt x="120" y="46"/>
                  </a:cubicBezTo>
                  <a:cubicBezTo>
                    <a:pt x="76" y="166"/>
                    <a:pt x="76" y="301"/>
                    <a:pt x="0" y="406"/>
                  </a:cubicBezTo>
                  <a:lnTo>
                    <a:pt x="0" y="421"/>
                  </a:lnTo>
                  <a:cubicBezTo>
                    <a:pt x="43" y="464"/>
                    <a:pt x="79" y="481"/>
                    <a:pt x="109" y="481"/>
                  </a:cubicBezTo>
                  <a:cubicBezTo>
                    <a:pt x="183" y="481"/>
                    <a:pt x="223" y="376"/>
                    <a:pt x="256" y="301"/>
                  </a:cubicBezTo>
                  <a:cubicBezTo>
                    <a:pt x="316" y="181"/>
                    <a:pt x="316" y="3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7"/>
            <p:cNvSpPr/>
            <p:nvPr/>
          </p:nvSpPr>
          <p:spPr>
            <a:xfrm rot="1242578">
              <a:off x="-381619" y="4005154"/>
              <a:ext cx="9235" cy="19740"/>
            </a:xfrm>
            <a:custGeom>
              <a:avLst/>
              <a:gdLst/>
              <a:ahLst/>
              <a:cxnLst/>
              <a:rect l="l" t="t" r="r" b="b"/>
              <a:pathLst>
                <a:path w="211" h="451" extrusionOk="0">
                  <a:moveTo>
                    <a:pt x="195" y="0"/>
                  </a:moveTo>
                  <a:lnTo>
                    <a:pt x="195" y="0"/>
                  </a:lnTo>
                  <a:cubicBezTo>
                    <a:pt x="75" y="30"/>
                    <a:pt x="31" y="120"/>
                    <a:pt x="1" y="196"/>
                  </a:cubicBezTo>
                  <a:cubicBezTo>
                    <a:pt x="75" y="256"/>
                    <a:pt x="61" y="360"/>
                    <a:pt x="75" y="450"/>
                  </a:cubicBezTo>
                  <a:cubicBezTo>
                    <a:pt x="151" y="316"/>
                    <a:pt x="211" y="180"/>
                    <a:pt x="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7"/>
            <p:cNvSpPr/>
            <p:nvPr/>
          </p:nvSpPr>
          <p:spPr>
            <a:xfrm rot="1242578">
              <a:off x="-417327" y="4009764"/>
              <a:ext cx="13174" cy="14487"/>
            </a:xfrm>
            <a:custGeom>
              <a:avLst/>
              <a:gdLst/>
              <a:ahLst/>
              <a:cxnLst/>
              <a:rect l="l" t="t" r="r" b="b"/>
              <a:pathLst>
                <a:path w="301" h="331" extrusionOk="0">
                  <a:moveTo>
                    <a:pt x="241" y="1"/>
                  </a:moveTo>
                  <a:cubicBezTo>
                    <a:pt x="211" y="15"/>
                    <a:pt x="181" y="45"/>
                    <a:pt x="165" y="75"/>
                  </a:cubicBezTo>
                  <a:cubicBezTo>
                    <a:pt x="91" y="105"/>
                    <a:pt x="45" y="165"/>
                    <a:pt x="1" y="241"/>
                  </a:cubicBezTo>
                  <a:lnTo>
                    <a:pt x="91" y="331"/>
                  </a:lnTo>
                  <a:cubicBezTo>
                    <a:pt x="195" y="255"/>
                    <a:pt x="301" y="165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7"/>
            <p:cNvSpPr/>
            <p:nvPr/>
          </p:nvSpPr>
          <p:spPr>
            <a:xfrm rot="1242578">
              <a:off x="-425044" y="3998829"/>
              <a:ext cx="17113" cy="7353"/>
            </a:xfrm>
            <a:custGeom>
              <a:avLst/>
              <a:gdLst/>
              <a:ahLst/>
              <a:cxnLst/>
              <a:rect l="l" t="t" r="r" b="b"/>
              <a:pathLst>
                <a:path w="391" h="168" extrusionOk="0">
                  <a:moveTo>
                    <a:pt x="199" y="1"/>
                  </a:moveTo>
                  <a:cubicBezTo>
                    <a:pt x="130" y="1"/>
                    <a:pt x="63" y="22"/>
                    <a:pt x="0" y="93"/>
                  </a:cubicBezTo>
                  <a:cubicBezTo>
                    <a:pt x="20" y="93"/>
                    <a:pt x="40" y="92"/>
                    <a:pt x="61" y="92"/>
                  </a:cubicBezTo>
                  <a:cubicBezTo>
                    <a:pt x="120" y="92"/>
                    <a:pt x="181" y="100"/>
                    <a:pt x="226" y="167"/>
                  </a:cubicBezTo>
                  <a:cubicBezTo>
                    <a:pt x="286" y="167"/>
                    <a:pt x="376" y="167"/>
                    <a:pt x="390" y="33"/>
                  </a:cubicBezTo>
                  <a:cubicBezTo>
                    <a:pt x="326" y="19"/>
                    <a:pt x="261" y="1"/>
                    <a:pt x="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7"/>
            <p:cNvSpPr/>
            <p:nvPr/>
          </p:nvSpPr>
          <p:spPr>
            <a:xfrm rot="1242578">
              <a:off x="-717779" y="4070904"/>
              <a:ext cx="9235" cy="14487"/>
            </a:xfrm>
            <a:custGeom>
              <a:avLst/>
              <a:gdLst/>
              <a:ahLst/>
              <a:cxnLst/>
              <a:rect l="l" t="t" r="r" b="b"/>
              <a:pathLst>
                <a:path w="211" h="331" extrusionOk="0">
                  <a:moveTo>
                    <a:pt x="210" y="0"/>
                  </a:moveTo>
                  <a:cubicBezTo>
                    <a:pt x="90" y="60"/>
                    <a:pt x="0" y="150"/>
                    <a:pt x="0" y="330"/>
                  </a:cubicBezTo>
                  <a:cubicBezTo>
                    <a:pt x="106" y="254"/>
                    <a:pt x="196" y="15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7"/>
            <p:cNvSpPr/>
            <p:nvPr/>
          </p:nvSpPr>
          <p:spPr>
            <a:xfrm rot="1242578">
              <a:off x="-1096111" y="3801440"/>
              <a:ext cx="9235" cy="11861"/>
            </a:xfrm>
            <a:custGeom>
              <a:avLst/>
              <a:gdLst/>
              <a:ahLst/>
              <a:cxnLst/>
              <a:rect l="l" t="t" r="r" b="b"/>
              <a:pathLst>
                <a:path w="211" h="271" extrusionOk="0">
                  <a:moveTo>
                    <a:pt x="1" y="1"/>
                  </a:moveTo>
                  <a:cubicBezTo>
                    <a:pt x="31" y="121"/>
                    <a:pt x="61" y="211"/>
                    <a:pt x="135" y="271"/>
                  </a:cubicBezTo>
                  <a:cubicBezTo>
                    <a:pt x="135" y="211"/>
                    <a:pt x="151" y="151"/>
                    <a:pt x="211" y="105"/>
                  </a:cubicBezTo>
                  <a:cubicBezTo>
                    <a:pt x="165" y="15"/>
                    <a:pt x="9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7"/>
            <p:cNvSpPr/>
            <p:nvPr/>
          </p:nvSpPr>
          <p:spPr>
            <a:xfrm rot="1242578">
              <a:off x="-1307700" y="4015888"/>
              <a:ext cx="16501" cy="9279"/>
            </a:xfrm>
            <a:custGeom>
              <a:avLst/>
              <a:gdLst/>
              <a:ahLst/>
              <a:cxnLst/>
              <a:rect l="l" t="t" r="r" b="b"/>
              <a:pathLst>
                <a:path w="377" h="212" extrusionOk="0">
                  <a:moveTo>
                    <a:pt x="166" y="0"/>
                  </a:moveTo>
                  <a:cubicBezTo>
                    <a:pt x="106" y="0"/>
                    <a:pt x="67" y="52"/>
                    <a:pt x="1" y="169"/>
                  </a:cubicBezTo>
                  <a:lnTo>
                    <a:pt x="1" y="184"/>
                  </a:lnTo>
                  <a:cubicBezTo>
                    <a:pt x="42" y="203"/>
                    <a:pt x="82" y="211"/>
                    <a:pt x="120" y="211"/>
                  </a:cubicBezTo>
                  <a:cubicBezTo>
                    <a:pt x="208" y="211"/>
                    <a:pt x="288" y="167"/>
                    <a:pt x="361" y="94"/>
                  </a:cubicBezTo>
                  <a:lnTo>
                    <a:pt x="376" y="94"/>
                  </a:lnTo>
                  <a:cubicBezTo>
                    <a:pt x="276" y="34"/>
                    <a:pt x="214" y="0"/>
                    <a:pt x="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7"/>
            <p:cNvSpPr/>
            <p:nvPr/>
          </p:nvSpPr>
          <p:spPr>
            <a:xfrm rot="1242578">
              <a:off x="-405782" y="4032359"/>
              <a:ext cx="7922" cy="22366"/>
            </a:xfrm>
            <a:custGeom>
              <a:avLst/>
              <a:gdLst/>
              <a:ahLst/>
              <a:cxnLst/>
              <a:rect l="l" t="t" r="r" b="b"/>
              <a:pathLst>
                <a:path w="181" h="511" extrusionOk="0">
                  <a:moveTo>
                    <a:pt x="136" y="0"/>
                  </a:moveTo>
                  <a:cubicBezTo>
                    <a:pt x="0" y="150"/>
                    <a:pt x="76" y="346"/>
                    <a:pt x="60" y="510"/>
                  </a:cubicBezTo>
                  <a:cubicBezTo>
                    <a:pt x="180" y="360"/>
                    <a:pt x="120" y="180"/>
                    <a:pt x="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7"/>
            <p:cNvSpPr/>
            <p:nvPr/>
          </p:nvSpPr>
          <p:spPr>
            <a:xfrm rot="1242578">
              <a:off x="-401520" y="4013082"/>
              <a:ext cx="9892" cy="16457"/>
            </a:xfrm>
            <a:custGeom>
              <a:avLst/>
              <a:gdLst/>
              <a:ahLst/>
              <a:cxnLst/>
              <a:rect l="l" t="t" r="r" b="b"/>
              <a:pathLst>
                <a:path w="226" h="376" extrusionOk="0">
                  <a:moveTo>
                    <a:pt x="196" y="0"/>
                  </a:moveTo>
                  <a:lnTo>
                    <a:pt x="150" y="46"/>
                  </a:lnTo>
                  <a:cubicBezTo>
                    <a:pt x="106" y="150"/>
                    <a:pt x="0" y="226"/>
                    <a:pt x="0" y="376"/>
                  </a:cubicBezTo>
                  <a:cubicBezTo>
                    <a:pt x="120" y="300"/>
                    <a:pt x="210" y="210"/>
                    <a:pt x="226" y="46"/>
                  </a:cubicBezTo>
                  <a:cubicBezTo>
                    <a:pt x="210" y="30"/>
                    <a:pt x="210" y="16"/>
                    <a:pt x="1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7"/>
            <p:cNvSpPr/>
            <p:nvPr/>
          </p:nvSpPr>
          <p:spPr>
            <a:xfrm rot="1242578">
              <a:off x="-838397" y="4154288"/>
              <a:ext cx="13174" cy="11249"/>
            </a:xfrm>
            <a:custGeom>
              <a:avLst/>
              <a:gdLst/>
              <a:ahLst/>
              <a:cxnLst/>
              <a:rect l="l" t="t" r="r" b="b"/>
              <a:pathLst>
                <a:path w="301" h="257" extrusionOk="0">
                  <a:moveTo>
                    <a:pt x="1" y="1"/>
                  </a:moveTo>
                  <a:cubicBezTo>
                    <a:pt x="76" y="137"/>
                    <a:pt x="151" y="241"/>
                    <a:pt x="301" y="257"/>
                  </a:cubicBezTo>
                  <a:cubicBezTo>
                    <a:pt x="226" y="107"/>
                    <a:pt x="15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7"/>
            <p:cNvSpPr/>
            <p:nvPr/>
          </p:nvSpPr>
          <p:spPr>
            <a:xfrm rot="1242578">
              <a:off x="-1375860" y="3861018"/>
              <a:ext cx="13131" cy="7397"/>
            </a:xfrm>
            <a:custGeom>
              <a:avLst/>
              <a:gdLst/>
              <a:ahLst/>
              <a:cxnLst/>
              <a:rect l="l" t="t" r="r" b="b"/>
              <a:pathLst>
                <a:path w="300" h="169" extrusionOk="0">
                  <a:moveTo>
                    <a:pt x="248" y="0"/>
                  </a:moveTo>
                  <a:cubicBezTo>
                    <a:pt x="147" y="0"/>
                    <a:pt x="51" y="41"/>
                    <a:pt x="0" y="169"/>
                  </a:cubicBezTo>
                  <a:cubicBezTo>
                    <a:pt x="120" y="169"/>
                    <a:pt x="224" y="109"/>
                    <a:pt x="300" y="3"/>
                  </a:cubicBezTo>
                  <a:cubicBezTo>
                    <a:pt x="283" y="1"/>
                    <a:pt x="265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7"/>
            <p:cNvSpPr/>
            <p:nvPr/>
          </p:nvSpPr>
          <p:spPr>
            <a:xfrm rot="1242578">
              <a:off x="-1503805" y="3562348"/>
              <a:ext cx="9892" cy="7397"/>
            </a:xfrm>
            <a:custGeom>
              <a:avLst/>
              <a:gdLst/>
              <a:ahLst/>
              <a:cxnLst/>
              <a:rect l="l" t="t" r="r" b="b"/>
              <a:pathLst>
                <a:path w="226" h="169" extrusionOk="0">
                  <a:moveTo>
                    <a:pt x="226" y="0"/>
                  </a:moveTo>
                  <a:cubicBezTo>
                    <a:pt x="120" y="0"/>
                    <a:pt x="46" y="76"/>
                    <a:pt x="0" y="166"/>
                  </a:cubicBezTo>
                  <a:cubicBezTo>
                    <a:pt x="11" y="167"/>
                    <a:pt x="21" y="168"/>
                    <a:pt x="30" y="168"/>
                  </a:cubicBezTo>
                  <a:cubicBezTo>
                    <a:pt x="120" y="168"/>
                    <a:pt x="185" y="109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7"/>
            <p:cNvSpPr/>
            <p:nvPr/>
          </p:nvSpPr>
          <p:spPr>
            <a:xfrm rot="1242578">
              <a:off x="-1523053" y="3524193"/>
              <a:ext cx="9935" cy="7309"/>
            </a:xfrm>
            <a:custGeom>
              <a:avLst/>
              <a:gdLst/>
              <a:ahLst/>
              <a:cxnLst/>
              <a:rect l="l" t="t" r="r" b="b"/>
              <a:pathLst>
                <a:path w="227" h="167" extrusionOk="0">
                  <a:moveTo>
                    <a:pt x="226" y="1"/>
                  </a:moveTo>
                  <a:cubicBezTo>
                    <a:pt x="106" y="1"/>
                    <a:pt x="31" y="60"/>
                    <a:pt x="1" y="166"/>
                  </a:cubicBezTo>
                  <a:cubicBezTo>
                    <a:pt x="91" y="166"/>
                    <a:pt x="166" y="106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7"/>
            <p:cNvSpPr/>
            <p:nvPr/>
          </p:nvSpPr>
          <p:spPr>
            <a:xfrm rot="1242578">
              <a:off x="-463035" y="4373230"/>
              <a:ext cx="9848" cy="4027"/>
            </a:xfrm>
            <a:custGeom>
              <a:avLst/>
              <a:gdLst/>
              <a:ahLst/>
              <a:cxnLst/>
              <a:rect l="l" t="t" r="r" b="b"/>
              <a:pathLst>
                <a:path w="225" h="92" extrusionOk="0">
                  <a:moveTo>
                    <a:pt x="60" y="0"/>
                  </a:moveTo>
                  <a:cubicBezTo>
                    <a:pt x="41" y="0"/>
                    <a:pt x="21" y="1"/>
                    <a:pt x="0" y="1"/>
                  </a:cubicBezTo>
                  <a:cubicBezTo>
                    <a:pt x="60" y="91"/>
                    <a:pt x="135" y="91"/>
                    <a:pt x="225" y="91"/>
                  </a:cubicBezTo>
                  <a:cubicBezTo>
                    <a:pt x="178" y="10"/>
                    <a:pt x="124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7"/>
            <p:cNvSpPr/>
            <p:nvPr/>
          </p:nvSpPr>
          <p:spPr>
            <a:xfrm rot="1242578">
              <a:off x="-1545093" y="3901561"/>
              <a:ext cx="9235" cy="3983"/>
            </a:xfrm>
            <a:custGeom>
              <a:avLst/>
              <a:gdLst/>
              <a:ahLst/>
              <a:cxnLst/>
              <a:rect l="l" t="t" r="r" b="b"/>
              <a:pathLst>
                <a:path w="211" h="91" extrusionOk="0">
                  <a:moveTo>
                    <a:pt x="50" y="0"/>
                  </a:moveTo>
                  <a:cubicBezTo>
                    <a:pt x="34" y="0"/>
                    <a:pt x="17" y="1"/>
                    <a:pt x="1" y="1"/>
                  </a:cubicBezTo>
                  <a:cubicBezTo>
                    <a:pt x="45" y="91"/>
                    <a:pt x="135" y="76"/>
                    <a:pt x="211" y="91"/>
                  </a:cubicBezTo>
                  <a:cubicBezTo>
                    <a:pt x="175" y="9"/>
                    <a:pt x="112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7"/>
            <p:cNvSpPr/>
            <p:nvPr/>
          </p:nvSpPr>
          <p:spPr>
            <a:xfrm rot="1242578">
              <a:off x="-778575" y="4065850"/>
              <a:ext cx="4683" cy="11205"/>
            </a:xfrm>
            <a:custGeom>
              <a:avLst/>
              <a:gdLst/>
              <a:ahLst/>
              <a:cxnLst/>
              <a:rect l="l" t="t" r="r" b="b"/>
              <a:pathLst>
                <a:path w="107" h="256" extrusionOk="0">
                  <a:moveTo>
                    <a:pt x="16" y="0"/>
                  </a:moveTo>
                  <a:cubicBezTo>
                    <a:pt x="16" y="90"/>
                    <a:pt x="1" y="196"/>
                    <a:pt x="91" y="256"/>
                  </a:cubicBezTo>
                  <a:cubicBezTo>
                    <a:pt x="91" y="166"/>
                    <a:pt x="106" y="60"/>
                    <a:pt x="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7"/>
            <p:cNvSpPr/>
            <p:nvPr/>
          </p:nvSpPr>
          <p:spPr>
            <a:xfrm rot="1242578">
              <a:off x="-826039" y="4137615"/>
              <a:ext cx="3983" cy="11205"/>
            </a:xfrm>
            <a:custGeom>
              <a:avLst/>
              <a:gdLst/>
              <a:ahLst/>
              <a:cxnLst/>
              <a:rect l="l" t="t" r="r" b="b"/>
              <a:pathLst>
                <a:path w="91" h="256" extrusionOk="0">
                  <a:moveTo>
                    <a:pt x="15" y="0"/>
                  </a:moveTo>
                  <a:cubicBezTo>
                    <a:pt x="15" y="90"/>
                    <a:pt x="0" y="196"/>
                    <a:pt x="90" y="256"/>
                  </a:cubicBezTo>
                  <a:cubicBezTo>
                    <a:pt x="90" y="166"/>
                    <a:pt x="90" y="60"/>
                    <a:pt x="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7"/>
            <p:cNvSpPr/>
            <p:nvPr/>
          </p:nvSpPr>
          <p:spPr>
            <a:xfrm rot="1242578">
              <a:off x="-1517408" y="3603371"/>
              <a:ext cx="4639" cy="11205"/>
            </a:xfrm>
            <a:custGeom>
              <a:avLst/>
              <a:gdLst/>
              <a:ahLst/>
              <a:cxnLst/>
              <a:rect l="l" t="t" r="r" b="b"/>
              <a:pathLst>
                <a:path w="106" h="256" extrusionOk="0">
                  <a:moveTo>
                    <a:pt x="90" y="1"/>
                  </a:moveTo>
                  <a:lnTo>
                    <a:pt x="90" y="1"/>
                  </a:lnTo>
                  <a:cubicBezTo>
                    <a:pt x="0" y="61"/>
                    <a:pt x="16" y="165"/>
                    <a:pt x="16" y="255"/>
                  </a:cubicBezTo>
                  <a:cubicBezTo>
                    <a:pt x="106" y="195"/>
                    <a:pt x="90" y="9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7"/>
            <p:cNvSpPr/>
            <p:nvPr/>
          </p:nvSpPr>
          <p:spPr>
            <a:xfrm rot="1242578">
              <a:off x="-389343" y="4022239"/>
              <a:ext cx="5953" cy="7266"/>
            </a:xfrm>
            <a:custGeom>
              <a:avLst/>
              <a:gdLst/>
              <a:ahLst/>
              <a:cxnLst/>
              <a:rect l="l" t="t" r="r" b="b"/>
              <a:pathLst>
                <a:path w="136" h="166" extrusionOk="0">
                  <a:moveTo>
                    <a:pt x="136" y="0"/>
                  </a:moveTo>
                  <a:cubicBezTo>
                    <a:pt x="46" y="0"/>
                    <a:pt x="0" y="60"/>
                    <a:pt x="0" y="166"/>
                  </a:cubicBezTo>
                  <a:lnTo>
                    <a:pt x="60" y="166"/>
                  </a:lnTo>
                  <a:cubicBezTo>
                    <a:pt x="90" y="136"/>
                    <a:pt x="120" y="106"/>
                    <a:pt x="136" y="76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7"/>
            <p:cNvSpPr/>
            <p:nvPr/>
          </p:nvSpPr>
          <p:spPr>
            <a:xfrm rot="1242578">
              <a:off x="-1312493" y="4075085"/>
              <a:ext cx="6609" cy="3545"/>
            </a:xfrm>
            <a:custGeom>
              <a:avLst/>
              <a:gdLst/>
              <a:ahLst/>
              <a:cxnLst/>
              <a:rect l="l" t="t" r="r" b="b"/>
              <a:pathLst>
                <a:path w="151" h="81" extrusionOk="0">
                  <a:moveTo>
                    <a:pt x="41" y="1"/>
                  </a:moveTo>
                  <a:cubicBezTo>
                    <a:pt x="28" y="1"/>
                    <a:pt x="14" y="3"/>
                    <a:pt x="1" y="6"/>
                  </a:cubicBezTo>
                  <a:cubicBezTo>
                    <a:pt x="46" y="66"/>
                    <a:pt x="91" y="81"/>
                    <a:pt x="151" y="81"/>
                  </a:cubicBezTo>
                  <a:cubicBezTo>
                    <a:pt x="128" y="23"/>
                    <a:pt x="86" y="1"/>
                    <a:pt x="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7"/>
            <p:cNvSpPr/>
            <p:nvPr/>
          </p:nvSpPr>
          <p:spPr>
            <a:xfrm rot="1242578">
              <a:off x="-1478545" y="3613490"/>
              <a:ext cx="3326" cy="7922"/>
            </a:xfrm>
            <a:custGeom>
              <a:avLst/>
              <a:gdLst/>
              <a:ahLst/>
              <a:cxnLst/>
              <a:rect l="l" t="t" r="r" b="b"/>
              <a:pathLst>
                <a:path w="76" h="181" extrusionOk="0">
                  <a:moveTo>
                    <a:pt x="0" y="1"/>
                  </a:moveTo>
                  <a:cubicBezTo>
                    <a:pt x="0" y="75"/>
                    <a:pt x="16" y="135"/>
                    <a:pt x="76" y="181"/>
                  </a:cubicBezTo>
                  <a:cubicBezTo>
                    <a:pt x="76" y="105"/>
                    <a:pt x="60" y="4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7"/>
            <p:cNvSpPr/>
            <p:nvPr/>
          </p:nvSpPr>
          <p:spPr>
            <a:xfrm rot="1242578">
              <a:off x="-1181260" y="4101236"/>
              <a:ext cx="7266" cy="3458"/>
            </a:xfrm>
            <a:custGeom>
              <a:avLst/>
              <a:gdLst/>
              <a:ahLst/>
              <a:cxnLst/>
              <a:rect l="l" t="t" r="r" b="b"/>
              <a:pathLst>
                <a:path w="166" h="79" extrusionOk="0">
                  <a:moveTo>
                    <a:pt x="165" y="0"/>
                  </a:moveTo>
                  <a:cubicBezTo>
                    <a:pt x="105" y="0"/>
                    <a:pt x="45" y="15"/>
                    <a:pt x="1" y="75"/>
                  </a:cubicBezTo>
                  <a:cubicBezTo>
                    <a:pt x="14" y="77"/>
                    <a:pt x="26" y="79"/>
                    <a:pt x="38" y="79"/>
                  </a:cubicBezTo>
                  <a:cubicBezTo>
                    <a:pt x="91" y="79"/>
                    <a:pt x="129" y="50"/>
                    <a:pt x="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7"/>
            <p:cNvSpPr/>
            <p:nvPr/>
          </p:nvSpPr>
          <p:spPr>
            <a:xfrm rot="1242578">
              <a:off x="-394882" y="4027369"/>
              <a:ext cx="3326" cy="7266"/>
            </a:xfrm>
            <a:custGeom>
              <a:avLst/>
              <a:gdLst/>
              <a:ahLst/>
              <a:cxnLst/>
              <a:rect l="l" t="t" r="r" b="b"/>
              <a:pathLst>
                <a:path w="76" h="166" extrusionOk="0">
                  <a:moveTo>
                    <a:pt x="75" y="1"/>
                  </a:moveTo>
                  <a:lnTo>
                    <a:pt x="75" y="1"/>
                  </a:lnTo>
                  <a:cubicBezTo>
                    <a:pt x="15" y="45"/>
                    <a:pt x="1" y="105"/>
                    <a:pt x="1" y="165"/>
                  </a:cubicBezTo>
                  <a:cubicBezTo>
                    <a:pt x="61" y="135"/>
                    <a:pt x="75" y="75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7"/>
            <p:cNvSpPr/>
            <p:nvPr/>
          </p:nvSpPr>
          <p:spPr>
            <a:xfrm rot="1242578">
              <a:off x="-431802" y="4017428"/>
              <a:ext cx="6609" cy="3983"/>
            </a:xfrm>
            <a:custGeom>
              <a:avLst/>
              <a:gdLst/>
              <a:ahLst/>
              <a:cxnLst/>
              <a:rect l="l" t="t" r="r" b="b"/>
              <a:pathLst>
                <a:path w="151" h="91" extrusionOk="0">
                  <a:moveTo>
                    <a:pt x="150" y="0"/>
                  </a:moveTo>
                  <a:lnTo>
                    <a:pt x="150" y="0"/>
                  </a:lnTo>
                  <a:cubicBezTo>
                    <a:pt x="90" y="16"/>
                    <a:pt x="30" y="30"/>
                    <a:pt x="0" y="90"/>
                  </a:cubicBezTo>
                  <a:cubicBezTo>
                    <a:pt x="60" y="90"/>
                    <a:pt x="120" y="76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7"/>
            <p:cNvSpPr/>
            <p:nvPr/>
          </p:nvSpPr>
          <p:spPr>
            <a:xfrm rot="1242578">
              <a:off x="-446213" y="4374695"/>
              <a:ext cx="5996" cy="3983"/>
            </a:xfrm>
            <a:custGeom>
              <a:avLst/>
              <a:gdLst/>
              <a:ahLst/>
              <a:cxnLst/>
              <a:rect l="l" t="t" r="r" b="b"/>
              <a:pathLst>
                <a:path w="137" h="91" extrusionOk="0">
                  <a:moveTo>
                    <a:pt x="1" y="0"/>
                  </a:moveTo>
                  <a:cubicBezTo>
                    <a:pt x="16" y="75"/>
                    <a:pt x="76" y="90"/>
                    <a:pt x="136" y="90"/>
                  </a:cubicBezTo>
                  <a:cubicBezTo>
                    <a:pt x="106" y="30"/>
                    <a:pt x="6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7"/>
            <p:cNvSpPr/>
            <p:nvPr/>
          </p:nvSpPr>
          <p:spPr>
            <a:xfrm rot="1242578">
              <a:off x="-831750" y="4228562"/>
              <a:ext cx="3283" cy="7922"/>
            </a:xfrm>
            <a:custGeom>
              <a:avLst/>
              <a:gdLst/>
              <a:ahLst/>
              <a:cxnLst/>
              <a:rect l="l" t="t" r="r" b="b"/>
              <a:pathLst>
                <a:path w="75" h="181" extrusionOk="0">
                  <a:moveTo>
                    <a:pt x="75" y="0"/>
                  </a:moveTo>
                  <a:lnTo>
                    <a:pt x="75" y="0"/>
                  </a:lnTo>
                  <a:cubicBezTo>
                    <a:pt x="15" y="45"/>
                    <a:pt x="0" y="105"/>
                    <a:pt x="0" y="180"/>
                  </a:cubicBezTo>
                  <a:cubicBezTo>
                    <a:pt x="60" y="135"/>
                    <a:pt x="75" y="75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7"/>
            <p:cNvSpPr/>
            <p:nvPr/>
          </p:nvSpPr>
          <p:spPr>
            <a:xfrm rot="1242578">
              <a:off x="-424457" y="4023909"/>
              <a:ext cx="3326" cy="7266"/>
            </a:xfrm>
            <a:custGeom>
              <a:avLst/>
              <a:gdLst/>
              <a:ahLst/>
              <a:cxnLst/>
              <a:rect l="l" t="t" r="r" b="b"/>
              <a:pathLst>
                <a:path w="76" h="166" extrusionOk="0">
                  <a:moveTo>
                    <a:pt x="75" y="0"/>
                  </a:moveTo>
                  <a:cubicBezTo>
                    <a:pt x="15" y="46"/>
                    <a:pt x="1" y="106"/>
                    <a:pt x="1" y="166"/>
                  </a:cubicBezTo>
                  <a:cubicBezTo>
                    <a:pt x="61" y="136"/>
                    <a:pt x="75" y="76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7"/>
            <p:cNvSpPr/>
            <p:nvPr/>
          </p:nvSpPr>
          <p:spPr>
            <a:xfrm rot="1242578">
              <a:off x="-795423" y="4195947"/>
              <a:ext cx="3283" cy="7222"/>
            </a:xfrm>
            <a:custGeom>
              <a:avLst/>
              <a:gdLst/>
              <a:ahLst/>
              <a:cxnLst/>
              <a:rect l="l" t="t" r="r" b="b"/>
              <a:pathLst>
                <a:path w="75" h="165" extrusionOk="0">
                  <a:moveTo>
                    <a:pt x="74" y="0"/>
                  </a:moveTo>
                  <a:cubicBezTo>
                    <a:pt x="14" y="30"/>
                    <a:pt x="0" y="90"/>
                    <a:pt x="0" y="165"/>
                  </a:cubicBezTo>
                  <a:cubicBezTo>
                    <a:pt x="60" y="135"/>
                    <a:pt x="74" y="60"/>
                    <a:pt x="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37"/>
            <p:cNvSpPr/>
            <p:nvPr/>
          </p:nvSpPr>
          <p:spPr>
            <a:xfrm rot="1242578">
              <a:off x="-1552444" y="3911174"/>
              <a:ext cx="6609" cy="4596"/>
            </a:xfrm>
            <a:custGeom>
              <a:avLst/>
              <a:gdLst/>
              <a:ahLst/>
              <a:cxnLst/>
              <a:rect l="l" t="t" r="r" b="b"/>
              <a:pathLst>
                <a:path w="151" h="105" extrusionOk="0">
                  <a:moveTo>
                    <a:pt x="75" y="0"/>
                  </a:moveTo>
                  <a:cubicBezTo>
                    <a:pt x="49" y="0"/>
                    <a:pt x="23" y="19"/>
                    <a:pt x="0" y="56"/>
                  </a:cubicBezTo>
                  <a:lnTo>
                    <a:pt x="0" y="71"/>
                  </a:lnTo>
                  <a:cubicBezTo>
                    <a:pt x="23" y="94"/>
                    <a:pt x="45" y="105"/>
                    <a:pt x="68" y="105"/>
                  </a:cubicBezTo>
                  <a:cubicBezTo>
                    <a:pt x="90" y="105"/>
                    <a:pt x="113" y="94"/>
                    <a:pt x="136" y="71"/>
                  </a:cubicBezTo>
                  <a:lnTo>
                    <a:pt x="150" y="56"/>
                  </a:lnTo>
                  <a:cubicBezTo>
                    <a:pt x="128" y="19"/>
                    <a:pt x="102" y="0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7"/>
            <p:cNvSpPr/>
            <p:nvPr/>
          </p:nvSpPr>
          <p:spPr>
            <a:xfrm rot="1242578">
              <a:off x="-825574" y="4149453"/>
              <a:ext cx="3283" cy="7222"/>
            </a:xfrm>
            <a:custGeom>
              <a:avLst/>
              <a:gdLst/>
              <a:ahLst/>
              <a:cxnLst/>
              <a:rect l="l" t="t" r="r" b="b"/>
              <a:pathLst>
                <a:path w="75" h="165" extrusionOk="0">
                  <a:moveTo>
                    <a:pt x="0" y="1"/>
                  </a:moveTo>
                  <a:cubicBezTo>
                    <a:pt x="0" y="61"/>
                    <a:pt x="15" y="135"/>
                    <a:pt x="75" y="165"/>
                  </a:cubicBezTo>
                  <a:cubicBezTo>
                    <a:pt x="75" y="91"/>
                    <a:pt x="60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7"/>
            <p:cNvSpPr/>
            <p:nvPr/>
          </p:nvSpPr>
          <p:spPr>
            <a:xfrm rot="1242578">
              <a:off x="-1093752" y="3813689"/>
              <a:ext cx="3326" cy="7222"/>
            </a:xfrm>
            <a:custGeom>
              <a:avLst/>
              <a:gdLst/>
              <a:ahLst/>
              <a:cxnLst/>
              <a:rect l="l" t="t" r="r" b="b"/>
              <a:pathLst>
                <a:path w="76" h="165" extrusionOk="0">
                  <a:moveTo>
                    <a:pt x="0" y="1"/>
                  </a:moveTo>
                  <a:cubicBezTo>
                    <a:pt x="0" y="75"/>
                    <a:pt x="16" y="135"/>
                    <a:pt x="76" y="165"/>
                  </a:cubicBezTo>
                  <a:cubicBezTo>
                    <a:pt x="76" y="105"/>
                    <a:pt x="60" y="4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7"/>
            <p:cNvSpPr/>
            <p:nvPr/>
          </p:nvSpPr>
          <p:spPr>
            <a:xfrm rot="1242578">
              <a:off x="-1095381" y="3836213"/>
              <a:ext cx="3326" cy="7922"/>
            </a:xfrm>
            <a:custGeom>
              <a:avLst/>
              <a:gdLst/>
              <a:ahLst/>
              <a:cxnLst/>
              <a:rect l="l" t="t" r="r" b="b"/>
              <a:pathLst>
                <a:path w="76" h="181" extrusionOk="0">
                  <a:moveTo>
                    <a:pt x="0" y="1"/>
                  </a:moveTo>
                  <a:cubicBezTo>
                    <a:pt x="0" y="76"/>
                    <a:pt x="16" y="136"/>
                    <a:pt x="76" y="181"/>
                  </a:cubicBezTo>
                  <a:cubicBezTo>
                    <a:pt x="76" y="106"/>
                    <a:pt x="60" y="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7"/>
            <p:cNvSpPr/>
            <p:nvPr/>
          </p:nvSpPr>
          <p:spPr>
            <a:xfrm rot="1242578">
              <a:off x="-1424026" y="3833378"/>
              <a:ext cx="3370" cy="7266"/>
            </a:xfrm>
            <a:custGeom>
              <a:avLst/>
              <a:gdLst/>
              <a:ahLst/>
              <a:cxnLst/>
              <a:rect l="l" t="t" r="r" b="b"/>
              <a:pathLst>
                <a:path w="77" h="166" extrusionOk="0">
                  <a:moveTo>
                    <a:pt x="1" y="1"/>
                  </a:moveTo>
                  <a:cubicBezTo>
                    <a:pt x="1" y="75"/>
                    <a:pt x="16" y="135"/>
                    <a:pt x="76" y="165"/>
                  </a:cubicBezTo>
                  <a:cubicBezTo>
                    <a:pt x="76" y="91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7"/>
            <p:cNvSpPr/>
            <p:nvPr/>
          </p:nvSpPr>
          <p:spPr>
            <a:xfrm rot="1242578">
              <a:off x="-1451521" y="3815246"/>
              <a:ext cx="3283" cy="7266"/>
            </a:xfrm>
            <a:custGeom>
              <a:avLst/>
              <a:gdLst/>
              <a:ahLst/>
              <a:cxnLst/>
              <a:rect l="l" t="t" r="r" b="b"/>
              <a:pathLst>
                <a:path w="75" h="166" extrusionOk="0">
                  <a:moveTo>
                    <a:pt x="0" y="0"/>
                  </a:moveTo>
                  <a:cubicBezTo>
                    <a:pt x="0" y="76"/>
                    <a:pt x="15" y="136"/>
                    <a:pt x="60" y="166"/>
                  </a:cubicBezTo>
                  <a:cubicBezTo>
                    <a:pt x="75" y="90"/>
                    <a:pt x="60" y="3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7"/>
            <p:cNvSpPr/>
            <p:nvPr/>
          </p:nvSpPr>
          <p:spPr>
            <a:xfrm rot="1242578">
              <a:off x="-742038" y="4017629"/>
              <a:ext cx="3983" cy="7309"/>
            </a:xfrm>
            <a:custGeom>
              <a:avLst/>
              <a:gdLst/>
              <a:ahLst/>
              <a:cxnLst/>
              <a:rect l="l" t="t" r="r" b="b"/>
              <a:pathLst>
                <a:path w="91" h="167" extrusionOk="0">
                  <a:moveTo>
                    <a:pt x="0" y="1"/>
                  </a:moveTo>
                  <a:cubicBezTo>
                    <a:pt x="15" y="61"/>
                    <a:pt x="15" y="121"/>
                    <a:pt x="74" y="166"/>
                  </a:cubicBezTo>
                  <a:cubicBezTo>
                    <a:pt x="90" y="91"/>
                    <a:pt x="74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7"/>
            <p:cNvSpPr/>
            <p:nvPr/>
          </p:nvSpPr>
          <p:spPr>
            <a:xfrm rot="1242578">
              <a:off x="-1452089" y="3807372"/>
              <a:ext cx="3370" cy="7222"/>
            </a:xfrm>
            <a:custGeom>
              <a:avLst/>
              <a:gdLst/>
              <a:ahLst/>
              <a:cxnLst/>
              <a:rect l="l" t="t" r="r" b="b"/>
              <a:pathLst>
                <a:path w="77" h="165" extrusionOk="0">
                  <a:moveTo>
                    <a:pt x="1" y="0"/>
                  </a:moveTo>
                  <a:cubicBezTo>
                    <a:pt x="1" y="60"/>
                    <a:pt x="16" y="120"/>
                    <a:pt x="76" y="164"/>
                  </a:cubicBezTo>
                  <a:cubicBezTo>
                    <a:pt x="76" y="90"/>
                    <a:pt x="61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7"/>
            <p:cNvSpPr/>
            <p:nvPr/>
          </p:nvSpPr>
          <p:spPr>
            <a:xfrm rot="1242578">
              <a:off x="-787963" y="4077907"/>
              <a:ext cx="3283" cy="3326"/>
            </a:xfrm>
            <a:custGeom>
              <a:avLst/>
              <a:gdLst/>
              <a:ahLst/>
              <a:cxnLst/>
              <a:rect l="l" t="t" r="r" b="b"/>
              <a:pathLst>
                <a:path w="75" h="76" extrusionOk="0">
                  <a:moveTo>
                    <a:pt x="0" y="1"/>
                  </a:moveTo>
                  <a:cubicBezTo>
                    <a:pt x="30" y="31"/>
                    <a:pt x="45" y="61"/>
                    <a:pt x="75" y="75"/>
                  </a:cubicBezTo>
                  <a:cubicBezTo>
                    <a:pt x="60" y="31"/>
                    <a:pt x="30" y="1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7"/>
            <p:cNvSpPr/>
            <p:nvPr/>
          </p:nvSpPr>
          <p:spPr>
            <a:xfrm rot="1242578">
              <a:off x="-786213" y="4082117"/>
              <a:ext cx="3370" cy="3983"/>
            </a:xfrm>
            <a:custGeom>
              <a:avLst/>
              <a:gdLst/>
              <a:ahLst/>
              <a:cxnLst/>
              <a:rect l="l" t="t" r="r" b="b"/>
              <a:pathLst>
                <a:path w="77" h="91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30"/>
                    <a:pt x="46" y="60"/>
                    <a:pt x="76" y="90"/>
                  </a:cubicBezTo>
                  <a:cubicBezTo>
                    <a:pt x="61" y="46"/>
                    <a:pt x="46" y="1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7"/>
            <p:cNvSpPr/>
            <p:nvPr/>
          </p:nvSpPr>
          <p:spPr>
            <a:xfrm rot="1242578">
              <a:off x="-1085754" y="3813023"/>
              <a:ext cx="3326" cy="3370"/>
            </a:xfrm>
            <a:custGeom>
              <a:avLst/>
              <a:gdLst/>
              <a:ahLst/>
              <a:cxnLst/>
              <a:rect l="l" t="t" r="r" b="b"/>
              <a:pathLst>
                <a:path w="76" h="77" extrusionOk="0">
                  <a:moveTo>
                    <a:pt x="0" y="1"/>
                  </a:moveTo>
                  <a:cubicBezTo>
                    <a:pt x="16" y="31"/>
                    <a:pt x="46" y="47"/>
                    <a:pt x="76" y="77"/>
                  </a:cubicBezTo>
                  <a:cubicBezTo>
                    <a:pt x="46" y="47"/>
                    <a:pt x="16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7"/>
            <p:cNvSpPr/>
            <p:nvPr/>
          </p:nvSpPr>
          <p:spPr>
            <a:xfrm rot="1242578">
              <a:off x="-1087547" y="3808200"/>
              <a:ext cx="3326" cy="3939"/>
            </a:xfrm>
            <a:custGeom>
              <a:avLst/>
              <a:gdLst/>
              <a:ahLst/>
              <a:cxnLst/>
              <a:rect l="l" t="t" r="r" b="b"/>
              <a:pathLst>
                <a:path w="76" h="90" extrusionOk="0">
                  <a:moveTo>
                    <a:pt x="1" y="0"/>
                  </a:moveTo>
                  <a:cubicBezTo>
                    <a:pt x="15" y="30"/>
                    <a:pt x="45" y="60"/>
                    <a:pt x="75" y="90"/>
                  </a:cubicBezTo>
                  <a:cubicBezTo>
                    <a:pt x="45" y="60"/>
                    <a:pt x="15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7"/>
            <p:cNvSpPr/>
            <p:nvPr/>
          </p:nvSpPr>
          <p:spPr>
            <a:xfrm rot="1242578">
              <a:off x="-824382" y="4157329"/>
              <a:ext cx="2670" cy="3370"/>
            </a:xfrm>
            <a:custGeom>
              <a:avLst/>
              <a:gdLst/>
              <a:ahLst/>
              <a:cxnLst/>
              <a:rect l="l" t="t" r="r" b="b"/>
              <a:pathLst>
                <a:path w="61" h="77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31"/>
                    <a:pt x="46" y="47"/>
                    <a:pt x="61" y="77"/>
                  </a:cubicBezTo>
                  <a:cubicBezTo>
                    <a:pt x="61" y="47"/>
                    <a:pt x="31" y="1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7"/>
            <p:cNvSpPr/>
            <p:nvPr/>
          </p:nvSpPr>
          <p:spPr>
            <a:xfrm rot="1242578">
              <a:off x="-1512644" y="3589078"/>
              <a:ext cx="2626" cy="3326"/>
            </a:xfrm>
            <a:custGeom>
              <a:avLst/>
              <a:gdLst/>
              <a:ahLst/>
              <a:cxnLst/>
              <a:rect l="l" t="t" r="r" b="b"/>
              <a:pathLst>
                <a:path w="60" h="76" extrusionOk="0">
                  <a:moveTo>
                    <a:pt x="60" y="1"/>
                  </a:moveTo>
                  <a:lnTo>
                    <a:pt x="60" y="1"/>
                  </a:lnTo>
                  <a:cubicBezTo>
                    <a:pt x="30" y="15"/>
                    <a:pt x="0" y="31"/>
                    <a:pt x="0" y="75"/>
                  </a:cubicBezTo>
                  <a:cubicBezTo>
                    <a:pt x="14" y="45"/>
                    <a:pt x="44" y="15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7"/>
            <p:cNvSpPr/>
            <p:nvPr/>
          </p:nvSpPr>
          <p:spPr>
            <a:xfrm rot="1242578">
              <a:off x="-1440281" y="3577453"/>
              <a:ext cx="3983" cy="3939"/>
            </a:xfrm>
            <a:custGeom>
              <a:avLst/>
              <a:gdLst/>
              <a:ahLst/>
              <a:cxnLst/>
              <a:rect l="l" t="t" r="r" b="b"/>
              <a:pathLst>
                <a:path w="91" h="90" extrusionOk="0">
                  <a:moveTo>
                    <a:pt x="90" y="9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7"/>
            <p:cNvSpPr/>
            <p:nvPr/>
          </p:nvSpPr>
          <p:spPr>
            <a:xfrm rot="1242578">
              <a:off x="-429502" y="4029609"/>
              <a:ext cx="3326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76" y="1"/>
                  </a:moveTo>
                  <a:cubicBezTo>
                    <a:pt x="46" y="31"/>
                    <a:pt x="30" y="61"/>
                    <a:pt x="0" y="91"/>
                  </a:cubicBezTo>
                  <a:cubicBezTo>
                    <a:pt x="30" y="61"/>
                    <a:pt x="46" y="3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7"/>
            <p:cNvSpPr/>
            <p:nvPr/>
          </p:nvSpPr>
          <p:spPr>
            <a:xfrm rot="1242578">
              <a:off x="-440638" y="4341080"/>
              <a:ext cx="2670" cy="3983"/>
            </a:xfrm>
            <a:custGeom>
              <a:avLst/>
              <a:gdLst/>
              <a:ahLst/>
              <a:cxnLst/>
              <a:rect l="l" t="t" r="r" b="b"/>
              <a:pathLst>
                <a:path w="61" h="91" extrusionOk="0">
                  <a:moveTo>
                    <a:pt x="1" y="0"/>
                  </a:moveTo>
                  <a:cubicBezTo>
                    <a:pt x="16" y="30"/>
                    <a:pt x="46" y="60"/>
                    <a:pt x="61" y="90"/>
                  </a:cubicBezTo>
                  <a:cubicBezTo>
                    <a:pt x="46" y="60"/>
                    <a:pt x="16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7"/>
            <p:cNvSpPr/>
            <p:nvPr/>
          </p:nvSpPr>
          <p:spPr>
            <a:xfrm rot="1242578">
              <a:off x="-449464" y="4346274"/>
              <a:ext cx="3370" cy="3283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76" y="7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7"/>
            <p:cNvSpPr/>
            <p:nvPr/>
          </p:nvSpPr>
          <p:spPr>
            <a:xfrm rot="1242578">
              <a:off x="-1185339" y="4094632"/>
              <a:ext cx="2670" cy="3983"/>
            </a:xfrm>
            <a:custGeom>
              <a:avLst/>
              <a:gdLst/>
              <a:ahLst/>
              <a:cxnLst/>
              <a:rect l="l" t="t" r="r" b="b"/>
              <a:pathLst>
                <a:path w="61" h="91" extrusionOk="0">
                  <a:moveTo>
                    <a:pt x="60" y="0"/>
                  </a:moveTo>
                  <a:cubicBezTo>
                    <a:pt x="46" y="30"/>
                    <a:pt x="16" y="60"/>
                    <a:pt x="0" y="90"/>
                  </a:cubicBezTo>
                  <a:cubicBezTo>
                    <a:pt x="16" y="60"/>
                    <a:pt x="46" y="3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7"/>
            <p:cNvSpPr/>
            <p:nvPr/>
          </p:nvSpPr>
          <p:spPr>
            <a:xfrm rot="1242578">
              <a:off x="-407745" y="4025902"/>
              <a:ext cx="3326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1" y="90"/>
                  </a:moveTo>
                  <a:cubicBezTo>
                    <a:pt x="31" y="60"/>
                    <a:pt x="61" y="30"/>
                    <a:pt x="75" y="0"/>
                  </a:cubicBezTo>
                  <a:cubicBezTo>
                    <a:pt x="61" y="30"/>
                    <a:pt x="31" y="60"/>
                    <a:pt x="1" y="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7"/>
            <p:cNvSpPr/>
            <p:nvPr/>
          </p:nvSpPr>
          <p:spPr>
            <a:xfrm rot="1242578">
              <a:off x="-419530" y="4022126"/>
              <a:ext cx="3326" cy="3326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76" y="1"/>
                  </a:moveTo>
                  <a:cubicBezTo>
                    <a:pt x="46" y="31"/>
                    <a:pt x="30" y="61"/>
                    <a:pt x="0" y="75"/>
                  </a:cubicBezTo>
                  <a:cubicBezTo>
                    <a:pt x="30" y="61"/>
                    <a:pt x="46" y="3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7"/>
            <p:cNvSpPr/>
            <p:nvPr/>
          </p:nvSpPr>
          <p:spPr>
            <a:xfrm rot="1242578">
              <a:off x="-424510" y="4016734"/>
              <a:ext cx="3326" cy="3326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0" y="76"/>
                  </a:moveTo>
                  <a:cubicBezTo>
                    <a:pt x="30" y="46"/>
                    <a:pt x="46" y="16"/>
                    <a:pt x="76" y="0"/>
                  </a:cubicBezTo>
                  <a:cubicBezTo>
                    <a:pt x="46" y="16"/>
                    <a:pt x="30" y="46"/>
                    <a:pt x="0" y="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7"/>
            <p:cNvSpPr/>
            <p:nvPr/>
          </p:nvSpPr>
          <p:spPr>
            <a:xfrm rot="1242578">
              <a:off x="-441827" y="4380028"/>
              <a:ext cx="3283" cy="3283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0" y="0"/>
                  </a:moveTo>
                  <a:lnTo>
                    <a:pt x="75" y="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7"/>
            <p:cNvSpPr/>
            <p:nvPr/>
          </p:nvSpPr>
          <p:spPr>
            <a:xfrm rot="1242578">
              <a:off x="-827555" y="4238295"/>
              <a:ext cx="2670" cy="3283"/>
            </a:xfrm>
            <a:custGeom>
              <a:avLst/>
              <a:gdLst/>
              <a:ahLst/>
              <a:cxnLst/>
              <a:rect l="l" t="t" r="r" b="b"/>
              <a:pathLst>
                <a:path w="61" h="75" extrusionOk="0">
                  <a:moveTo>
                    <a:pt x="0" y="75"/>
                  </a:moveTo>
                  <a:cubicBezTo>
                    <a:pt x="15" y="45"/>
                    <a:pt x="45" y="15"/>
                    <a:pt x="60" y="0"/>
                  </a:cubicBezTo>
                  <a:cubicBezTo>
                    <a:pt x="45" y="15"/>
                    <a:pt x="15" y="45"/>
                    <a:pt x="0" y="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7"/>
            <p:cNvSpPr/>
            <p:nvPr/>
          </p:nvSpPr>
          <p:spPr>
            <a:xfrm rot="1242578">
              <a:off x="-397279" y="4408029"/>
              <a:ext cx="2670" cy="4596"/>
            </a:xfrm>
            <a:custGeom>
              <a:avLst/>
              <a:gdLst/>
              <a:ahLst/>
              <a:cxnLst/>
              <a:rect l="l" t="t" r="r" b="b"/>
              <a:pathLst>
                <a:path w="61" h="105" extrusionOk="0">
                  <a:moveTo>
                    <a:pt x="0" y="0"/>
                  </a:moveTo>
                  <a:cubicBezTo>
                    <a:pt x="16" y="45"/>
                    <a:pt x="46" y="75"/>
                    <a:pt x="60" y="105"/>
                  </a:cubicBezTo>
                  <a:cubicBezTo>
                    <a:pt x="46" y="75"/>
                    <a:pt x="16" y="4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7"/>
            <p:cNvSpPr/>
            <p:nvPr/>
          </p:nvSpPr>
          <p:spPr>
            <a:xfrm rot="1242578">
              <a:off x="-1314192" y="4069898"/>
              <a:ext cx="3283" cy="3983"/>
            </a:xfrm>
            <a:custGeom>
              <a:avLst/>
              <a:gdLst/>
              <a:ahLst/>
              <a:cxnLst/>
              <a:rect l="l" t="t" r="r" b="b"/>
              <a:pathLst>
                <a:path w="75" h="91" extrusionOk="0">
                  <a:moveTo>
                    <a:pt x="0" y="0"/>
                  </a:moveTo>
                  <a:cubicBezTo>
                    <a:pt x="30" y="30"/>
                    <a:pt x="60" y="60"/>
                    <a:pt x="75" y="90"/>
                  </a:cubicBezTo>
                  <a:cubicBezTo>
                    <a:pt x="60" y="60"/>
                    <a:pt x="30" y="3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7"/>
            <p:cNvSpPr/>
            <p:nvPr/>
          </p:nvSpPr>
          <p:spPr>
            <a:xfrm rot="1242578">
              <a:off x="-384731" y="4011441"/>
              <a:ext cx="3326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0" y="91"/>
                  </a:moveTo>
                  <a:cubicBezTo>
                    <a:pt x="30" y="61"/>
                    <a:pt x="46" y="31"/>
                    <a:pt x="76" y="1"/>
                  </a:cubicBezTo>
                  <a:cubicBezTo>
                    <a:pt x="46" y="31"/>
                    <a:pt x="30" y="61"/>
                    <a:pt x="0" y="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7"/>
            <p:cNvSpPr/>
            <p:nvPr/>
          </p:nvSpPr>
          <p:spPr>
            <a:xfrm rot="1242578">
              <a:off x="-403900" y="4433689"/>
              <a:ext cx="3370" cy="3283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76" y="74"/>
                  </a:moveTo>
                  <a:cubicBezTo>
                    <a:pt x="60" y="44"/>
                    <a:pt x="30" y="30"/>
                    <a:pt x="0" y="0"/>
                  </a:cubicBezTo>
                  <a:cubicBezTo>
                    <a:pt x="30" y="30"/>
                    <a:pt x="60" y="44"/>
                    <a:pt x="76" y="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7"/>
            <p:cNvSpPr/>
            <p:nvPr/>
          </p:nvSpPr>
          <p:spPr>
            <a:xfrm rot="1242578">
              <a:off x="-389830" y="4013848"/>
              <a:ext cx="3983" cy="3983"/>
            </a:xfrm>
            <a:custGeom>
              <a:avLst/>
              <a:gdLst/>
              <a:ahLst/>
              <a:cxnLst/>
              <a:rect l="l" t="t" r="r" b="b"/>
              <a:pathLst>
                <a:path w="91" h="91" extrusionOk="0">
                  <a:moveTo>
                    <a:pt x="16" y="1"/>
                  </a:moveTo>
                  <a:cubicBezTo>
                    <a:pt x="16" y="1"/>
                    <a:pt x="16" y="15"/>
                    <a:pt x="0" y="31"/>
                  </a:cubicBezTo>
                  <a:cubicBezTo>
                    <a:pt x="0" y="45"/>
                    <a:pt x="0" y="61"/>
                    <a:pt x="16" y="75"/>
                  </a:cubicBezTo>
                  <a:lnTo>
                    <a:pt x="16" y="91"/>
                  </a:lnTo>
                  <a:cubicBezTo>
                    <a:pt x="46" y="61"/>
                    <a:pt x="60" y="3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7"/>
            <p:cNvSpPr/>
            <p:nvPr/>
          </p:nvSpPr>
          <p:spPr>
            <a:xfrm rot="1242578">
              <a:off x="-402055" y="4437857"/>
              <a:ext cx="3283" cy="3983"/>
            </a:xfrm>
            <a:custGeom>
              <a:avLst/>
              <a:gdLst/>
              <a:ahLst/>
              <a:cxnLst/>
              <a:rect l="l" t="t" r="r" b="b"/>
              <a:pathLst>
                <a:path w="75" h="91" extrusionOk="0">
                  <a:moveTo>
                    <a:pt x="74" y="90"/>
                  </a:moveTo>
                  <a:cubicBezTo>
                    <a:pt x="60" y="60"/>
                    <a:pt x="30" y="30"/>
                    <a:pt x="0" y="0"/>
                  </a:cubicBezTo>
                  <a:cubicBezTo>
                    <a:pt x="30" y="30"/>
                    <a:pt x="60" y="60"/>
                    <a:pt x="74" y="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7"/>
            <p:cNvSpPr/>
            <p:nvPr/>
          </p:nvSpPr>
          <p:spPr>
            <a:xfrm rot="1242578">
              <a:off x="-438564" y="4362241"/>
              <a:ext cx="5909" cy="7222"/>
            </a:xfrm>
            <a:custGeom>
              <a:avLst/>
              <a:gdLst/>
              <a:ahLst/>
              <a:cxnLst/>
              <a:rect l="l" t="t" r="r" b="b"/>
              <a:pathLst>
                <a:path w="135" h="165" extrusionOk="0">
                  <a:moveTo>
                    <a:pt x="75" y="0"/>
                  </a:moveTo>
                  <a:cubicBezTo>
                    <a:pt x="45" y="30"/>
                    <a:pt x="15" y="60"/>
                    <a:pt x="0" y="90"/>
                  </a:cubicBezTo>
                  <a:cubicBezTo>
                    <a:pt x="30" y="150"/>
                    <a:pt x="75" y="165"/>
                    <a:pt x="135" y="165"/>
                  </a:cubicBezTo>
                  <a:cubicBezTo>
                    <a:pt x="135" y="105"/>
                    <a:pt x="120" y="45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7"/>
            <p:cNvSpPr/>
            <p:nvPr/>
          </p:nvSpPr>
          <p:spPr>
            <a:xfrm rot="1242578">
              <a:off x="-441591" y="4360488"/>
              <a:ext cx="3283" cy="3983"/>
            </a:xfrm>
            <a:custGeom>
              <a:avLst/>
              <a:gdLst/>
              <a:ahLst/>
              <a:cxnLst/>
              <a:rect l="l" t="t" r="r" b="b"/>
              <a:pathLst>
                <a:path w="75" h="91" extrusionOk="0">
                  <a:moveTo>
                    <a:pt x="0" y="0"/>
                  </a:moveTo>
                  <a:cubicBezTo>
                    <a:pt x="30" y="30"/>
                    <a:pt x="60" y="60"/>
                    <a:pt x="75" y="90"/>
                  </a:cubicBezTo>
                  <a:cubicBezTo>
                    <a:pt x="60" y="60"/>
                    <a:pt x="30" y="3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7"/>
            <p:cNvSpPr/>
            <p:nvPr/>
          </p:nvSpPr>
          <p:spPr>
            <a:xfrm rot="1242578">
              <a:off x="-434509" y="4370400"/>
              <a:ext cx="1357" cy="1795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9"/>
                    <a:pt x="20" y="40"/>
                    <a:pt x="25" y="40"/>
                  </a:cubicBezTo>
                  <a:cubicBezTo>
                    <a:pt x="29" y="40"/>
                    <a:pt x="31" y="36"/>
                    <a:pt x="31" y="31"/>
                  </a:cubicBezTo>
                  <a:cubicBezTo>
                    <a:pt x="31" y="16"/>
                    <a:pt x="16" y="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7"/>
            <p:cNvSpPr/>
            <p:nvPr/>
          </p:nvSpPr>
          <p:spPr>
            <a:xfrm rot="1242578">
              <a:off x="-408281" y="4010937"/>
              <a:ext cx="3326" cy="3326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76" y="1"/>
                  </a:moveTo>
                  <a:cubicBezTo>
                    <a:pt x="46" y="31"/>
                    <a:pt x="16" y="45"/>
                    <a:pt x="0" y="75"/>
                  </a:cubicBezTo>
                  <a:cubicBezTo>
                    <a:pt x="16" y="45"/>
                    <a:pt x="46" y="3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7"/>
            <p:cNvSpPr/>
            <p:nvPr/>
          </p:nvSpPr>
          <p:spPr>
            <a:xfrm rot="1242578">
              <a:off x="-392265" y="4012804"/>
              <a:ext cx="3326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76" y="1"/>
                  </a:moveTo>
                  <a:cubicBezTo>
                    <a:pt x="60" y="31"/>
                    <a:pt x="30" y="61"/>
                    <a:pt x="0" y="91"/>
                  </a:cubicBezTo>
                  <a:cubicBezTo>
                    <a:pt x="30" y="91"/>
                    <a:pt x="46" y="91"/>
                    <a:pt x="76" y="75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7"/>
            <p:cNvSpPr/>
            <p:nvPr/>
          </p:nvSpPr>
          <p:spPr>
            <a:xfrm rot="1242578">
              <a:off x="-1150260" y="4123776"/>
              <a:ext cx="2013" cy="1357"/>
            </a:xfrm>
            <a:custGeom>
              <a:avLst/>
              <a:gdLst/>
              <a:ahLst/>
              <a:cxnLst/>
              <a:rect l="l" t="t" r="r" b="b"/>
              <a:pathLst>
                <a:path w="46" h="31" extrusionOk="0">
                  <a:moveTo>
                    <a:pt x="45" y="1"/>
                  </a:moveTo>
                  <a:lnTo>
                    <a:pt x="45" y="1"/>
                  </a:lnTo>
                  <a:cubicBezTo>
                    <a:pt x="15" y="16"/>
                    <a:pt x="1" y="16"/>
                    <a:pt x="31" y="31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7"/>
            <p:cNvSpPr/>
            <p:nvPr/>
          </p:nvSpPr>
          <p:spPr>
            <a:xfrm rot="1242578">
              <a:off x="-1496332" y="3571535"/>
              <a:ext cx="3326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75" y="1"/>
                  </a:moveTo>
                  <a:cubicBezTo>
                    <a:pt x="45" y="31"/>
                    <a:pt x="31" y="61"/>
                    <a:pt x="1" y="91"/>
                  </a:cubicBezTo>
                  <a:cubicBezTo>
                    <a:pt x="31" y="61"/>
                    <a:pt x="45" y="3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7"/>
            <p:cNvSpPr/>
            <p:nvPr/>
          </p:nvSpPr>
          <p:spPr>
            <a:xfrm rot="1242578">
              <a:off x="-1500796" y="3574059"/>
              <a:ext cx="3326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76" y="1"/>
                  </a:moveTo>
                  <a:cubicBezTo>
                    <a:pt x="60" y="31"/>
                    <a:pt x="30" y="61"/>
                    <a:pt x="0" y="91"/>
                  </a:cubicBezTo>
                  <a:cubicBezTo>
                    <a:pt x="30" y="61"/>
                    <a:pt x="60" y="3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7"/>
            <p:cNvSpPr/>
            <p:nvPr/>
          </p:nvSpPr>
          <p:spPr>
            <a:xfrm rot="1242578">
              <a:off x="-387382" y="4025880"/>
              <a:ext cx="3326" cy="3983"/>
            </a:xfrm>
            <a:custGeom>
              <a:avLst/>
              <a:gdLst/>
              <a:ahLst/>
              <a:cxnLst/>
              <a:rect l="l" t="t" r="r" b="b"/>
              <a:pathLst>
                <a:path w="76" h="91" extrusionOk="0">
                  <a:moveTo>
                    <a:pt x="0" y="91"/>
                  </a:moveTo>
                  <a:cubicBezTo>
                    <a:pt x="30" y="61"/>
                    <a:pt x="60" y="31"/>
                    <a:pt x="76" y="1"/>
                  </a:cubicBezTo>
                  <a:cubicBezTo>
                    <a:pt x="60" y="31"/>
                    <a:pt x="30" y="61"/>
                    <a:pt x="0" y="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7"/>
            <p:cNvSpPr/>
            <p:nvPr/>
          </p:nvSpPr>
          <p:spPr>
            <a:xfrm rot="1242578">
              <a:off x="-1309388" y="4019475"/>
              <a:ext cx="16501" cy="11030"/>
            </a:xfrm>
            <a:custGeom>
              <a:avLst/>
              <a:gdLst/>
              <a:ahLst/>
              <a:cxnLst/>
              <a:rect l="l" t="t" r="r" b="b"/>
              <a:pathLst>
                <a:path w="377" h="252" extrusionOk="0">
                  <a:moveTo>
                    <a:pt x="283" y="0"/>
                  </a:moveTo>
                  <a:cubicBezTo>
                    <a:pt x="189" y="0"/>
                    <a:pt x="95" y="25"/>
                    <a:pt x="1" y="95"/>
                  </a:cubicBezTo>
                  <a:cubicBezTo>
                    <a:pt x="13" y="222"/>
                    <a:pt x="87" y="251"/>
                    <a:pt x="168" y="251"/>
                  </a:cubicBezTo>
                  <a:cubicBezTo>
                    <a:pt x="192" y="251"/>
                    <a:pt x="217" y="249"/>
                    <a:pt x="241" y="245"/>
                  </a:cubicBezTo>
                  <a:cubicBezTo>
                    <a:pt x="376" y="230"/>
                    <a:pt x="376" y="125"/>
                    <a:pt x="361" y="5"/>
                  </a:cubicBezTo>
                  <a:cubicBezTo>
                    <a:pt x="335" y="2"/>
                    <a:pt x="309" y="0"/>
                    <a:pt x="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7"/>
            <p:cNvSpPr/>
            <p:nvPr/>
          </p:nvSpPr>
          <p:spPr>
            <a:xfrm rot="1242578">
              <a:off x="-1560371" y="3913785"/>
              <a:ext cx="16413" cy="17113"/>
            </a:xfrm>
            <a:custGeom>
              <a:avLst/>
              <a:gdLst/>
              <a:ahLst/>
              <a:cxnLst/>
              <a:rect l="l" t="t" r="r" b="b"/>
              <a:pathLst>
                <a:path w="375" h="391" extrusionOk="0">
                  <a:moveTo>
                    <a:pt x="105" y="0"/>
                  </a:moveTo>
                  <a:cubicBezTo>
                    <a:pt x="1" y="135"/>
                    <a:pt x="91" y="255"/>
                    <a:pt x="105" y="390"/>
                  </a:cubicBezTo>
                  <a:cubicBezTo>
                    <a:pt x="255" y="300"/>
                    <a:pt x="375" y="21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8" name="Google Shape;618;p37"/>
          <p:cNvGrpSpPr/>
          <p:nvPr/>
        </p:nvGrpSpPr>
        <p:grpSpPr>
          <a:xfrm>
            <a:off x="7169285" y="1131601"/>
            <a:ext cx="1197725" cy="1577319"/>
            <a:chOff x="9378780" y="1394916"/>
            <a:chExt cx="1197725" cy="1577319"/>
          </a:xfrm>
        </p:grpSpPr>
        <p:sp>
          <p:nvSpPr>
            <p:cNvPr id="619" name="Google Shape;619;p37"/>
            <p:cNvSpPr/>
            <p:nvPr/>
          </p:nvSpPr>
          <p:spPr>
            <a:xfrm rot="3639970">
              <a:off x="9219651" y="1922587"/>
              <a:ext cx="1515983" cy="521977"/>
            </a:xfrm>
            <a:custGeom>
              <a:avLst/>
              <a:gdLst/>
              <a:ahLst/>
              <a:cxnLst/>
              <a:rect l="l" t="t" r="r" b="b"/>
              <a:pathLst>
                <a:path w="34419" h="11851" extrusionOk="0">
                  <a:moveTo>
                    <a:pt x="33046" y="1"/>
                  </a:moveTo>
                  <a:cubicBezTo>
                    <a:pt x="33019" y="1"/>
                    <a:pt x="32991" y="1"/>
                    <a:pt x="32964" y="1"/>
                  </a:cubicBezTo>
                  <a:cubicBezTo>
                    <a:pt x="31884" y="17"/>
                    <a:pt x="30819" y="31"/>
                    <a:pt x="29739" y="31"/>
                  </a:cubicBezTo>
                  <a:cubicBezTo>
                    <a:pt x="29605" y="30"/>
                    <a:pt x="29472" y="29"/>
                    <a:pt x="29338" y="29"/>
                  </a:cubicBezTo>
                  <a:cubicBezTo>
                    <a:pt x="28386" y="29"/>
                    <a:pt x="27434" y="64"/>
                    <a:pt x="26491" y="64"/>
                  </a:cubicBezTo>
                  <a:cubicBezTo>
                    <a:pt x="26349" y="64"/>
                    <a:pt x="26207" y="63"/>
                    <a:pt x="26065" y="61"/>
                  </a:cubicBezTo>
                  <a:cubicBezTo>
                    <a:pt x="24703" y="61"/>
                    <a:pt x="23351" y="127"/>
                    <a:pt x="21991" y="127"/>
                  </a:cubicBezTo>
                  <a:cubicBezTo>
                    <a:pt x="21765" y="127"/>
                    <a:pt x="21538" y="125"/>
                    <a:pt x="21311" y="121"/>
                  </a:cubicBezTo>
                  <a:cubicBezTo>
                    <a:pt x="21240" y="119"/>
                    <a:pt x="21168" y="118"/>
                    <a:pt x="21097" y="118"/>
                  </a:cubicBezTo>
                  <a:cubicBezTo>
                    <a:pt x="20655" y="118"/>
                    <a:pt x="20203" y="151"/>
                    <a:pt x="19751" y="151"/>
                  </a:cubicBezTo>
                  <a:cubicBezTo>
                    <a:pt x="17667" y="181"/>
                    <a:pt x="15582" y="197"/>
                    <a:pt x="13512" y="211"/>
                  </a:cubicBezTo>
                  <a:cubicBezTo>
                    <a:pt x="12612" y="211"/>
                    <a:pt x="11728" y="241"/>
                    <a:pt x="10843" y="241"/>
                  </a:cubicBezTo>
                  <a:cubicBezTo>
                    <a:pt x="8743" y="257"/>
                    <a:pt x="6629" y="257"/>
                    <a:pt x="4530" y="271"/>
                  </a:cubicBezTo>
                  <a:cubicBezTo>
                    <a:pt x="3314" y="271"/>
                    <a:pt x="2100" y="287"/>
                    <a:pt x="870" y="301"/>
                  </a:cubicBezTo>
                  <a:cubicBezTo>
                    <a:pt x="630" y="317"/>
                    <a:pt x="495" y="527"/>
                    <a:pt x="360" y="707"/>
                  </a:cubicBezTo>
                  <a:cubicBezTo>
                    <a:pt x="240" y="871"/>
                    <a:pt x="405" y="991"/>
                    <a:pt x="450" y="1111"/>
                  </a:cubicBezTo>
                  <a:cubicBezTo>
                    <a:pt x="525" y="1321"/>
                    <a:pt x="660" y="1486"/>
                    <a:pt x="825" y="1606"/>
                  </a:cubicBezTo>
                  <a:cubicBezTo>
                    <a:pt x="945" y="1711"/>
                    <a:pt x="1065" y="1816"/>
                    <a:pt x="1125" y="1921"/>
                  </a:cubicBezTo>
                  <a:cubicBezTo>
                    <a:pt x="870" y="2221"/>
                    <a:pt x="495" y="2251"/>
                    <a:pt x="300" y="2641"/>
                  </a:cubicBezTo>
                  <a:cubicBezTo>
                    <a:pt x="91" y="3106"/>
                    <a:pt x="75" y="3406"/>
                    <a:pt x="390" y="3796"/>
                  </a:cubicBezTo>
                  <a:cubicBezTo>
                    <a:pt x="510" y="3916"/>
                    <a:pt x="630" y="4036"/>
                    <a:pt x="735" y="4170"/>
                  </a:cubicBezTo>
                  <a:cubicBezTo>
                    <a:pt x="810" y="4276"/>
                    <a:pt x="975" y="4336"/>
                    <a:pt x="960" y="4470"/>
                  </a:cubicBezTo>
                  <a:cubicBezTo>
                    <a:pt x="960" y="4636"/>
                    <a:pt x="795" y="4620"/>
                    <a:pt x="690" y="4696"/>
                  </a:cubicBezTo>
                  <a:cubicBezTo>
                    <a:pt x="630" y="4726"/>
                    <a:pt x="585" y="4770"/>
                    <a:pt x="540" y="4816"/>
                  </a:cubicBezTo>
                  <a:cubicBezTo>
                    <a:pt x="31" y="5280"/>
                    <a:pt x="61" y="5536"/>
                    <a:pt x="450" y="6090"/>
                  </a:cubicBezTo>
                  <a:cubicBezTo>
                    <a:pt x="465" y="6106"/>
                    <a:pt x="495" y="6120"/>
                    <a:pt x="510" y="6136"/>
                  </a:cubicBezTo>
                  <a:cubicBezTo>
                    <a:pt x="765" y="6405"/>
                    <a:pt x="1035" y="6675"/>
                    <a:pt x="1305" y="6960"/>
                  </a:cubicBezTo>
                  <a:cubicBezTo>
                    <a:pt x="1185" y="7050"/>
                    <a:pt x="1065" y="7065"/>
                    <a:pt x="945" y="7080"/>
                  </a:cubicBezTo>
                  <a:cubicBezTo>
                    <a:pt x="495" y="7140"/>
                    <a:pt x="285" y="7515"/>
                    <a:pt x="91" y="7905"/>
                  </a:cubicBezTo>
                  <a:cubicBezTo>
                    <a:pt x="31" y="8040"/>
                    <a:pt x="1" y="8235"/>
                    <a:pt x="75" y="8385"/>
                  </a:cubicBezTo>
                  <a:cubicBezTo>
                    <a:pt x="180" y="8625"/>
                    <a:pt x="285" y="8879"/>
                    <a:pt x="495" y="9015"/>
                  </a:cubicBezTo>
                  <a:cubicBezTo>
                    <a:pt x="810" y="9209"/>
                    <a:pt x="1050" y="9525"/>
                    <a:pt x="1380" y="9705"/>
                  </a:cubicBezTo>
                  <a:cubicBezTo>
                    <a:pt x="1365" y="9735"/>
                    <a:pt x="1365" y="9765"/>
                    <a:pt x="1365" y="9765"/>
                  </a:cubicBezTo>
                  <a:cubicBezTo>
                    <a:pt x="1320" y="9795"/>
                    <a:pt x="1275" y="9809"/>
                    <a:pt x="1245" y="9839"/>
                  </a:cubicBezTo>
                  <a:cubicBezTo>
                    <a:pt x="930" y="10079"/>
                    <a:pt x="600" y="10259"/>
                    <a:pt x="420" y="10679"/>
                  </a:cubicBezTo>
                  <a:cubicBezTo>
                    <a:pt x="315" y="10965"/>
                    <a:pt x="300" y="11145"/>
                    <a:pt x="465" y="11369"/>
                  </a:cubicBezTo>
                  <a:cubicBezTo>
                    <a:pt x="690" y="11654"/>
                    <a:pt x="975" y="11759"/>
                    <a:pt x="1290" y="11759"/>
                  </a:cubicBezTo>
                  <a:cubicBezTo>
                    <a:pt x="1349" y="11758"/>
                    <a:pt x="1408" y="11758"/>
                    <a:pt x="1467" y="11758"/>
                  </a:cubicBezTo>
                  <a:cubicBezTo>
                    <a:pt x="2379" y="11758"/>
                    <a:pt x="3292" y="11850"/>
                    <a:pt x="4204" y="11850"/>
                  </a:cubicBezTo>
                  <a:cubicBezTo>
                    <a:pt x="4267" y="11850"/>
                    <a:pt x="4331" y="11850"/>
                    <a:pt x="4394" y="11849"/>
                  </a:cubicBezTo>
                  <a:cubicBezTo>
                    <a:pt x="5384" y="11844"/>
                    <a:pt x="6374" y="11842"/>
                    <a:pt x="7363" y="11842"/>
                  </a:cubicBezTo>
                  <a:cubicBezTo>
                    <a:pt x="9343" y="11842"/>
                    <a:pt x="11323" y="11849"/>
                    <a:pt x="13302" y="11849"/>
                  </a:cubicBezTo>
                  <a:lnTo>
                    <a:pt x="33668" y="11849"/>
                  </a:lnTo>
                  <a:cubicBezTo>
                    <a:pt x="34134" y="11849"/>
                    <a:pt x="34224" y="11744"/>
                    <a:pt x="34194" y="11219"/>
                  </a:cubicBezTo>
                  <a:cubicBezTo>
                    <a:pt x="34194" y="11145"/>
                    <a:pt x="34164" y="11055"/>
                    <a:pt x="34148" y="10979"/>
                  </a:cubicBezTo>
                  <a:cubicBezTo>
                    <a:pt x="34088" y="10605"/>
                    <a:pt x="33908" y="10289"/>
                    <a:pt x="33728" y="9975"/>
                  </a:cubicBezTo>
                  <a:cubicBezTo>
                    <a:pt x="33654" y="9855"/>
                    <a:pt x="33624" y="9765"/>
                    <a:pt x="33744" y="9629"/>
                  </a:cubicBezTo>
                  <a:cubicBezTo>
                    <a:pt x="33984" y="9359"/>
                    <a:pt x="34058" y="8955"/>
                    <a:pt x="34284" y="8655"/>
                  </a:cubicBezTo>
                  <a:cubicBezTo>
                    <a:pt x="34358" y="8579"/>
                    <a:pt x="34328" y="8445"/>
                    <a:pt x="34298" y="8339"/>
                  </a:cubicBezTo>
                  <a:cubicBezTo>
                    <a:pt x="34238" y="8025"/>
                    <a:pt x="34104" y="7755"/>
                    <a:pt x="33878" y="7545"/>
                  </a:cubicBezTo>
                  <a:cubicBezTo>
                    <a:pt x="33684" y="7545"/>
                    <a:pt x="33788" y="7365"/>
                    <a:pt x="33744" y="7260"/>
                  </a:cubicBezTo>
                  <a:cubicBezTo>
                    <a:pt x="33728" y="7230"/>
                    <a:pt x="33684" y="7215"/>
                    <a:pt x="33698" y="7170"/>
                  </a:cubicBezTo>
                  <a:lnTo>
                    <a:pt x="33698" y="7170"/>
                  </a:lnTo>
                  <a:cubicBezTo>
                    <a:pt x="33714" y="7170"/>
                    <a:pt x="33714" y="7230"/>
                    <a:pt x="33744" y="7230"/>
                  </a:cubicBezTo>
                  <a:cubicBezTo>
                    <a:pt x="33755" y="7233"/>
                    <a:pt x="33767" y="7234"/>
                    <a:pt x="33778" y="7234"/>
                  </a:cubicBezTo>
                  <a:cubicBezTo>
                    <a:pt x="33826" y="7234"/>
                    <a:pt x="33872" y="7210"/>
                    <a:pt x="33908" y="7185"/>
                  </a:cubicBezTo>
                  <a:cubicBezTo>
                    <a:pt x="33998" y="7080"/>
                    <a:pt x="34134" y="7020"/>
                    <a:pt x="34104" y="6825"/>
                  </a:cubicBezTo>
                  <a:cubicBezTo>
                    <a:pt x="34104" y="6795"/>
                    <a:pt x="34044" y="6795"/>
                    <a:pt x="34058" y="6765"/>
                  </a:cubicBezTo>
                  <a:cubicBezTo>
                    <a:pt x="34062" y="6758"/>
                    <a:pt x="34068" y="6755"/>
                    <a:pt x="34075" y="6755"/>
                  </a:cubicBezTo>
                  <a:cubicBezTo>
                    <a:pt x="34095" y="6755"/>
                    <a:pt x="34126" y="6780"/>
                    <a:pt x="34148" y="6780"/>
                  </a:cubicBezTo>
                  <a:cubicBezTo>
                    <a:pt x="34358" y="6675"/>
                    <a:pt x="34344" y="6465"/>
                    <a:pt x="34374" y="6270"/>
                  </a:cubicBezTo>
                  <a:cubicBezTo>
                    <a:pt x="34418" y="5896"/>
                    <a:pt x="34224" y="5626"/>
                    <a:pt x="34134" y="5310"/>
                  </a:cubicBezTo>
                  <a:cubicBezTo>
                    <a:pt x="34074" y="5250"/>
                    <a:pt x="34014" y="5176"/>
                    <a:pt x="33954" y="5100"/>
                  </a:cubicBezTo>
                  <a:cubicBezTo>
                    <a:pt x="33714" y="4830"/>
                    <a:pt x="33714" y="4770"/>
                    <a:pt x="33984" y="4560"/>
                  </a:cubicBezTo>
                  <a:cubicBezTo>
                    <a:pt x="34148" y="4410"/>
                    <a:pt x="34268" y="4216"/>
                    <a:pt x="34254" y="3990"/>
                  </a:cubicBezTo>
                  <a:cubicBezTo>
                    <a:pt x="34194" y="3466"/>
                    <a:pt x="34104" y="2926"/>
                    <a:pt x="33804" y="2476"/>
                  </a:cubicBezTo>
                  <a:cubicBezTo>
                    <a:pt x="33654" y="2266"/>
                    <a:pt x="33638" y="2116"/>
                    <a:pt x="33804" y="1951"/>
                  </a:cubicBezTo>
                  <a:cubicBezTo>
                    <a:pt x="34194" y="1576"/>
                    <a:pt x="34254" y="1126"/>
                    <a:pt x="34194" y="601"/>
                  </a:cubicBezTo>
                  <a:cubicBezTo>
                    <a:pt x="34148" y="437"/>
                    <a:pt x="33998" y="421"/>
                    <a:pt x="33894" y="331"/>
                  </a:cubicBezTo>
                  <a:cubicBezTo>
                    <a:pt x="33848" y="317"/>
                    <a:pt x="33774" y="301"/>
                    <a:pt x="33728" y="257"/>
                  </a:cubicBezTo>
                  <a:cubicBezTo>
                    <a:pt x="33539" y="13"/>
                    <a:pt x="33300" y="1"/>
                    <a:pt x="33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7"/>
            <p:cNvSpPr/>
            <p:nvPr/>
          </p:nvSpPr>
          <p:spPr>
            <a:xfrm rot="3639970">
              <a:off x="10317975" y="2803345"/>
              <a:ext cx="29774" cy="82628"/>
            </a:xfrm>
            <a:custGeom>
              <a:avLst/>
              <a:gdLst/>
              <a:ahLst/>
              <a:cxnLst/>
              <a:rect l="l" t="t" r="r" b="b"/>
              <a:pathLst>
                <a:path w="676" h="1876" extrusionOk="0">
                  <a:moveTo>
                    <a:pt x="226" y="0"/>
                  </a:moveTo>
                  <a:cubicBezTo>
                    <a:pt x="196" y="180"/>
                    <a:pt x="240" y="346"/>
                    <a:pt x="346" y="466"/>
                  </a:cubicBezTo>
                  <a:cubicBezTo>
                    <a:pt x="526" y="630"/>
                    <a:pt x="286" y="750"/>
                    <a:pt x="330" y="916"/>
                  </a:cubicBezTo>
                  <a:cubicBezTo>
                    <a:pt x="406" y="1245"/>
                    <a:pt x="406" y="1245"/>
                    <a:pt x="136" y="1440"/>
                  </a:cubicBezTo>
                  <a:cubicBezTo>
                    <a:pt x="180" y="1620"/>
                    <a:pt x="46" y="1725"/>
                    <a:pt x="0" y="1875"/>
                  </a:cubicBezTo>
                  <a:cubicBezTo>
                    <a:pt x="136" y="1875"/>
                    <a:pt x="210" y="1800"/>
                    <a:pt x="286" y="1665"/>
                  </a:cubicBezTo>
                  <a:cubicBezTo>
                    <a:pt x="570" y="1215"/>
                    <a:pt x="676" y="63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7"/>
            <p:cNvSpPr/>
            <p:nvPr/>
          </p:nvSpPr>
          <p:spPr>
            <a:xfrm rot="3639970">
              <a:off x="10273441" y="2841769"/>
              <a:ext cx="11892" cy="18191"/>
            </a:xfrm>
            <a:custGeom>
              <a:avLst/>
              <a:gdLst/>
              <a:ahLst/>
              <a:cxnLst/>
              <a:rect l="l" t="t" r="r" b="b"/>
              <a:pathLst>
                <a:path w="270" h="413" extrusionOk="0">
                  <a:moveTo>
                    <a:pt x="45" y="1"/>
                  </a:moveTo>
                  <a:cubicBezTo>
                    <a:pt x="45" y="61"/>
                    <a:pt x="45" y="136"/>
                    <a:pt x="29" y="196"/>
                  </a:cubicBezTo>
                  <a:cubicBezTo>
                    <a:pt x="1" y="361"/>
                    <a:pt x="41" y="413"/>
                    <a:pt x="109" y="413"/>
                  </a:cubicBezTo>
                  <a:cubicBezTo>
                    <a:pt x="146" y="413"/>
                    <a:pt x="192" y="397"/>
                    <a:pt x="239" y="376"/>
                  </a:cubicBezTo>
                  <a:cubicBezTo>
                    <a:pt x="195" y="256"/>
                    <a:pt x="269" y="136"/>
                    <a:pt x="269" y="16"/>
                  </a:cubicBezTo>
                  <a:cubicBezTo>
                    <a:pt x="195" y="1"/>
                    <a:pt x="119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7"/>
            <p:cNvSpPr/>
            <p:nvPr/>
          </p:nvSpPr>
          <p:spPr>
            <a:xfrm rot="3639970">
              <a:off x="10543871" y="2706177"/>
              <a:ext cx="13258" cy="11892"/>
            </a:xfrm>
            <a:custGeom>
              <a:avLst/>
              <a:gdLst/>
              <a:ahLst/>
              <a:cxnLst/>
              <a:rect l="l" t="t" r="r" b="b"/>
              <a:pathLst>
                <a:path w="301" h="270" extrusionOk="0">
                  <a:moveTo>
                    <a:pt x="1" y="0"/>
                  </a:moveTo>
                  <a:cubicBezTo>
                    <a:pt x="61" y="150"/>
                    <a:pt x="195" y="180"/>
                    <a:pt x="301" y="270"/>
                  </a:cubicBezTo>
                  <a:cubicBezTo>
                    <a:pt x="301" y="46"/>
                    <a:pt x="165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7"/>
            <p:cNvSpPr/>
            <p:nvPr/>
          </p:nvSpPr>
          <p:spPr>
            <a:xfrm rot="3639970">
              <a:off x="9694793" y="1837436"/>
              <a:ext cx="118921" cy="124207"/>
            </a:xfrm>
            <a:custGeom>
              <a:avLst/>
              <a:gdLst/>
              <a:ahLst/>
              <a:cxnLst/>
              <a:rect l="l" t="t" r="r" b="b"/>
              <a:pathLst>
                <a:path w="2700" h="2820" extrusionOk="0">
                  <a:moveTo>
                    <a:pt x="2342" y="0"/>
                  </a:moveTo>
                  <a:cubicBezTo>
                    <a:pt x="2323" y="0"/>
                    <a:pt x="2302" y="4"/>
                    <a:pt x="2280" y="12"/>
                  </a:cubicBezTo>
                  <a:cubicBezTo>
                    <a:pt x="2116" y="72"/>
                    <a:pt x="2220" y="328"/>
                    <a:pt x="2250" y="492"/>
                  </a:cubicBezTo>
                  <a:cubicBezTo>
                    <a:pt x="2296" y="702"/>
                    <a:pt x="2310" y="897"/>
                    <a:pt x="2280" y="1107"/>
                  </a:cubicBezTo>
                  <a:cubicBezTo>
                    <a:pt x="2245" y="1274"/>
                    <a:pt x="2181" y="1346"/>
                    <a:pt x="2058" y="1346"/>
                  </a:cubicBezTo>
                  <a:cubicBezTo>
                    <a:pt x="2026" y="1346"/>
                    <a:pt x="1990" y="1341"/>
                    <a:pt x="1950" y="1332"/>
                  </a:cubicBezTo>
                  <a:cubicBezTo>
                    <a:pt x="1906" y="1317"/>
                    <a:pt x="1846" y="1287"/>
                    <a:pt x="1786" y="1272"/>
                  </a:cubicBezTo>
                  <a:cubicBezTo>
                    <a:pt x="1706" y="1248"/>
                    <a:pt x="1642" y="1235"/>
                    <a:pt x="1592" y="1235"/>
                  </a:cubicBezTo>
                  <a:cubicBezTo>
                    <a:pt x="1451" y="1235"/>
                    <a:pt x="1410" y="1337"/>
                    <a:pt x="1410" y="1602"/>
                  </a:cubicBezTo>
                  <a:cubicBezTo>
                    <a:pt x="1410" y="1797"/>
                    <a:pt x="1426" y="1992"/>
                    <a:pt x="1396" y="2187"/>
                  </a:cubicBezTo>
                  <a:cubicBezTo>
                    <a:pt x="1355" y="2362"/>
                    <a:pt x="1267" y="2476"/>
                    <a:pt x="1108" y="2476"/>
                  </a:cubicBezTo>
                  <a:cubicBezTo>
                    <a:pt x="1089" y="2476"/>
                    <a:pt x="1070" y="2475"/>
                    <a:pt x="1050" y="2472"/>
                  </a:cubicBezTo>
                  <a:cubicBezTo>
                    <a:pt x="960" y="2472"/>
                    <a:pt x="856" y="2442"/>
                    <a:pt x="766" y="2427"/>
                  </a:cubicBezTo>
                  <a:cubicBezTo>
                    <a:pt x="510" y="2352"/>
                    <a:pt x="300" y="2202"/>
                    <a:pt x="60" y="2022"/>
                  </a:cubicBezTo>
                  <a:lnTo>
                    <a:pt x="60" y="2022"/>
                  </a:lnTo>
                  <a:cubicBezTo>
                    <a:pt x="0" y="2187"/>
                    <a:pt x="60" y="2247"/>
                    <a:pt x="106" y="2292"/>
                  </a:cubicBezTo>
                  <a:cubicBezTo>
                    <a:pt x="270" y="2487"/>
                    <a:pt x="466" y="2621"/>
                    <a:pt x="690" y="2711"/>
                  </a:cubicBezTo>
                  <a:cubicBezTo>
                    <a:pt x="880" y="2785"/>
                    <a:pt x="1037" y="2820"/>
                    <a:pt x="1167" y="2820"/>
                  </a:cubicBezTo>
                  <a:cubicBezTo>
                    <a:pt x="1539" y="2820"/>
                    <a:pt x="1685" y="2534"/>
                    <a:pt x="1740" y="2067"/>
                  </a:cubicBezTo>
                  <a:cubicBezTo>
                    <a:pt x="1786" y="1752"/>
                    <a:pt x="1800" y="1752"/>
                    <a:pt x="2070" y="1737"/>
                  </a:cubicBezTo>
                  <a:cubicBezTo>
                    <a:pt x="2370" y="1737"/>
                    <a:pt x="2506" y="1617"/>
                    <a:pt x="2610" y="1287"/>
                  </a:cubicBezTo>
                  <a:cubicBezTo>
                    <a:pt x="2700" y="987"/>
                    <a:pt x="2670" y="687"/>
                    <a:pt x="2580" y="402"/>
                  </a:cubicBezTo>
                  <a:cubicBezTo>
                    <a:pt x="2526" y="255"/>
                    <a:pt x="2497" y="0"/>
                    <a:pt x="2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7"/>
            <p:cNvSpPr/>
            <p:nvPr/>
          </p:nvSpPr>
          <p:spPr>
            <a:xfrm rot="3639970">
              <a:off x="9781804" y="2238170"/>
              <a:ext cx="137464" cy="75273"/>
            </a:xfrm>
            <a:custGeom>
              <a:avLst/>
              <a:gdLst/>
              <a:ahLst/>
              <a:cxnLst/>
              <a:rect l="l" t="t" r="r" b="b"/>
              <a:pathLst>
                <a:path w="3121" h="1709" extrusionOk="0">
                  <a:moveTo>
                    <a:pt x="2234" y="0"/>
                  </a:moveTo>
                  <a:cubicBezTo>
                    <a:pt x="2125" y="0"/>
                    <a:pt x="2018" y="23"/>
                    <a:pt x="1920" y="72"/>
                  </a:cubicBezTo>
                  <a:cubicBezTo>
                    <a:pt x="1756" y="146"/>
                    <a:pt x="1696" y="402"/>
                    <a:pt x="1546" y="432"/>
                  </a:cubicBezTo>
                  <a:cubicBezTo>
                    <a:pt x="1536" y="434"/>
                    <a:pt x="1526" y="435"/>
                    <a:pt x="1516" y="435"/>
                  </a:cubicBezTo>
                  <a:cubicBezTo>
                    <a:pt x="1390" y="435"/>
                    <a:pt x="1265" y="290"/>
                    <a:pt x="1139" y="290"/>
                  </a:cubicBezTo>
                  <a:cubicBezTo>
                    <a:pt x="1125" y="290"/>
                    <a:pt x="1111" y="292"/>
                    <a:pt x="1096" y="296"/>
                  </a:cubicBezTo>
                  <a:cubicBezTo>
                    <a:pt x="1088" y="296"/>
                    <a:pt x="1079" y="296"/>
                    <a:pt x="1071" y="296"/>
                  </a:cubicBezTo>
                  <a:cubicBezTo>
                    <a:pt x="542" y="296"/>
                    <a:pt x="90" y="741"/>
                    <a:pt x="16" y="1302"/>
                  </a:cubicBezTo>
                  <a:cubicBezTo>
                    <a:pt x="1" y="1406"/>
                    <a:pt x="1" y="1526"/>
                    <a:pt x="46" y="1632"/>
                  </a:cubicBezTo>
                  <a:cubicBezTo>
                    <a:pt x="61" y="1662"/>
                    <a:pt x="91" y="1706"/>
                    <a:pt x="121" y="1706"/>
                  </a:cubicBezTo>
                  <a:cubicBezTo>
                    <a:pt x="127" y="1708"/>
                    <a:pt x="133" y="1709"/>
                    <a:pt x="139" y="1709"/>
                  </a:cubicBezTo>
                  <a:cubicBezTo>
                    <a:pt x="187" y="1709"/>
                    <a:pt x="211" y="1655"/>
                    <a:pt x="211" y="1602"/>
                  </a:cubicBezTo>
                  <a:cubicBezTo>
                    <a:pt x="226" y="1436"/>
                    <a:pt x="256" y="1272"/>
                    <a:pt x="331" y="1136"/>
                  </a:cubicBezTo>
                  <a:cubicBezTo>
                    <a:pt x="483" y="823"/>
                    <a:pt x="713" y="658"/>
                    <a:pt x="954" y="658"/>
                  </a:cubicBezTo>
                  <a:cubicBezTo>
                    <a:pt x="1139" y="658"/>
                    <a:pt x="1331" y="755"/>
                    <a:pt x="1500" y="956"/>
                  </a:cubicBezTo>
                  <a:cubicBezTo>
                    <a:pt x="1530" y="1002"/>
                    <a:pt x="1546" y="1046"/>
                    <a:pt x="1590" y="1076"/>
                  </a:cubicBezTo>
                  <a:cubicBezTo>
                    <a:pt x="1642" y="1122"/>
                    <a:pt x="1693" y="1143"/>
                    <a:pt x="1738" y="1143"/>
                  </a:cubicBezTo>
                  <a:cubicBezTo>
                    <a:pt x="1813" y="1143"/>
                    <a:pt x="1872" y="1084"/>
                    <a:pt x="1890" y="972"/>
                  </a:cubicBezTo>
                  <a:cubicBezTo>
                    <a:pt x="1906" y="926"/>
                    <a:pt x="1906" y="866"/>
                    <a:pt x="1906" y="806"/>
                  </a:cubicBezTo>
                  <a:cubicBezTo>
                    <a:pt x="1936" y="526"/>
                    <a:pt x="2086" y="367"/>
                    <a:pt x="2271" y="367"/>
                  </a:cubicBezTo>
                  <a:cubicBezTo>
                    <a:pt x="2364" y="367"/>
                    <a:pt x="2466" y="407"/>
                    <a:pt x="2566" y="492"/>
                  </a:cubicBezTo>
                  <a:cubicBezTo>
                    <a:pt x="2656" y="582"/>
                    <a:pt x="2730" y="686"/>
                    <a:pt x="2790" y="822"/>
                  </a:cubicBezTo>
                  <a:cubicBezTo>
                    <a:pt x="2820" y="896"/>
                    <a:pt x="2850" y="972"/>
                    <a:pt x="2896" y="1032"/>
                  </a:cubicBezTo>
                  <a:cubicBezTo>
                    <a:pt x="2921" y="1075"/>
                    <a:pt x="2951" y="1096"/>
                    <a:pt x="2980" y="1096"/>
                  </a:cubicBezTo>
                  <a:cubicBezTo>
                    <a:pt x="3020" y="1096"/>
                    <a:pt x="3058" y="1056"/>
                    <a:pt x="3076" y="986"/>
                  </a:cubicBezTo>
                  <a:cubicBezTo>
                    <a:pt x="3120" y="866"/>
                    <a:pt x="3106" y="746"/>
                    <a:pt x="3076" y="626"/>
                  </a:cubicBezTo>
                  <a:cubicBezTo>
                    <a:pt x="2961" y="247"/>
                    <a:pt x="2590" y="0"/>
                    <a:pt x="2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7"/>
            <p:cNvSpPr/>
            <p:nvPr/>
          </p:nvSpPr>
          <p:spPr>
            <a:xfrm rot="3639970">
              <a:off x="10323155" y="2524406"/>
              <a:ext cx="138742" cy="72674"/>
            </a:xfrm>
            <a:custGeom>
              <a:avLst/>
              <a:gdLst/>
              <a:ahLst/>
              <a:cxnLst/>
              <a:rect l="l" t="t" r="r" b="b"/>
              <a:pathLst>
                <a:path w="3150" h="1650" extrusionOk="0">
                  <a:moveTo>
                    <a:pt x="999" y="1"/>
                  </a:moveTo>
                  <a:cubicBezTo>
                    <a:pt x="962" y="1"/>
                    <a:pt x="923" y="5"/>
                    <a:pt x="884" y="13"/>
                  </a:cubicBezTo>
                  <a:cubicBezTo>
                    <a:pt x="570" y="87"/>
                    <a:pt x="300" y="252"/>
                    <a:pt x="104" y="582"/>
                  </a:cubicBezTo>
                  <a:cubicBezTo>
                    <a:pt x="74" y="627"/>
                    <a:pt x="45" y="702"/>
                    <a:pt x="30" y="762"/>
                  </a:cubicBezTo>
                  <a:cubicBezTo>
                    <a:pt x="0" y="822"/>
                    <a:pt x="0" y="912"/>
                    <a:pt x="60" y="957"/>
                  </a:cubicBezTo>
                  <a:cubicBezTo>
                    <a:pt x="73" y="966"/>
                    <a:pt x="85" y="971"/>
                    <a:pt x="96" y="971"/>
                  </a:cubicBezTo>
                  <a:cubicBezTo>
                    <a:pt x="138" y="971"/>
                    <a:pt x="171" y="914"/>
                    <a:pt x="194" y="867"/>
                  </a:cubicBezTo>
                  <a:cubicBezTo>
                    <a:pt x="330" y="687"/>
                    <a:pt x="480" y="522"/>
                    <a:pt x="674" y="417"/>
                  </a:cubicBezTo>
                  <a:cubicBezTo>
                    <a:pt x="779" y="365"/>
                    <a:pt x="873" y="338"/>
                    <a:pt x="958" y="338"/>
                  </a:cubicBezTo>
                  <a:cubicBezTo>
                    <a:pt x="1140" y="338"/>
                    <a:pt x="1277" y="461"/>
                    <a:pt x="1380" y="717"/>
                  </a:cubicBezTo>
                  <a:cubicBezTo>
                    <a:pt x="1424" y="837"/>
                    <a:pt x="1454" y="957"/>
                    <a:pt x="1484" y="1077"/>
                  </a:cubicBezTo>
                  <a:cubicBezTo>
                    <a:pt x="1514" y="1197"/>
                    <a:pt x="1530" y="1332"/>
                    <a:pt x="1680" y="1332"/>
                  </a:cubicBezTo>
                  <a:cubicBezTo>
                    <a:pt x="1686" y="1333"/>
                    <a:pt x="1693" y="1333"/>
                    <a:pt x="1699" y="1333"/>
                  </a:cubicBezTo>
                  <a:cubicBezTo>
                    <a:pt x="1803" y="1333"/>
                    <a:pt x="1831" y="1221"/>
                    <a:pt x="1860" y="1122"/>
                  </a:cubicBezTo>
                  <a:cubicBezTo>
                    <a:pt x="1874" y="1062"/>
                    <a:pt x="1890" y="1017"/>
                    <a:pt x="1920" y="972"/>
                  </a:cubicBezTo>
                  <a:cubicBezTo>
                    <a:pt x="1994" y="777"/>
                    <a:pt x="2130" y="672"/>
                    <a:pt x="2324" y="672"/>
                  </a:cubicBezTo>
                  <a:cubicBezTo>
                    <a:pt x="2504" y="687"/>
                    <a:pt x="2610" y="822"/>
                    <a:pt x="2654" y="1002"/>
                  </a:cubicBezTo>
                  <a:cubicBezTo>
                    <a:pt x="2700" y="1182"/>
                    <a:pt x="2730" y="1362"/>
                    <a:pt x="2774" y="1527"/>
                  </a:cubicBezTo>
                  <a:cubicBezTo>
                    <a:pt x="2788" y="1594"/>
                    <a:pt x="2813" y="1649"/>
                    <a:pt x="2871" y="1649"/>
                  </a:cubicBezTo>
                  <a:cubicBezTo>
                    <a:pt x="2878" y="1649"/>
                    <a:pt x="2886" y="1648"/>
                    <a:pt x="2894" y="1647"/>
                  </a:cubicBezTo>
                  <a:cubicBezTo>
                    <a:pt x="2954" y="1647"/>
                    <a:pt x="2970" y="1587"/>
                    <a:pt x="3000" y="1542"/>
                  </a:cubicBezTo>
                  <a:cubicBezTo>
                    <a:pt x="3149" y="1137"/>
                    <a:pt x="2894" y="477"/>
                    <a:pt x="2534" y="327"/>
                  </a:cubicBezTo>
                  <a:cubicBezTo>
                    <a:pt x="2453" y="292"/>
                    <a:pt x="2375" y="276"/>
                    <a:pt x="2300" y="276"/>
                  </a:cubicBezTo>
                  <a:cubicBezTo>
                    <a:pt x="2087" y="276"/>
                    <a:pt x="1898" y="405"/>
                    <a:pt x="1710" y="582"/>
                  </a:cubicBezTo>
                  <a:cubicBezTo>
                    <a:pt x="1604" y="447"/>
                    <a:pt x="1544" y="342"/>
                    <a:pt x="1454" y="237"/>
                  </a:cubicBezTo>
                  <a:cubicBezTo>
                    <a:pt x="1330" y="88"/>
                    <a:pt x="1176" y="1"/>
                    <a:pt x="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7"/>
            <p:cNvSpPr/>
            <p:nvPr/>
          </p:nvSpPr>
          <p:spPr>
            <a:xfrm rot="3639970">
              <a:off x="10085873" y="2504131"/>
              <a:ext cx="107073" cy="118877"/>
            </a:xfrm>
            <a:custGeom>
              <a:avLst/>
              <a:gdLst/>
              <a:ahLst/>
              <a:cxnLst/>
              <a:rect l="l" t="t" r="r" b="b"/>
              <a:pathLst>
                <a:path w="2431" h="2699" extrusionOk="0">
                  <a:moveTo>
                    <a:pt x="2004" y="1"/>
                  </a:moveTo>
                  <a:cubicBezTo>
                    <a:pt x="1992" y="1"/>
                    <a:pt x="1979" y="3"/>
                    <a:pt x="1965" y="9"/>
                  </a:cubicBezTo>
                  <a:cubicBezTo>
                    <a:pt x="1875" y="39"/>
                    <a:pt x="1890" y="145"/>
                    <a:pt x="1905" y="219"/>
                  </a:cubicBezTo>
                  <a:cubicBezTo>
                    <a:pt x="1965" y="415"/>
                    <a:pt x="2025" y="609"/>
                    <a:pt x="2025" y="819"/>
                  </a:cubicBezTo>
                  <a:cubicBezTo>
                    <a:pt x="2040" y="1029"/>
                    <a:pt x="2040" y="1269"/>
                    <a:pt x="1860" y="1374"/>
                  </a:cubicBezTo>
                  <a:cubicBezTo>
                    <a:pt x="1827" y="1395"/>
                    <a:pt x="1796" y="1404"/>
                    <a:pt x="1766" y="1404"/>
                  </a:cubicBezTo>
                  <a:cubicBezTo>
                    <a:pt x="1646" y="1404"/>
                    <a:pt x="1551" y="1263"/>
                    <a:pt x="1455" y="1179"/>
                  </a:cubicBezTo>
                  <a:lnTo>
                    <a:pt x="1425" y="1149"/>
                  </a:lnTo>
                  <a:cubicBezTo>
                    <a:pt x="1369" y="1093"/>
                    <a:pt x="1313" y="1037"/>
                    <a:pt x="1245" y="1037"/>
                  </a:cubicBezTo>
                  <a:cubicBezTo>
                    <a:pt x="1221" y="1037"/>
                    <a:pt x="1197" y="1044"/>
                    <a:pt x="1170" y="1059"/>
                  </a:cubicBezTo>
                  <a:cubicBezTo>
                    <a:pt x="1065" y="1119"/>
                    <a:pt x="1095" y="1239"/>
                    <a:pt x="1095" y="1359"/>
                  </a:cubicBezTo>
                  <a:lnTo>
                    <a:pt x="1095" y="1974"/>
                  </a:lnTo>
                  <a:cubicBezTo>
                    <a:pt x="1080" y="2109"/>
                    <a:pt x="1080" y="2289"/>
                    <a:pt x="960" y="2349"/>
                  </a:cubicBezTo>
                  <a:cubicBezTo>
                    <a:pt x="940" y="2359"/>
                    <a:pt x="919" y="2363"/>
                    <a:pt x="900" y="2363"/>
                  </a:cubicBezTo>
                  <a:cubicBezTo>
                    <a:pt x="805" y="2363"/>
                    <a:pt x="722" y="2259"/>
                    <a:pt x="660" y="2184"/>
                  </a:cubicBezTo>
                  <a:cubicBezTo>
                    <a:pt x="510" y="2034"/>
                    <a:pt x="375" y="1869"/>
                    <a:pt x="241" y="1704"/>
                  </a:cubicBezTo>
                  <a:cubicBezTo>
                    <a:pt x="195" y="1659"/>
                    <a:pt x="167" y="1588"/>
                    <a:pt x="92" y="1588"/>
                  </a:cubicBezTo>
                  <a:cubicBezTo>
                    <a:pt x="67" y="1588"/>
                    <a:pt x="38" y="1596"/>
                    <a:pt x="1" y="1614"/>
                  </a:cubicBezTo>
                  <a:cubicBezTo>
                    <a:pt x="165" y="2019"/>
                    <a:pt x="391" y="2364"/>
                    <a:pt x="735" y="2604"/>
                  </a:cubicBezTo>
                  <a:cubicBezTo>
                    <a:pt x="824" y="2667"/>
                    <a:pt x="906" y="2699"/>
                    <a:pt x="979" y="2699"/>
                  </a:cubicBezTo>
                  <a:cubicBezTo>
                    <a:pt x="1117" y="2699"/>
                    <a:pt x="1227" y="2588"/>
                    <a:pt x="1305" y="2364"/>
                  </a:cubicBezTo>
                  <a:cubicBezTo>
                    <a:pt x="1380" y="2154"/>
                    <a:pt x="1380" y="1914"/>
                    <a:pt x="1425" y="1689"/>
                  </a:cubicBezTo>
                  <a:cubicBezTo>
                    <a:pt x="1442" y="1684"/>
                    <a:pt x="1457" y="1682"/>
                    <a:pt x="1472" y="1682"/>
                  </a:cubicBezTo>
                  <a:cubicBezTo>
                    <a:pt x="1550" y="1682"/>
                    <a:pt x="1605" y="1739"/>
                    <a:pt x="1680" y="1764"/>
                  </a:cubicBezTo>
                  <a:cubicBezTo>
                    <a:pt x="1736" y="1780"/>
                    <a:pt x="1789" y="1789"/>
                    <a:pt x="1840" y="1789"/>
                  </a:cubicBezTo>
                  <a:cubicBezTo>
                    <a:pt x="1981" y="1789"/>
                    <a:pt x="2102" y="1723"/>
                    <a:pt x="2190" y="1569"/>
                  </a:cubicBezTo>
                  <a:cubicBezTo>
                    <a:pt x="2430" y="1194"/>
                    <a:pt x="2400" y="429"/>
                    <a:pt x="2115" y="85"/>
                  </a:cubicBezTo>
                  <a:cubicBezTo>
                    <a:pt x="2090" y="48"/>
                    <a:pt x="2056" y="1"/>
                    <a:pt x="2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7"/>
            <p:cNvSpPr/>
            <p:nvPr/>
          </p:nvSpPr>
          <p:spPr>
            <a:xfrm rot="3639970">
              <a:off x="9726023" y="1608881"/>
              <a:ext cx="100246" cy="132223"/>
            </a:xfrm>
            <a:custGeom>
              <a:avLst/>
              <a:gdLst/>
              <a:ahLst/>
              <a:cxnLst/>
              <a:rect l="l" t="t" r="r" b="b"/>
              <a:pathLst>
                <a:path w="2276" h="3002" extrusionOk="0">
                  <a:moveTo>
                    <a:pt x="1736" y="0"/>
                  </a:moveTo>
                  <a:cubicBezTo>
                    <a:pt x="1600" y="0"/>
                    <a:pt x="1458" y="57"/>
                    <a:pt x="1320" y="170"/>
                  </a:cubicBezTo>
                  <a:cubicBezTo>
                    <a:pt x="976" y="440"/>
                    <a:pt x="870" y="800"/>
                    <a:pt x="946" y="1234"/>
                  </a:cubicBezTo>
                  <a:cubicBezTo>
                    <a:pt x="888" y="1302"/>
                    <a:pt x="824" y="1314"/>
                    <a:pt x="759" y="1314"/>
                  </a:cubicBezTo>
                  <a:cubicBezTo>
                    <a:pt x="721" y="1314"/>
                    <a:pt x="683" y="1310"/>
                    <a:pt x="646" y="1310"/>
                  </a:cubicBezTo>
                  <a:cubicBezTo>
                    <a:pt x="480" y="1324"/>
                    <a:pt x="346" y="1414"/>
                    <a:pt x="240" y="1550"/>
                  </a:cubicBezTo>
                  <a:cubicBezTo>
                    <a:pt x="0" y="1850"/>
                    <a:pt x="16" y="2660"/>
                    <a:pt x="270" y="2944"/>
                  </a:cubicBezTo>
                  <a:cubicBezTo>
                    <a:pt x="292" y="2977"/>
                    <a:pt x="322" y="3002"/>
                    <a:pt x="359" y="3002"/>
                  </a:cubicBezTo>
                  <a:cubicBezTo>
                    <a:pt x="373" y="3002"/>
                    <a:pt x="389" y="2998"/>
                    <a:pt x="406" y="2990"/>
                  </a:cubicBezTo>
                  <a:cubicBezTo>
                    <a:pt x="450" y="2960"/>
                    <a:pt x="436" y="2900"/>
                    <a:pt x="436" y="2840"/>
                  </a:cubicBezTo>
                  <a:cubicBezTo>
                    <a:pt x="390" y="2630"/>
                    <a:pt x="330" y="2420"/>
                    <a:pt x="346" y="2194"/>
                  </a:cubicBezTo>
                  <a:cubicBezTo>
                    <a:pt x="358" y="1841"/>
                    <a:pt x="509" y="1659"/>
                    <a:pt x="777" y="1659"/>
                  </a:cubicBezTo>
                  <a:cubicBezTo>
                    <a:pt x="816" y="1659"/>
                    <a:pt x="857" y="1662"/>
                    <a:pt x="900" y="1670"/>
                  </a:cubicBezTo>
                  <a:cubicBezTo>
                    <a:pt x="1006" y="1700"/>
                    <a:pt x="1110" y="1744"/>
                    <a:pt x="1216" y="1760"/>
                  </a:cubicBezTo>
                  <a:cubicBezTo>
                    <a:pt x="1228" y="1761"/>
                    <a:pt x="1240" y="1761"/>
                    <a:pt x="1251" y="1761"/>
                  </a:cubicBezTo>
                  <a:cubicBezTo>
                    <a:pt x="1405" y="1761"/>
                    <a:pt x="1467" y="1670"/>
                    <a:pt x="1426" y="1474"/>
                  </a:cubicBezTo>
                  <a:cubicBezTo>
                    <a:pt x="1396" y="1354"/>
                    <a:pt x="1336" y="1220"/>
                    <a:pt x="1306" y="1084"/>
                  </a:cubicBezTo>
                  <a:cubicBezTo>
                    <a:pt x="1242" y="719"/>
                    <a:pt x="1455" y="438"/>
                    <a:pt x="1746" y="438"/>
                  </a:cubicBezTo>
                  <a:cubicBezTo>
                    <a:pt x="1802" y="438"/>
                    <a:pt x="1860" y="448"/>
                    <a:pt x="1920" y="470"/>
                  </a:cubicBezTo>
                  <a:cubicBezTo>
                    <a:pt x="1980" y="484"/>
                    <a:pt x="2040" y="530"/>
                    <a:pt x="2085" y="544"/>
                  </a:cubicBezTo>
                  <a:cubicBezTo>
                    <a:pt x="2105" y="549"/>
                    <a:pt x="2124" y="551"/>
                    <a:pt x="2140" y="551"/>
                  </a:cubicBezTo>
                  <a:cubicBezTo>
                    <a:pt x="2236" y="551"/>
                    <a:pt x="2275" y="480"/>
                    <a:pt x="2250" y="365"/>
                  </a:cubicBezTo>
                  <a:cubicBezTo>
                    <a:pt x="2220" y="260"/>
                    <a:pt x="2145" y="185"/>
                    <a:pt x="2070" y="125"/>
                  </a:cubicBezTo>
                  <a:cubicBezTo>
                    <a:pt x="1966" y="42"/>
                    <a:pt x="1853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7"/>
            <p:cNvSpPr/>
            <p:nvPr/>
          </p:nvSpPr>
          <p:spPr>
            <a:xfrm rot="3639970">
              <a:off x="10120429" y="2264567"/>
              <a:ext cx="114957" cy="106148"/>
            </a:xfrm>
            <a:custGeom>
              <a:avLst/>
              <a:gdLst/>
              <a:ahLst/>
              <a:cxnLst/>
              <a:rect l="l" t="t" r="r" b="b"/>
              <a:pathLst>
                <a:path w="2610" h="2410" extrusionOk="0">
                  <a:moveTo>
                    <a:pt x="2161" y="0"/>
                  </a:moveTo>
                  <a:cubicBezTo>
                    <a:pt x="2142" y="0"/>
                    <a:pt x="2122" y="6"/>
                    <a:pt x="2100" y="18"/>
                  </a:cubicBezTo>
                  <a:cubicBezTo>
                    <a:pt x="1950" y="93"/>
                    <a:pt x="2040" y="258"/>
                    <a:pt x="2100" y="378"/>
                  </a:cubicBezTo>
                  <a:cubicBezTo>
                    <a:pt x="2160" y="558"/>
                    <a:pt x="2204" y="738"/>
                    <a:pt x="2174" y="932"/>
                  </a:cubicBezTo>
                  <a:cubicBezTo>
                    <a:pt x="2151" y="1096"/>
                    <a:pt x="2083" y="1178"/>
                    <a:pt x="1969" y="1178"/>
                  </a:cubicBezTo>
                  <a:cubicBezTo>
                    <a:pt x="1936" y="1178"/>
                    <a:pt x="1900" y="1171"/>
                    <a:pt x="1860" y="1158"/>
                  </a:cubicBezTo>
                  <a:cubicBezTo>
                    <a:pt x="1755" y="1112"/>
                    <a:pt x="1665" y="1038"/>
                    <a:pt x="1575" y="992"/>
                  </a:cubicBezTo>
                  <a:cubicBezTo>
                    <a:pt x="1528" y="971"/>
                    <a:pt x="1486" y="960"/>
                    <a:pt x="1450" y="960"/>
                  </a:cubicBezTo>
                  <a:cubicBezTo>
                    <a:pt x="1338" y="960"/>
                    <a:pt x="1286" y="1062"/>
                    <a:pt x="1320" y="1232"/>
                  </a:cubicBezTo>
                  <a:cubicBezTo>
                    <a:pt x="1365" y="1398"/>
                    <a:pt x="1395" y="1548"/>
                    <a:pt x="1380" y="1712"/>
                  </a:cubicBezTo>
                  <a:cubicBezTo>
                    <a:pt x="1352" y="1981"/>
                    <a:pt x="1244" y="2089"/>
                    <a:pt x="1032" y="2089"/>
                  </a:cubicBezTo>
                  <a:cubicBezTo>
                    <a:pt x="1018" y="2089"/>
                    <a:pt x="1005" y="2089"/>
                    <a:pt x="990" y="2088"/>
                  </a:cubicBezTo>
                  <a:cubicBezTo>
                    <a:pt x="840" y="2088"/>
                    <a:pt x="720" y="2028"/>
                    <a:pt x="600" y="1952"/>
                  </a:cubicBezTo>
                  <a:cubicBezTo>
                    <a:pt x="450" y="1862"/>
                    <a:pt x="315" y="1758"/>
                    <a:pt x="165" y="1652"/>
                  </a:cubicBezTo>
                  <a:cubicBezTo>
                    <a:pt x="143" y="1637"/>
                    <a:pt x="120" y="1626"/>
                    <a:pt x="98" y="1626"/>
                  </a:cubicBezTo>
                  <a:cubicBezTo>
                    <a:pt x="75" y="1626"/>
                    <a:pt x="53" y="1638"/>
                    <a:pt x="30" y="1668"/>
                  </a:cubicBezTo>
                  <a:cubicBezTo>
                    <a:pt x="0" y="1712"/>
                    <a:pt x="30" y="1772"/>
                    <a:pt x="60" y="1802"/>
                  </a:cubicBezTo>
                  <a:cubicBezTo>
                    <a:pt x="300" y="2088"/>
                    <a:pt x="585" y="2298"/>
                    <a:pt x="930" y="2388"/>
                  </a:cubicBezTo>
                  <a:cubicBezTo>
                    <a:pt x="988" y="2402"/>
                    <a:pt x="1044" y="2409"/>
                    <a:pt x="1097" y="2409"/>
                  </a:cubicBezTo>
                  <a:cubicBezTo>
                    <a:pt x="1372" y="2409"/>
                    <a:pt x="1575" y="2217"/>
                    <a:pt x="1650" y="1878"/>
                  </a:cubicBezTo>
                  <a:cubicBezTo>
                    <a:pt x="1680" y="1772"/>
                    <a:pt x="1665" y="1652"/>
                    <a:pt x="1710" y="1562"/>
                  </a:cubicBezTo>
                  <a:cubicBezTo>
                    <a:pt x="1735" y="1550"/>
                    <a:pt x="1758" y="1545"/>
                    <a:pt x="1779" y="1545"/>
                  </a:cubicBezTo>
                  <a:cubicBezTo>
                    <a:pt x="1808" y="1545"/>
                    <a:pt x="1834" y="1554"/>
                    <a:pt x="1860" y="1562"/>
                  </a:cubicBezTo>
                  <a:cubicBezTo>
                    <a:pt x="1901" y="1568"/>
                    <a:pt x="1940" y="1571"/>
                    <a:pt x="1977" y="1571"/>
                  </a:cubicBezTo>
                  <a:cubicBezTo>
                    <a:pt x="2237" y="1571"/>
                    <a:pt x="2399" y="1428"/>
                    <a:pt x="2504" y="1112"/>
                  </a:cubicBezTo>
                  <a:cubicBezTo>
                    <a:pt x="2610" y="783"/>
                    <a:pt x="2504" y="513"/>
                    <a:pt x="2354" y="243"/>
                  </a:cubicBezTo>
                  <a:cubicBezTo>
                    <a:pt x="2304" y="142"/>
                    <a:pt x="2254" y="0"/>
                    <a:pt x="2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7"/>
            <p:cNvSpPr/>
            <p:nvPr/>
          </p:nvSpPr>
          <p:spPr>
            <a:xfrm rot="3639970">
              <a:off x="9977676" y="2017372"/>
              <a:ext cx="132795" cy="62191"/>
            </a:xfrm>
            <a:custGeom>
              <a:avLst/>
              <a:gdLst/>
              <a:ahLst/>
              <a:cxnLst/>
              <a:rect l="l" t="t" r="r" b="b"/>
              <a:pathLst>
                <a:path w="3015" h="1412" extrusionOk="0">
                  <a:moveTo>
                    <a:pt x="760" y="1"/>
                  </a:moveTo>
                  <a:cubicBezTo>
                    <a:pt x="642" y="1"/>
                    <a:pt x="522" y="47"/>
                    <a:pt x="391" y="134"/>
                  </a:cubicBezTo>
                  <a:cubicBezTo>
                    <a:pt x="105" y="344"/>
                    <a:pt x="1" y="584"/>
                    <a:pt x="75" y="884"/>
                  </a:cubicBezTo>
                  <a:cubicBezTo>
                    <a:pt x="165" y="838"/>
                    <a:pt x="195" y="749"/>
                    <a:pt x="255" y="674"/>
                  </a:cubicBezTo>
                  <a:cubicBezTo>
                    <a:pt x="418" y="433"/>
                    <a:pt x="578" y="313"/>
                    <a:pt x="730" y="313"/>
                  </a:cubicBezTo>
                  <a:cubicBezTo>
                    <a:pt x="899" y="313"/>
                    <a:pt x="1058" y="463"/>
                    <a:pt x="1201" y="764"/>
                  </a:cubicBezTo>
                  <a:cubicBezTo>
                    <a:pt x="1275" y="898"/>
                    <a:pt x="1291" y="1108"/>
                    <a:pt x="1485" y="1108"/>
                  </a:cubicBezTo>
                  <a:cubicBezTo>
                    <a:pt x="1665" y="1094"/>
                    <a:pt x="1635" y="884"/>
                    <a:pt x="1695" y="764"/>
                  </a:cubicBezTo>
                  <a:cubicBezTo>
                    <a:pt x="1802" y="559"/>
                    <a:pt x="1954" y="452"/>
                    <a:pt x="2106" y="452"/>
                  </a:cubicBezTo>
                  <a:cubicBezTo>
                    <a:pt x="2232" y="452"/>
                    <a:pt x="2358" y="525"/>
                    <a:pt x="2460" y="674"/>
                  </a:cubicBezTo>
                  <a:cubicBezTo>
                    <a:pt x="2550" y="794"/>
                    <a:pt x="2610" y="944"/>
                    <a:pt x="2670" y="1064"/>
                  </a:cubicBezTo>
                  <a:cubicBezTo>
                    <a:pt x="2715" y="1154"/>
                    <a:pt x="2730" y="1244"/>
                    <a:pt x="2775" y="1334"/>
                  </a:cubicBezTo>
                  <a:cubicBezTo>
                    <a:pt x="2801" y="1372"/>
                    <a:pt x="2826" y="1411"/>
                    <a:pt x="2872" y="1411"/>
                  </a:cubicBezTo>
                  <a:cubicBezTo>
                    <a:pt x="2879" y="1411"/>
                    <a:pt x="2886" y="1411"/>
                    <a:pt x="2895" y="1408"/>
                  </a:cubicBezTo>
                  <a:cubicBezTo>
                    <a:pt x="2940" y="1394"/>
                    <a:pt x="2940" y="1348"/>
                    <a:pt x="2955" y="1304"/>
                  </a:cubicBezTo>
                  <a:cubicBezTo>
                    <a:pt x="3015" y="868"/>
                    <a:pt x="2850" y="524"/>
                    <a:pt x="2580" y="239"/>
                  </a:cubicBezTo>
                  <a:cubicBezTo>
                    <a:pt x="2453" y="119"/>
                    <a:pt x="2314" y="70"/>
                    <a:pt x="2174" y="70"/>
                  </a:cubicBezTo>
                  <a:cubicBezTo>
                    <a:pt x="2033" y="70"/>
                    <a:pt x="1890" y="119"/>
                    <a:pt x="1755" y="194"/>
                  </a:cubicBezTo>
                  <a:cubicBezTo>
                    <a:pt x="1635" y="254"/>
                    <a:pt x="1545" y="344"/>
                    <a:pt x="1425" y="434"/>
                  </a:cubicBezTo>
                  <a:cubicBezTo>
                    <a:pt x="1168" y="139"/>
                    <a:pt x="966" y="1"/>
                    <a:pt x="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7"/>
            <p:cNvSpPr/>
            <p:nvPr/>
          </p:nvSpPr>
          <p:spPr>
            <a:xfrm rot="3639970">
              <a:off x="9781402" y="1981550"/>
              <a:ext cx="42988" cy="191243"/>
            </a:xfrm>
            <a:custGeom>
              <a:avLst/>
              <a:gdLst/>
              <a:ahLst/>
              <a:cxnLst/>
              <a:rect l="l" t="t" r="r" b="b"/>
              <a:pathLst>
                <a:path w="976" h="4342" extrusionOk="0">
                  <a:moveTo>
                    <a:pt x="826" y="0"/>
                  </a:moveTo>
                  <a:cubicBezTo>
                    <a:pt x="806" y="0"/>
                    <a:pt x="786" y="5"/>
                    <a:pt x="766" y="16"/>
                  </a:cubicBezTo>
                  <a:cubicBezTo>
                    <a:pt x="690" y="60"/>
                    <a:pt x="600" y="90"/>
                    <a:pt x="540" y="166"/>
                  </a:cubicBezTo>
                  <a:cubicBezTo>
                    <a:pt x="196" y="495"/>
                    <a:pt x="46" y="930"/>
                    <a:pt x="226" y="1425"/>
                  </a:cubicBezTo>
                  <a:cubicBezTo>
                    <a:pt x="360" y="1815"/>
                    <a:pt x="496" y="2190"/>
                    <a:pt x="180" y="2535"/>
                  </a:cubicBezTo>
                  <a:cubicBezTo>
                    <a:pt x="166" y="2549"/>
                    <a:pt x="166" y="2595"/>
                    <a:pt x="150" y="2609"/>
                  </a:cubicBezTo>
                  <a:cubicBezTo>
                    <a:pt x="0" y="3135"/>
                    <a:pt x="286" y="4035"/>
                    <a:pt x="690" y="4305"/>
                  </a:cubicBezTo>
                  <a:cubicBezTo>
                    <a:pt x="720" y="4327"/>
                    <a:pt x="750" y="4342"/>
                    <a:pt x="778" y="4342"/>
                  </a:cubicBezTo>
                  <a:cubicBezTo>
                    <a:pt x="807" y="4342"/>
                    <a:pt x="833" y="4327"/>
                    <a:pt x="856" y="4289"/>
                  </a:cubicBezTo>
                  <a:cubicBezTo>
                    <a:pt x="870" y="4199"/>
                    <a:pt x="796" y="4155"/>
                    <a:pt x="750" y="4095"/>
                  </a:cubicBezTo>
                  <a:cubicBezTo>
                    <a:pt x="600" y="3869"/>
                    <a:pt x="480" y="3629"/>
                    <a:pt x="420" y="3359"/>
                  </a:cubicBezTo>
                  <a:cubicBezTo>
                    <a:pt x="330" y="2999"/>
                    <a:pt x="346" y="2639"/>
                    <a:pt x="616" y="2355"/>
                  </a:cubicBezTo>
                  <a:cubicBezTo>
                    <a:pt x="856" y="2100"/>
                    <a:pt x="856" y="2100"/>
                    <a:pt x="690" y="1800"/>
                  </a:cubicBezTo>
                  <a:cubicBezTo>
                    <a:pt x="646" y="1725"/>
                    <a:pt x="616" y="1650"/>
                    <a:pt x="586" y="1575"/>
                  </a:cubicBezTo>
                  <a:cubicBezTo>
                    <a:pt x="360" y="1035"/>
                    <a:pt x="420" y="765"/>
                    <a:pt x="796" y="345"/>
                  </a:cubicBezTo>
                  <a:cubicBezTo>
                    <a:pt x="826" y="315"/>
                    <a:pt x="870" y="285"/>
                    <a:pt x="900" y="240"/>
                  </a:cubicBezTo>
                  <a:cubicBezTo>
                    <a:pt x="946" y="180"/>
                    <a:pt x="976" y="120"/>
                    <a:pt x="930" y="60"/>
                  </a:cubicBezTo>
                  <a:cubicBezTo>
                    <a:pt x="901" y="20"/>
                    <a:pt x="864" y="0"/>
                    <a:pt x="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7"/>
            <p:cNvSpPr/>
            <p:nvPr/>
          </p:nvSpPr>
          <p:spPr>
            <a:xfrm rot="3639970">
              <a:off x="10055421" y="2790593"/>
              <a:ext cx="124911" cy="64922"/>
            </a:xfrm>
            <a:custGeom>
              <a:avLst/>
              <a:gdLst/>
              <a:ahLst/>
              <a:cxnLst/>
              <a:rect l="l" t="t" r="r" b="b"/>
              <a:pathLst>
                <a:path w="2836" h="1474" extrusionOk="0">
                  <a:moveTo>
                    <a:pt x="1922" y="1"/>
                  </a:moveTo>
                  <a:cubicBezTo>
                    <a:pt x="1763" y="1"/>
                    <a:pt x="1599" y="70"/>
                    <a:pt x="1440" y="209"/>
                  </a:cubicBezTo>
                  <a:cubicBezTo>
                    <a:pt x="1383" y="251"/>
                    <a:pt x="1353" y="360"/>
                    <a:pt x="1262" y="360"/>
                  </a:cubicBezTo>
                  <a:cubicBezTo>
                    <a:pt x="1257" y="360"/>
                    <a:pt x="1251" y="360"/>
                    <a:pt x="1245" y="359"/>
                  </a:cubicBezTo>
                  <a:cubicBezTo>
                    <a:pt x="1068" y="207"/>
                    <a:pt x="891" y="131"/>
                    <a:pt x="714" y="131"/>
                  </a:cubicBezTo>
                  <a:cubicBezTo>
                    <a:pt x="576" y="131"/>
                    <a:pt x="438" y="177"/>
                    <a:pt x="300" y="269"/>
                  </a:cubicBezTo>
                  <a:cubicBezTo>
                    <a:pt x="60" y="449"/>
                    <a:pt x="0" y="629"/>
                    <a:pt x="76" y="973"/>
                  </a:cubicBezTo>
                  <a:cubicBezTo>
                    <a:pt x="180" y="929"/>
                    <a:pt x="180" y="839"/>
                    <a:pt x="210" y="763"/>
                  </a:cubicBezTo>
                  <a:cubicBezTo>
                    <a:pt x="330" y="509"/>
                    <a:pt x="540" y="433"/>
                    <a:pt x="766" y="419"/>
                  </a:cubicBezTo>
                  <a:cubicBezTo>
                    <a:pt x="772" y="418"/>
                    <a:pt x="779" y="418"/>
                    <a:pt x="786" y="418"/>
                  </a:cubicBezTo>
                  <a:cubicBezTo>
                    <a:pt x="978" y="418"/>
                    <a:pt x="1022" y="635"/>
                    <a:pt x="1095" y="809"/>
                  </a:cubicBezTo>
                  <a:cubicBezTo>
                    <a:pt x="1110" y="853"/>
                    <a:pt x="1110" y="883"/>
                    <a:pt x="1125" y="929"/>
                  </a:cubicBezTo>
                  <a:cubicBezTo>
                    <a:pt x="1170" y="1011"/>
                    <a:pt x="1227" y="1052"/>
                    <a:pt x="1283" y="1052"/>
                  </a:cubicBezTo>
                  <a:cubicBezTo>
                    <a:pt x="1339" y="1052"/>
                    <a:pt x="1395" y="1011"/>
                    <a:pt x="1440" y="929"/>
                  </a:cubicBezTo>
                  <a:cubicBezTo>
                    <a:pt x="1455" y="883"/>
                    <a:pt x="1470" y="823"/>
                    <a:pt x="1485" y="779"/>
                  </a:cubicBezTo>
                  <a:cubicBezTo>
                    <a:pt x="1560" y="553"/>
                    <a:pt x="1680" y="389"/>
                    <a:pt x="1905" y="373"/>
                  </a:cubicBezTo>
                  <a:cubicBezTo>
                    <a:pt x="2130" y="373"/>
                    <a:pt x="2250" y="539"/>
                    <a:pt x="2340" y="749"/>
                  </a:cubicBezTo>
                  <a:cubicBezTo>
                    <a:pt x="2415" y="929"/>
                    <a:pt x="2460" y="1109"/>
                    <a:pt x="2520" y="1289"/>
                  </a:cubicBezTo>
                  <a:cubicBezTo>
                    <a:pt x="2560" y="1369"/>
                    <a:pt x="2589" y="1473"/>
                    <a:pt x="2669" y="1473"/>
                  </a:cubicBezTo>
                  <a:cubicBezTo>
                    <a:pt x="2678" y="1473"/>
                    <a:pt x="2688" y="1472"/>
                    <a:pt x="2700" y="1469"/>
                  </a:cubicBezTo>
                  <a:cubicBezTo>
                    <a:pt x="2835" y="1439"/>
                    <a:pt x="2805" y="1303"/>
                    <a:pt x="2790" y="1199"/>
                  </a:cubicBezTo>
                  <a:cubicBezTo>
                    <a:pt x="2745" y="883"/>
                    <a:pt x="2655" y="583"/>
                    <a:pt x="2475" y="329"/>
                  </a:cubicBezTo>
                  <a:cubicBezTo>
                    <a:pt x="2316" y="111"/>
                    <a:pt x="2124" y="1"/>
                    <a:pt x="19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7"/>
            <p:cNvSpPr/>
            <p:nvPr/>
          </p:nvSpPr>
          <p:spPr>
            <a:xfrm rot="3639970">
              <a:off x="9547360" y="1667386"/>
              <a:ext cx="50255" cy="159487"/>
            </a:xfrm>
            <a:custGeom>
              <a:avLst/>
              <a:gdLst/>
              <a:ahLst/>
              <a:cxnLst/>
              <a:rect l="l" t="t" r="r" b="b"/>
              <a:pathLst>
                <a:path w="1141" h="3621" extrusionOk="0">
                  <a:moveTo>
                    <a:pt x="955" y="0"/>
                  </a:moveTo>
                  <a:cubicBezTo>
                    <a:pt x="897" y="0"/>
                    <a:pt x="842" y="35"/>
                    <a:pt x="796" y="70"/>
                  </a:cubicBezTo>
                  <a:cubicBezTo>
                    <a:pt x="330" y="310"/>
                    <a:pt x="180" y="835"/>
                    <a:pt x="420" y="1389"/>
                  </a:cubicBezTo>
                  <a:cubicBezTo>
                    <a:pt x="496" y="1555"/>
                    <a:pt x="556" y="1659"/>
                    <a:pt x="406" y="1809"/>
                  </a:cubicBezTo>
                  <a:cubicBezTo>
                    <a:pt x="0" y="2185"/>
                    <a:pt x="240" y="3249"/>
                    <a:pt x="526" y="3519"/>
                  </a:cubicBezTo>
                  <a:cubicBezTo>
                    <a:pt x="590" y="3584"/>
                    <a:pt x="647" y="3621"/>
                    <a:pt x="703" y="3621"/>
                  </a:cubicBezTo>
                  <a:cubicBezTo>
                    <a:pt x="764" y="3621"/>
                    <a:pt x="823" y="3576"/>
                    <a:pt x="886" y="3475"/>
                  </a:cubicBezTo>
                  <a:cubicBezTo>
                    <a:pt x="736" y="3475"/>
                    <a:pt x="660" y="3369"/>
                    <a:pt x="600" y="3249"/>
                  </a:cubicBezTo>
                  <a:cubicBezTo>
                    <a:pt x="436" y="2935"/>
                    <a:pt x="420" y="2589"/>
                    <a:pt x="466" y="2245"/>
                  </a:cubicBezTo>
                  <a:cubicBezTo>
                    <a:pt x="496" y="1989"/>
                    <a:pt x="690" y="1899"/>
                    <a:pt x="870" y="1809"/>
                  </a:cubicBezTo>
                  <a:cubicBezTo>
                    <a:pt x="1020" y="1749"/>
                    <a:pt x="1020" y="1645"/>
                    <a:pt x="900" y="1525"/>
                  </a:cubicBezTo>
                  <a:cubicBezTo>
                    <a:pt x="856" y="1495"/>
                    <a:pt x="810" y="1479"/>
                    <a:pt x="780" y="1435"/>
                  </a:cubicBezTo>
                  <a:cubicBezTo>
                    <a:pt x="406" y="1045"/>
                    <a:pt x="526" y="445"/>
                    <a:pt x="1020" y="265"/>
                  </a:cubicBezTo>
                  <a:cubicBezTo>
                    <a:pt x="1066" y="250"/>
                    <a:pt x="1140" y="280"/>
                    <a:pt x="1140" y="175"/>
                  </a:cubicBezTo>
                  <a:cubicBezTo>
                    <a:pt x="1140" y="85"/>
                    <a:pt x="1080" y="40"/>
                    <a:pt x="1006" y="10"/>
                  </a:cubicBezTo>
                  <a:cubicBezTo>
                    <a:pt x="989" y="3"/>
                    <a:pt x="972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7"/>
            <p:cNvSpPr/>
            <p:nvPr/>
          </p:nvSpPr>
          <p:spPr>
            <a:xfrm rot="3639970">
              <a:off x="9895671" y="1797169"/>
              <a:ext cx="149356" cy="52854"/>
            </a:xfrm>
            <a:custGeom>
              <a:avLst/>
              <a:gdLst/>
              <a:ahLst/>
              <a:cxnLst/>
              <a:rect l="l" t="t" r="r" b="b"/>
              <a:pathLst>
                <a:path w="3391" h="1200" extrusionOk="0">
                  <a:moveTo>
                    <a:pt x="2495" y="0"/>
                  </a:moveTo>
                  <a:cubicBezTo>
                    <a:pt x="2209" y="0"/>
                    <a:pt x="1989" y="189"/>
                    <a:pt x="1711" y="635"/>
                  </a:cubicBezTo>
                  <a:cubicBezTo>
                    <a:pt x="1621" y="560"/>
                    <a:pt x="1531" y="485"/>
                    <a:pt x="1455" y="425"/>
                  </a:cubicBezTo>
                  <a:cubicBezTo>
                    <a:pt x="1315" y="336"/>
                    <a:pt x="1158" y="294"/>
                    <a:pt x="1003" y="294"/>
                  </a:cubicBezTo>
                  <a:cubicBezTo>
                    <a:pt x="660" y="294"/>
                    <a:pt x="320" y="499"/>
                    <a:pt x="165" y="860"/>
                  </a:cubicBezTo>
                  <a:cubicBezTo>
                    <a:pt x="121" y="950"/>
                    <a:pt x="1" y="1100"/>
                    <a:pt x="135" y="1175"/>
                  </a:cubicBezTo>
                  <a:cubicBezTo>
                    <a:pt x="158" y="1192"/>
                    <a:pt x="177" y="1199"/>
                    <a:pt x="194" y="1199"/>
                  </a:cubicBezTo>
                  <a:cubicBezTo>
                    <a:pt x="262" y="1199"/>
                    <a:pt x="279" y="1067"/>
                    <a:pt x="315" y="995"/>
                  </a:cubicBezTo>
                  <a:cubicBezTo>
                    <a:pt x="501" y="707"/>
                    <a:pt x="726" y="558"/>
                    <a:pt x="961" y="558"/>
                  </a:cubicBezTo>
                  <a:cubicBezTo>
                    <a:pt x="1143" y="558"/>
                    <a:pt x="1332" y="647"/>
                    <a:pt x="1515" y="830"/>
                  </a:cubicBezTo>
                  <a:cubicBezTo>
                    <a:pt x="1531" y="860"/>
                    <a:pt x="1561" y="890"/>
                    <a:pt x="1591" y="920"/>
                  </a:cubicBezTo>
                  <a:cubicBezTo>
                    <a:pt x="1678" y="1008"/>
                    <a:pt x="1741" y="1053"/>
                    <a:pt x="1794" y="1053"/>
                  </a:cubicBezTo>
                  <a:cubicBezTo>
                    <a:pt x="1859" y="1053"/>
                    <a:pt x="1907" y="985"/>
                    <a:pt x="1965" y="845"/>
                  </a:cubicBezTo>
                  <a:cubicBezTo>
                    <a:pt x="1981" y="785"/>
                    <a:pt x="1995" y="740"/>
                    <a:pt x="2011" y="680"/>
                  </a:cubicBezTo>
                  <a:cubicBezTo>
                    <a:pt x="2123" y="410"/>
                    <a:pt x="2277" y="275"/>
                    <a:pt x="2493" y="275"/>
                  </a:cubicBezTo>
                  <a:cubicBezTo>
                    <a:pt x="2565" y="275"/>
                    <a:pt x="2644" y="290"/>
                    <a:pt x="2730" y="320"/>
                  </a:cubicBezTo>
                  <a:cubicBezTo>
                    <a:pt x="2895" y="365"/>
                    <a:pt x="3030" y="470"/>
                    <a:pt x="3165" y="605"/>
                  </a:cubicBezTo>
                  <a:cubicBezTo>
                    <a:pt x="3225" y="680"/>
                    <a:pt x="3270" y="800"/>
                    <a:pt x="3390" y="815"/>
                  </a:cubicBezTo>
                  <a:cubicBezTo>
                    <a:pt x="3360" y="440"/>
                    <a:pt x="3165" y="185"/>
                    <a:pt x="2820" y="65"/>
                  </a:cubicBezTo>
                  <a:cubicBezTo>
                    <a:pt x="2701" y="23"/>
                    <a:pt x="2594" y="0"/>
                    <a:pt x="2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7"/>
            <p:cNvSpPr/>
            <p:nvPr/>
          </p:nvSpPr>
          <p:spPr>
            <a:xfrm rot="3639970">
              <a:off x="9937188" y="2381056"/>
              <a:ext cx="79281" cy="152219"/>
            </a:xfrm>
            <a:custGeom>
              <a:avLst/>
              <a:gdLst/>
              <a:ahLst/>
              <a:cxnLst/>
              <a:rect l="l" t="t" r="r" b="b"/>
              <a:pathLst>
                <a:path w="1800" h="3456" extrusionOk="0">
                  <a:moveTo>
                    <a:pt x="1588" y="1"/>
                  </a:moveTo>
                  <a:cubicBezTo>
                    <a:pt x="1551" y="1"/>
                    <a:pt x="1508" y="12"/>
                    <a:pt x="1454" y="33"/>
                  </a:cubicBezTo>
                  <a:cubicBezTo>
                    <a:pt x="974" y="198"/>
                    <a:pt x="630" y="693"/>
                    <a:pt x="765" y="1278"/>
                  </a:cubicBezTo>
                  <a:cubicBezTo>
                    <a:pt x="825" y="1488"/>
                    <a:pt x="780" y="1592"/>
                    <a:pt x="600" y="1698"/>
                  </a:cubicBezTo>
                  <a:cubicBezTo>
                    <a:pt x="0" y="2012"/>
                    <a:pt x="0" y="2898"/>
                    <a:pt x="165" y="3362"/>
                  </a:cubicBezTo>
                  <a:cubicBezTo>
                    <a:pt x="191" y="3414"/>
                    <a:pt x="228" y="3455"/>
                    <a:pt x="296" y="3455"/>
                  </a:cubicBezTo>
                  <a:cubicBezTo>
                    <a:pt x="307" y="3455"/>
                    <a:pt x="318" y="3454"/>
                    <a:pt x="330" y="3452"/>
                  </a:cubicBezTo>
                  <a:cubicBezTo>
                    <a:pt x="315" y="3258"/>
                    <a:pt x="300" y="3062"/>
                    <a:pt x="300" y="2852"/>
                  </a:cubicBezTo>
                  <a:cubicBezTo>
                    <a:pt x="285" y="2268"/>
                    <a:pt x="465" y="2012"/>
                    <a:pt x="960" y="1832"/>
                  </a:cubicBezTo>
                  <a:cubicBezTo>
                    <a:pt x="1170" y="1758"/>
                    <a:pt x="1184" y="1758"/>
                    <a:pt x="1080" y="1472"/>
                  </a:cubicBezTo>
                  <a:cubicBezTo>
                    <a:pt x="870" y="873"/>
                    <a:pt x="1140" y="303"/>
                    <a:pt x="1800" y="288"/>
                  </a:cubicBezTo>
                  <a:cubicBezTo>
                    <a:pt x="1735" y="81"/>
                    <a:pt x="1685" y="1"/>
                    <a:pt x="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7"/>
            <p:cNvSpPr/>
            <p:nvPr/>
          </p:nvSpPr>
          <p:spPr>
            <a:xfrm rot="3639970">
              <a:off x="10322946" y="2655286"/>
              <a:ext cx="52193" cy="142353"/>
            </a:xfrm>
            <a:custGeom>
              <a:avLst/>
              <a:gdLst/>
              <a:ahLst/>
              <a:cxnLst/>
              <a:rect l="l" t="t" r="r" b="b"/>
              <a:pathLst>
                <a:path w="1185" h="3232" extrusionOk="0">
                  <a:moveTo>
                    <a:pt x="1020" y="0"/>
                  </a:moveTo>
                  <a:cubicBezTo>
                    <a:pt x="990" y="0"/>
                    <a:pt x="959" y="7"/>
                    <a:pt x="930" y="19"/>
                  </a:cubicBezTo>
                  <a:cubicBezTo>
                    <a:pt x="720" y="124"/>
                    <a:pt x="600" y="333"/>
                    <a:pt x="570" y="589"/>
                  </a:cubicBezTo>
                  <a:cubicBezTo>
                    <a:pt x="555" y="739"/>
                    <a:pt x="540" y="903"/>
                    <a:pt x="555" y="1053"/>
                  </a:cubicBezTo>
                  <a:cubicBezTo>
                    <a:pt x="570" y="1263"/>
                    <a:pt x="540" y="1429"/>
                    <a:pt x="345" y="1519"/>
                  </a:cubicBezTo>
                  <a:cubicBezTo>
                    <a:pt x="210" y="1579"/>
                    <a:pt x="105" y="1699"/>
                    <a:pt x="75" y="1849"/>
                  </a:cubicBezTo>
                  <a:cubicBezTo>
                    <a:pt x="0" y="2253"/>
                    <a:pt x="0" y="2643"/>
                    <a:pt x="195" y="3019"/>
                  </a:cubicBezTo>
                  <a:cubicBezTo>
                    <a:pt x="263" y="3164"/>
                    <a:pt x="347" y="3231"/>
                    <a:pt x="454" y="3231"/>
                  </a:cubicBezTo>
                  <a:cubicBezTo>
                    <a:pt x="533" y="3231"/>
                    <a:pt x="626" y="3194"/>
                    <a:pt x="735" y="3123"/>
                  </a:cubicBezTo>
                  <a:cubicBezTo>
                    <a:pt x="720" y="3109"/>
                    <a:pt x="705" y="3079"/>
                    <a:pt x="675" y="3079"/>
                  </a:cubicBezTo>
                  <a:cubicBezTo>
                    <a:pt x="345" y="3033"/>
                    <a:pt x="300" y="2733"/>
                    <a:pt x="270" y="2433"/>
                  </a:cubicBezTo>
                  <a:cubicBezTo>
                    <a:pt x="240" y="2119"/>
                    <a:pt x="270" y="1819"/>
                    <a:pt x="600" y="1699"/>
                  </a:cubicBezTo>
                  <a:cubicBezTo>
                    <a:pt x="765" y="1639"/>
                    <a:pt x="825" y="1503"/>
                    <a:pt x="810" y="1309"/>
                  </a:cubicBezTo>
                  <a:cubicBezTo>
                    <a:pt x="795" y="1189"/>
                    <a:pt x="795" y="1069"/>
                    <a:pt x="795" y="949"/>
                  </a:cubicBezTo>
                  <a:cubicBezTo>
                    <a:pt x="795" y="663"/>
                    <a:pt x="840" y="409"/>
                    <a:pt x="1065" y="273"/>
                  </a:cubicBezTo>
                  <a:cubicBezTo>
                    <a:pt x="1155" y="213"/>
                    <a:pt x="1185" y="154"/>
                    <a:pt x="1140" y="64"/>
                  </a:cubicBezTo>
                  <a:cubicBezTo>
                    <a:pt x="1112" y="18"/>
                    <a:pt x="1068" y="0"/>
                    <a:pt x="1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7"/>
            <p:cNvSpPr/>
            <p:nvPr/>
          </p:nvSpPr>
          <p:spPr>
            <a:xfrm rot="3639970">
              <a:off x="9720127" y="1470521"/>
              <a:ext cx="54219" cy="138653"/>
            </a:xfrm>
            <a:custGeom>
              <a:avLst/>
              <a:gdLst/>
              <a:ahLst/>
              <a:cxnLst/>
              <a:rect l="l" t="t" r="r" b="b"/>
              <a:pathLst>
                <a:path w="1231" h="3148" extrusionOk="0">
                  <a:moveTo>
                    <a:pt x="866" y="0"/>
                  </a:moveTo>
                  <a:cubicBezTo>
                    <a:pt x="816" y="0"/>
                    <a:pt x="797" y="34"/>
                    <a:pt x="810" y="109"/>
                  </a:cubicBezTo>
                  <a:cubicBezTo>
                    <a:pt x="990" y="949"/>
                    <a:pt x="930" y="1174"/>
                    <a:pt x="330" y="1654"/>
                  </a:cubicBezTo>
                  <a:cubicBezTo>
                    <a:pt x="150" y="1804"/>
                    <a:pt x="120" y="1954"/>
                    <a:pt x="210" y="2148"/>
                  </a:cubicBezTo>
                  <a:cubicBezTo>
                    <a:pt x="300" y="2374"/>
                    <a:pt x="330" y="2598"/>
                    <a:pt x="240" y="2824"/>
                  </a:cubicBezTo>
                  <a:cubicBezTo>
                    <a:pt x="180" y="2958"/>
                    <a:pt x="45" y="2988"/>
                    <a:pt x="0" y="3138"/>
                  </a:cubicBezTo>
                  <a:cubicBezTo>
                    <a:pt x="29" y="3145"/>
                    <a:pt x="55" y="3148"/>
                    <a:pt x="80" y="3148"/>
                  </a:cubicBezTo>
                  <a:cubicBezTo>
                    <a:pt x="225" y="3148"/>
                    <a:pt x="313" y="3042"/>
                    <a:pt x="390" y="2914"/>
                  </a:cubicBezTo>
                  <a:cubicBezTo>
                    <a:pt x="525" y="2674"/>
                    <a:pt x="510" y="2418"/>
                    <a:pt x="435" y="2194"/>
                  </a:cubicBezTo>
                  <a:cubicBezTo>
                    <a:pt x="360" y="1968"/>
                    <a:pt x="405" y="1894"/>
                    <a:pt x="555" y="1774"/>
                  </a:cubicBezTo>
                  <a:cubicBezTo>
                    <a:pt x="1124" y="1324"/>
                    <a:pt x="1230" y="709"/>
                    <a:pt x="900" y="4"/>
                  </a:cubicBezTo>
                  <a:cubicBezTo>
                    <a:pt x="887" y="2"/>
                    <a:pt x="87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7"/>
            <p:cNvSpPr/>
            <p:nvPr/>
          </p:nvSpPr>
          <p:spPr>
            <a:xfrm rot="3639970">
              <a:off x="9573960" y="1952776"/>
              <a:ext cx="97780" cy="38187"/>
            </a:xfrm>
            <a:custGeom>
              <a:avLst/>
              <a:gdLst/>
              <a:ahLst/>
              <a:cxnLst/>
              <a:rect l="l" t="t" r="r" b="b"/>
              <a:pathLst>
                <a:path w="2220" h="867" extrusionOk="0">
                  <a:moveTo>
                    <a:pt x="1414" y="1"/>
                  </a:moveTo>
                  <a:cubicBezTo>
                    <a:pt x="1255" y="1"/>
                    <a:pt x="1104" y="64"/>
                    <a:pt x="990" y="235"/>
                  </a:cubicBezTo>
                  <a:cubicBezTo>
                    <a:pt x="891" y="383"/>
                    <a:pt x="803" y="419"/>
                    <a:pt x="683" y="419"/>
                  </a:cubicBezTo>
                  <a:cubicBezTo>
                    <a:pt x="657" y="419"/>
                    <a:pt x="629" y="417"/>
                    <a:pt x="600" y="415"/>
                  </a:cubicBezTo>
                  <a:cubicBezTo>
                    <a:pt x="480" y="415"/>
                    <a:pt x="376" y="429"/>
                    <a:pt x="270" y="459"/>
                  </a:cubicBezTo>
                  <a:cubicBezTo>
                    <a:pt x="180" y="475"/>
                    <a:pt x="76" y="519"/>
                    <a:pt x="30" y="639"/>
                  </a:cubicBezTo>
                  <a:cubicBezTo>
                    <a:pt x="0" y="715"/>
                    <a:pt x="0" y="805"/>
                    <a:pt x="76" y="849"/>
                  </a:cubicBezTo>
                  <a:cubicBezTo>
                    <a:pt x="98" y="862"/>
                    <a:pt x="115" y="867"/>
                    <a:pt x="127" y="867"/>
                  </a:cubicBezTo>
                  <a:cubicBezTo>
                    <a:pt x="176" y="867"/>
                    <a:pt x="169" y="792"/>
                    <a:pt x="180" y="745"/>
                  </a:cubicBezTo>
                  <a:cubicBezTo>
                    <a:pt x="210" y="669"/>
                    <a:pt x="286" y="685"/>
                    <a:pt x="330" y="669"/>
                  </a:cubicBezTo>
                  <a:cubicBezTo>
                    <a:pt x="402" y="643"/>
                    <a:pt x="474" y="631"/>
                    <a:pt x="544" y="631"/>
                  </a:cubicBezTo>
                  <a:cubicBezTo>
                    <a:pt x="634" y="631"/>
                    <a:pt x="719" y="651"/>
                    <a:pt x="796" y="685"/>
                  </a:cubicBezTo>
                  <a:cubicBezTo>
                    <a:pt x="859" y="713"/>
                    <a:pt x="918" y="733"/>
                    <a:pt x="968" y="733"/>
                  </a:cubicBezTo>
                  <a:cubicBezTo>
                    <a:pt x="1049" y="733"/>
                    <a:pt x="1107" y="682"/>
                    <a:pt x="1126" y="535"/>
                  </a:cubicBezTo>
                  <a:cubicBezTo>
                    <a:pt x="1140" y="309"/>
                    <a:pt x="1290" y="279"/>
                    <a:pt x="1440" y="265"/>
                  </a:cubicBezTo>
                  <a:cubicBezTo>
                    <a:pt x="1456" y="264"/>
                    <a:pt x="1471" y="263"/>
                    <a:pt x="1486" y="263"/>
                  </a:cubicBezTo>
                  <a:cubicBezTo>
                    <a:pt x="1675" y="263"/>
                    <a:pt x="1827" y="351"/>
                    <a:pt x="1966" y="505"/>
                  </a:cubicBezTo>
                  <a:cubicBezTo>
                    <a:pt x="2026" y="595"/>
                    <a:pt x="2040" y="715"/>
                    <a:pt x="2176" y="729"/>
                  </a:cubicBezTo>
                  <a:cubicBezTo>
                    <a:pt x="2190" y="685"/>
                    <a:pt x="2220" y="655"/>
                    <a:pt x="2220" y="625"/>
                  </a:cubicBezTo>
                  <a:cubicBezTo>
                    <a:pt x="2160" y="295"/>
                    <a:pt x="1950" y="129"/>
                    <a:pt x="1696" y="55"/>
                  </a:cubicBezTo>
                  <a:cubicBezTo>
                    <a:pt x="1602" y="22"/>
                    <a:pt x="1507" y="1"/>
                    <a:pt x="1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7"/>
            <p:cNvSpPr/>
            <p:nvPr/>
          </p:nvSpPr>
          <p:spPr>
            <a:xfrm rot="3639970">
              <a:off x="10159666" y="2192121"/>
              <a:ext cx="18543" cy="23212"/>
            </a:xfrm>
            <a:custGeom>
              <a:avLst/>
              <a:gdLst/>
              <a:ahLst/>
              <a:cxnLst/>
              <a:rect l="l" t="t" r="r" b="b"/>
              <a:pathLst>
                <a:path w="421" h="527" extrusionOk="0">
                  <a:moveTo>
                    <a:pt x="165" y="1"/>
                  </a:moveTo>
                  <a:cubicBezTo>
                    <a:pt x="61" y="1"/>
                    <a:pt x="15" y="76"/>
                    <a:pt x="15" y="181"/>
                  </a:cubicBezTo>
                  <a:cubicBezTo>
                    <a:pt x="1" y="316"/>
                    <a:pt x="135" y="526"/>
                    <a:pt x="225" y="526"/>
                  </a:cubicBezTo>
                  <a:cubicBezTo>
                    <a:pt x="345" y="526"/>
                    <a:pt x="391" y="436"/>
                    <a:pt x="421" y="331"/>
                  </a:cubicBezTo>
                  <a:cubicBezTo>
                    <a:pt x="421" y="181"/>
                    <a:pt x="285" y="1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7"/>
            <p:cNvSpPr/>
            <p:nvPr/>
          </p:nvSpPr>
          <p:spPr>
            <a:xfrm rot="3639970">
              <a:off x="10273791" y="2388436"/>
              <a:ext cx="18543" cy="20569"/>
            </a:xfrm>
            <a:custGeom>
              <a:avLst/>
              <a:gdLst/>
              <a:ahLst/>
              <a:cxnLst/>
              <a:rect l="l" t="t" r="r" b="b"/>
              <a:pathLst>
                <a:path w="421" h="467" extrusionOk="0">
                  <a:moveTo>
                    <a:pt x="225" y="1"/>
                  </a:moveTo>
                  <a:cubicBezTo>
                    <a:pt x="105" y="1"/>
                    <a:pt x="1" y="106"/>
                    <a:pt x="15" y="241"/>
                  </a:cubicBezTo>
                  <a:cubicBezTo>
                    <a:pt x="15" y="361"/>
                    <a:pt x="61" y="451"/>
                    <a:pt x="181" y="466"/>
                  </a:cubicBezTo>
                  <a:cubicBezTo>
                    <a:pt x="285" y="466"/>
                    <a:pt x="421" y="316"/>
                    <a:pt x="405" y="196"/>
                  </a:cubicBezTo>
                  <a:cubicBezTo>
                    <a:pt x="391" y="76"/>
                    <a:pt x="315" y="16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7"/>
            <p:cNvSpPr/>
            <p:nvPr/>
          </p:nvSpPr>
          <p:spPr>
            <a:xfrm rot="3639970">
              <a:off x="9994544" y="2310149"/>
              <a:ext cx="14579" cy="31052"/>
            </a:xfrm>
            <a:custGeom>
              <a:avLst/>
              <a:gdLst/>
              <a:ahLst/>
              <a:cxnLst/>
              <a:rect l="l" t="t" r="r" b="b"/>
              <a:pathLst>
                <a:path w="331" h="705" extrusionOk="0">
                  <a:moveTo>
                    <a:pt x="241" y="0"/>
                  </a:moveTo>
                  <a:lnTo>
                    <a:pt x="241" y="0"/>
                  </a:lnTo>
                  <a:cubicBezTo>
                    <a:pt x="1" y="225"/>
                    <a:pt x="1" y="450"/>
                    <a:pt x="121" y="705"/>
                  </a:cubicBezTo>
                  <a:cubicBezTo>
                    <a:pt x="225" y="495"/>
                    <a:pt x="331" y="285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7"/>
            <p:cNvSpPr/>
            <p:nvPr/>
          </p:nvSpPr>
          <p:spPr>
            <a:xfrm rot="3639970">
              <a:off x="10131738" y="2062381"/>
              <a:ext cx="21186" cy="12597"/>
            </a:xfrm>
            <a:custGeom>
              <a:avLst/>
              <a:gdLst/>
              <a:ahLst/>
              <a:cxnLst/>
              <a:rect l="l" t="t" r="r" b="b"/>
              <a:pathLst>
                <a:path w="481" h="286" extrusionOk="0">
                  <a:moveTo>
                    <a:pt x="126" y="1"/>
                  </a:moveTo>
                  <a:cubicBezTo>
                    <a:pt x="64" y="1"/>
                    <a:pt x="15" y="23"/>
                    <a:pt x="15" y="121"/>
                  </a:cubicBezTo>
                  <a:cubicBezTo>
                    <a:pt x="0" y="286"/>
                    <a:pt x="165" y="241"/>
                    <a:pt x="270" y="256"/>
                  </a:cubicBezTo>
                  <a:lnTo>
                    <a:pt x="375" y="256"/>
                  </a:lnTo>
                  <a:cubicBezTo>
                    <a:pt x="435" y="256"/>
                    <a:pt x="480" y="211"/>
                    <a:pt x="465" y="151"/>
                  </a:cubicBezTo>
                  <a:cubicBezTo>
                    <a:pt x="465" y="121"/>
                    <a:pt x="435" y="76"/>
                    <a:pt x="420" y="61"/>
                  </a:cubicBezTo>
                  <a:cubicBezTo>
                    <a:pt x="383" y="37"/>
                    <a:pt x="346" y="12"/>
                    <a:pt x="309" y="12"/>
                  </a:cubicBezTo>
                  <a:cubicBezTo>
                    <a:pt x="301" y="12"/>
                    <a:pt x="293" y="13"/>
                    <a:pt x="285" y="16"/>
                  </a:cubicBezTo>
                  <a:cubicBezTo>
                    <a:pt x="237" y="16"/>
                    <a:pt x="178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7"/>
            <p:cNvSpPr/>
            <p:nvPr/>
          </p:nvSpPr>
          <p:spPr>
            <a:xfrm rot="3639970">
              <a:off x="10056185" y="2717319"/>
              <a:ext cx="14579" cy="17222"/>
            </a:xfrm>
            <a:custGeom>
              <a:avLst/>
              <a:gdLst/>
              <a:ahLst/>
              <a:cxnLst/>
              <a:rect l="l" t="t" r="r" b="b"/>
              <a:pathLst>
                <a:path w="331" h="391" extrusionOk="0">
                  <a:moveTo>
                    <a:pt x="151" y="1"/>
                  </a:moveTo>
                  <a:cubicBezTo>
                    <a:pt x="15" y="15"/>
                    <a:pt x="15" y="135"/>
                    <a:pt x="1" y="241"/>
                  </a:cubicBezTo>
                  <a:cubicBezTo>
                    <a:pt x="1" y="391"/>
                    <a:pt x="105" y="375"/>
                    <a:pt x="181" y="391"/>
                  </a:cubicBezTo>
                  <a:cubicBezTo>
                    <a:pt x="301" y="391"/>
                    <a:pt x="331" y="315"/>
                    <a:pt x="331" y="211"/>
                  </a:cubicBezTo>
                  <a:cubicBezTo>
                    <a:pt x="315" y="75"/>
                    <a:pt x="27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7"/>
            <p:cNvSpPr/>
            <p:nvPr/>
          </p:nvSpPr>
          <p:spPr>
            <a:xfrm rot="3639970">
              <a:off x="9928821" y="2138462"/>
              <a:ext cx="13962" cy="25062"/>
            </a:xfrm>
            <a:custGeom>
              <a:avLst/>
              <a:gdLst/>
              <a:ahLst/>
              <a:cxnLst/>
              <a:rect l="l" t="t" r="r" b="b"/>
              <a:pathLst>
                <a:path w="317" h="569" extrusionOk="0">
                  <a:moveTo>
                    <a:pt x="210" y="1"/>
                  </a:moveTo>
                  <a:cubicBezTo>
                    <a:pt x="172" y="1"/>
                    <a:pt x="142" y="26"/>
                    <a:pt x="121" y="59"/>
                  </a:cubicBezTo>
                  <a:cubicBezTo>
                    <a:pt x="46" y="208"/>
                    <a:pt x="1" y="358"/>
                    <a:pt x="106" y="568"/>
                  </a:cubicBezTo>
                  <a:cubicBezTo>
                    <a:pt x="241" y="448"/>
                    <a:pt x="241" y="283"/>
                    <a:pt x="301" y="148"/>
                  </a:cubicBezTo>
                  <a:cubicBezTo>
                    <a:pt x="316" y="89"/>
                    <a:pt x="286" y="43"/>
                    <a:pt x="256" y="13"/>
                  </a:cubicBezTo>
                  <a:cubicBezTo>
                    <a:pt x="240" y="5"/>
                    <a:pt x="224" y="1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7"/>
            <p:cNvSpPr/>
            <p:nvPr/>
          </p:nvSpPr>
          <p:spPr>
            <a:xfrm rot="3639970">
              <a:off x="9448549" y="1693163"/>
              <a:ext cx="25854" cy="13742"/>
            </a:xfrm>
            <a:custGeom>
              <a:avLst/>
              <a:gdLst/>
              <a:ahLst/>
              <a:cxnLst/>
              <a:rect l="l" t="t" r="r" b="b"/>
              <a:pathLst>
                <a:path w="587" h="312" extrusionOk="0">
                  <a:moveTo>
                    <a:pt x="137" y="0"/>
                  </a:moveTo>
                  <a:cubicBezTo>
                    <a:pt x="99" y="0"/>
                    <a:pt x="64" y="20"/>
                    <a:pt x="46" y="57"/>
                  </a:cubicBezTo>
                  <a:cubicBezTo>
                    <a:pt x="1" y="131"/>
                    <a:pt x="61" y="191"/>
                    <a:pt x="121" y="221"/>
                  </a:cubicBezTo>
                  <a:cubicBezTo>
                    <a:pt x="203" y="252"/>
                    <a:pt x="293" y="311"/>
                    <a:pt x="409" y="311"/>
                  </a:cubicBezTo>
                  <a:cubicBezTo>
                    <a:pt x="462" y="311"/>
                    <a:pt x="520" y="299"/>
                    <a:pt x="586" y="267"/>
                  </a:cubicBezTo>
                  <a:cubicBezTo>
                    <a:pt x="436" y="161"/>
                    <a:pt x="316" y="87"/>
                    <a:pt x="211" y="27"/>
                  </a:cubicBezTo>
                  <a:cubicBezTo>
                    <a:pt x="187" y="9"/>
                    <a:pt x="161" y="0"/>
                    <a:pt x="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7"/>
            <p:cNvSpPr/>
            <p:nvPr/>
          </p:nvSpPr>
          <p:spPr>
            <a:xfrm rot="3639970">
              <a:off x="10262820" y="2551958"/>
              <a:ext cx="12553" cy="14579"/>
            </a:xfrm>
            <a:custGeom>
              <a:avLst/>
              <a:gdLst/>
              <a:ahLst/>
              <a:cxnLst/>
              <a:rect l="l" t="t" r="r" b="b"/>
              <a:pathLst>
                <a:path w="285" h="331" extrusionOk="0">
                  <a:moveTo>
                    <a:pt x="164" y="0"/>
                  </a:moveTo>
                  <a:cubicBezTo>
                    <a:pt x="60" y="0"/>
                    <a:pt x="0" y="76"/>
                    <a:pt x="15" y="180"/>
                  </a:cubicBezTo>
                  <a:cubicBezTo>
                    <a:pt x="15" y="270"/>
                    <a:pt x="74" y="316"/>
                    <a:pt x="150" y="330"/>
                  </a:cubicBezTo>
                  <a:cubicBezTo>
                    <a:pt x="240" y="330"/>
                    <a:pt x="270" y="256"/>
                    <a:pt x="284" y="166"/>
                  </a:cubicBezTo>
                  <a:cubicBezTo>
                    <a:pt x="270" y="76"/>
                    <a:pt x="254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7"/>
            <p:cNvSpPr/>
            <p:nvPr/>
          </p:nvSpPr>
          <p:spPr>
            <a:xfrm rot="3639970">
              <a:off x="9889863" y="1619465"/>
              <a:ext cx="11936" cy="14579"/>
            </a:xfrm>
            <a:custGeom>
              <a:avLst/>
              <a:gdLst/>
              <a:ahLst/>
              <a:cxnLst/>
              <a:rect l="l" t="t" r="r" b="b"/>
              <a:pathLst>
                <a:path w="271" h="331" extrusionOk="0">
                  <a:moveTo>
                    <a:pt x="121" y="0"/>
                  </a:moveTo>
                  <a:cubicBezTo>
                    <a:pt x="47" y="15"/>
                    <a:pt x="31" y="120"/>
                    <a:pt x="17" y="195"/>
                  </a:cubicBezTo>
                  <a:cubicBezTo>
                    <a:pt x="1" y="270"/>
                    <a:pt x="47" y="315"/>
                    <a:pt x="121" y="330"/>
                  </a:cubicBezTo>
                  <a:cubicBezTo>
                    <a:pt x="196" y="330"/>
                    <a:pt x="256" y="315"/>
                    <a:pt x="271" y="195"/>
                  </a:cubicBezTo>
                  <a:cubicBezTo>
                    <a:pt x="256" y="105"/>
                    <a:pt x="241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7"/>
            <p:cNvSpPr/>
            <p:nvPr/>
          </p:nvSpPr>
          <p:spPr>
            <a:xfrm rot="3639970">
              <a:off x="10230629" y="2816858"/>
              <a:ext cx="12553" cy="11936"/>
            </a:xfrm>
            <a:custGeom>
              <a:avLst/>
              <a:gdLst/>
              <a:ahLst/>
              <a:cxnLst/>
              <a:rect l="l" t="t" r="r" b="b"/>
              <a:pathLst>
                <a:path w="285" h="271" extrusionOk="0">
                  <a:moveTo>
                    <a:pt x="135" y="1"/>
                  </a:moveTo>
                  <a:cubicBezTo>
                    <a:pt x="60" y="1"/>
                    <a:pt x="0" y="31"/>
                    <a:pt x="15" y="136"/>
                  </a:cubicBezTo>
                  <a:cubicBezTo>
                    <a:pt x="30" y="226"/>
                    <a:pt x="90" y="271"/>
                    <a:pt x="165" y="271"/>
                  </a:cubicBezTo>
                  <a:cubicBezTo>
                    <a:pt x="240" y="256"/>
                    <a:pt x="285" y="211"/>
                    <a:pt x="270" y="136"/>
                  </a:cubicBezTo>
                  <a:cubicBezTo>
                    <a:pt x="270" y="46"/>
                    <a:pt x="225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7"/>
            <p:cNvSpPr/>
            <p:nvPr/>
          </p:nvSpPr>
          <p:spPr>
            <a:xfrm rot="3639970">
              <a:off x="10254613" y="2663539"/>
              <a:ext cx="9954" cy="12729"/>
            </a:xfrm>
            <a:custGeom>
              <a:avLst/>
              <a:gdLst/>
              <a:ahLst/>
              <a:cxnLst/>
              <a:rect l="l" t="t" r="r" b="b"/>
              <a:pathLst>
                <a:path w="226" h="289" extrusionOk="0">
                  <a:moveTo>
                    <a:pt x="106" y="0"/>
                  </a:moveTo>
                  <a:cubicBezTo>
                    <a:pt x="30" y="16"/>
                    <a:pt x="0" y="60"/>
                    <a:pt x="0" y="136"/>
                  </a:cubicBezTo>
                  <a:cubicBezTo>
                    <a:pt x="0" y="210"/>
                    <a:pt x="16" y="270"/>
                    <a:pt x="90" y="286"/>
                  </a:cubicBezTo>
                  <a:cubicBezTo>
                    <a:pt x="100" y="287"/>
                    <a:pt x="109" y="288"/>
                    <a:pt x="117" y="288"/>
                  </a:cubicBezTo>
                  <a:cubicBezTo>
                    <a:pt x="176" y="288"/>
                    <a:pt x="212" y="246"/>
                    <a:pt x="226" y="180"/>
                  </a:cubicBezTo>
                  <a:cubicBezTo>
                    <a:pt x="226" y="90"/>
                    <a:pt x="180" y="30"/>
                    <a:pt x="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7"/>
            <p:cNvSpPr/>
            <p:nvPr/>
          </p:nvSpPr>
          <p:spPr>
            <a:xfrm rot="3639970">
              <a:off x="10486265" y="2654193"/>
              <a:ext cx="11320" cy="11231"/>
            </a:xfrm>
            <a:custGeom>
              <a:avLst/>
              <a:gdLst/>
              <a:ahLst/>
              <a:cxnLst/>
              <a:rect l="l" t="t" r="r" b="b"/>
              <a:pathLst>
                <a:path w="257" h="255" extrusionOk="0">
                  <a:moveTo>
                    <a:pt x="136" y="1"/>
                  </a:moveTo>
                  <a:cubicBezTo>
                    <a:pt x="61" y="1"/>
                    <a:pt x="1" y="45"/>
                    <a:pt x="1" y="135"/>
                  </a:cubicBezTo>
                  <a:cubicBezTo>
                    <a:pt x="1" y="210"/>
                    <a:pt x="46" y="255"/>
                    <a:pt x="121" y="255"/>
                  </a:cubicBezTo>
                  <a:cubicBezTo>
                    <a:pt x="196" y="255"/>
                    <a:pt x="256" y="195"/>
                    <a:pt x="256" y="105"/>
                  </a:cubicBezTo>
                  <a:cubicBezTo>
                    <a:pt x="256" y="31"/>
                    <a:pt x="196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7"/>
            <p:cNvSpPr/>
            <p:nvPr/>
          </p:nvSpPr>
          <p:spPr>
            <a:xfrm rot="3639970">
              <a:off x="9807279" y="1500591"/>
              <a:ext cx="13258" cy="17222"/>
            </a:xfrm>
            <a:custGeom>
              <a:avLst/>
              <a:gdLst/>
              <a:ahLst/>
              <a:cxnLst/>
              <a:rect l="l" t="t" r="r" b="b"/>
              <a:pathLst>
                <a:path w="301" h="39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211"/>
                    <a:pt x="135" y="286"/>
                    <a:pt x="210" y="391"/>
                  </a:cubicBezTo>
                  <a:cubicBezTo>
                    <a:pt x="240" y="361"/>
                    <a:pt x="270" y="316"/>
                    <a:pt x="300" y="286"/>
                  </a:cubicBezTo>
                  <a:cubicBezTo>
                    <a:pt x="240" y="151"/>
                    <a:pt x="165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7"/>
            <p:cNvSpPr/>
            <p:nvPr/>
          </p:nvSpPr>
          <p:spPr>
            <a:xfrm rot="3639970">
              <a:off x="9934671" y="1950257"/>
              <a:ext cx="9293" cy="11936"/>
            </a:xfrm>
            <a:custGeom>
              <a:avLst/>
              <a:gdLst/>
              <a:ahLst/>
              <a:cxnLst/>
              <a:rect l="l" t="t" r="r" b="b"/>
              <a:pathLst>
                <a:path w="211" h="271" extrusionOk="0">
                  <a:moveTo>
                    <a:pt x="135" y="0"/>
                  </a:moveTo>
                  <a:cubicBezTo>
                    <a:pt x="60" y="0"/>
                    <a:pt x="30" y="46"/>
                    <a:pt x="15" y="120"/>
                  </a:cubicBezTo>
                  <a:cubicBezTo>
                    <a:pt x="0" y="196"/>
                    <a:pt x="45" y="256"/>
                    <a:pt x="105" y="270"/>
                  </a:cubicBezTo>
                  <a:cubicBezTo>
                    <a:pt x="150" y="270"/>
                    <a:pt x="180" y="210"/>
                    <a:pt x="195" y="166"/>
                  </a:cubicBezTo>
                  <a:cubicBezTo>
                    <a:pt x="210" y="90"/>
                    <a:pt x="210" y="3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7"/>
            <p:cNvSpPr/>
            <p:nvPr/>
          </p:nvSpPr>
          <p:spPr>
            <a:xfrm rot="3639970">
              <a:off x="9773289" y="2286099"/>
              <a:ext cx="9998" cy="11408"/>
            </a:xfrm>
            <a:custGeom>
              <a:avLst/>
              <a:gdLst/>
              <a:ahLst/>
              <a:cxnLst/>
              <a:rect l="l" t="t" r="r" b="b"/>
              <a:pathLst>
                <a:path w="227" h="259" extrusionOk="0">
                  <a:moveTo>
                    <a:pt x="153" y="1"/>
                  </a:moveTo>
                  <a:cubicBezTo>
                    <a:pt x="148" y="1"/>
                    <a:pt x="142" y="2"/>
                    <a:pt x="136" y="3"/>
                  </a:cubicBezTo>
                  <a:cubicBezTo>
                    <a:pt x="61" y="19"/>
                    <a:pt x="1" y="63"/>
                    <a:pt x="16" y="169"/>
                  </a:cubicBezTo>
                  <a:cubicBezTo>
                    <a:pt x="16" y="229"/>
                    <a:pt x="61" y="243"/>
                    <a:pt x="121" y="259"/>
                  </a:cubicBezTo>
                  <a:cubicBezTo>
                    <a:pt x="181" y="229"/>
                    <a:pt x="226" y="199"/>
                    <a:pt x="226" y="109"/>
                  </a:cubicBezTo>
                  <a:cubicBezTo>
                    <a:pt x="212" y="55"/>
                    <a:pt x="199" y="1"/>
                    <a:pt x="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7"/>
            <p:cNvSpPr/>
            <p:nvPr/>
          </p:nvSpPr>
          <p:spPr>
            <a:xfrm rot="3639970">
              <a:off x="9994274" y="2573171"/>
              <a:ext cx="10571" cy="10615"/>
            </a:xfrm>
            <a:custGeom>
              <a:avLst/>
              <a:gdLst/>
              <a:ahLst/>
              <a:cxnLst/>
              <a:rect l="l" t="t" r="r" b="b"/>
              <a:pathLst>
                <a:path w="240" h="241" extrusionOk="0">
                  <a:moveTo>
                    <a:pt x="60" y="1"/>
                  </a:moveTo>
                  <a:cubicBezTo>
                    <a:pt x="46" y="31"/>
                    <a:pt x="0" y="61"/>
                    <a:pt x="16" y="135"/>
                  </a:cubicBezTo>
                  <a:cubicBezTo>
                    <a:pt x="30" y="225"/>
                    <a:pt x="76" y="241"/>
                    <a:pt x="150" y="241"/>
                  </a:cubicBezTo>
                  <a:cubicBezTo>
                    <a:pt x="210" y="225"/>
                    <a:pt x="240" y="181"/>
                    <a:pt x="226" y="105"/>
                  </a:cubicBezTo>
                  <a:cubicBezTo>
                    <a:pt x="210" y="15"/>
                    <a:pt x="16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7"/>
            <p:cNvSpPr/>
            <p:nvPr/>
          </p:nvSpPr>
          <p:spPr>
            <a:xfrm rot="3639970">
              <a:off x="9779911" y="1785514"/>
              <a:ext cx="7972" cy="8457"/>
            </a:xfrm>
            <a:custGeom>
              <a:avLst/>
              <a:gdLst/>
              <a:ahLst/>
              <a:cxnLst/>
              <a:rect l="l" t="t" r="r" b="b"/>
              <a:pathLst>
                <a:path w="181" h="192" extrusionOk="0">
                  <a:moveTo>
                    <a:pt x="71" y="0"/>
                  </a:moveTo>
                  <a:cubicBezTo>
                    <a:pt x="40" y="0"/>
                    <a:pt x="15" y="31"/>
                    <a:pt x="15" y="86"/>
                  </a:cubicBezTo>
                  <a:cubicBezTo>
                    <a:pt x="0" y="116"/>
                    <a:pt x="15" y="162"/>
                    <a:pt x="45" y="176"/>
                  </a:cubicBezTo>
                  <a:cubicBezTo>
                    <a:pt x="60" y="186"/>
                    <a:pt x="75" y="191"/>
                    <a:pt x="90" y="191"/>
                  </a:cubicBezTo>
                  <a:cubicBezTo>
                    <a:pt x="118" y="191"/>
                    <a:pt x="145" y="171"/>
                    <a:pt x="164" y="132"/>
                  </a:cubicBezTo>
                  <a:cubicBezTo>
                    <a:pt x="180" y="72"/>
                    <a:pt x="150" y="26"/>
                    <a:pt x="105" y="12"/>
                  </a:cubicBezTo>
                  <a:cubicBezTo>
                    <a:pt x="93" y="4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7"/>
            <p:cNvSpPr/>
            <p:nvPr/>
          </p:nvSpPr>
          <p:spPr>
            <a:xfrm rot="3639970">
              <a:off x="10285010" y="2841198"/>
              <a:ext cx="1365" cy="1586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9" y="0"/>
                  </a:moveTo>
                  <a:cubicBezTo>
                    <a:pt x="4" y="0"/>
                    <a:pt x="1" y="8"/>
                    <a:pt x="1" y="21"/>
                  </a:cubicBezTo>
                  <a:cubicBezTo>
                    <a:pt x="1" y="21"/>
                    <a:pt x="15" y="36"/>
                    <a:pt x="31" y="36"/>
                  </a:cubicBezTo>
                  <a:cubicBezTo>
                    <a:pt x="22" y="11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7"/>
            <p:cNvSpPr/>
            <p:nvPr/>
          </p:nvSpPr>
          <p:spPr>
            <a:xfrm rot="3639970">
              <a:off x="10308827" y="2846090"/>
              <a:ext cx="1365" cy="1409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13" y="1"/>
                  </a:moveTo>
                  <a:cubicBezTo>
                    <a:pt x="10" y="1"/>
                    <a:pt x="6" y="6"/>
                    <a:pt x="1" y="17"/>
                  </a:cubicBezTo>
                  <a:lnTo>
                    <a:pt x="31" y="32"/>
                  </a:lnTo>
                  <a:cubicBezTo>
                    <a:pt x="21" y="13"/>
                    <a:pt x="18" y="1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2484755" y="292100"/>
            <a:ext cx="4221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GB" sz="1800" b="1" dirty="0" smtClean="0">
                <a:highlight>
                  <a:srgbClr val="C0C0C0"/>
                </a:highlight>
                <a:latin typeface="+mj-lt"/>
                <a:ea typeface="Dancing Script"/>
                <a:cs typeface="+mj-lt"/>
                <a:sym typeface="Dancing Script"/>
              </a:rPr>
              <a:t>Strings in python are arrays of bytes.</a:t>
            </a:r>
            <a:endParaRPr lang="en-GB" sz="1800" b="1" dirty="0" smtClean="0">
              <a:highlight>
                <a:srgbClr val="C0C0C0"/>
              </a:highlight>
              <a:latin typeface="+mj-lt"/>
              <a:ea typeface="Dancing Script"/>
              <a:cs typeface="+mj-lt"/>
              <a:sym typeface="Dancing Script"/>
            </a:endParaRPr>
          </a:p>
          <a:p>
            <a:pPr marL="0" indent="0">
              <a:buNone/>
            </a:pPr>
            <a:r>
              <a:rPr lang="en-GB" sz="1800" b="1" dirty="0" smtClean="0">
                <a:highlight>
                  <a:srgbClr val="C0C0C0"/>
                </a:highlight>
                <a:latin typeface="+mj-lt"/>
                <a:ea typeface="Dancing Script"/>
                <a:cs typeface="+mj-lt"/>
                <a:sym typeface="Dancing Script"/>
              </a:rPr>
              <a:t> Representing Unicode Characters:</a:t>
            </a:r>
            <a:endParaRPr lang="en-GB" sz="1800" b="1" dirty="0" smtClean="0">
              <a:highlight>
                <a:srgbClr val="C0C0C0"/>
              </a:highlight>
              <a:latin typeface="+mj-lt"/>
              <a:ea typeface="Dancing Script"/>
              <a:cs typeface="+mj-lt"/>
              <a:sym typeface="Dancing Script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2150745" y="1308735"/>
            <a:ext cx="4719955" cy="270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Google Shape;620;p37"/>
          <p:cNvSpPr/>
          <p:nvPr/>
        </p:nvSpPr>
        <p:spPr>
          <a:xfrm rot="21519970">
            <a:off x="4048125" y="1569085"/>
            <a:ext cx="55880" cy="82550"/>
          </a:xfrm>
          <a:custGeom>
            <a:avLst/>
            <a:gdLst/>
            <a:ahLst/>
            <a:cxnLst/>
            <a:rect l="l" t="t" r="r" b="b"/>
            <a:pathLst>
              <a:path w="676" h="1876" extrusionOk="0">
                <a:moveTo>
                  <a:pt x="226" y="0"/>
                </a:moveTo>
                <a:cubicBezTo>
                  <a:pt x="196" y="180"/>
                  <a:pt x="240" y="346"/>
                  <a:pt x="346" y="466"/>
                </a:cubicBezTo>
                <a:cubicBezTo>
                  <a:pt x="526" y="630"/>
                  <a:pt x="286" y="750"/>
                  <a:pt x="330" y="916"/>
                </a:cubicBezTo>
                <a:cubicBezTo>
                  <a:pt x="406" y="1245"/>
                  <a:pt x="406" y="1245"/>
                  <a:pt x="136" y="1440"/>
                </a:cubicBezTo>
                <a:cubicBezTo>
                  <a:pt x="180" y="1620"/>
                  <a:pt x="46" y="1725"/>
                  <a:pt x="0" y="1875"/>
                </a:cubicBezTo>
                <a:cubicBezTo>
                  <a:pt x="136" y="1875"/>
                  <a:pt x="210" y="1800"/>
                  <a:pt x="286" y="1665"/>
                </a:cubicBezTo>
                <a:cubicBezTo>
                  <a:pt x="570" y="1215"/>
                  <a:pt x="676" y="630"/>
                  <a:pt x="2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621;p37"/>
          <p:cNvSpPr/>
          <p:nvPr/>
        </p:nvSpPr>
        <p:spPr>
          <a:xfrm rot="21519970">
            <a:off x="4050030" y="1653540"/>
            <a:ext cx="22225" cy="18415"/>
          </a:xfrm>
          <a:custGeom>
            <a:avLst/>
            <a:gdLst/>
            <a:ahLst/>
            <a:cxnLst/>
            <a:rect l="l" t="t" r="r" b="b"/>
            <a:pathLst>
              <a:path w="270" h="413" extrusionOk="0">
                <a:moveTo>
                  <a:pt x="45" y="1"/>
                </a:moveTo>
                <a:cubicBezTo>
                  <a:pt x="45" y="61"/>
                  <a:pt x="45" y="136"/>
                  <a:pt x="29" y="196"/>
                </a:cubicBezTo>
                <a:cubicBezTo>
                  <a:pt x="1" y="361"/>
                  <a:pt x="41" y="413"/>
                  <a:pt x="109" y="413"/>
                </a:cubicBezTo>
                <a:cubicBezTo>
                  <a:pt x="146" y="413"/>
                  <a:pt x="192" y="397"/>
                  <a:pt x="239" y="376"/>
                </a:cubicBezTo>
                <a:cubicBezTo>
                  <a:pt x="195" y="256"/>
                  <a:pt x="269" y="136"/>
                  <a:pt x="269" y="16"/>
                </a:cubicBezTo>
                <a:cubicBezTo>
                  <a:pt x="195" y="1"/>
                  <a:pt x="119" y="1"/>
                  <a:pt x="4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622;p37"/>
          <p:cNvSpPr/>
          <p:nvPr/>
        </p:nvSpPr>
        <p:spPr>
          <a:xfrm rot="21519970">
            <a:off x="3947160" y="1296035"/>
            <a:ext cx="24765" cy="12065"/>
          </a:xfrm>
          <a:custGeom>
            <a:avLst/>
            <a:gdLst/>
            <a:ahLst/>
            <a:cxnLst/>
            <a:rect l="l" t="t" r="r" b="b"/>
            <a:pathLst>
              <a:path w="301" h="270" extrusionOk="0">
                <a:moveTo>
                  <a:pt x="1" y="0"/>
                </a:moveTo>
                <a:cubicBezTo>
                  <a:pt x="61" y="150"/>
                  <a:pt x="195" y="180"/>
                  <a:pt x="301" y="270"/>
                </a:cubicBezTo>
                <a:cubicBezTo>
                  <a:pt x="301" y="46"/>
                  <a:pt x="165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623;p37"/>
          <p:cNvSpPr/>
          <p:nvPr/>
        </p:nvSpPr>
        <p:spPr>
          <a:xfrm rot="21519970">
            <a:off x="2134235" y="1229995"/>
            <a:ext cx="222250" cy="124460"/>
          </a:xfrm>
          <a:custGeom>
            <a:avLst/>
            <a:gdLst/>
            <a:ahLst/>
            <a:cxnLst/>
            <a:rect l="l" t="t" r="r" b="b"/>
            <a:pathLst>
              <a:path w="2700" h="2820" extrusionOk="0">
                <a:moveTo>
                  <a:pt x="2342" y="0"/>
                </a:moveTo>
                <a:cubicBezTo>
                  <a:pt x="2323" y="0"/>
                  <a:pt x="2302" y="4"/>
                  <a:pt x="2280" y="12"/>
                </a:cubicBezTo>
                <a:cubicBezTo>
                  <a:pt x="2116" y="72"/>
                  <a:pt x="2220" y="328"/>
                  <a:pt x="2250" y="492"/>
                </a:cubicBezTo>
                <a:cubicBezTo>
                  <a:pt x="2296" y="702"/>
                  <a:pt x="2310" y="897"/>
                  <a:pt x="2280" y="1107"/>
                </a:cubicBezTo>
                <a:cubicBezTo>
                  <a:pt x="2245" y="1274"/>
                  <a:pt x="2181" y="1346"/>
                  <a:pt x="2058" y="1346"/>
                </a:cubicBezTo>
                <a:cubicBezTo>
                  <a:pt x="2026" y="1346"/>
                  <a:pt x="1990" y="1341"/>
                  <a:pt x="1950" y="1332"/>
                </a:cubicBezTo>
                <a:cubicBezTo>
                  <a:pt x="1906" y="1317"/>
                  <a:pt x="1846" y="1287"/>
                  <a:pt x="1786" y="1272"/>
                </a:cubicBezTo>
                <a:cubicBezTo>
                  <a:pt x="1706" y="1248"/>
                  <a:pt x="1642" y="1235"/>
                  <a:pt x="1592" y="1235"/>
                </a:cubicBezTo>
                <a:cubicBezTo>
                  <a:pt x="1451" y="1235"/>
                  <a:pt x="1410" y="1337"/>
                  <a:pt x="1410" y="1602"/>
                </a:cubicBezTo>
                <a:cubicBezTo>
                  <a:pt x="1410" y="1797"/>
                  <a:pt x="1426" y="1992"/>
                  <a:pt x="1396" y="2187"/>
                </a:cubicBezTo>
                <a:cubicBezTo>
                  <a:pt x="1355" y="2362"/>
                  <a:pt x="1267" y="2476"/>
                  <a:pt x="1108" y="2476"/>
                </a:cubicBezTo>
                <a:cubicBezTo>
                  <a:pt x="1089" y="2476"/>
                  <a:pt x="1070" y="2475"/>
                  <a:pt x="1050" y="2472"/>
                </a:cubicBezTo>
                <a:cubicBezTo>
                  <a:pt x="960" y="2472"/>
                  <a:pt x="856" y="2442"/>
                  <a:pt x="766" y="2427"/>
                </a:cubicBezTo>
                <a:cubicBezTo>
                  <a:pt x="510" y="2352"/>
                  <a:pt x="300" y="2202"/>
                  <a:pt x="60" y="2022"/>
                </a:cubicBezTo>
                <a:lnTo>
                  <a:pt x="60" y="2022"/>
                </a:lnTo>
                <a:cubicBezTo>
                  <a:pt x="0" y="2187"/>
                  <a:pt x="60" y="2247"/>
                  <a:pt x="106" y="2292"/>
                </a:cubicBezTo>
                <a:cubicBezTo>
                  <a:pt x="270" y="2487"/>
                  <a:pt x="466" y="2621"/>
                  <a:pt x="690" y="2711"/>
                </a:cubicBezTo>
                <a:cubicBezTo>
                  <a:pt x="880" y="2785"/>
                  <a:pt x="1037" y="2820"/>
                  <a:pt x="1167" y="2820"/>
                </a:cubicBezTo>
                <a:cubicBezTo>
                  <a:pt x="1539" y="2820"/>
                  <a:pt x="1685" y="2534"/>
                  <a:pt x="1740" y="2067"/>
                </a:cubicBezTo>
                <a:cubicBezTo>
                  <a:pt x="1786" y="1752"/>
                  <a:pt x="1800" y="1752"/>
                  <a:pt x="2070" y="1737"/>
                </a:cubicBezTo>
                <a:cubicBezTo>
                  <a:pt x="2370" y="1737"/>
                  <a:pt x="2506" y="1617"/>
                  <a:pt x="2610" y="1287"/>
                </a:cubicBezTo>
                <a:cubicBezTo>
                  <a:pt x="2700" y="987"/>
                  <a:pt x="2670" y="687"/>
                  <a:pt x="2580" y="402"/>
                </a:cubicBezTo>
                <a:cubicBezTo>
                  <a:pt x="2526" y="255"/>
                  <a:pt x="2497" y="0"/>
                  <a:pt x="23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624;p37"/>
          <p:cNvSpPr/>
          <p:nvPr/>
        </p:nvSpPr>
        <p:spPr>
          <a:xfrm rot="21519970">
            <a:off x="2782570" y="1499235"/>
            <a:ext cx="256540" cy="75565"/>
          </a:xfrm>
          <a:custGeom>
            <a:avLst/>
            <a:gdLst/>
            <a:ahLst/>
            <a:cxnLst/>
            <a:rect l="l" t="t" r="r" b="b"/>
            <a:pathLst>
              <a:path w="3121" h="1709" extrusionOk="0">
                <a:moveTo>
                  <a:pt x="2234" y="0"/>
                </a:moveTo>
                <a:cubicBezTo>
                  <a:pt x="2125" y="0"/>
                  <a:pt x="2018" y="23"/>
                  <a:pt x="1920" y="72"/>
                </a:cubicBezTo>
                <a:cubicBezTo>
                  <a:pt x="1756" y="146"/>
                  <a:pt x="1696" y="402"/>
                  <a:pt x="1546" y="432"/>
                </a:cubicBezTo>
                <a:cubicBezTo>
                  <a:pt x="1536" y="434"/>
                  <a:pt x="1526" y="435"/>
                  <a:pt x="1516" y="435"/>
                </a:cubicBezTo>
                <a:cubicBezTo>
                  <a:pt x="1390" y="435"/>
                  <a:pt x="1265" y="290"/>
                  <a:pt x="1139" y="290"/>
                </a:cubicBezTo>
                <a:cubicBezTo>
                  <a:pt x="1125" y="290"/>
                  <a:pt x="1111" y="292"/>
                  <a:pt x="1096" y="296"/>
                </a:cubicBezTo>
                <a:cubicBezTo>
                  <a:pt x="1088" y="296"/>
                  <a:pt x="1079" y="296"/>
                  <a:pt x="1071" y="296"/>
                </a:cubicBezTo>
                <a:cubicBezTo>
                  <a:pt x="542" y="296"/>
                  <a:pt x="90" y="741"/>
                  <a:pt x="16" y="1302"/>
                </a:cubicBezTo>
                <a:cubicBezTo>
                  <a:pt x="1" y="1406"/>
                  <a:pt x="1" y="1526"/>
                  <a:pt x="46" y="1632"/>
                </a:cubicBezTo>
                <a:cubicBezTo>
                  <a:pt x="61" y="1662"/>
                  <a:pt x="91" y="1706"/>
                  <a:pt x="121" y="1706"/>
                </a:cubicBezTo>
                <a:cubicBezTo>
                  <a:pt x="127" y="1708"/>
                  <a:pt x="133" y="1709"/>
                  <a:pt x="139" y="1709"/>
                </a:cubicBezTo>
                <a:cubicBezTo>
                  <a:pt x="187" y="1709"/>
                  <a:pt x="211" y="1655"/>
                  <a:pt x="211" y="1602"/>
                </a:cubicBezTo>
                <a:cubicBezTo>
                  <a:pt x="226" y="1436"/>
                  <a:pt x="256" y="1272"/>
                  <a:pt x="331" y="1136"/>
                </a:cubicBezTo>
                <a:cubicBezTo>
                  <a:pt x="483" y="823"/>
                  <a:pt x="713" y="658"/>
                  <a:pt x="954" y="658"/>
                </a:cubicBezTo>
                <a:cubicBezTo>
                  <a:pt x="1139" y="658"/>
                  <a:pt x="1331" y="755"/>
                  <a:pt x="1500" y="956"/>
                </a:cubicBezTo>
                <a:cubicBezTo>
                  <a:pt x="1530" y="1002"/>
                  <a:pt x="1546" y="1046"/>
                  <a:pt x="1590" y="1076"/>
                </a:cubicBezTo>
                <a:cubicBezTo>
                  <a:pt x="1642" y="1122"/>
                  <a:pt x="1693" y="1143"/>
                  <a:pt x="1738" y="1143"/>
                </a:cubicBezTo>
                <a:cubicBezTo>
                  <a:pt x="1813" y="1143"/>
                  <a:pt x="1872" y="1084"/>
                  <a:pt x="1890" y="972"/>
                </a:cubicBezTo>
                <a:cubicBezTo>
                  <a:pt x="1906" y="926"/>
                  <a:pt x="1906" y="866"/>
                  <a:pt x="1906" y="806"/>
                </a:cubicBezTo>
                <a:cubicBezTo>
                  <a:pt x="1936" y="526"/>
                  <a:pt x="2086" y="367"/>
                  <a:pt x="2271" y="367"/>
                </a:cubicBezTo>
                <a:cubicBezTo>
                  <a:pt x="2364" y="367"/>
                  <a:pt x="2466" y="407"/>
                  <a:pt x="2566" y="492"/>
                </a:cubicBezTo>
                <a:cubicBezTo>
                  <a:pt x="2656" y="582"/>
                  <a:pt x="2730" y="686"/>
                  <a:pt x="2790" y="822"/>
                </a:cubicBezTo>
                <a:cubicBezTo>
                  <a:pt x="2820" y="896"/>
                  <a:pt x="2850" y="972"/>
                  <a:pt x="2896" y="1032"/>
                </a:cubicBezTo>
                <a:cubicBezTo>
                  <a:pt x="2921" y="1075"/>
                  <a:pt x="2951" y="1096"/>
                  <a:pt x="2980" y="1096"/>
                </a:cubicBezTo>
                <a:cubicBezTo>
                  <a:pt x="3020" y="1096"/>
                  <a:pt x="3058" y="1056"/>
                  <a:pt x="3076" y="986"/>
                </a:cubicBezTo>
                <a:cubicBezTo>
                  <a:pt x="3120" y="866"/>
                  <a:pt x="3106" y="746"/>
                  <a:pt x="3076" y="626"/>
                </a:cubicBezTo>
                <a:cubicBezTo>
                  <a:pt x="2961" y="247"/>
                  <a:pt x="2590" y="0"/>
                  <a:pt x="22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625;p37"/>
          <p:cNvSpPr/>
          <p:nvPr/>
        </p:nvSpPr>
        <p:spPr>
          <a:xfrm rot="21519970">
            <a:off x="3505835" y="1271905"/>
            <a:ext cx="259080" cy="72390"/>
          </a:xfrm>
          <a:custGeom>
            <a:avLst/>
            <a:gdLst/>
            <a:ahLst/>
            <a:cxnLst/>
            <a:rect l="l" t="t" r="r" b="b"/>
            <a:pathLst>
              <a:path w="3150" h="1650" extrusionOk="0">
                <a:moveTo>
                  <a:pt x="999" y="1"/>
                </a:moveTo>
                <a:cubicBezTo>
                  <a:pt x="962" y="1"/>
                  <a:pt x="923" y="5"/>
                  <a:pt x="884" y="13"/>
                </a:cubicBezTo>
                <a:cubicBezTo>
                  <a:pt x="570" y="87"/>
                  <a:pt x="300" y="252"/>
                  <a:pt x="104" y="582"/>
                </a:cubicBezTo>
                <a:cubicBezTo>
                  <a:pt x="74" y="627"/>
                  <a:pt x="45" y="702"/>
                  <a:pt x="30" y="762"/>
                </a:cubicBezTo>
                <a:cubicBezTo>
                  <a:pt x="0" y="822"/>
                  <a:pt x="0" y="912"/>
                  <a:pt x="60" y="957"/>
                </a:cubicBezTo>
                <a:cubicBezTo>
                  <a:pt x="73" y="966"/>
                  <a:pt x="85" y="971"/>
                  <a:pt x="96" y="971"/>
                </a:cubicBezTo>
                <a:cubicBezTo>
                  <a:pt x="138" y="971"/>
                  <a:pt x="171" y="914"/>
                  <a:pt x="194" y="867"/>
                </a:cubicBezTo>
                <a:cubicBezTo>
                  <a:pt x="330" y="687"/>
                  <a:pt x="480" y="522"/>
                  <a:pt x="674" y="417"/>
                </a:cubicBezTo>
                <a:cubicBezTo>
                  <a:pt x="779" y="365"/>
                  <a:pt x="873" y="338"/>
                  <a:pt x="958" y="338"/>
                </a:cubicBezTo>
                <a:cubicBezTo>
                  <a:pt x="1140" y="338"/>
                  <a:pt x="1277" y="461"/>
                  <a:pt x="1380" y="717"/>
                </a:cubicBezTo>
                <a:cubicBezTo>
                  <a:pt x="1424" y="837"/>
                  <a:pt x="1454" y="957"/>
                  <a:pt x="1484" y="1077"/>
                </a:cubicBezTo>
                <a:cubicBezTo>
                  <a:pt x="1514" y="1197"/>
                  <a:pt x="1530" y="1332"/>
                  <a:pt x="1680" y="1332"/>
                </a:cubicBezTo>
                <a:cubicBezTo>
                  <a:pt x="1686" y="1333"/>
                  <a:pt x="1693" y="1333"/>
                  <a:pt x="1699" y="1333"/>
                </a:cubicBezTo>
                <a:cubicBezTo>
                  <a:pt x="1803" y="1333"/>
                  <a:pt x="1831" y="1221"/>
                  <a:pt x="1860" y="1122"/>
                </a:cubicBezTo>
                <a:cubicBezTo>
                  <a:pt x="1874" y="1062"/>
                  <a:pt x="1890" y="1017"/>
                  <a:pt x="1920" y="972"/>
                </a:cubicBezTo>
                <a:cubicBezTo>
                  <a:pt x="1994" y="777"/>
                  <a:pt x="2130" y="672"/>
                  <a:pt x="2324" y="672"/>
                </a:cubicBezTo>
                <a:cubicBezTo>
                  <a:pt x="2504" y="687"/>
                  <a:pt x="2610" y="822"/>
                  <a:pt x="2654" y="1002"/>
                </a:cubicBezTo>
                <a:cubicBezTo>
                  <a:pt x="2700" y="1182"/>
                  <a:pt x="2730" y="1362"/>
                  <a:pt x="2774" y="1527"/>
                </a:cubicBezTo>
                <a:cubicBezTo>
                  <a:pt x="2788" y="1594"/>
                  <a:pt x="2813" y="1649"/>
                  <a:pt x="2871" y="1649"/>
                </a:cubicBezTo>
                <a:cubicBezTo>
                  <a:pt x="2878" y="1649"/>
                  <a:pt x="2886" y="1648"/>
                  <a:pt x="2894" y="1647"/>
                </a:cubicBezTo>
                <a:cubicBezTo>
                  <a:pt x="2954" y="1647"/>
                  <a:pt x="2970" y="1587"/>
                  <a:pt x="3000" y="1542"/>
                </a:cubicBezTo>
                <a:cubicBezTo>
                  <a:pt x="3149" y="1137"/>
                  <a:pt x="2894" y="477"/>
                  <a:pt x="2534" y="327"/>
                </a:cubicBezTo>
                <a:cubicBezTo>
                  <a:pt x="2453" y="292"/>
                  <a:pt x="2375" y="276"/>
                  <a:pt x="2300" y="276"/>
                </a:cubicBezTo>
                <a:cubicBezTo>
                  <a:pt x="2087" y="276"/>
                  <a:pt x="1898" y="405"/>
                  <a:pt x="1710" y="582"/>
                </a:cubicBezTo>
                <a:cubicBezTo>
                  <a:pt x="1604" y="447"/>
                  <a:pt x="1544" y="342"/>
                  <a:pt x="1454" y="237"/>
                </a:cubicBezTo>
                <a:cubicBezTo>
                  <a:pt x="1330" y="88"/>
                  <a:pt x="1176" y="1"/>
                  <a:pt x="9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626;p37"/>
          <p:cNvSpPr/>
          <p:nvPr/>
        </p:nvSpPr>
        <p:spPr>
          <a:xfrm rot="21519970">
            <a:off x="3421380" y="1475105"/>
            <a:ext cx="200025" cy="118745"/>
          </a:xfrm>
          <a:custGeom>
            <a:avLst/>
            <a:gdLst/>
            <a:ahLst/>
            <a:cxnLst/>
            <a:rect l="l" t="t" r="r" b="b"/>
            <a:pathLst>
              <a:path w="2431" h="2699" extrusionOk="0">
                <a:moveTo>
                  <a:pt x="2004" y="1"/>
                </a:moveTo>
                <a:cubicBezTo>
                  <a:pt x="1992" y="1"/>
                  <a:pt x="1979" y="3"/>
                  <a:pt x="1965" y="9"/>
                </a:cubicBezTo>
                <a:cubicBezTo>
                  <a:pt x="1875" y="39"/>
                  <a:pt x="1890" y="145"/>
                  <a:pt x="1905" y="219"/>
                </a:cubicBezTo>
                <a:cubicBezTo>
                  <a:pt x="1965" y="415"/>
                  <a:pt x="2025" y="609"/>
                  <a:pt x="2025" y="819"/>
                </a:cubicBezTo>
                <a:cubicBezTo>
                  <a:pt x="2040" y="1029"/>
                  <a:pt x="2040" y="1269"/>
                  <a:pt x="1860" y="1374"/>
                </a:cubicBezTo>
                <a:cubicBezTo>
                  <a:pt x="1827" y="1395"/>
                  <a:pt x="1796" y="1404"/>
                  <a:pt x="1766" y="1404"/>
                </a:cubicBezTo>
                <a:cubicBezTo>
                  <a:pt x="1646" y="1404"/>
                  <a:pt x="1551" y="1263"/>
                  <a:pt x="1455" y="1179"/>
                </a:cubicBezTo>
                <a:lnTo>
                  <a:pt x="1425" y="1149"/>
                </a:lnTo>
                <a:cubicBezTo>
                  <a:pt x="1369" y="1093"/>
                  <a:pt x="1313" y="1037"/>
                  <a:pt x="1245" y="1037"/>
                </a:cubicBezTo>
                <a:cubicBezTo>
                  <a:pt x="1221" y="1037"/>
                  <a:pt x="1197" y="1044"/>
                  <a:pt x="1170" y="1059"/>
                </a:cubicBezTo>
                <a:cubicBezTo>
                  <a:pt x="1065" y="1119"/>
                  <a:pt x="1095" y="1239"/>
                  <a:pt x="1095" y="1359"/>
                </a:cubicBezTo>
                <a:lnTo>
                  <a:pt x="1095" y="1974"/>
                </a:lnTo>
                <a:cubicBezTo>
                  <a:pt x="1080" y="2109"/>
                  <a:pt x="1080" y="2289"/>
                  <a:pt x="960" y="2349"/>
                </a:cubicBezTo>
                <a:cubicBezTo>
                  <a:pt x="940" y="2359"/>
                  <a:pt x="919" y="2363"/>
                  <a:pt x="900" y="2363"/>
                </a:cubicBezTo>
                <a:cubicBezTo>
                  <a:pt x="805" y="2363"/>
                  <a:pt x="722" y="2259"/>
                  <a:pt x="660" y="2184"/>
                </a:cubicBezTo>
                <a:cubicBezTo>
                  <a:pt x="510" y="2034"/>
                  <a:pt x="375" y="1869"/>
                  <a:pt x="241" y="1704"/>
                </a:cubicBezTo>
                <a:cubicBezTo>
                  <a:pt x="195" y="1659"/>
                  <a:pt x="167" y="1588"/>
                  <a:pt x="92" y="1588"/>
                </a:cubicBezTo>
                <a:cubicBezTo>
                  <a:pt x="67" y="1588"/>
                  <a:pt x="38" y="1596"/>
                  <a:pt x="1" y="1614"/>
                </a:cubicBezTo>
                <a:cubicBezTo>
                  <a:pt x="165" y="2019"/>
                  <a:pt x="391" y="2364"/>
                  <a:pt x="735" y="2604"/>
                </a:cubicBezTo>
                <a:cubicBezTo>
                  <a:pt x="824" y="2667"/>
                  <a:pt x="906" y="2699"/>
                  <a:pt x="979" y="2699"/>
                </a:cubicBezTo>
                <a:cubicBezTo>
                  <a:pt x="1117" y="2699"/>
                  <a:pt x="1227" y="2588"/>
                  <a:pt x="1305" y="2364"/>
                </a:cubicBezTo>
                <a:cubicBezTo>
                  <a:pt x="1380" y="2154"/>
                  <a:pt x="1380" y="1914"/>
                  <a:pt x="1425" y="1689"/>
                </a:cubicBezTo>
                <a:cubicBezTo>
                  <a:pt x="1442" y="1684"/>
                  <a:pt x="1457" y="1682"/>
                  <a:pt x="1472" y="1682"/>
                </a:cubicBezTo>
                <a:cubicBezTo>
                  <a:pt x="1550" y="1682"/>
                  <a:pt x="1605" y="1739"/>
                  <a:pt x="1680" y="1764"/>
                </a:cubicBezTo>
                <a:cubicBezTo>
                  <a:pt x="1736" y="1780"/>
                  <a:pt x="1789" y="1789"/>
                  <a:pt x="1840" y="1789"/>
                </a:cubicBezTo>
                <a:cubicBezTo>
                  <a:pt x="1981" y="1789"/>
                  <a:pt x="2102" y="1723"/>
                  <a:pt x="2190" y="1569"/>
                </a:cubicBezTo>
                <a:cubicBezTo>
                  <a:pt x="2430" y="1194"/>
                  <a:pt x="2400" y="429"/>
                  <a:pt x="2115" y="85"/>
                </a:cubicBezTo>
                <a:cubicBezTo>
                  <a:pt x="2090" y="48"/>
                  <a:pt x="2056" y="1"/>
                  <a:pt x="20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627;p37"/>
          <p:cNvSpPr/>
          <p:nvPr/>
        </p:nvSpPr>
        <p:spPr>
          <a:xfrm rot="21519970">
            <a:off x="1791335" y="1009650"/>
            <a:ext cx="187325" cy="132080"/>
          </a:xfrm>
          <a:custGeom>
            <a:avLst/>
            <a:gdLst/>
            <a:ahLst/>
            <a:cxnLst/>
            <a:rect l="l" t="t" r="r" b="b"/>
            <a:pathLst>
              <a:path w="2276" h="3002" extrusionOk="0">
                <a:moveTo>
                  <a:pt x="1736" y="0"/>
                </a:moveTo>
                <a:cubicBezTo>
                  <a:pt x="1600" y="0"/>
                  <a:pt x="1458" y="57"/>
                  <a:pt x="1320" y="170"/>
                </a:cubicBezTo>
                <a:cubicBezTo>
                  <a:pt x="976" y="440"/>
                  <a:pt x="870" y="800"/>
                  <a:pt x="946" y="1234"/>
                </a:cubicBezTo>
                <a:cubicBezTo>
                  <a:pt x="888" y="1302"/>
                  <a:pt x="824" y="1314"/>
                  <a:pt x="759" y="1314"/>
                </a:cubicBezTo>
                <a:cubicBezTo>
                  <a:pt x="721" y="1314"/>
                  <a:pt x="683" y="1310"/>
                  <a:pt x="646" y="1310"/>
                </a:cubicBezTo>
                <a:cubicBezTo>
                  <a:pt x="480" y="1324"/>
                  <a:pt x="346" y="1414"/>
                  <a:pt x="240" y="1550"/>
                </a:cubicBezTo>
                <a:cubicBezTo>
                  <a:pt x="0" y="1850"/>
                  <a:pt x="16" y="2660"/>
                  <a:pt x="270" y="2944"/>
                </a:cubicBezTo>
                <a:cubicBezTo>
                  <a:pt x="292" y="2977"/>
                  <a:pt x="322" y="3002"/>
                  <a:pt x="359" y="3002"/>
                </a:cubicBezTo>
                <a:cubicBezTo>
                  <a:pt x="373" y="3002"/>
                  <a:pt x="389" y="2998"/>
                  <a:pt x="406" y="2990"/>
                </a:cubicBezTo>
                <a:cubicBezTo>
                  <a:pt x="450" y="2960"/>
                  <a:pt x="436" y="2900"/>
                  <a:pt x="436" y="2840"/>
                </a:cubicBezTo>
                <a:cubicBezTo>
                  <a:pt x="390" y="2630"/>
                  <a:pt x="330" y="2420"/>
                  <a:pt x="346" y="2194"/>
                </a:cubicBezTo>
                <a:cubicBezTo>
                  <a:pt x="358" y="1841"/>
                  <a:pt x="509" y="1659"/>
                  <a:pt x="777" y="1659"/>
                </a:cubicBezTo>
                <a:cubicBezTo>
                  <a:pt x="816" y="1659"/>
                  <a:pt x="857" y="1662"/>
                  <a:pt x="900" y="1670"/>
                </a:cubicBezTo>
                <a:cubicBezTo>
                  <a:pt x="1006" y="1700"/>
                  <a:pt x="1110" y="1744"/>
                  <a:pt x="1216" y="1760"/>
                </a:cubicBezTo>
                <a:cubicBezTo>
                  <a:pt x="1228" y="1761"/>
                  <a:pt x="1240" y="1761"/>
                  <a:pt x="1251" y="1761"/>
                </a:cubicBezTo>
                <a:cubicBezTo>
                  <a:pt x="1405" y="1761"/>
                  <a:pt x="1467" y="1670"/>
                  <a:pt x="1426" y="1474"/>
                </a:cubicBezTo>
                <a:cubicBezTo>
                  <a:pt x="1396" y="1354"/>
                  <a:pt x="1336" y="1220"/>
                  <a:pt x="1306" y="1084"/>
                </a:cubicBezTo>
                <a:cubicBezTo>
                  <a:pt x="1242" y="719"/>
                  <a:pt x="1455" y="438"/>
                  <a:pt x="1746" y="438"/>
                </a:cubicBezTo>
                <a:cubicBezTo>
                  <a:pt x="1802" y="438"/>
                  <a:pt x="1860" y="448"/>
                  <a:pt x="1920" y="470"/>
                </a:cubicBezTo>
                <a:cubicBezTo>
                  <a:pt x="1980" y="484"/>
                  <a:pt x="2040" y="530"/>
                  <a:pt x="2085" y="544"/>
                </a:cubicBezTo>
                <a:cubicBezTo>
                  <a:pt x="2105" y="549"/>
                  <a:pt x="2124" y="551"/>
                  <a:pt x="2140" y="551"/>
                </a:cubicBezTo>
                <a:cubicBezTo>
                  <a:pt x="2236" y="551"/>
                  <a:pt x="2275" y="480"/>
                  <a:pt x="2250" y="365"/>
                </a:cubicBezTo>
                <a:cubicBezTo>
                  <a:pt x="2220" y="260"/>
                  <a:pt x="2145" y="185"/>
                  <a:pt x="2070" y="125"/>
                </a:cubicBezTo>
                <a:cubicBezTo>
                  <a:pt x="1966" y="42"/>
                  <a:pt x="1853" y="0"/>
                  <a:pt x="17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628;p37"/>
          <p:cNvSpPr/>
          <p:nvPr/>
        </p:nvSpPr>
        <p:spPr>
          <a:xfrm rot="21519970">
            <a:off x="3026410" y="1231900"/>
            <a:ext cx="214630" cy="106045"/>
          </a:xfrm>
          <a:custGeom>
            <a:avLst/>
            <a:gdLst/>
            <a:ahLst/>
            <a:cxnLst/>
            <a:rect l="l" t="t" r="r" b="b"/>
            <a:pathLst>
              <a:path w="2610" h="2410" extrusionOk="0">
                <a:moveTo>
                  <a:pt x="2161" y="0"/>
                </a:moveTo>
                <a:cubicBezTo>
                  <a:pt x="2142" y="0"/>
                  <a:pt x="2122" y="6"/>
                  <a:pt x="2100" y="18"/>
                </a:cubicBezTo>
                <a:cubicBezTo>
                  <a:pt x="1950" y="93"/>
                  <a:pt x="2040" y="258"/>
                  <a:pt x="2100" y="378"/>
                </a:cubicBezTo>
                <a:cubicBezTo>
                  <a:pt x="2160" y="558"/>
                  <a:pt x="2204" y="738"/>
                  <a:pt x="2174" y="932"/>
                </a:cubicBezTo>
                <a:cubicBezTo>
                  <a:pt x="2151" y="1096"/>
                  <a:pt x="2083" y="1178"/>
                  <a:pt x="1969" y="1178"/>
                </a:cubicBezTo>
                <a:cubicBezTo>
                  <a:pt x="1936" y="1178"/>
                  <a:pt x="1900" y="1171"/>
                  <a:pt x="1860" y="1158"/>
                </a:cubicBezTo>
                <a:cubicBezTo>
                  <a:pt x="1755" y="1112"/>
                  <a:pt x="1665" y="1038"/>
                  <a:pt x="1575" y="992"/>
                </a:cubicBezTo>
                <a:cubicBezTo>
                  <a:pt x="1528" y="971"/>
                  <a:pt x="1486" y="960"/>
                  <a:pt x="1450" y="960"/>
                </a:cubicBezTo>
                <a:cubicBezTo>
                  <a:pt x="1338" y="960"/>
                  <a:pt x="1286" y="1062"/>
                  <a:pt x="1320" y="1232"/>
                </a:cubicBezTo>
                <a:cubicBezTo>
                  <a:pt x="1365" y="1398"/>
                  <a:pt x="1395" y="1548"/>
                  <a:pt x="1380" y="1712"/>
                </a:cubicBezTo>
                <a:cubicBezTo>
                  <a:pt x="1352" y="1981"/>
                  <a:pt x="1244" y="2089"/>
                  <a:pt x="1032" y="2089"/>
                </a:cubicBezTo>
                <a:cubicBezTo>
                  <a:pt x="1018" y="2089"/>
                  <a:pt x="1005" y="2089"/>
                  <a:pt x="990" y="2088"/>
                </a:cubicBezTo>
                <a:cubicBezTo>
                  <a:pt x="840" y="2088"/>
                  <a:pt x="720" y="2028"/>
                  <a:pt x="600" y="1952"/>
                </a:cubicBezTo>
                <a:cubicBezTo>
                  <a:pt x="450" y="1862"/>
                  <a:pt x="315" y="1758"/>
                  <a:pt x="165" y="1652"/>
                </a:cubicBezTo>
                <a:cubicBezTo>
                  <a:pt x="143" y="1637"/>
                  <a:pt x="120" y="1626"/>
                  <a:pt x="98" y="1626"/>
                </a:cubicBezTo>
                <a:cubicBezTo>
                  <a:pt x="75" y="1626"/>
                  <a:pt x="53" y="1638"/>
                  <a:pt x="30" y="1668"/>
                </a:cubicBezTo>
                <a:cubicBezTo>
                  <a:pt x="0" y="1712"/>
                  <a:pt x="30" y="1772"/>
                  <a:pt x="60" y="1802"/>
                </a:cubicBezTo>
                <a:cubicBezTo>
                  <a:pt x="300" y="2088"/>
                  <a:pt x="585" y="2298"/>
                  <a:pt x="930" y="2388"/>
                </a:cubicBezTo>
                <a:cubicBezTo>
                  <a:pt x="988" y="2402"/>
                  <a:pt x="1044" y="2409"/>
                  <a:pt x="1097" y="2409"/>
                </a:cubicBezTo>
                <a:cubicBezTo>
                  <a:pt x="1372" y="2409"/>
                  <a:pt x="1575" y="2217"/>
                  <a:pt x="1650" y="1878"/>
                </a:cubicBezTo>
                <a:cubicBezTo>
                  <a:pt x="1680" y="1772"/>
                  <a:pt x="1665" y="1652"/>
                  <a:pt x="1710" y="1562"/>
                </a:cubicBezTo>
                <a:cubicBezTo>
                  <a:pt x="1735" y="1550"/>
                  <a:pt x="1758" y="1545"/>
                  <a:pt x="1779" y="1545"/>
                </a:cubicBezTo>
                <a:cubicBezTo>
                  <a:pt x="1808" y="1545"/>
                  <a:pt x="1834" y="1554"/>
                  <a:pt x="1860" y="1562"/>
                </a:cubicBezTo>
                <a:cubicBezTo>
                  <a:pt x="1901" y="1568"/>
                  <a:pt x="1940" y="1571"/>
                  <a:pt x="1977" y="1571"/>
                </a:cubicBezTo>
                <a:cubicBezTo>
                  <a:pt x="2237" y="1571"/>
                  <a:pt x="2399" y="1428"/>
                  <a:pt x="2504" y="1112"/>
                </a:cubicBezTo>
                <a:cubicBezTo>
                  <a:pt x="2610" y="783"/>
                  <a:pt x="2504" y="513"/>
                  <a:pt x="2354" y="243"/>
                </a:cubicBezTo>
                <a:cubicBezTo>
                  <a:pt x="2304" y="142"/>
                  <a:pt x="2254" y="0"/>
                  <a:pt x="21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629;p37"/>
          <p:cNvSpPr/>
          <p:nvPr/>
        </p:nvSpPr>
        <p:spPr>
          <a:xfrm rot="21519970">
            <a:off x="2503170" y="1136015"/>
            <a:ext cx="248285" cy="62230"/>
          </a:xfrm>
          <a:custGeom>
            <a:avLst/>
            <a:gdLst/>
            <a:ahLst/>
            <a:cxnLst/>
            <a:rect l="l" t="t" r="r" b="b"/>
            <a:pathLst>
              <a:path w="3015" h="1412" extrusionOk="0">
                <a:moveTo>
                  <a:pt x="760" y="1"/>
                </a:moveTo>
                <a:cubicBezTo>
                  <a:pt x="642" y="1"/>
                  <a:pt x="522" y="47"/>
                  <a:pt x="391" y="134"/>
                </a:cubicBezTo>
                <a:cubicBezTo>
                  <a:pt x="105" y="344"/>
                  <a:pt x="1" y="584"/>
                  <a:pt x="75" y="884"/>
                </a:cubicBezTo>
                <a:cubicBezTo>
                  <a:pt x="165" y="838"/>
                  <a:pt x="195" y="749"/>
                  <a:pt x="255" y="674"/>
                </a:cubicBezTo>
                <a:cubicBezTo>
                  <a:pt x="418" y="433"/>
                  <a:pt x="578" y="313"/>
                  <a:pt x="730" y="313"/>
                </a:cubicBezTo>
                <a:cubicBezTo>
                  <a:pt x="899" y="313"/>
                  <a:pt x="1058" y="463"/>
                  <a:pt x="1201" y="764"/>
                </a:cubicBezTo>
                <a:cubicBezTo>
                  <a:pt x="1275" y="898"/>
                  <a:pt x="1291" y="1108"/>
                  <a:pt x="1485" y="1108"/>
                </a:cubicBezTo>
                <a:cubicBezTo>
                  <a:pt x="1665" y="1094"/>
                  <a:pt x="1635" y="884"/>
                  <a:pt x="1695" y="764"/>
                </a:cubicBezTo>
                <a:cubicBezTo>
                  <a:pt x="1802" y="559"/>
                  <a:pt x="1954" y="452"/>
                  <a:pt x="2106" y="452"/>
                </a:cubicBezTo>
                <a:cubicBezTo>
                  <a:pt x="2232" y="452"/>
                  <a:pt x="2358" y="525"/>
                  <a:pt x="2460" y="674"/>
                </a:cubicBezTo>
                <a:cubicBezTo>
                  <a:pt x="2550" y="794"/>
                  <a:pt x="2610" y="944"/>
                  <a:pt x="2670" y="1064"/>
                </a:cubicBezTo>
                <a:cubicBezTo>
                  <a:pt x="2715" y="1154"/>
                  <a:pt x="2730" y="1244"/>
                  <a:pt x="2775" y="1334"/>
                </a:cubicBezTo>
                <a:cubicBezTo>
                  <a:pt x="2801" y="1372"/>
                  <a:pt x="2826" y="1411"/>
                  <a:pt x="2872" y="1411"/>
                </a:cubicBezTo>
                <a:cubicBezTo>
                  <a:pt x="2879" y="1411"/>
                  <a:pt x="2886" y="1411"/>
                  <a:pt x="2895" y="1408"/>
                </a:cubicBezTo>
                <a:cubicBezTo>
                  <a:pt x="2940" y="1394"/>
                  <a:pt x="2940" y="1348"/>
                  <a:pt x="2955" y="1304"/>
                </a:cubicBezTo>
                <a:cubicBezTo>
                  <a:pt x="3015" y="868"/>
                  <a:pt x="2850" y="524"/>
                  <a:pt x="2580" y="239"/>
                </a:cubicBezTo>
                <a:cubicBezTo>
                  <a:pt x="2453" y="119"/>
                  <a:pt x="2314" y="70"/>
                  <a:pt x="2174" y="70"/>
                </a:cubicBezTo>
                <a:cubicBezTo>
                  <a:pt x="2033" y="70"/>
                  <a:pt x="1890" y="119"/>
                  <a:pt x="1755" y="194"/>
                </a:cubicBezTo>
                <a:cubicBezTo>
                  <a:pt x="1635" y="254"/>
                  <a:pt x="1545" y="344"/>
                  <a:pt x="1425" y="434"/>
                </a:cubicBezTo>
                <a:cubicBezTo>
                  <a:pt x="1168" y="139"/>
                  <a:pt x="966" y="1"/>
                  <a:pt x="7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630;p37"/>
          <p:cNvSpPr/>
          <p:nvPr/>
        </p:nvSpPr>
        <p:spPr>
          <a:xfrm rot="21519970">
            <a:off x="2520950" y="1309370"/>
            <a:ext cx="80010" cy="191135"/>
          </a:xfrm>
          <a:custGeom>
            <a:avLst/>
            <a:gdLst/>
            <a:ahLst/>
            <a:cxnLst/>
            <a:rect l="l" t="t" r="r" b="b"/>
            <a:pathLst>
              <a:path w="976" h="4342" extrusionOk="0">
                <a:moveTo>
                  <a:pt x="826" y="0"/>
                </a:moveTo>
                <a:cubicBezTo>
                  <a:pt x="806" y="0"/>
                  <a:pt x="786" y="5"/>
                  <a:pt x="766" y="16"/>
                </a:cubicBezTo>
                <a:cubicBezTo>
                  <a:pt x="690" y="60"/>
                  <a:pt x="600" y="90"/>
                  <a:pt x="540" y="166"/>
                </a:cubicBezTo>
                <a:cubicBezTo>
                  <a:pt x="196" y="495"/>
                  <a:pt x="46" y="930"/>
                  <a:pt x="226" y="1425"/>
                </a:cubicBezTo>
                <a:cubicBezTo>
                  <a:pt x="360" y="1815"/>
                  <a:pt x="496" y="2190"/>
                  <a:pt x="180" y="2535"/>
                </a:cubicBezTo>
                <a:cubicBezTo>
                  <a:pt x="166" y="2549"/>
                  <a:pt x="166" y="2595"/>
                  <a:pt x="150" y="2609"/>
                </a:cubicBezTo>
                <a:cubicBezTo>
                  <a:pt x="0" y="3135"/>
                  <a:pt x="286" y="4035"/>
                  <a:pt x="690" y="4305"/>
                </a:cubicBezTo>
                <a:cubicBezTo>
                  <a:pt x="720" y="4327"/>
                  <a:pt x="750" y="4342"/>
                  <a:pt x="778" y="4342"/>
                </a:cubicBezTo>
                <a:cubicBezTo>
                  <a:pt x="807" y="4342"/>
                  <a:pt x="833" y="4327"/>
                  <a:pt x="856" y="4289"/>
                </a:cubicBezTo>
                <a:cubicBezTo>
                  <a:pt x="870" y="4199"/>
                  <a:pt x="796" y="4155"/>
                  <a:pt x="750" y="4095"/>
                </a:cubicBezTo>
                <a:cubicBezTo>
                  <a:pt x="600" y="3869"/>
                  <a:pt x="480" y="3629"/>
                  <a:pt x="420" y="3359"/>
                </a:cubicBezTo>
                <a:cubicBezTo>
                  <a:pt x="330" y="2999"/>
                  <a:pt x="346" y="2639"/>
                  <a:pt x="616" y="2355"/>
                </a:cubicBezTo>
                <a:cubicBezTo>
                  <a:pt x="856" y="2100"/>
                  <a:pt x="856" y="2100"/>
                  <a:pt x="690" y="1800"/>
                </a:cubicBezTo>
                <a:cubicBezTo>
                  <a:pt x="646" y="1725"/>
                  <a:pt x="616" y="1650"/>
                  <a:pt x="586" y="1575"/>
                </a:cubicBezTo>
                <a:cubicBezTo>
                  <a:pt x="360" y="1035"/>
                  <a:pt x="420" y="765"/>
                  <a:pt x="796" y="345"/>
                </a:cubicBezTo>
                <a:cubicBezTo>
                  <a:pt x="826" y="315"/>
                  <a:pt x="870" y="285"/>
                  <a:pt x="900" y="240"/>
                </a:cubicBezTo>
                <a:cubicBezTo>
                  <a:pt x="946" y="180"/>
                  <a:pt x="976" y="120"/>
                  <a:pt x="930" y="60"/>
                </a:cubicBezTo>
                <a:cubicBezTo>
                  <a:pt x="901" y="20"/>
                  <a:pt x="864" y="0"/>
                  <a:pt x="8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632;p37"/>
          <p:cNvSpPr/>
          <p:nvPr/>
        </p:nvSpPr>
        <p:spPr>
          <a:xfrm rot="21519970">
            <a:off x="1861820" y="1238885"/>
            <a:ext cx="93980" cy="159385"/>
          </a:xfrm>
          <a:custGeom>
            <a:avLst/>
            <a:gdLst/>
            <a:ahLst/>
            <a:cxnLst/>
            <a:rect l="l" t="t" r="r" b="b"/>
            <a:pathLst>
              <a:path w="1141" h="3621" extrusionOk="0">
                <a:moveTo>
                  <a:pt x="955" y="0"/>
                </a:moveTo>
                <a:cubicBezTo>
                  <a:pt x="897" y="0"/>
                  <a:pt x="842" y="35"/>
                  <a:pt x="796" y="70"/>
                </a:cubicBezTo>
                <a:cubicBezTo>
                  <a:pt x="330" y="310"/>
                  <a:pt x="180" y="835"/>
                  <a:pt x="420" y="1389"/>
                </a:cubicBezTo>
                <a:cubicBezTo>
                  <a:pt x="496" y="1555"/>
                  <a:pt x="556" y="1659"/>
                  <a:pt x="406" y="1809"/>
                </a:cubicBezTo>
                <a:cubicBezTo>
                  <a:pt x="0" y="2185"/>
                  <a:pt x="240" y="3249"/>
                  <a:pt x="526" y="3519"/>
                </a:cubicBezTo>
                <a:cubicBezTo>
                  <a:pt x="590" y="3584"/>
                  <a:pt x="647" y="3621"/>
                  <a:pt x="703" y="3621"/>
                </a:cubicBezTo>
                <a:cubicBezTo>
                  <a:pt x="764" y="3621"/>
                  <a:pt x="823" y="3576"/>
                  <a:pt x="886" y="3475"/>
                </a:cubicBezTo>
                <a:cubicBezTo>
                  <a:pt x="736" y="3475"/>
                  <a:pt x="660" y="3369"/>
                  <a:pt x="600" y="3249"/>
                </a:cubicBezTo>
                <a:cubicBezTo>
                  <a:pt x="436" y="2935"/>
                  <a:pt x="420" y="2589"/>
                  <a:pt x="466" y="2245"/>
                </a:cubicBezTo>
                <a:cubicBezTo>
                  <a:pt x="496" y="1989"/>
                  <a:pt x="690" y="1899"/>
                  <a:pt x="870" y="1809"/>
                </a:cubicBezTo>
                <a:cubicBezTo>
                  <a:pt x="1020" y="1749"/>
                  <a:pt x="1020" y="1645"/>
                  <a:pt x="900" y="1525"/>
                </a:cubicBezTo>
                <a:cubicBezTo>
                  <a:pt x="856" y="1495"/>
                  <a:pt x="810" y="1479"/>
                  <a:pt x="780" y="1435"/>
                </a:cubicBezTo>
                <a:cubicBezTo>
                  <a:pt x="406" y="1045"/>
                  <a:pt x="526" y="445"/>
                  <a:pt x="1020" y="265"/>
                </a:cubicBezTo>
                <a:cubicBezTo>
                  <a:pt x="1066" y="250"/>
                  <a:pt x="1140" y="280"/>
                  <a:pt x="1140" y="175"/>
                </a:cubicBezTo>
                <a:cubicBezTo>
                  <a:pt x="1140" y="85"/>
                  <a:pt x="1080" y="40"/>
                  <a:pt x="1006" y="10"/>
                </a:cubicBezTo>
                <a:cubicBezTo>
                  <a:pt x="989" y="3"/>
                  <a:pt x="972" y="0"/>
                  <a:pt x="9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633;p37"/>
          <p:cNvSpPr/>
          <p:nvPr/>
        </p:nvSpPr>
        <p:spPr>
          <a:xfrm rot="21519970">
            <a:off x="2082165" y="1008380"/>
            <a:ext cx="278765" cy="52705"/>
          </a:xfrm>
          <a:custGeom>
            <a:avLst/>
            <a:gdLst/>
            <a:ahLst/>
            <a:cxnLst/>
            <a:rect l="l" t="t" r="r" b="b"/>
            <a:pathLst>
              <a:path w="3391" h="1200" extrusionOk="0">
                <a:moveTo>
                  <a:pt x="2495" y="0"/>
                </a:moveTo>
                <a:cubicBezTo>
                  <a:pt x="2209" y="0"/>
                  <a:pt x="1989" y="189"/>
                  <a:pt x="1711" y="635"/>
                </a:cubicBezTo>
                <a:cubicBezTo>
                  <a:pt x="1621" y="560"/>
                  <a:pt x="1531" y="485"/>
                  <a:pt x="1455" y="425"/>
                </a:cubicBezTo>
                <a:cubicBezTo>
                  <a:pt x="1315" y="336"/>
                  <a:pt x="1158" y="294"/>
                  <a:pt x="1003" y="294"/>
                </a:cubicBezTo>
                <a:cubicBezTo>
                  <a:pt x="660" y="294"/>
                  <a:pt x="320" y="499"/>
                  <a:pt x="165" y="860"/>
                </a:cubicBezTo>
                <a:cubicBezTo>
                  <a:pt x="121" y="950"/>
                  <a:pt x="1" y="1100"/>
                  <a:pt x="135" y="1175"/>
                </a:cubicBezTo>
                <a:cubicBezTo>
                  <a:pt x="158" y="1192"/>
                  <a:pt x="177" y="1199"/>
                  <a:pt x="194" y="1199"/>
                </a:cubicBezTo>
                <a:cubicBezTo>
                  <a:pt x="262" y="1199"/>
                  <a:pt x="279" y="1067"/>
                  <a:pt x="315" y="995"/>
                </a:cubicBezTo>
                <a:cubicBezTo>
                  <a:pt x="501" y="707"/>
                  <a:pt x="726" y="558"/>
                  <a:pt x="961" y="558"/>
                </a:cubicBezTo>
                <a:cubicBezTo>
                  <a:pt x="1143" y="558"/>
                  <a:pt x="1332" y="647"/>
                  <a:pt x="1515" y="830"/>
                </a:cubicBezTo>
                <a:cubicBezTo>
                  <a:pt x="1531" y="860"/>
                  <a:pt x="1561" y="890"/>
                  <a:pt x="1591" y="920"/>
                </a:cubicBezTo>
                <a:cubicBezTo>
                  <a:pt x="1678" y="1008"/>
                  <a:pt x="1741" y="1053"/>
                  <a:pt x="1794" y="1053"/>
                </a:cubicBezTo>
                <a:cubicBezTo>
                  <a:pt x="1859" y="1053"/>
                  <a:pt x="1907" y="985"/>
                  <a:pt x="1965" y="845"/>
                </a:cubicBezTo>
                <a:cubicBezTo>
                  <a:pt x="1981" y="785"/>
                  <a:pt x="1995" y="740"/>
                  <a:pt x="2011" y="680"/>
                </a:cubicBezTo>
                <a:cubicBezTo>
                  <a:pt x="2123" y="410"/>
                  <a:pt x="2277" y="275"/>
                  <a:pt x="2493" y="275"/>
                </a:cubicBezTo>
                <a:cubicBezTo>
                  <a:pt x="2565" y="275"/>
                  <a:pt x="2644" y="290"/>
                  <a:pt x="2730" y="320"/>
                </a:cubicBezTo>
                <a:cubicBezTo>
                  <a:pt x="2895" y="365"/>
                  <a:pt x="3030" y="470"/>
                  <a:pt x="3165" y="605"/>
                </a:cubicBezTo>
                <a:cubicBezTo>
                  <a:pt x="3225" y="680"/>
                  <a:pt x="3270" y="800"/>
                  <a:pt x="3390" y="815"/>
                </a:cubicBezTo>
                <a:cubicBezTo>
                  <a:pt x="3360" y="440"/>
                  <a:pt x="3165" y="185"/>
                  <a:pt x="2820" y="65"/>
                </a:cubicBezTo>
                <a:cubicBezTo>
                  <a:pt x="2701" y="23"/>
                  <a:pt x="2594" y="0"/>
                  <a:pt x="24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634;p37"/>
          <p:cNvSpPr/>
          <p:nvPr/>
        </p:nvSpPr>
        <p:spPr>
          <a:xfrm rot="21519970">
            <a:off x="3195955" y="1508760"/>
            <a:ext cx="147955" cy="152400"/>
          </a:xfrm>
          <a:custGeom>
            <a:avLst/>
            <a:gdLst/>
            <a:ahLst/>
            <a:cxnLst/>
            <a:rect l="l" t="t" r="r" b="b"/>
            <a:pathLst>
              <a:path w="1800" h="3456" extrusionOk="0">
                <a:moveTo>
                  <a:pt x="1588" y="1"/>
                </a:moveTo>
                <a:cubicBezTo>
                  <a:pt x="1551" y="1"/>
                  <a:pt x="1508" y="12"/>
                  <a:pt x="1454" y="33"/>
                </a:cubicBezTo>
                <a:cubicBezTo>
                  <a:pt x="974" y="198"/>
                  <a:pt x="630" y="693"/>
                  <a:pt x="765" y="1278"/>
                </a:cubicBezTo>
                <a:cubicBezTo>
                  <a:pt x="825" y="1488"/>
                  <a:pt x="780" y="1592"/>
                  <a:pt x="600" y="1698"/>
                </a:cubicBezTo>
                <a:cubicBezTo>
                  <a:pt x="0" y="2012"/>
                  <a:pt x="0" y="2898"/>
                  <a:pt x="165" y="3362"/>
                </a:cubicBezTo>
                <a:cubicBezTo>
                  <a:pt x="191" y="3414"/>
                  <a:pt x="228" y="3455"/>
                  <a:pt x="296" y="3455"/>
                </a:cubicBezTo>
                <a:cubicBezTo>
                  <a:pt x="307" y="3455"/>
                  <a:pt x="318" y="3454"/>
                  <a:pt x="330" y="3452"/>
                </a:cubicBezTo>
                <a:cubicBezTo>
                  <a:pt x="315" y="3258"/>
                  <a:pt x="300" y="3062"/>
                  <a:pt x="300" y="2852"/>
                </a:cubicBezTo>
                <a:cubicBezTo>
                  <a:pt x="285" y="2268"/>
                  <a:pt x="465" y="2012"/>
                  <a:pt x="960" y="1832"/>
                </a:cubicBezTo>
                <a:cubicBezTo>
                  <a:pt x="1170" y="1758"/>
                  <a:pt x="1184" y="1758"/>
                  <a:pt x="1080" y="1472"/>
                </a:cubicBezTo>
                <a:cubicBezTo>
                  <a:pt x="870" y="873"/>
                  <a:pt x="1140" y="303"/>
                  <a:pt x="1800" y="288"/>
                </a:cubicBezTo>
                <a:cubicBezTo>
                  <a:pt x="1735" y="81"/>
                  <a:pt x="1685" y="1"/>
                  <a:pt x="15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635;p37"/>
          <p:cNvSpPr/>
          <p:nvPr/>
        </p:nvSpPr>
        <p:spPr>
          <a:xfrm rot="21519970">
            <a:off x="3839845" y="1421130"/>
            <a:ext cx="97790" cy="142240"/>
          </a:xfrm>
          <a:custGeom>
            <a:avLst/>
            <a:gdLst/>
            <a:ahLst/>
            <a:cxnLst/>
            <a:rect l="l" t="t" r="r" b="b"/>
            <a:pathLst>
              <a:path w="1185" h="3232" extrusionOk="0">
                <a:moveTo>
                  <a:pt x="1020" y="0"/>
                </a:moveTo>
                <a:cubicBezTo>
                  <a:pt x="990" y="0"/>
                  <a:pt x="959" y="7"/>
                  <a:pt x="930" y="19"/>
                </a:cubicBezTo>
                <a:cubicBezTo>
                  <a:pt x="720" y="124"/>
                  <a:pt x="600" y="333"/>
                  <a:pt x="570" y="589"/>
                </a:cubicBezTo>
                <a:cubicBezTo>
                  <a:pt x="555" y="739"/>
                  <a:pt x="540" y="903"/>
                  <a:pt x="555" y="1053"/>
                </a:cubicBezTo>
                <a:cubicBezTo>
                  <a:pt x="570" y="1263"/>
                  <a:pt x="540" y="1429"/>
                  <a:pt x="345" y="1519"/>
                </a:cubicBezTo>
                <a:cubicBezTo>
                  <a:pt x="210" y="1579"/>
                  <a:pt x="105" y="1699"/>
                  <a:pt x="75" y="1849"/>
                </a:cubicBezTo>
                <a:cubicBezTo>
                  <a:pt x="0" y="2253"/>
                  <a:pt x="0" y="2643"/>
                  <a:pt x="195" y="3019"/>
                </a:cubicBezTo>
                <a:cubicBezTo>
                  <a:pt x="263" y="3164"/>
                  <a:pt x="347" y="3231"/>
                  <a:pt x="454" y="3231"/>
                </a:cubicBezTo>
                <a:cubicBezTo>
                  <a:pt x="533" y="3231"/>
                  <a:pt x="626" y="3194"/>
                  <a:pt x="735" y="3123"/>
                </a:cubicBezTo>
                <a:cubicBezTo>
                  <a:pt x="720" y="3109"/>
                  <a:pt x="705" y="3079"/>
                  <a:pt x="675" y="3079"/>
                </a:cubicBezTo>
                <a:cubicBezTo>
                  <a:pt x="345" y="3033"/>
                  <a:pt x="300" y="2733"/>
                  <a:pt x="270" y="2433"/>
                </a:cubicBezTo>
                <a:cubicBezTo>
                  <a:pt x="240" y="2119"/>
                  <a:pt x="270" y="1819"/>
                  <a:pt x="600" y="1699"/>
                </a:cubicBezTo>
                <a:cubicBezTo>
                  <a:pt x="765" y="1639"/>
                  <a:pt x="825" y="1503"/>
                  <a:pt x="810" y="1309"/>
                </a:cubicBezTo>
                <a:cubicBezTo>
                  <a:pt x="795" y="1189"/>
                  <a:pt x="795" y="1069"/>
                  <a:pt x="795" y="949"/>
                </a:cubicBezTo>
                <a:cubicBezTo>
                  <a:pt x="795" y="663"/>
                  <a:pt x="840" y="409"/>
                  <a:pt x="1065" y="273"/>
                </a:cubicBezTo>
                <a:cubicBezTo>
                  <a:pt x="1155" y="213"/>
                  <a:pt x="1185" y="154"/>
                  <a:pt x="1140" y="64"/>
                </a:cubicBezTo>
                <a:cubicBezTo>
                  <a:pt x="1112" y="18"/>
                  <a:pt x="1068" y="0"/>
                  <a:pt x="10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636;p37"/>
          <p:cNvSpPr/>
          <p:nvPr/>
        </p:nvSpPr>
        <p:spPr>
          <a:xfrm rot="21519970">
            <a:off x="1598295" y="913130"/>
            <a:ext cx="101600" cy="138430"/>
          </a:xfrm>
          <a:custGeom>
            <a:avLst/>
            <a:gdLst/>
            <a:ahLst/>
            <a:cxnLst/>
            <a:rect l="l" t="t" r="r" b="b"/>
            <a:pathLst>
              <a:path w="1231" h="3148" extrusionOk="0">
                <a:moveTo>
                  <a:pt x="866" y="0"/>
                </a:moveTo>
                <a:cubicBezTo>
                  <a:pt x="816" y="0"/>
                  <a:pt x="797" y="34"/>
                  <a:pt x="810" y="109"/>
                </a:cubicBezTo>
                <a:cubicBezTo>
                  <a:pt x="990" y="949"/>
                  <a:pt x="930" y="1174"/>
                  <a:pt x="330" y="1654"/>
                </a:cubicBezTo>
                <a:cubicBezTo>
                  <a:pt x="150" y="1804"/>
                  <a:pt x="120" y="1954"/>
                  <a:pt x="210" y="2148"/>
                </a:cubicBezTo>
                <a:cubicBezTo>
                  <a:pt x="300" y="2374"/>
                  <a:pt x="330" y="2598"/>
                  <a:pt x="240" y="2824"/>
                </a:cubicBezTo>
                <a:cubicBezTo>
                  <a:pt x="180" y="2958"/>
                  <a:pt x="45" y="2988"/>
                  <a:pt x="0" y="3138"/>
                </a:cubicBezTo>
                <a:cubicBezTo>
                  <a:pt x="29" y="3145"/>
                  <a:pt x="55" y="3148"/>
                  <a:pt x="80" y="3148"/>
                </a:cubicBezTo>
                <a:cubicBezTo>
                  <a:pt x="225" y="3148"/>
                  <a:pt x="313" y="3042"/>
                  <a:pt x="390" y="2914"/>
                </a:cubicBezTo>
                <a:cubicBezTo>
                  <a:pt x="525" y="2674"/>
                  <a:pt x="510" y="2418"/>
                  <a:pt x="435" y="2194"/>
                </a:cubicBezTo>
                <a:cubicBezTo>
                  <a:pt x="360" y="1968"/>
                  <a:pt x="405" y="1894"/>
                  <a:pt x="555" y="1774"/>
                </a:cubicBezTo>
                <a:cubicBezTo>
                  <a:pt x="1124" y="1324"/>
                  <a:pt x="1230" y="709"/>
                  <a:pt x="900" y="4"/>
                </a:cubicBezTo>
                <a:cubicBezTo>
                  <a:pt x="887" y="2"/>
                  <a:pt x="876" y="0"/>
                  <a:pt x="8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637;p37"/>
          <p:cNvSpPr/>
          <p:nvPr/>
        </p:nvSpPr>
        <p:spPr>
          <a:xfrm rot="21519970">
            <a:off x="2211705" y="1452245"/>
            <a:ext cx="182880" cy="38100"/>
          </a:xfrm>
          <a:custGeom>
            <a:avLst/>
            <a:gdLst/>
            <a:ahLst/>
            <a:cxnLst/>
            <a:rect l="l" t="t" r="r" b="b"/>
            <a:pathLst>
              <a:path w="2220" h="867" extrusionOk="0">
                <a:moveTo>
                  <a:pt x="1414" y="1"/>
                </a:moveTo>
                <a:cubicBezTo>
                  <a:pt x="1255" y="1"/>
                  <a:pt x="1104" y="64"/>
                  <a:pt x="990" y="235"/>
                </a:cubicBezTo>
                <a:cubicBezTo>
                  <a:pt x="891" y="383"/>
                  <a:pt x="803" y="419"/>
                  <a:pt x="683" y="419"/>
                </a:cubicBezTo>
                <a:cubicBezTo>
                  <a:pt x="657" y="419"/>
                  <a:pt x="629" y="417"/>
                  <a:pt x="600" y="415"/>
                </a:cubicBezTo>
                <a:cubicBezTo>
                  <a:pt x="480" y="415"/>
                  <a:pt x="376" y="429"/>
                  <a:pt x="270" y="459"/>
                </a:cubicBezTo>
                <a:cubicBezTo>
                  <a:pt x="180" y="475"/>
                  <a:pt x="76" y="519"/>
                  <a:pt x="30" y="639"/>
                </a:cubicBezTo>
                <a:cubicBezTo>
                  <a:pt x="0" y="715"/>
                  <a:pt x="0" y="805"/>
                  <a:pt x="76" y="849"/>
                </a:cubicBezTo>
                <a:cubicBezTo>
                  <a:pt x="98" y="862"/>
                  <a:pt x="115" y="867"/>
                  <a:pt x="127" y="867"/>
                </a:cubicBezTo>
                <a:cubicBezTo>
                  <a:pt x="176" y="867"/>
                  <a:pt x="169" y="792"/>
                  <a:pt x="180" y="745"/>
                </a:cubicBezTo>
                <a:cubicBezTo>
                  <a:pt x="210" y="669"/>
                  <a:pt x="286" y="685"/>
                  <a:pt x="330" y="669"/>
                </a:cubicBezTo>
                <a:cubicBezTo>
                  <a:pt x="402" y="643"/>
                  <a:pt x="474" y="631"/>
                  <a:pt x="544" y="631"/>
                </a:cubicBezTo>
                <a:cubicBezTo>
                  <a:pt x="634" y="631"/>
                  <a:pt x="719" y="651"/>
                  <a:pt x="796" y="685"/>
                </a:cubicBezTo>
                <a:cubicBezTo>
                  <a:pt x="859" y="713"/>
                  <a:pt x="918" y="733"/>
                  <a:pt x="968" y="733"/>
                </a:cubicBezTo>
                <a:cubicBezTo>
                  <a:pt x="1049" y="733"/>
                  <a:pt x="1107" y="682"/>
                  <a:pt x="1126" y="535"/>
                </a:cubicBezTo>
                <a:cubicBezTo>
                  <a:pt x="1140" y="309"/>
                  <a:pt x="1290" y="279"/>
                  <a:pt x="1440" y="265"/>
                </a:cubicBezTo>
                <a:cubicBezTo>
                  <a:pt x="1456" y="264"/>
                  <a:pt x="1471" y="263"/>
                  <a:pt x="1486" y="263"/>
                </a:cubicBezTo>
                <a:cubicBezTo>
                  <a:pt x="1675" y="263"/>
                  <a:pt x="1827" y="351"/>
                  <a:pt x="1966" y="505"/>
                </a:cubicBezTo>
                <a:cubicBezTo>
                  <a:pt x="2026" y="595"/>
                  <a:pt x="2040" y="715"/>
                  <a:pt x="2176" y="729"/>
                </a:cubicBezTo>
                <a:cubicBezTo>
                  <a:pt x="2190" y="685"/>
                  <a:pt x="2220" y="655"/>
                  <a:pt x="2220" y="625"/>
                </a:cubicBezTo>
                <a:cubicBezTo>
                  <a:pt x="2160" y="295"/>
                  <a:pt x="1950" y="129"/>
                  <a:pt x="1696" y="55"/>
                </a:cubicBezTo>
                <a:cubicBezTo>
                  <a:pt x="1602" y="22"/>
                  <a:pt x="1507" y="1"/>
                  <a:pt x="14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638;p37"/>
          <p:cNvSpPr/>
          <p:nvPr/>
        </p:nvSpPr>
        <p:spPr>
          <a:xfrm rot="21519970">
            <a:off x="2924175" y="1181100"/>
            <a:ext cx="34925" cy="23495"/>
          </a:xfrm>
          <a:custGeom>
            <a:avLst/>
            <a:gdLst/>
            <a:ahLst/>
            <a:cxnLst/>
            <a:rect l="l" t="t" r="r" b="b"/>
            <a:pathLst>
              <a:path w="421" h="527" extrusionOk="0">
                <a:moveTo>
                  <a:pt x="165" y="1"/>
                </a:moveTo>
                <a:cubicBezTo>
                  <a:pt x="61" y="1"/>
                  <a:pt x="15" y="76"/>
                  <a:pt x="15" y="181"/>
                </a:cubicBezTo>
                <a:cubicBezTo>
                  <a:pt x="1" y="316"/>
                  <a:pt x="135" y="526"/>
                  <a:pt x="225" y="526"/>
                </a:cubicBezTo>
                <a:cubicBezTo>
                  <a:pt x="345" y="526"/>
                  <a:pt x="391" y="436"/>
                  <a:pt x="421" y="331"/>
                </a:cubicBezTo>
                <a:cubicBezTo>
                  <a:pt x="421" y="181"/>
                  <a:pt x="285" y="1"/>
                  <a:pt x="1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639;p37"/>
          <p:cNvSpPr/>
          <p:nvPr/>
        </p:nvSpPr>
        <p:spPr>
          <a:xfrm rot="21519970">
            <a:off x="3299460" y="1252855"/>
            <a:ext cx="34925" cy="20320"/>
          </a:xfrm>
          <a:custGeom>
            <a:avLst/>
            <a:gdLst/>
            <a:ahLst/>
            <a:cxnLst/>
            <a:rect l="l" t="t" r="r" b="b"/>
            <a:pathLst>
              <a:path w="421" h="467" extrusionOk="0">
                <a:moveTo>
                  <a:pt x="225" y="1"/>
                </a:moveTo>
                <a:cubicBezTo>
                  <a:pt x="105" y="1"/>
                  <a:pt x="1" y="106"/>
                  <a:pt x="15" y="241"/>
                </a:cubicBezTo>
                <a:cubicBezTo>
                  <a:pt x="15" y="361"/>
                  <a:pt x="61" y="451"/>
                  <a:pt x="181" y="466"/>
                </a:cubicBezTo>
                <a:cubicBezTo>
                  <a:pt x="285" y="466"/>
                  <a:pt x="421" y="316"/>
                  <a:pt x="405" y="196"/>
                </a:cubicBezTo>
                <a:cubicBezTo>
                  <a:pt x="391" y="76"/>
                  <a:pt x="315" y="16"/>
                  <a:pt x="22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640;p37"/>
          <p:cNvSpPr/>
          <p:nvPr/>
        </p:nvSpPr>
        <p:spPr>
          <a:xfrm rot="21519970">
            <a:off x="3051175" y="1431925"/>
            <a:ext cx="27305" cy="31115"/>
          </a:xfrm>
          <a:custGeom>
            <a:avLst/>
            <a:gdLst/>
            <a:ahLst/>
            <a:cxnLst/>
            <a:rect l="l" t="t" r="r" b="b"/>
            <a:pathLst>
              <a:path w="331" h="705" extrusionOk="0">
                <a:moveTo>
                  <a:pt x="241" y="0"/>
                </a:moveTo>
                <a:lnTo>
                  <a:pt x="241" y="0"/>
                </a:lnTo>
                <a:cubicBezTo>
                  <a:pt x="1" y="225"/>
                  <a:pt x="1" y="450"/>
                  <a:pt x="121" y="705"/>
                </a:cubicBezTo>
                <a:cubicBezTo>
                  <a:pt x="225" y="495"/>
                  <a:pt x="331" y="285"/>
                  <a:pt x="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641;p37"/>
          <p:cNvSpPr/>
          <p:nvPr/>
        </p:nvSpPr>
        <p:spPr>
          <a:xfrm rot="21519970">
            <a:off x="2686685" y="1091565"/>
            <a:ext cx="39370" cy="12700"/>
          </a:xfrm>
          <a:custGeom>
            <a:avLst/>
            <a:gdLst/>
            <a:ahLst/>
            <a:cxnLst/>
            <a:rect l="l" t="t" r="r" b="b"/>
            <a:pathLst>
              <a:path w="481" h="286" extrusionOk="0">
                <a:moveTo>
                  <a:pt x="126" y="1"/>
                </a:moveTo>
                <a:cubicBezTo>
                  <a:pt x="64" y="1"/>
                  <a:pt x="15" y="23"/>
                  <a:pt x="15" y="121"/>
                </a:cubicBezTo>
                <a:cubicBezTo>
                  <a:pt x="0" y="286"/>
                  <a:pt x="165" y="241"/>
                  <a:pt x="270" y="256"/>
                </a:cubicBezTo>
                <a:lnTo>
                  <a:pt x="375" y="256"/>
                </a:lnTo>
                <a:cubicBezTo>
                  <a:pt x="435" y="256"/>
                  <a:pt x="480" y="211"/>
                  <a:pt x="465" y="151"/>
                </a:cubicBezTo>
                <a:cubicBezTo>
                  <a:pt x="465" y="121"/>
                  <a:pt x="435" y="76"/>
                  <a:pt x="420" y="61"/>
                </a:cubicBezTo>
                <a:cubicBezTo>
                  <a:pt x="383" y="37"/>
                  <a:pt x="346" y="12"/>
                  <a:pt x="309" y="12"/>
                </a:cubicBezTo>
                <a:cubicBezTo>
                  <a:pt x="301" y="12"/>
                  <a:pt x="293" y="13"/>
                  <a:pt x="285" y="16"/>
                </a:cubicBezTo>
                <a:cubicBezTo>
                  <a:pt x="237" y="16"/>
                  <a:pt x="178" y="1"/>
                  <a:pt x="1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642;p37"/>
          <p:cNvSpPr/>
          <p:nvPr/>
        </p:nvSpPr>
        <p:spPr>
          <a:xfrm rot="21519970">
            <a:off x="3740150" y="1735455"/>
            <a:ext cx="27305" cy="17145"/>
          </a:xfrm>
          <a:custGeom>
            <a:avLst/>
            <a:gdLst/>
            <a:ahLst/>
            <a:cxnLst/>
            <a:rect l="l" t="t" r="r" b="b"/>
            <a:pathLst>
              <a:path w="331" h="391" extrusionOk="0">
                <a:moveTo>
                  <a:pt x="151" y="1"/>
                </a:moveTo>
                <a:cubicBezTo>
                  <a:pt x="15" y="15"/>
                  <a:pt x="15" y="135"/>
                  <a:pt x="1" y="241"/>
                </a:cubicBezTo>
                <a:cubicBezTo>
                  <a:pt x="1" y="391"/>
                  <a:pt x="105" y="375"/>
                  <a:pt x="181" y="391"/>
                </a:cubicBezTo>
                <a:cubicBezTo>
                  <a:pt x="301" y="391"/>
                  <a:pt x="331" y="315"/>
                  <a:pt x="331" y="211"/>
                </a:cubicBezTo>
                <a:cubicBezTo>
                  <a:pt x="315" y="75"/>
                  <a:pt x="271" y="1"/>
                  <a:pt x="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643;p37"/>
          <p:cNvSpPr/>
          <p:nvPr/>
        </p:nvSpPr>
        <p:spPr>
          <a:xfrm rot="21519970">
            <a:off x="2732405" y="1339850"/>
            <a:ext cx="26035" cy="24765"/>
          </a:xfrm>
          <a:custGeom>
            <a:avLst/>
            <a:gdLst/>
            <a:ahLst/>
            <a:cxnLst/>
            <a:rect l="l" t="t" r="r" b="b"/>
            <a:pathLst>
              <a:path w="317" h="569" extrusionOk="0">
                <a:moveTo>
                  <a:pt x="210" y="1"/>
                </a:moveTo>
                <a:cubicBezTo>
                  <a:pt x="172" y="1"/>
                  <a:pt x="142" y="26"/>
                  <a:pt x="121" y="59"/>
                </a:cubicBezTo>
                <a:cubicBezTo>
                  <a:pt x="46" y="208"/>
                  <a:pt x="1" y="358"/>
                  <a:pt x="106" y="568"/>
                </a:cubicBezTo>
                <a:cubicBezTo>
                  <a:pt x="241" y="448"/>
                  <a:pt x="241" y="283"/>
                  <a:pt x="301" y="148"/>
                </a:cubicBezTo>
                <a:cubicBezTo>
                  <a:pt x="316" y="89"/>
                  <a:pt x="286" y="43"/>
                  <a:pt x="256" y="13"/>
                </a:cubicBezTo>
                <a:cubicBezTo>
                  <a:pt x="240" y="5"/>
                  <a:pt x="224" y="1"/>
                  <a:pt x="21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644;p37"/>
          <p:cNvSpPr/>
          <p:nvPr/>
        </p:nvSpPr>
        <p:spPr>
          <a:xfrm rot="21519970">
            <a:off x="1754505" y="1368425"/>
            <a:ext cx="48260" cy="13970"/>
          </a:xfrm>
          <a:custGeom>
            <a:avLst/>
            <a:gdLst/>
            <a:ahLst/>
            <a:cxnLst/>
            <a:rect l="l" t="t" r="r" b="b"/>
            <a:pathLst>
              <a:path w="587" h="312" extrusionOk="0">
                <a:moveTo>
                  <a:pt x="137" y="0"/>
                </a:moveTo>
                <a:cubicBezTo>
                  <a:pt x="99" y="0"/>
                  <a:pt x="64" y="20"/>
                  <a:pt x="46" y="57"/>
                </a:cubicBezTo>
                <a:cubicBezTo>
                  <a:pt x="1" y="131"/>
                  <a:pt x="61" y="191"/>
                  <a:pt x="121" y="221"/>
                </a:cubicBezTo>
                <a:cubicBezTo>
                  <a:pt x="203" y="252"/>
                  <a:pt x="293" y="311"/>
                  <a:pt x="409" y="311"/>
                </a:cubicBezTo>
                <a:cubicBezTo>
                  <a:pt x="462" y="311"/>
                  <a:pt x="520" y="299"/>
                  <a:pt x="586" y="267"/>
                </a:cubicBezTo>
                <a:cubicBezTo>
                  <a:pt x="436" y="161"/>
                  <a:pt x="316" y="87"/>
                  <a:pt x="211" y="27"/>
                </a:cubicBezTo>
                <a:cubicBezTo>
                  <a:pt x="187" y="9"/>
                  <a:pt x="161" y="0"/>
                  <a:pt x="1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645;p37"/>
          <p:cNvSpPr/>
          <p:nvPr/>
        </p:nvSpPr>
        <p:spPr>
          <a:xfrm rot="21519970">
            <a:off x="3563620" y="1409065"/>
            <a:ext cx="23495" cy="14605"/>
          </a:xfrm>
          <a:custGeom>
            <a:avLst/>
            <a:gdLst/>
            <a:ahLst/>
            <a:cxnLst/>
            <a:rect l="l" t="t" r="r" b="b"/>
            <a:pathLst>
              <a:path w="285" h="331" extrusionOk="0">
                <a:moveTo>
                  <a:pt x="164" y="0"/>
                </a:moveTo>
                <a:cubicBezTo>
                  <a:pt x="60" y="0"/>
                  <a:pt x="0" y="76"/>
                  <a:pt x="15" y="180"/>
                </a:cubicBezTo>
                <a:cubicBezTo>
                  <a:pt x="15" y="270"/>
                  <a:pt x="74" y="316"/>
                  <a:pt x="150" y="330"/>
                </a:cubicBezTo>
                <a:cubicBezTo>
                  <a:pt x="240" y="330"/>
                  <a:pt x="270" y="256"/>
                  <a:pt x="284" y="166"/>
                </a:cubicBezTo>
                <a:cubicBezTo>
                  <a:pt x="270" y="76"/>
                  <a:pt x="254" y="0"/>
                  <a:pt x="1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646;p37"/>
          <p:cNvSpPr/>
          <p:nvPr/>
        </p:nvSpPr>
        <p:spPr>
          <a:xfrm rot="21519970">
            <a:off x="1850390" y="920750"/>
            <a:ext cx="22225" cy="14605"/>
          </a:xfrm>
          <a:custGeom>
            <a:avLst/>
            <a:gdLst/>
            <a:ahLst/>
            <a:cxnLst/>
            <a:rect l="l" t="t" r="r" b="b"/>
            <a:pathLst>
              <a:path w="271" h="331" extrusionOk="0">
                <a:moveTo>
                  <a:pt x="121" y="0"/>
                </a:moveTo>
                <a:cubicBezTo>
                  <a:pt x="47" y="15"/>
                  <a:pt x="31" y="120"/>
                  <a:pt x="17" y="195"/>
                </a:cubicBezTo>
                <a:cubicBezTo>
                  <a:pt x="1" y="270"/>
                  <a:pt x="47" y="315"/>
                  <a:pt x="121" y="330"/>
                </a:cubicBezTo>
                <a:cubicBezTo>
                  <a:pt x="196" y="330"/>
                  <a:pt x="256" y="315"/>
                  <a:pt x="271" y="195"/>
                </a:cubicBezTo>
                <a:cubicBezTo>
                  <a:pt x="256" y="105"/>
                  <a:pt x="241" y="0"/>
                  <a:pt x="1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647;p37"/>
          <p:cNvSpPr/>
          <p:nvPr/>
        </p:nvSpPr>
        <p:spPr>
          <a:xfrm rot="21519970">
            <a:off x="3983355" y="1670050"/>
            <a:ext cx="23495" cy="12065"/>
          </a:xfrm>
          <a:custGeom>
            <a:avLst/>
            <a:gdLst/>
            <a:ahLst/>
            <a:cxnLst/>
            <a:rect l="l" t="t" r="r" b="b"/>
            <a:pathLst>
              <a:path w="285" h="271" extrusionOk="0">
                <a:moveTo>
                  <a:pt x="135" y="1"/>
                </a:moveTo>
                <a:cubicBezTo>
                  <a:pt x="60" y="1"/>
                  <a:pt x="0" y="31"/>
                  <a:pt x="15" y="136"/>
                </a:cubicBezTo>
                <a:cubicBezTo>
                  <a:pt x="30" y="226"/>
                  <a:pt x="90" y="271"/>
                  <a:pt x="165" y="271"/>
                </a:cubicBezTo>
                <a:cubicBezTo>
                  <a:pt x="240" y="256"/>
                  <a:pt x="285" y="211"/>
                  <a:pt x="270" y="136"/>
                </a:cubicBezTo>
                <a:cubicBezTo>
                  <a:pt x="270" y="46"/>
                  <a:pt x="225" y="1"/>
                  <a:pt x="1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648;p37"/>
          <p:cNvSpPr/>
          <p:nvPr/>
        </p:nvSpPr>
        <p:spPr>
          <a:xfrm rot="21519970">
            <a:off x="3743960" y="1515110"/>
            <a:ext cx="18415" cy="12700"/>
          </a:xfrm>
          <a:custGeom>
            <a:avLst/>
            <a:gdLst/>
            <a:ahLst/>
            <a:cxnLst/>
            <a:rect l="l" t="t" r="r" b="b"/>
            <a:pathLst>
              <a:path w="226" h="289" extrusionOk="0">
                <a:moveTo>
                  <a:pt x="106" y="0"/>
                </a:moveTo>
                <a:cubicBezTo>
                  <a:pt x="30" y="16"/>
                  <a:pt x="0" y="60"/>
                  <a:pt x="0" y="136"/>
                </a:cubicBezTo>
                <a:cubicBezTo>
                  <a:pt x="0" y="210"/>
                  <a:pt x="16" y="270"/>
                  <a:pt x="90" y="286"/>
                </a:cubicBezTo>
                <a:cubicBezTo>
                  <a:pt x="100" y="287"/>
                  <a:pt x="109" y="288"/>
                  <a:pt x="117" y="288"/>
                </a:cubicBezTo>
                <a:cubicBezTo>
                  <a:pt x="176" y="288"/>
                  <a:pt x="212" y="246"/>
                  <a:pt x="226" y="180"/>
                </a:cubicBezTo>
                <a:cubicBezTo>
                  <a:pt x="226" y="90"/>
                  <a:pt x="180" y="30"/>
                  <a:pt x="1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649;p37"/>
          <p:cNvSpPr/>
          <p:nvPr/>
        </p:nvSpPr>
        <p:spPr>
          <a:xfrm rot="21519970">
            <a:off x="3835400" y="1301750"/>
            <a:ext cx="20955" cy="11430"/>
          </a:xfrm>
          <a:custGeom>
            <a:avLst/>
            <a:gdLst/>
            <a:ahLst/>
            <a:cxnLst/>
            <a:rect l="l" t="t" r="r" b="b"/>
            <a:pathLst>
              <a:path w="257" h="255" extrusionOk="0">
                <a:moveTo>
                  <a:pt x="136" y="1"/>
                </a:moveTo>
                <a:cubicBezTo>
                  <a:pt x="61" y="1"/>
                  <a:pt x="1" y="45"/>
                  <a:pt x="1" y="135"/>
                </a:cubicBezTo>
                <a:cubicBezTo>
                  <a:pt x="1" y="210"/>
                  <a:pt x="46" y="255"/>
                  <a:pt x="121" y="255"/>
                </a:cubicBezTo>
                <a:cubicBezTo>
                  <a:pt x="196" y="255"/>
                  <a:pt x="256" y="195"/>
                  <a:pt x="256" y="105"/>
                </a:cubicBezTo>
                <a:cubicBezTo>
                  <a:pt x="256" y="31"/>
                  <a:pt x="196" y="1"/>
                  <a:pt x="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650;p37"/>
          <p:cNvSpPr/>
          <p:nvPr/>
        </p:nvSpPr>
        <p:spPr>
          <a:xfrm rot="21519970">
            <a:off x="1616710" y="888365"/>
            <a:ext cx="24765" cy="17145"/>
          </a:xfrm>
          <a:custGeom>
            <a:avLst/>
            <a:gdLst/>
            <a:ahLst/>
            <a:cxnLst/>
            <a:rect l="l" t="t" r="r" b="b"/>
            <a:pathLst>
              <a:path w="301" h="391" extrusionOk="0">
                <a:moveTo>
                  <a:pt x="0" y="1"/>
                </a:moveTo>
                <a:lnTo>
                  <a:pt x="0" y="1"/>
                </a:lnTo>
                <a:cubicBezTo>
                  <a:pt x="15" y="211"/>
                  <a:pt x="135" y="286"/>
                  <a:pt x="210" y="391"/>
                </a:cubicBezTo>
                <a:cubicBezTo>
                  <a:pt x="240" y="361"/>
                  <a:pt x="270" y="316"/>
                  <a:pt x="300" y="286"/>
                </a:cubicBezTo>
                <a:cubicBezTo>
                  <a:pt x="240" y="151"/>
                  <a:pt x="165" y="31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651;p37"/>
          <p:cNvSpPr/>
          <p:nvPr/>
        </p:nvSpPr>
        <p:spPr>
          <a:xfrm rot="21519970">
            <a:off x="2416810" y="1172210"/>
            <a:ext cx="17145" cy="12065"/>
          </a:xfrm>
          <a:custGeom>
            <a:avLst/>
            <a:gdLst/>
            <a:ahLst/>
            <a:cxnLst/>
            <a:rect l="l" t="t" r="r" b="b"/>
            <a:pathLst>
              <a:path w="211" h="271" extrusionOk="0">
                <a:moveTo>
                  <a:pt x="135" y="0"/>
                </a:moveTo>
                <a:cubicBezTo>
                  <a:pt x="60" y="0"/>
                  <a:pt x="30" y="46"/>
                  <a:pt x="15" y="120"/>
                </a:cubicBezTo>
                <a:cubicBezTo>
                  <a:pt x="0" y="196"/>
                  <a:pt x="45" y="256"/>
                  <a:pt x="105" y="270"/>
                </a:cubicBezTo>
                <a:cubicBezTo>
                  <a:pt x="150" y="270"/>
                  <a:pt x="180" y="210"/>
                  <a:pt x="195" y="166"/>
                </a:cubicBezTo>
                <a:cubicBezTo>
                  <a:pt x="210" y="90"/>
                  <a:pt x="210" y="30"/>
                  <a:pt x="1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652;p37"/>
          <p:cNvSpPr/>
          <p:nvPr/>
        </p:nvSpPr>
        <p:spPr>
          <a:xfrm rot="21519970">
            <a:off x="2894330" y="1609090"/>
            <a:ext cx="18415" cy="11430"/>
          </a:xfrm>
          <a:custGeom>
            <a:avLst/>
            <a:gdLst/>
            <a:ahLst/>
            <a:cxnLst/>
            <a:rect l="l" t="t" r="r" b="b"/>
            <a:pathLst>
              <a:path w="227" h="259" extrusionOk="0">
                <a:moveTo>
                  <a:pt x="153" y="1"/>
                </a:moveTo>
                <a:cubicBezTo>
                  <a:pt x="148" y="1"/>
                  <a:pt x="142" y="2"/>
                  <a:pt x="136" y="3"/>
                </a:cubicBezTo>
                <a:cubicBezTo>
                  <a:pt x="61" y="19"/>
                  <a:pt x="1" y="63"/>
                  <a:pt x="16" y="169"/>
                </a:cubicBezTo>
                <a:cubicBezTo>
                  <a:pt x="16" y="229"/>
                  <a:pt x="61" y="243"/>
                  <a:pt x="121" y="259"/>
                </a:cubicBezTo>
                <a:cubicBezTo>
                  <a:pt x="181" y="229"/>
                  <a:pt x="226" y="199"/>
                  <a:pt x="226" y="109"/>
                </a:cubicBezTo>
                <a:cubicBezTo>
                  <a:pt x="212" y="55"/>
                  <a:pt x="199" y="1"/>
                  <a:pt x="1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653;p37"/>
          <p:cNvSpPr/>
          <p:nvPr/>
        </p:nvSpPr>
        <p:spPr>
          <a:xfrm rot="21519970">
            <a:off x="3470910" y="1665605"/>
            <a:ext cx="19685" cy="10795"/>
          </a:xfrm>
          <a:custGeom>
            <a:avLst/>
            <a:gdLst/>
            <a:ahLst/>
            <a:cxnLst/>
            <a:rect l="l" t="t" r="r" b="b"/>
            <a:pathLst>
              <a:path w="240" h="241" extrusionOk="0">
                <a:moveTo>
                  <a:pt x="60" y="1"/>
                </a:moveTo>
                <a:cubicBezTo>
                  <a:pt x="46" y="31"/>
                  <a:pt x="0" y="61"/>
                  <a:pt x="16" y="135"/>
                </a:cubicBezTo>
                <a:cubicBezTo>
                  <a:pt x="30" y="225"/>
                  <a:pt x="76" y="241"/>
                  <a:pt x="150" y="241"/>
                </a:cubicBezTo>
                <a:cubicBezTo>
                  <a:pt x="210" y="225"/>
                  <a:pt x="240" y="181"/>
                  <a:pt x="226" y="105"/>
                </a:cubicBezTo>
                <a:cubicBezTo>
                  <a:pt x="210" y="15"/>
                  <a:pt x="166" y="1"/>
                  <a:pt x="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654;p37"/>
          <p:cNvSpPr/>
          <p:nvPr/>
        </p:nvSpPr>
        <p:spPr>
          <a:xfrm rot="21519970">
            <a:off x="2070735" y="1165225"/>
            <a:ext cx="14605" cy="8255"/>
          </a:xfrm>
          <a:custGeom>
            <a:avLst/>
            <a:gdLst/>
            <a:ahLst/>
            <a:cxnLst/>
            <a:rect l="l" t="t" r="r" b="b"/>
            <a:pathLst>
              <a:path w="181" h="192" extrusionOk="0">
                <a:moveTo>
                  <a:pt x="71" y="0"/>
                </a:moveTo>
                <a:cubicBezTo>
                  <a:pt x="40" y="0"/>
                  <a:pt x="15" y="31"/>
                  <a:pt x="15" y="86"/>
                </a:cubicBezTo>
                <a:cubicBezTo>
                  <a:pt x="0" y="116"/>
                  <a:pt x="15" y="162"/>
                  <a:pt x="45" y="176"/>
                </a:cubicBezTo>
                <a:cubicBezTo>
                  <a:pt x="60" y="186"/>
                  <a:pt x="75" y="191"/>
                  <a:pt x="90" y="191"/>
                </a:cubicBezTo>
                <a:cubicBezTo>
                  <a:pt x="118" y="191"/>
                  <a:pt x="145" y="171"/>
                  <a:pt x="164" y="132"/>
                </a:cubicBezTo>
                <a:cubicBezTo>
                  <a:pt x="180" y="72"/>
                  <a:pt x="150" y="26"/>
                  <a:pt x="105" y="12"/>
                </a:cubicBezTo>
                <a:cubicBezTo>
                  <a:pt x="93" y="4"/>
                  <a:pt x="81" y="0"/>
                  <a:pt x="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655;p37"/>
          <p:cNvSpPr/>
          <p:nvPr/>
        </p:nvSpPr>
        <p:spPr>
          <a:xfrm rot="21519970">
            <a:off x="4048125" y="1648460"/>
            <a:ext cx="2540" cy="1270"/>
          </a:xfrm>
          <a:custGeom>
            <a:avLst/>
            <a:gdLst/>
            <a:ahLst/>
            <a:cxnLst/>
            <a:rect l="l" t="t" r="r" b="b"/>
            <a:pathLst>
              <a:path w="31" h="36" extrusionOk="0">
                <a:moveTo>
                  <a:pt x="9" y="0"/>
                </a:moveTo>
                <a:cubicBezTo>
                  <a:pt x="4" y="0"/>
                  <a:pt x="1" y="8"/>
                  <a:pt x="1" y="21"/>
                </a:cubicBezTo>
                <a:cubicBezTo>
                  <a:pt x="1" y="21"/>
                  <a:pt x="15" y="36"/>
                  <a:pt x="31" y="36"/>
                </a:cubicBezTo>
                <a:cubicBezTo>
                  <a:pt x="22" y="11"/>
                  <a:pt x="14" y="0"/>
                  <a:pt x="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656;p37"/>
          <p:cNvSpPr/>
          <p:nvPr/>
        </p:nvSpPr>
        <p:spPr>
          <a:xfrm rot="21519970">
            <a:off x="4067175" y="1631950"/>
            <a:ext cx="2540" cy="1270"/>
          </a:xfrm>
          <a:custGeom>
            <a:avLst/>
            <a:gdLst/>
            <a:ahLst/>
            <a:cxnLst/>
            <a:rect l="l" t="t" r="r" b="b"/>
            <a:pathLst>
              <a:path w="31" h="32" extrusionOk="0">
                <a:moveTo>
                  <a:pt x="13" y="1"/>
                </a:moveTo>
                <a:cubicBezTo>
                  <a:pt x="10" y="1"/>
                  <a:pt x="6" y="6"/>
                  <a:pt x="1" y="17"/>
                </a:cubicBezTo>
                <a:lnTo>
                  <a:pt x="31" y="32"/>
                </a:lnTo>
                <a:cubicBezTo>
                  <a:pt x="21" y="13"/>
                  <a:pt x="18" y="1"/>
                  <a:pt x="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8" name="Picture 107"/>
          <p:cNvPicPr/>
          <p:nvPr/>
        </p:nvPicPr>
        <p:blipFill>
          <a:blip r:embed="rId3" r:link="rId4"/>
          <a:stretch>
            <a:fillRect/>
          </a:stretch>
        </p:blipFill>
        <p:spPr>
          <a:xfrm flipH="1" flipV="1">
            <a:off x="4556125" y="250698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90" name="Google Shape;2190;p53"/>
          <p:cNvGrpSpPr/>
          <p:nvPr/>
        </p:nvGrpSpPr>
        <p:grpSpPr>
          <a:xfrm rot="20700000">
            <a:off x="7252335" y="3273425"/>
            <a:ext cx="1751965" cy="1802765"/>
            <a:chOff x="6748824" y="1050541"/>
            <a:chExt cx="1659520" cy="1822456"/>
          </a:xfrm>
        </p:grpSpPr>
        <p:grpSp>
          <p:nvGrpSpPr>
            <p:cNvPr id="2191" name="Google Shape;2191;p53"/>
            <p:cNvGrpSpPr/>
            <p:nvPr/>
          </p:nvGrpSpPr>
          <p:grpSpPr>
            <a:xfrm rot="822247">
              <a:off x="6748824" y="1050541"/>
              <a:ext cx="1659520" cy="1822456"/>
              <a:chOff x="6277150" y="583233"/>
              <a:chExt cx="1659575" cy="1822517"/>
            </a:xfrm>
          </p:grpSpPr>
          <p:sp>
            <p:nvSpPr>
              <p:cNvPr id="2192" name="Google Shape;2192;p53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3" name="Google Shape;2193;p53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4" name="Google Shape;2194;p53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5" name="Google Shape;2195;p53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97" name="Google Shape;2197;p53"/>
            <p:cNvSpPr/>
            <p:nvPr/>
          </p:nvSpPr>
          <p:spPr>
            <a:xfrm rot="821932">
              <a:off x="6829449" y="1778004"/>
              <a:ext cx="1359266" cy="996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20204"/>
                <a:buNone/>
              </a:pPr>
              <a:endParaRPr sz="1500" b="1" dirty="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sp>
        <p:nvSpPr>
          <p:cNvPr id="44" name="Text Box 43"/>
          <p:cNvSpPr txBox="1"/>
          <p:nvPr/>
        </p:nvSpPr>
        <p:spPr>
          <a:xfrm>
            <a:off x="7444740" y="3634105"/>
            <a:ext cx="1526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8000" b="1"/>
              <a:t>01</a:t>
            </a:r>
            <a:endParaRPr lang="en-PH" altLang="en-US" sz="8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38"/>
          <p:cNvGrpSpPr/>
          <p:nvPr/>
        </p:nvGrpSpPr>
        <p:grpSpPr>
          <a:xfrm>
            <a:off x="75565" y="51435"/>
            <a:ext cx="3178175" cy="2479675"/>
            <a:chOff x="1805025" y="1038236"/>
            <a:chExt cx="1613637" cy="1416291"/>
          </a:xfrm>
        </p:grpSpPr>
        <p:sp>
          <p:nvSpPr>
            <p:cNvPr id="674" name="Google Shape;674;p38"/>
            <p:cNvSpPr/>
            <p:nvPr/>
          </p:nvSpPr>
          <p:spPr>
            <a:xfrm>
              <a:off x="1805025" y="1038236"/>
              <a:ext cx="1613637" cy="1416291"/>
            </a:xfrm>
            <a:custGeom>
              <a:avLst/>
              <a:gdLst/>
              <a:ahLst/>
              <a:cxnLst/>
              <a:rect l="l" t="t" r="r" b="b"/>
              <a:pathLst>
                <a:path w="27580" h="24207" extrusionOk="0">
                  <a:moveTo>
                    <a:pt x="6266" y="1"/>
                  </a:moveTo>
                  <a:cubicBezTo>
                    <a:pt x="6041" y="1"/>
                    <a:pt x="5818" y="26"/>
                    <a:pt x="5594" y="93"/>
                  </a:cubicBezTo>
                  <a:cubicBezTo>
                    <a:pt x="5294" y="169"/>
                    <a:pt x="5010" y="349"/>
                    <a:pt x="4694" y="363"/>
                  </a:cubicBezTo>
                  <a:cubicBezTo>
                    <a:pt x="4593" y="366"/>
                    <a:pt x="4492" y="367"/>
                    <a:pt x="4391" y="367"/>
                  </a:cubicBezTo>
                  <a:cubicBezTo>
                    <a:pt x="3937" y="367"/>
                    <a:pt x="3481" y="341"/>
                    <a:pt x="3014" y="303"/>
                  </a:cubicBezTo>
                  <a:cubicBezTo>
                    <a:pt x="2880" y="303"/>
                    <a:pt x="2730" y="289"/>
                    <a:pt x="2595" y="289"/>
                  </a:cubicBezTo>
                  <a:cubicBezTo>
                    <a:pt x="2520" y="289"/>
                    <a:pt x="2445" y="273"/>
                    <a:pt x="2385" y="273"/>
                  </a:cubicBezTo>
                  <a:cubicBezTo>
                    <a:pt x="2345" y="273"/>
                    <a:pt x="2298" y="267"/>
                    <a:pt x="2254" y="267"/>
                  </a:cubicBezTo>
                  <a:cubicBezTo>
                    <a:pt x="2232" y="267"/>
                    <a:pt x="2210" y="268"/>
                    <a:pt x="2190" y="273"/>
                  </a:cubicBezTo>
                  <a:cubicBezTo>
                    <a:pt x="2145" y="273"/>
                    <a:pt x="2100" y="289"/>
                    <a:pt x="2055" y="289"/>
                  </a:cubicBezTo>
                  <a:lnTo>
                    <a:pt x="1365" y="289"/>
                  </a:lnTo>
                  <a:cubicBezTo>
                    <a:pt x="1290" y="273"/>
                    <a:pt x="1230" y="259"/>
                    <a:pt x="1170" y="259"/>
                  </a:cubicBezTo>
                  <a:cubicBezTo>
                    <a:pt x="1150" y="254"/>
                    <a:pt x="1130" y="252"/>
                    <a:pt x="1111" y="252"/>
                  </a:cubicBezTo>
                  <a:cubicBezTo>
                    <a:pt x="1072" y="252"/>
                    <a:pt x="1035" y="259"/>
                    <a:pt x="1005" y="259"/>
                  </a:cubicBezTo>
                  <a:cubicBezTo>
                    <a:pt x="855" y="259"/>
                    <a:pt x="721" y="243"/>
                    <a:pt x="571" y="243"/>
                  </a:cubicBezTo>
                  <a:cubicBezTo>
                    <a:pt x="541" y="243"/>
                    <a:pt x="511" y="229"/>
                    <a:pt x="465" y="229"/>
                  </a:cubicBezTo>
                  <a:lnTo>
                    <a:pt x="331" y="229"/>
                  </a:lnTo>
                  <a:cubicBezTo>
                    <a:pt x="285" y="229"/>
                    <a:pt x="285" y="229"/>
                    <a:pt x="285" y="273"/>
                  </a:cubicBezTo>
                  <a:cubicBezTo>
                    <a:pt x="255" y="349"/>
                    <a:pt x="241" y="439"/>
                    <a:pt x="255" y="513"/>
                  </a:cubicBezTo>
                  <a:cubicBezTo>
                    <a:pt x="271" y="603"/>
                    <a:pt x="315" y="693"/>
                    <a:pt x="331" y="783"/>
                  </a:cubicBezTo>
                  <a:cubicBezTo>
                    <a:pt x="331" y="813"/>
                    <a:pt x="345" y="843"/>
                    <a:pt x="345" y="873"/>
                  </a:cubicBezTo>
                  <a:cubicBezTo>
                    <a:pt x="361" y="889"/>
                    <a:pt x="361" y="919"/>
                    <a:pt x="361" y="933"/>
                  </a:cubicBezTo>
                  <a:cubicBezTo>
                    <a:pt x="375" y="1053"/>
                    <a:pt x="435" y="1173"/>
                    <a:pt x="451" y="1309"/>
                  </a:cubicBezTo>
                  <a:cubicBezTo>
                    <a:pt x="511" y="1729"/>
                    <a:pt x="451" y="2179"/>
                    <a:pt x="375" y="2613"/>
                  </a:cubicBezTo>
                  <a:cubicBezTo>
                    <a:pt x="315" y="2928"/>
                    <a:pt x="241" y="3228"/>
                    <a:pt x="315" y="3558"/>
                  </a:cubicBezTo>
                  <a:cubicBezTo>
                    <a:pt x="361" y="3813"/>
                    <a:pt x="571" y="3948"/>
                    <a:pt x="631" y="4173"/>
                  </a:cubicBezTo>
                  <a:cubicBezTo>
                    <a:pt x="661" y="4308"/>
                    <a:pt x="601" y="4428"/>
                    <a:pt x="691" y="4548"/>
                  </a:cubicBezTo>
                  <a:cubicBezTo>
                    <a:pt x="781" y="4682"/>
                    <a:pt x="931" y="4682"/>
                    <a:pt x="975" y="4908"/>
                  </a:cubicBezTo>
                  <a:cubicBezTo>
                    <a:pt x="1020" y="5148"/>
                    <a:pt x="811" y="5372"/>
                    <a:pt x="945" y="5598"/>
                  </a:cubicBezTo>
                  <a:cubicBezTo>
                    <a:pt x="1005" y="5702"/>
                    <a:pt x="1095" y="5748"/>
                    <a:pt x="1155" y="5852"/>
                  </a:cubicBezTo>
                  <a:cubicBezTo>
                    <a:pt x="1170" y="5912"/>
                    <a:pt x="1260" y="6108"/>
                    <a:pt x="1260" y="6168"/>
                  </a:cubicBezTo>
                  <a:cubicBezTo>
                    <a:pt x="1245" y="6272"/>
                    <a:pt x="1050" y="6422"/>
                    <a:pt x="975" y="6512"/>
                  </a:cubicBezTo>
                  <a:cubicBezTo>
                    <a:pt x="901" y="6618"/>
                    <a:pt x="811" y="6708"/>
                    <a:pt x="721" y="6812"/>
                  </a:cubicBezTo>
                  <a:cubicBezTo>
                    <a:pt x="601" y="6962"/>
                    <a:pt x="465" y="7098"/>
                    <a:pt x="331" y="7232"/>
                  </a:cubicBezTo>
                  <a:cubicBezTo>
                    <a:pt x="211" y="7352"/>
                    <a:pt x="165" y="7427"/>
                    <a:pt x="285" y="7607"/>
                  </a:cubicBezTo>
                  <a:cubicBezTo>
                    <a:pt x="331" y="7667"/>
                    <a:pt x="421" y="7697"/>
                    <a:pt x="465" y="7772"/>
                  </a:cubicBezTo>
                  <a:cubicBezTo>
                    <a:pt x="511" y="7892"/>
                    <a:pt x="435" y="8087"/>
                    <a:pt x="421" y="8207"/>
                  </a:cubicBezTo>
                  <a:cubicBezTo>
                    <a:pt x="361" y="8642"/>
                    <a:pt x="301" y="9077"/>
                    <a:pt x="225" y="9511"/>
                  </a:cubicBezTo>
                  <a:cubicBezTo>
                    <a:pt x="165" y="9781"/>
                    <a:pt x="225" y="10081"/>
                    <a:pt x="211" y="10351"/>
                  </a:cubicBezTo>
                  <a:cubicBezTo>
                    <a:pt x="195" y="10487"/>
                    <a:pt x="135" y="10591"/>
                    <a:pt x="121" y="10711"/>
                  </a:cubicBezTo>
                  <a:cubicBezTo>
                    <a:pt x="105" y="10877"/>
                    <a:pt x="255" y="11131"/>
                    <a:pt x="361" y="11281"/>
                  </a:cubicBezTo>
                  <a:cubicBezTo>
                    <a:pt x="465" y="11447"/>
                    <a:pt x="631" y="11581"/>
                    <a:pt x="721" y="11761"/>
                  </a:cubicBezTo>
                  <a:cubicBezTo>
                    <a:pt x="901" y="12107"/>
                    <a:pt x="765" y="12571"/>
                    <a:pt x="855" y="12931"/>
                  </a:cubicBezTo>
                  <a:cubicBezTo>
                    <a:pt x="915" y="13171"/>
                    <a:pt x="901" y="13471"/>
                    <a:pt x="901" y="13741"/>
                  </a:cubicBezTo>
                  <a:cubicBezTo>
                    <a:pt x="901" y="13861"/>
                    <a:pt x="945" y="13966"/>
                    <a:pt x="945" y="14056"/>
                  </a:cubicBezTo>
                  <a:cubicBezTo>
                    <a:pt x="960" y="14221"/>
                    <a:pt x="825" y="14281"/>
                    <a:pt x="661" y="14431"/>
                  </a:cubicBezTo>
                  <a:cubicBezTo>
                    <a:pt x="541" y="14521"/>
                    <a:pt x="405" y="14626"/>
                    <a:pt x="345" y="14760"/>
                  </a:cubicBezTo>
                  <a:cubicBezTo>
                    <a:pt x="255" y="14940"/>
                    <a:pt x="345" y="15046"/>
                    <a:pt x="375" y="15226"/>
                  </a:cubicBezTo>
                  <a:cubicBezTo>
                    <a:pt x="421" y="15526"/>
                    <a:pt x="285" y="15826"/>
                    <a:pt x="285" y="16140"/>
                  </a:cubicBezTo>
                  <a:cubicBezTo>
                    <a:pt x="285" y="16366"/>
                    <a:pt x="195" y="16486"/>
                    <a:pt x="211" y="16710"/>
                  </a:cubicBezTo>
                  <a:cubicBezTo>
                    <a:pt x="211" y="16920"/>
                    <a:pt x="211" y="17130"/>
                    <a:pt x="135" y="17340"/>
                  </a:cubicBezTo>
                  <a:cubicBezTo>
                    <a:pt x="91" y="17460"/>
                    <a:pt x="1" y="17550"/>
                    <a:pt x="31" y="17686"/>
                  </a:cubicBezTo>
                  <a:cubicBezTo>
                    <a:pt x="75" y="17925"/>
                    <a:pt x="391" y="18030"/>
                    <a:pt x="511" y="18210"/>
                  </a:cubicBezTo>
                  <a:cubicBezTo>
                    <a:pt x="615" y="18390"/>
                    <a:pt x="555" y="18765"/>
                    <a:pt x="601" y="18990"/>
                  </a:cubicBezTo>
                  <a:cubicBezTo>
                    <a:pt x="661" y="19320"/>
                    <a:pt x="631" y="19605"/>
                    <a:pt x="751" y="19919"/>
                  </a:cubicBezTo>
                  <a:cubicBezTo>
                    <a:pt x="841" y="20159"/>
                    <a:pt x="811" y="20385"/>
                    <a:pt x="811" y="20639"/>
                  </a:cubicBezTo>
                  <a:cubicBezTo>
                    <a:pt x="811" y="20729"/>
                    <a:pt x="841" y="20969"/>
                    <a:pt x="811" y="21059"/>
                  </a:cubicBezTo>
                  <a:cubicBezTo>
                    <a:pt x="765" y="21209"/>
                    <a:pt x="735" y="21135"/>
                    <a:pt x="631" y="21239"/>
                  </a:cubicBezTo>
                  <a:cubicBezTo>
                    <a:pt x="465" y="21405"/>
                    <a:pt x="391" y="21735"/>
                    <a:pt x="301" y="21929"/>
                  </a:cubicBezTo>
                  <a:cubicBezTo>
                    <a:pt x="1" y="22529"/>
                    <a:pt x="121" y="23279"/>
                    <a:pt x="121" y="23939"/>
                  </a:cubicBezTo>
                  <a:cubicBezTo>
                    <a:pt x="299" y="24015"/>
                    <a:pt x="509" y="24032"/>
                    <a:pt x="727" y="24032"/>
                  </a:cubicBezTo>
                  <a:cubicBezTo>
                    <a:pt x="901" y="24032"/>
                    <a:pt x="1080" y="24021"/>
                    <a:pt x="1251" y="24021"/>
                  </a:cubicBezTo>
                  <a:cubicBezTo>
                    <a:pt x="1369" y="24021"/>
                    <a:pt x="1484" y="24026"/>
                    <a:pt x="1590" y="24044"/>
                  </a:cubicBezTo>
                  <a:cubicBezTo>
                    <a:pt x="1830" y="24089"/>
                    <a:pt x="2055" y="24104"/>
                    <a:pt x="2310" y="24104"/>
                  </a:cubicBezTo>
                  <a:cubicBezTo>
                    <a:pt x="2745" y="24104"/>
                    <a:pt x="3134" y="24014"/>
                    <a:pt x="3570" y="24014"/>
                  </a:cubicBezTo>
                  <a:cubicBezTo>
                    <a:pt x="3626" y="24016"/>
                    <a:pt x="3683" y="24016"/>
                    <a:pt x="3739" y="24016"/>
                  </a:cubicBezTo>
                  <a:cubicBezTo>
                    <a:pt x="4324" y="24016"/>
                    <a:pt x="4899" y="23953"/>
                    <a:pt x="5474" y="23939"/>
                  </a:cubicBezTo>
                  <a:cubicBezTo>
                    <a:pt x="5760" y="23924"/>
                    <a:pt x="6044" y="23924"/>
                    <a:pt x="6329" y="23894"/>
                  </a:cubicBezTo>
                  <a:cubicBezTo>
                    <a:pt x="6450" y="23882"/>
                    <a:pt x="6610" y="23840"/>
                    <a:pt x="6753" y="23840"/>
                  </a:cubicBezTo>
                  <a:cubicBezTo>
                    <a:pt x="6788" y="23840"/>
                    <a:pt x="6822" y="23843"/>
                    <a:pt x="6854" y="23849"/>
                  </a:cubicBezTo>
                  <a:cubicBezTo>
                    <a:pt x="7004" y="23879"/>
                    <a:pt x="7139" y="23969"/>
                    <a:pt x="7304" y="23999"/>
                  </a:cubicBezTo>
                  <a:cubicBezTo>
                    <a:pt x="7426" y="24024"/>
                    <a:pt x="7548" y="24034"/>
                    <a:pt x="7671" y="24034"/>
                  </a:cubicBezTo>
                  <a:cubicBezTo>
                    <a:pt x="8087" y="24034"/>
                    <a:pt x="8507" y="23921"/>
                    <a:pt x="8920" y="23921"/>
                  </a:cubicBezTo>
                  <a:cubicBezTo>
                    <a:pt x="8956" y="23921"/>
                    <a:pt x="8993" y="23922"/>
                    <a:pt x="9029" y="23924"/>
                  </a:cubicBezTo>
                  <a:cubicBezTo>
                    <a:pt x="9193" y="23939"/>
                    <a:pt x="9283" y="24014"/>
                    <a:pt x="9463" y="24029"/>
                  </a:cubicBezTo>
                  <a:cubicBezTo>
                    <a:pt x="9899" y="24029"/>
                    <a:pt x="10333" y="24014"/>
                    <a:pt x="10783" y="24014"/>
                  </a:cubicBezTo>
                  <a:cubicBezTo>
                    <a:pt x="11041" y="24014"/>
                    <a:pt x="11316" y="24039"/>
                    <a:pt x="11588" y="24039"/>
                  </a:cubicBezTo>
                  <a:cubicBezTo>
                    <a:pt x="11680" y="24039"/>
                    <a:pt x="11772" y="24036"/>
                    <a:pt x="11863" y="24029"/>
                  </a:cubicBezTo>
                  <a:cubicBezTo>
                    <a:pt x="12043" y="24014"/>
                    <a:pt x="12133" y="23924"/>
                    <a:pt x="12268" y="23864"/>
                  </a:cubicBezTo>
                  <a:cubicBezTo>
                    <a:pt x="12503" y="23768"/>
                    <a:pt x="12752" y="23748"/>
                    <a:pt x="13006" y="23748"/>
                  </a:cubicBezTo>
                  <a:cubicBezTo>
                    <a:pt x="13190" y="23748"/>
                    <a:pt x="13375" y="23759"/>
                    <a:pt x="13558" y="23759"/>
                  </a:cubicBezTo>
                  <a:cubicBezTo>
                    <a:pt x="13722" y="23909"/>
                    <a:pt x="13858" y="23924"/>
                    <a:pt x="14052" y="23954"/>
                  </a:cubicBezTo>
                  <a:cubicBezTo>
                    <a:pt x="14382" y="23999"/>
                    <a:pt x="14712" y="24029"/>
                    <a:pt x="15028" y="24089"/>
                  </a:cubicBezTo>
                  <a:cubicBezTo>
                    <a:pt x="15193" y="24123"/>
                    <a:pt x="15367" y="24140"/>
                    <a:pt x="15545" y="24140"/>
                  </a:cubicBezTo>
                  <a:cubicBezTo>
                    <a:pt x="15915" y="24140"/>
                    <a:pt x="16298" y="24066"/>
                    <a:pt x="16632" y="23924"/>
                  </a:cubicBezTo>
                  <a:cubicBezTo>
                    <a:pt x="16823" y="23852"/>
                    <a:pt x="17031" y="23835"/>
                    <a:pt x="17242" y="23835"/>
                  </a:cubicBezTo>
                  <a:cubicBezTo>
                    <a:pt x="17429" y="23835"/>
                    <a:pt x="17619" y="23849"/>
                    <a:pt x="17802" y="23849"/>
                  </a:cubicBezTo>
                  <a:cubicBezTo>
                    <a:pt x="18342" y="23849"/>
                    <a:pt x="18867" y="23789"/>
                    <a:pt x="19407" y="23744"/>
                  </a:cubicBezTo>
                  <a:cubicBezTo>
                    <a:pt x="19971" y="23699"/>
                    <a:pt x="20569" y="23638"/>
                    <a:pt x="21156" y="23638"/>
                  </a:cubicBezTo>
                  <a:cubicBezTo>
                    <a:pt x="21551" y="23638"/>
                    <a:pt x="21942" y="23666"/>
                    <a:pt x="22316" y="23744"/>
                  </a:cubicBezTo>
                  <a:cubicBezTo>
                    <a:pt x="22526" y="23774"/>
                    <a:pt x="22736" y="23789"/>
                    <a:pt x="22946" y="23834"/>
                  </a:cubicBezTo>
                  <a:cubicBezTo>
                    <a:pt x="23051" y="23849"/>
                    <a:pt x="23160" y="23857"/>
                    <a:pt x="23270" y="23857"/>
                  </a:cubicBezTo>
                  <a:cubicBezTo>
                    <a:pt x="23381" y="23857"/>
                    <a:pt x="23493" y="23849"/>
                    <a:pt x="23606" y="23834"/>
                  </a:cubicBezTo>
                  <a:lnTo>
                    <a:pt x="23966" y="23744"/>
                  </a:lnTo>
                  <a:cubicBezTo>
                    <a:pt x="24040" y="23774"/>
                    <a:pt x="24116" y="23804"/>
                    <a:pt x="24206" y="23819"/>
                  </a:cubicBezTo>
                  <a:cubicBezTo>
                    <a:pt x="24370" y="23849"/>
                    <a:pt x="24550" y="23864"/>
                    <a:pt x="24716" y="23864"/>
                  </a:cubicBezTo>
                  <a:cubicBezTo>
                    <a:pt x="25030" y="23909"/>
                    <a:pt x="25300" y="23939"/>
                    <a:pt x="25586" y="24089"/>
                  </a:cubicBezTo>
                  <a:cubicBezTo>
                    <a:pt x="25777" y="24185"/>
                    <a:pt x="25963" y="24205"/>
                    <a:pt x="26156" y="24205"/>
                  </a:cubicBezTo>
                  <a:cubicBezTo>
                    <a:pt x="26295" y="24205"/>
                    <a:pt x="26439" y="24194"/>
                    <a:pt x="26590" y="24194"/>
                  </a:cubicBezTo>
                  <a:cubicBezTo>
                    <a:pt x="26670" y="24194"/>
                    <a:pt x="26765" y="24206"/>
                    <a:pt x="26857" y="24206"/>
                  </a:cubicBezTo>
                  <a:cubicBezTo>
                    <a:pt x="26973" y="24206"/>
                    <a:pt x="27085" y="24188"/>
                    <a:pt x="27160" y="24104"/>
                  </a:cubicBezTo>
                  <a:cubicBezTo>
                    <a:pt x="27190" y="23804"/>
                    <a:pt x="27115" y="23459"/>
                    <a:pt x="27055" y="23159"/>
                  </a:cubicBezTo>
                  <a:cubicBezTo>
                    <a:pt x="26980" y="22829"/>
                    <a:pt x="27010" y="22589"/>
                    <a:pt x="27055" y="22245"/>
                  </a:cubicBezTo>
                  <a:cubicBezTo>
                    <a:pt x="27100" y="21885"/>
                    <a:pt x="27190" y="21539"/>
                    <a:pt x="27175" y="21179"/>
                  </a:cubicBezTo>
                  <a:cubicBezTo>
                    <a:pt x="27160" y="20879"/>
                    <a:pt x="27010" y="20715"/>
                    <a:pt x="26890" y="20459"/>
                  </a:cubicBezTo>
                  <a:cubicBezTo>
                    <a:pt x="26800" y="20249"/>
                    <a:pt x="26785" y="20025"/>
                    <a:pt x="26830" y="19755"/>
                  </a:cubicBezTo>
                  <a:cubicBezTo>
                    <a:pt x="26875" y="19590"/>
                    <a:pt x="26980" y="19425"/>
                    <a:pt x="26995" y="19245"/>
                  </a:cubicBezTo>
                  <a:cubicBezTo>
                    <a:pt x="27010" y="19020"/>
                    <a:pt x="26875" y="18795"/>
                    <a:pt x="26830" y="18570"/>
                  </a:cubicBezTo>
                  <a:cubicBezTo>
                    <a:pt x="26800" y="18390"/>
                    <a:pt x="26830" y="18210"/>
                    <a:pt x="26800" y="18045"/>
                  </a:cubicBezTo>
                  <a:cubicBezTo>
                    <a:pt x="26725" y="17670"/>
                    <a:pt x="26635" y="17296"/>
                    <a:pt x="26650" y="16920"/>
                  </a:cubicBezTo>
                  <a:cubicBezTo>
                    <a:pt x="26650" y="16620"/>
                    <a:pt x="26635" y="16350"/>
                    <a:pt x="26725" y="16066"/>
                  </a:cubicBezTo>
                  <a:cubicBezTo>
                    <a:pt x="26800" y="15766"/>
                    <a:pt x="26965" y="15526"/>
                    <a:pt x="27085" y="15256"/>
                  </a:cubicBezTo>
                  <a:cubicBezTo>
                    <a:pt x="27265" y="14850"/>
                    <a:pt x="27580" y="14341"/>
                    <a:pt x="27490" y="13876"/>
                  </a:cubicBezTo>
                  <a:cubicBezTo>
                    <a:pt x="27430" y="13531"/>
                    <a:pt x="27400" y="13186"/>
                    <a:pt x="27325" y="12841"/>
                  </a:cubicBezTo>
                  <a:cubicBezTo>
                    <a:pt x="27265" y="12527"/>
                    <a:pt x="27175" y="12257"/>
                    <a:pt x="27175" y="11941"/>
                  </a:cubicBezTo>
                  <a:cubicBezTo>
                    <a:pt x="27160" y="11581"/>
                    <a:pt x="26935" y="11221"/>
                    <a:pt x="26995" y="10847"/>
                  </a:cubicBezTo>
                  <a:cubicBezTo>
                    <a:pt x="27025" y="10697"/>
                    <a:pt x="27175" y="10561"/>
                    <a:pt x="27175" y="10411"/>
                  </a:cubicBezTo>
                  <a:cubicBezTo>
                    <a:pt x="27160" y="10337"/>
                    <a:pt x="27115" y="10261"/>
                    <a:pt x="27055" y="10201"/>
                  </a:cubicBezTo>
                  <a:cubicBezTo>
                    <a:pt x="26950" y="9991"/>
                    <a:pt x="26890" y="9781"/>
                    <a:pt x="26890" y="9541"/>
                  </a:cubicBezTo>
                  <a:cubicBezTo>
                    <a:pt x="26905" y="9317"/>
                    <a:pt x="26905" y="9092"/>
                    <a:pt x="26905" y="8867"/>
                  </a:cubicBezTo>
                  <a:cubicBezTo>
                    <a:pt x="26920" y="8762"/>
                    <a:pt x="26890" y="8672"/>
                    <a:pt x="26830" y="8597"/>
                  </a:cubicBezTo>
                  <a:cubicBezTo>
                    <a:pt x="26710" y="7877"/>
                    <a:pt x="26860" y="7112"/>
                    <a:pt x="27055" y="6422"/>
                  </a:cubicBezTo>
                  <a:cubicBezTo>
                    <a:pt x="27205" y="5868"/>
                    <a:pt x="27340" y="5508"/>
                    <a:pt x="27340" y="4968"/>
                  </a:cubicBezTo>
                  <a:cubicBezTo>
                    <a:pt x="27325" y="4578"/>
                    <a:pt x="27340" y="4188"/>
                    <a:pt x="27340" y="3783"/>
                  </a:cubicBezTo>
                  <a:cubicBezTo>
                    <a:pt x="27340" y="3333"/>
                    <a:pt x="27415" y="2883"/>
                    <a:pt x="27430" y="2418"/>
                  </a:cubicBezTo>
                  <a:cubicBezTo>
                    <a:pt x="27430" y="2029"/>
                    <a:pt x="27355" y="1669"/>
                    <a:pt x="27340" y="1279"/>
                  </a:cubicBezTo>
                  <a:cubicBezTo>
                    <a:pt x="27325" y="1083"/>
                    <a:pt x="27355" y="889"/>
                    <a:pt x="27325" y="679"/>
                  </a:cubicBezTo>
                  <a:cubicBezTo>
                    <a:pt x="27280" y="469"/>
                    <a:pt x="27250" y="319"/>
                    <a:pt x="27250" y="93"/>
                  </a:cubicBezTo>
                  <a:cubicBezTo>
                    <a:pt x="27250" y="92"/>
                    <a:pt x="27249" y="91"/>
                    <a:pt x="27248" y="91"/>
                  </a:cubicBezTo>
                  <a:cubicBezTo>
                    <a:pt x="27230" y="91"/>
                    <a:pt x="27080" y="290"/>
                    <a:pt x="27070" y="290"/>
                  </a:cubicBezTo>
                  <a:cubicBezTo>
                    <a:pt x="27070" y="290"/>
                    <a:pt x="27070" y="289"/>
                    <a:pt x="27070" y="289"/>
                  </a:cubicBezTo>
                  <a:cubicBezTo>
                    <a:pt x="27004" y="265"/>
                    <a:pt x="26922" y="257"/>
                    <a:pt x="26838" y="257"/>
                  </a:cubicBezTo>
                  <a:cubicBezTo>
                    <a:pt x="26714" y="257"/>
                    <a:pt x="26584" y="273"/>
                    <a:pt x="26486" y="273"/>
                  </a:cubicBezTo>
                  <a:cubicBezTo>
                    <a:pt x="26170" y="273"/>
                    <a:pt x="25900" y="243"/>
                    <a:pt x="25600" y="199"/>
                  </a:cubicBezTo>
                  <a:cubicBezTo>
                    <a:pt x="25550" y="191"/>
                    <a:pt x="25503" y="188"/>
                    <a:pt x="25456" y="188"/>
                  </a:cubicBezTo>
                  <a:cubicBezTo>
                    <a:pt x="25240" y="188"/>
                    <a:pt x="25056" y="261"/>
                    <a:pt x="24820" y="273"/>
                  </a:cubicBezTo>
                  <a:cubicBezTo>
                    <a:pt x="24660" y="278"/>
                    <a:pt x="24499" y="280"/>
                    <a:pt x="24336" y="280"/>
                  </a:cubicBezTo>
                  <a:cubicBezTo>
                    <a:pt x="24011" y="280"/>
                    <a:pt x="23681" y="273"/>
                    <a:pt x="23351" y="273"/>
                  </a:cubicBezTo>
                  <a:cubicBezTo>
                    <a:pt x="22886" y="273"/>
                    <a:pt x="22511" y="423"/>
                    <a:pt x="22076" y="513"/>
                  </a:cubicBezTo>
                  <a:cubicBezTo>
                    <a:pt x="21974" y="534"/>
                    <a:pt x="21874" y="542"/>
                    <a:pt x="21776" y="542"/>
                  </a:cubicBezTo>
                  <a:cubicBezTo>
                    <a:pt x="21446" y="542"/>
                    <a:pt x="21137" y="450"/>
                    <a:pt x="20801" y="439"/>
                  </a:cubicBezTo>
                  <a:cubicBezTo>
                    <a:pt x="20663" y="430"/>
                    <a:pt x="20516" y="421"/>
                    <a:pt x="20370" y="421"/>
                  </a:cubicBezTo>
                  <a:cubicBezTo>
                    <a:pt x="20261" y="421"/>
                    <a:pt x="20153" y="426"/>
                    <a:pt x="20051" y="439"/>
                  </a:cubicBezTo>
                  <a:cubicBezTo>
                    <a:pt x="19857" y="453"/>
                    <a:pt x="19661" y="529"/>
                    <a:pt x="19467" y="529"/>
                  </a:cubicBezTo>
                  <a:cubicBezTo>
                    <a:pt x="19440" y="530"/>
                    <a:pt x="19413" y="531"/>
                    <a:pt x="19387" y="531"/>
                  </a:cubicBezTo>
                  <a:cubicBezTo>
                    <a:pt x="19141" y="531"/>
                    <a:pt x="18888" y="473"/>
                    <a:pt x="18671" y="379"/>
                  </a:cubicBezTo>
                  <a:cubicBezTo>
                    <a:pt x="18581" y="333"/>
                    <a:pt x="18581" y="273"/>
                    <a:pt x="18491" y="259"/>
                  </a:cubicBezTo>
                  <a:cubicBezTo>
                    <a:pt x="18473" y="255"/>
                    <a:pt x="18453" y="254"/>
                    <a:pt x="18432" y="254"/>
                  </a:cubicBezTo>
                  <a:cubicBezTo>
                    <a:pt x="18281" y="254"/>
                    <a:pt x="18071" y="339"/>
                    <a:pt x="17952" y="379"/>
                  </a:cubicBezTo>
                  <a:cubicBezTo>
                    <a:pt x="17637" y="469"/>
                    <a:pt x="17322" y="513"/>
                    <a:pt x="16992" y="529"/>
                  </a:cubicBezTo>
                  <a:cubicBezTo>
                    <a:pt x="16849" y="533"/>
                    <a:pt x="16702" y="535"/>
                    <a:pt x="16554" y="535"/>
                  </a:cubicBezTo>
                  <a:cubicBezTo>
                    <a:pt x="16127" y="535"/>
                    <a:pt x="15687" y="512"/>
                    <a:pt x="15298" y="423"/>
                  </a:cubicBezTo>
                  <a:cubicBezTo>
                    <a:pt x="15118" y="379"/>
                    <a:pt x="15072" y="349"/>
                    <a:pt x="14892" y="349"/>
                  </a:cubicBezTo>
                  <a:cubicBezTo>
                    <a:pt x="14548" y="349"/>
                    <a:pt x="14188" y="363"/>
                    <a:pt x="13842" y="363"/>
                  </a:cubicBezTo>
                  <a:cubicBezTo>
                    <a:pt x="13692" y="363"/>
                    <a:pt x="13558" y="363"/>
                    <a:pt x="13422" y="333"/>
                  </a:cubicBezTo>
                  <a:cubicBezTo>
                    <a:pt x="13332" y="319"/>
                    <a:pt x="13258" y="273"/>
                    <a:pt x="13198" y="199"/>
                  </a:cubicBezTo>
                  <a:cubicBezTo>
                    <a:pt x="13124" y="175"/>
                    <a:pt x="13048" y="166"/>
                    <a:pt x="12973" y="166"/>
                  </a:cubicBezTo>
                  <a:cubicBezTo>
                    <a:pt x="12758" y="166"/>
                    <a:pt x="12542" y="240"/>
                    <a:pt x="12343" y="273"/>
                  </a:cubicBezTo>
                  <a:cubicBezTo>
                    <a:pt x="12343" y="289"/>
                    <a:pt x="12253" y="319"/>
                    <a:pt x="12253" y="333"/>
                  </a:cubicBezTo>
                  <a:cubicBezTo>
                    <a:pt x="11923" y="349"/>
                    <a:pt x="9869" y="363"/>
                    <a:pt x="9899" y="603"/>
                  </a:cubicBezTo>
                  <a:cubicBezTo>
                    <a:pt x="9850" y="621"/>
                    <a:pt x="9795" y="628"/>
                    <a:pt x="9738" y="628"/>
                  </a:cubicBezTo>
                  <a:cubicBezTo>
                    <a:pt x="9548" y="628"/>
                    <a:pt x="9324" y="552"/>
                    <a:pt x="9163" y="529"/>
                  </a:cubicBezTo>
                  <a:cubicBezTo>
                    <a:pt x="8459" y="453"/>
                    <a:pt x="7784" y="183"/>
                    <a:pt x="7094" y="79"/>
                  </a:cubicBezTo>
                  <a:cubicBezTo>
                    <a:pt x="6814" y="37"/>
                    <a:pt x="6539" y="1"/>
                    <a:pt x="6266" y="1"/>
                  </a:cubicBezTo>
                  <a:close/>
                </a:path>
              </a:pathLst>
            </a:custGeom>
            <a:solidFill>
              <a:srgbClr val="DAB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806780" y="1041922"/>
              <a:ext cx="1604861" cy="1410967"/>
            </a:xfrm>
            <a:custGeom>
              <a:avLst/>
              <a:gdLst/>
              <a:ahLst/>
              <a:cxnLst/>
              <a:rect l="l" t="t" r="r" b="b"/>
              <a:pathLst>
                <a:path w="27430" h="24116" extrusionOk="0">
                  <a:moveTo>
                    <a:pt x="2280" y="300"/>
                  </a:moveTo>
                  <a:lnTo>
                    <a:pt x="2280" y="1786"/>
                  </a:lnTo>
                  <a:lnTo>
                    <a:pt x="795" y="1786"/>
                  </a:lnTo>
                  <a:lnTo>
                    <a:pt x="795" y="300"/>
                  </a:lnTo>
                  <a:close/>
                  <a:moveTo>
                    <a:pt x="3840" y="300"/>
                  </a:moveTo>
                  <a:lnTo>
                    <a:pt x="3840" y="1786"/>
                  </a:lnTo>
                  <a:lnTo>
                    <a:pt x="2370" y="1786"/>
                  </a:lnTo>
                  <a:lnTo>
                    <a:pt x="2370" y="300"/>
                  </a:lnTo>
                  <a:close/>
                  <a:moveTo>
                    <a:pt x="6974" y="300"/>
                  </a:moveTo>
                  <a:lnTo>
                    <a:pt x="6974" y="1786"/>
                  </a:lnTo>
                  <a:lnTo>
                    <a:pt x="5490" y="1786"/>
                  </a:lnTo>
                  <a:lnTo>
                    <a:pt x="5490" y="300"/>
                  </a:lnTo>
                  <a:close/>
                  <a:moveTo>
                    <a:pt x="13228" y="300"/>
                  </a:moveTo>
                  <a:lnTo>
                    <a:pt x="13228" y="1786"/>
                  </a:lnTo>
                  <a:lnTo>
                    <a:pt x="11758" y="1786"/>
                  </a:lnTo>
                  <a:lnTo>
                    <a:pt x="11758" y="300"/>
                  </a:lnTo>
                  <a:close/>
                  <a:moveTo>
                    <a:pt x="24190" y="300"/>
                  </a:moveTo>
                  <a:lnTo>
                    <a:pt x="24190" y="1786"/>
                  </a:lnTo>
                  <a:lnTo>
                    <a:pt x="22706" y="1786"/>
                  </a:lnTo>
                  <a:lnTo>
                    <a:pt x="22706" y="300"/>
                  </a:lnTo>
                  <a:close/>
                  <a:moveTo>
                    <a:pt x="25750" y="300"/>
                  </a:moveTo>
                  <a:lnTo>
                    <a:pt x="25750" y="1786"/>
                  </a:lnTo>
                  <a:lnTo>
                    <a:pt x="24266" y="1786"/>
                  </a:lnTo>
                  <a:lnTo>
                    <a:pt x="24266" y="300"/>
                  </a:lnTo>
                  <a:close/>
                  <a:moveTo>
                    <a:pt x="2280" y="1860"/>
                  </a:moveTo>
                  <a:lnTo>
                    <a:pt x="2280" y="3345"/>
                  </a:lnTo>
                  <a:lnTo>
                    <a:pt x="795" y="3345"/>
                  </a:lnTo>
                  <a:lnTo>
                    <a:pt x="795" y="1860"/>
                  </a:lnTo>
                  <a:close/>
                  <a:moveTo>
                    <a:pt x="3840" y="1860"/>
                  </a:moveTo>
                  <a:lnTo>
                    <a:pt x="3840" y="3345"/>
                  </a:lnTo>
                  <a:lnTo>
                    <a:pt x="2370" y="3345"/>
                  </a:lnTo>
                  <a:lnTo>
                    <a:pt x="2370" y="1860"/>
                  </a:lnTo>
                  <a:close/>
                  <a:moveTo>
                    <a:pt x="5414" y="1860"/>
                  </a:moveTo>
                  <a:lnTo>
                    <a:pt x="5414" y="3345"/>
                  </a:lnTo>
                  <a:lnTo>
                    <a:pt x="3930" y="3345"/>
                  </a:lnTo>
                  <a:lnTo>
                    <a:pt x="3930" y="1860"/>
                  </a:lnTo>
                  <a:close/>
                  <a:moveTo>
                    <a:pt x="6974" y="1860"/>
                  </a:moveTo>
                  <a:lnTo>
                    <a:pt x="6974" y="3345"/>
                  </a:lnTo>
                  <a:lnTo>
                    <a:pt x="5490" y="3345"/>
                  </a:lnTo>
                  <a:lnTo>
                    <a:pt x="5490" y="1860"/>
                  </a:lnTo>
                  <a:close/>
                  <a:moveTo>
                    <a:pt x="8533" y="1860"/>
                  </a:moveTo>
                  <a:lnTo>
                    <a:pt x="8533" y="3345"/>
                  </a:lnTo>
                  <a:lnTo>
                    <a:pt x="7064" y="3345"/>
                  </a:lnTo>
                  <a:lnTo>
                    <a:pt x="7064" y="1860"/>
                  </a:lnTo>
                  <a:close/>
                  <a:moveTo>
                    <a:pt x="10109" y="1860"/>
                  </a:moveTo>
                  <a:lnTo>
                    <a:pt x="10109" y="3345"/>
                  </a:lnTo>
                  <a:lnTo>
                    <a:pt x="8623" y="3345"/>
                  </a:lnTo>
                  <a:lnTo>
                    <a:pt x="8623" y="1860"/>
                  </a:lnTo>
                  <a:close/>
                  <a:moveTo>
                    <a:pt x="11668" y="1860"/>
                  </a:moveTo>
                  <a:lnTo>
                    <a:pt x="11668" y="3345"/>
                  </a:lnTo>
                  <a:lnTo>
                    <a:pt x="10183" y="3345"/>
                  </a:lnTo>
                  <a:lnTo>
                    <a:pt x="10183" y="1860"/>
                  </a:lnTo>
                  <a:close/>
                  <a:moveTo>
                    <a:pt x="13228" y="1860"/>
                  </a:moveTo>
                  <a:lnTo>
                    <a:pt x="13228" y="3345"/>
                  </a:lnTo>
                  <a:lnTo>
                    <a:pt x="11758" y="3345"/>
                  </a:lnTo>
                  <a:lnTo>
                    <a:pt x="11758" y="1860"/>
                  </a:lnTo>
                  <a:close/>
                  <a:moveTo>
                    <a:pt x="14802" y="1860"/>
                  </a:moveTo>
                  <a:lnTo>
                    <a:pt x="14802" y="3345"/>
                  </a:lnTo>
                  <a:lnTo>
                    <a:pt x="13318" y="3345"/>
                  </a:lnTo>
                  <a:lnTo>
                    <a:pt x="13318" y="1860"/>
                  </a:lnTo>
                  <a:close/>
                  <a:moveTo>
                    <a:pt x="16362" y="1860"/>
                  </a:moveTo>
                  <a:lnTo>
                    <a:pt x="16362" y="3345"/>
                  </a:lnTo>
                  <a:lnTo>
                    <a:pt x="14878" y="3345"/>
                  </a:lnTo>
                  <a:lnTo>
                    <a:pt x="14878" y="1860"/>
                  </a:lnTo>
                  <a:close/>
                  <a:moveTo>
                    <a:pt x="17922" y="1860"/>
                  </a:moveTo>
                  <a:lnTo>
                    <a:pt x="17922" y="3345"/>
                  </a:lnTo>
                  <a:lnTo>
                    <a:pt x="16452" y="3345"/>
                  </a:lnTo>
                  <a:lnTo>
                    <a:pt x="16452" y="1860"/>
                  </a:lnTo>
                  <a:close/>
                  <a:moveTo>
                    <a:pt x="19497" y="1860"/>
                  </a:moveTo>
                  <a:lnTo>
                    <a:pt x="19497" y="3345"/>
                  </a:lnTo>
                  <a:lnTo>
                    <a:pt x="18012" y="3345"/>
                  </a:lnTo>
                  <a:lnTo>
                    <a:pt x="18012" y="1860"/>
                  </a:lnTo>
                  <a:close/>
                  <a:moveTo>
                    <a:pt x="21057" y="1860"/>
                  </a:moveTo>
                  <a:lnTo>
                    <a:pt x="21057" y="3345"/>
                  </a:lnTo>
                  <a:lnTo>
                    <a:pt x="19571" y="3345"/>
                  </a:lnTo>
                  <a:lnTo>
                    <a:pt x="19571" y="1860"/>
                  </a:lnTo>
                  <a:close/>
                  <a:moveTo>
                    <a:pt x="22616" y="1860"/>
                  </a:moveTo>
                  <a:lnTo>
                    <a:pt x="22616" y="3345"/>
                  </a:lnTo>
                  <a:lnTo>
                    <a:pt x="21147" y="3345"/>
                  </a:lnTo>
                  <a:lnTo>
                    <a:pt x="21147" y="1860"/>
                  </a:lnTo>
                  <a:close/>
                  <a:moveTo>
                    <a:pt x="24190" y="1860"/>
                  </a:moveTo>
                  <a:lnTo>
                    <a:pt x="24190" y="3345"/>
                  </a:lnTo>
                  <a:lnTo>
                    <a:pt x="22706" y="3345"/>
                  </a:lnTo>
                  <a:lnTo>
                    <a:pt x="22706" y="1860"/>
                  </a:lnTo>
                  <a:close/>
                  <a:moveTo>
                    <a:pt x="25750" y="1860"/>
                  </a:moveTo>
                  <a:lnTo>
                    <a:pt x="25750" y="3345"/>
                  </a:lnTo>
                  <a:lnTo>
                    <a:pt x="24266" y="3345"/>
                  </a:lnTo>
                  <a:lnTo>
                    <a:pt x="24266" y="1860"/>
                  </a:lnTo>
                  <a:close/>
                  <a:moveTo>
                    <a:pt x="27310" y="1860"/>
                  </a:moveTo>
                  <a:lnTo>
                    <a:pt x="27310" y="3345"/>
                  </a:lnTo>
                  <a:lnTo>
                    <a:pt x="25840" y="3345"/>
                  </a:lnTo>
                  <a:lnTo>
                    <a:pt x="25840" y="1860"/>
                  </a:lnTo>
                  <a:close/>
                  <a:moveTo>
                    <a:pt x="3840" y="3435"/>
                  </a:moveTo>
                  <a:lnTo>
                    <a:pt x="3840" y="4905"/>
                  </a:lnTo>
                  <a:lnTo>
                    <a:pt x="2370" y="4905"/>
                  </a:lnTo>
                  <a:lnTo>
                    <a:pt x="2370" y="3435"/>
                  </a:lnTo>
                  <a:close/>
                  <a:moveTo>
                    <a:pt x="5414" y="3435"/>
                  </a:moveTo>
                  <a:lnTo>
                    <a:pt x="5414" y="4905"/>
                  </a:lnTo>
                  <a:lnTo>
                    <a:pt x="3930" y="4905"/>
                  </a:lnTo>
                  <a:lnTo>
                    <a:pt x="3930" y="3435"/>
                  </a:lnTo>
                  <a:close/>
                  <a:moveTo>
                    <a:pt x="6974" y="3435"/>
                  </a:moveTo>
                  <a:lnTo>
                    <a:pt x="6974" y="4905"/>
                  </a:lnTo>
                  <a:lnTo>
                    <a:pt x="5490" y="4905"/>
                  </a:lnTo>
                  <a:lnTo>
                    <a:pt x="5490" y="3435"/>
                  </a:lnTo>
                  <a:close/>
                  <a:moveTo>
                    <a:pt x="8533" y="3435"/>
                  </a:moveTo>
                  <a:lnTo>
                    <a:pt x="8533" y="4905"/>
                  </a:lnTo>
                  <a:lnTo>
                    <a:pt x="7064" y="4905"/>
                  </a:lnTo>
                  <a:lnTo>
                    <a:pt x="7064" y="3435"/>
                  </a:lnTo>
                  <a:close/>
                  <a:moveTo>
                    <a:pt x="10109" y="3435"/>
                  </a:moveTo>
                  <a:lnTo>
                    <a:pt x="10109" y="4905"/>
                  </a:lnTo>
                  <a:lnTo>
                    <a:pt x="8623" y="4905"/>
                  </a:lnTo>
                  <a:lnTo>
                    <a:pt x="8623" y="3435"/>
                  </a:lnTo>
                  <a:close/>
                  <a:moveTo>
                    <a:pt x="11668" y="3435"/>
                  </a:moveTo>
                  <a:lnTo>
                    <a:pt x="11668" y="4905"/>
                  </a:lnTo>
                  <a:lnTo>
                    <a:pt x="10183" y="4905"/>
                  </a:lnTo>
                  <a:lnTo>
                    <a:pt x="10183" y="3435"/>
                  </a:lnTo>
                  <a:close/>
                  <a:moveTo>
                    <a:pt x="13228" y="3435"/>
                  </a:moveTo>
                  <a:lnTo>
                    <a:pt x="13228" y="4905"/>
                  </a:lnTo>
                  <a:lnTo>
                    <a:pt x="11758" y="4905"/>
                  </a:lnTo>
                  <a:lnTo>
                    <a:pt x="11758" y="3435"/>
                  </a:lnTo>
                  <a:close/>
                  <a:moveTo>
                    <a:pt x="14802" y="3435"/>
                  </a:moveTo>
                  <a:lnTo>
                    <a:pt x="14802" y="4905"/>
                  </a:lnTo>
                  <a:lnTo>
                    <a:pt x="13318" y="4905"/>
                  </a:lnTo>
                  <a:lnTo>
                    <a:pt x="13318" y="3435"/>
                  </a:lnTo>
                  <a:close/>
                  <a:moveTo>
                    <a:pt x="16362" y="3435"/>
                  </a:moveTo>
                  <a:lnTo>
                    <a:pt x="16362" y="4905"/>
                  </a:lnTo>
                  <a:lnTo>
                    <a:pt x="14878" y="4905"/>
                  </a:lnTo>
                  <a:lnTo>
                    <a:pt x="14878" y="3435"/>
                  </a:lnTo>
                  <a:close/>
                  <a:moveTo>
                    <a:pt x="17922" y="3435"/>
                  </a:moveTo>
                  <a:lnTo>
                    <a:pt x="17922" y="4905"/>
                  </a:lnTo>
                  <a:lnTo>
                    <a:pt x="16452" y="4905"/>
                  </a:lnTo>
                  <a:lnTo>
                    <a:pt x="16452" y="3435"/>
                  </a:lnTo>
                  <a:close/>
                  <a:moveTo>
                    <a:pt x="19497" y="3435"/>
                  </a:moveTo>
                  <a:lnTo>
                    <a:pt x="19497" y="4905"/>
                  </a:lnTo>
                  <a:lnTo>
                    <a:pt x="18012" y="4905"/>
                  </a:lnTo>
                  <a:lnTo>
                    <a:pt x="18012" y="3435"/>
                  </a:lnTo>
                  <a:close/>
                  <a:moveTo>
                    <a:pt x="21057" y="3435"/>
                  </a:moveTo>
                  <a:lnTo>
                    <a:pt x="21057" y="4905"/>
                  </a:lnTo>
                  <a:lnTo>
                    <a:pt x="19571" y="4905"/>
                  </a:lnTo>
                  <a:lnTo>
                    <a:pt x="19571" y="3435"/>
                  </a:lnTo>
                  <a:close/>
                  <a:moveTo>
                    <a:pt x="22616" y="3435"/>
                  </a:moveTo>
                  <a:lnTo>
                    <a:pt x="22616" y="4905"/>
                  </a:lnTo>
                  <a:lnTo>
                    <a:pt x="21147" y="4905"/>
                  </a:lnTo>
                  <a:lnTo>
                    <a:pt x="21147" y="3435"/>
                  </a:lnTo>
                  <a:close/>
                  <a:moveTo>
                    <a:pt x="24190" y="3435"/>
                  </a:moveTo>
                  <a:lnTo>
                    <a:pt x="24190" y="4905"/>
                  </a:lnTo>
                  <a:lnTo>
                    <a:pt x="22706" y="4905"/>
                  </a:lnTo>
                  <a:lnTo>
                    <a:pt x="22706" y="3435"/>
                  </a:lnTo>
                  <a:close/>
                  <a:moveTo>
                    <a:pt x="25750" y="3435"/>
                  </a:moveTo>
                  <a:lnTo>
                    <a:pt x="25750" y="4905"/>
                  </a:lnTo>
                  <a:lnTo>
                    <a:pt x="24266" y="4905"/>
                  </a:lnTo>
                  <a:lnTo>
                    <a:pt x="24266" y="3435"/>
                  </a:lnTo>
                  <a:close/>
                  <a:moveTo>
                    <a:pt x="3840" y="4995"/>
                  </a:moveTo>
                  <a:lnTo>
                    <a:pt x="3840" y="6479"/>
                  </a:lnTo>
                  <a:lnTo>
                    <a:pt x="2370" y="6479"/>
                  </a:lnTo>
                  <a:lnTo>
                    <a:pt x="2370" y="4995"/>
                  </a:lnTo>
                  <a:close/>
                  <a:moveTo>
                    <a:pt x="5414" y="4995"/>
                  </a:moveTo>
                  <a:lnTo>
                    <a:pt x="5414" y="6479"/>
                  </a:lnTo>
                  <a:lnTo>
                    <a:pt x="3930" y="6479"/>
                  </a:lnTo>
                  <a:lnTo>
                    <a:pt x="3930" y="4995"/>
                  </a:lnTo>
                  <a:close/>
                  <a:moveTo>
                    <a:pt x="6974" y="4995"/>
                  </a:moveTo>
                  <a:lnTo>
                    <a:pt x="6974" y="6479"/>
                  </a:lnTo>
                  <a:lnTo>
                    <a:pt x="5490" y="6479"/>
                  </a:lnTo>
                  <a:lnTo>
                    <a:pt x="5490" y="4995"/>
                  </a:lnTo>
                  <a:close/>
                  <a:moveTo>
                    <a:pt x="8533" y="4995"/>
                  </a:moveTo>
                  <a:lnTo>
                    <a:pt x="8533" y="6479"/>
                  </a:lnTo>
                  <a:lnTo>
                    <a:pt x="7064" y="6479"/>
                  </a:lnTo>
                  <a:lnTo>
                    <a:pt x="7064" y="4995"/>
                  </a:lnTo>
                  <a:close/>
                  <a:moveTo>
                    <a:pt x="10109" y="4995"/>
                  </a:moveTo>
                  <a:lnTo>
                    <a:pt x="10109" y="6479"/>
                  </a:lnTo>
                  <a:lnTo>
                    <a:pt x="8623" y="6479"/>
                  </a:lnTo>
                  <a:lnTo>
                    <a:pt x="8623" y="4995"/>
                  </a:lnTo>
                  <a:close/>
                  <a:moveTo>
                    <a:pt x="11668" y="4995"/>
                  </a:moveTo>
                  <a:lnTo>
                    <a:pt x="11668" y="6479"/>
                  </a:lnTo>
                  <a:lnTo>
                    <a:pt x="10183" y="6479"/>
                  </a:lnTo>
                  <a:lnTo>
                    <a:pt x="10183" y="4995"/>
                  </a:lnTo>
                  <a:close/>
                  <a:moveTo>
                    <a:pt x="13228" y="4995"/>
                  </a:moveTo>
                  <a:lnTo>
                    <a:pt x="13228" y="6479"/>
                  </a:lnTo>
                  <a:lnTo>
                    <a:pt x="11758" y="6479"/>
                  </a:lnTo>
                  <a:lnTo>
                    <a:pt x="11758" y="4995"/>
                  </a:lnTo>
                  <a:close/>
                  <a:moveTo>
                    <a:pt x="14802" y="4995"/>
                  </a:moveTo>
                  <a:lnTo>
                    <a:pt x="14802" y="6479"/>
                  </a:lnTo>
                  <a:lnTo>
                    <a:pt x="13318" y="6479"/>
                  </a:lnTo>
                  <a:lnTo>
                    <a:pt x="13318" y="4995"/>
                  </a:lnTo>
                  <a:close/>
                  <a:moveTo>
                    <a:pt x="16362" y="4995"/>
                  </a:moveTo>
                  <a:lnTo>
                    <a:pt x="16362" y="6479"/>
                  </a:lnTo>
                  <a:lnTo>
                    <a:pt x="14878" y="6479"/>
                  </a:lnTo>
                  <a:lnTo>
                    <a:pt x="14878" y="4995"/>
                  </a:lnTo>
                  <a:close/>
                  <a:moveTo>
                    <a:pt x="17922" y="4995"/>
                  </a:moveTo>
                  <a:lnTo>
                    <a:pt x="17922" y="6479"/>
                  </a:lnTo>
                  <a:lnTo>
                    <a:pt x="16452" y="6479"/>
                  </a:lnTo>
                  <a:lnTo>
                    <a:pt x="16452" y="4995"/>
                  </a:lnTo>
                  <a:close/>
                  <a:moveTo>
                    <a:pt x="19497" y="4995"/>
                  </a:moveTo>
                  <a:lnTo>
                    <a:pt x="19497" y="6479"/>
                  </a:lnTo>
                  <a:lnTo>
                    <a:pt x="18012" y="6479"/>
                  </a:lnTo>
                  <a:lnTo>
                    <a:pt x="18012" y="4995"/>
                  </a:lnTo>
                  <a:close/>
                  <a:moveTo>
                    <a:pt x="21057" y="4995"/>
                  </a:moveTo>
                  <a:lnTo>
                    <a:pt x="21057" y="6479"/>
                  </a:lnTo>
                  <a:lnTo>
                    <a:pt x="19571" y="6479"/>
                  </a:lnTo>
                  <a:lnTo>
                    <a:pt x="19571" y="4995"/>
                  </a:lnTo>
                  <a:close/>
                  <a:moveTo>
                    <a:pt x="22616" y="4995"/>
                  </a:moveTo>
                  <a:lnTo>
                    <a:pt x="22616" y="6479"/>
                  </a:lnTo>
                  <a:lnTo>
                    <a:pt x="21147" y="6479"/>
                  </a:lnTo>
                  <a:lnTo>
                    <a:pt x="21147" y="4995"/>
                  </a:lnTo>
                  <a:close/>
                  <a:moveTo>
                    <a:pt x="24190" y="4995"/>
                  </a:moveTo>
                  <a:lnTo>
                    <a:pt x="24190" y="6479"/>
                  </a:lnTo>
                  <a:lnTo>
                    <a:pt x="22706" y="6479"/>
                  </a:lnTo>
                  <a:lnTo>
                    <a:pt x="22706" y="4995"/>
                  </a:lnTo>
                  <a:close/>
                  <a:moveTo>
                    <a:pt x="25750" y="4995"/>
                  </a:moveTo>
                  <a:lnTo>
                    <a:pt x="25750" y="6479"/>
                  </a:lnTo>
                  <a:lnTo>
                    <a:pt x="24266" y="6479"/>
                  </a:lnTo>
                  <a:lnTo>
                    <a:pt x="24266" y="4995"/>
                  </a:lnTo>
                  <a:close/>
                  <a:moveTo>
                    <a:pt x="3840" y="6555"/>
                  </a:moveTo>
                  <a:lnTo>
                    <a:pt x="3840" y="8039"/>
                  </a:lnTo>
                  <a:lnTo>
                    <a:pt x="2370" y="8039"/>
                  </a:lnTo>
                  <a:lnTo>
                    <a:pt x="2370" y="6555"/>
                  </a:lnTo>
                  <a:close/>
                  <a:moveTo>
                    <a:pt x="5414" y="6555"/>
                  </a:moveTo>
                  <a:lnTo>
                    <a:pt x="5414" y="8039"/>
                  </a:lnTo>
                  <a:lnTo>
                    <a:pt x="3930" y="8039"/>
                  </a:lnTo>
                  <a:lnTo>
                    <a:pt x="3930" y="6555"/>
                  </a:lnTo>
                  <a:close/>
                  <a:moveTo>
                    <a:pt x="6974" y="6555"/>
                  </a:moveTo>
                  <a:lnTo>
                    <a:pt x="6974" y="8039"/>
                  </a:lnTo>
                  <a:lnTo>
                    <a:pt x="5490" y="8039"/>
                  </a:lnTo>
                  <a:lnTo>
                    <a:pt x="5490" y="6555"/>
                  </a:lnTo>
                  <a:close/>
                  <a:moveTo>
                    <a:pt x="8533" y="6555"/>
                  </a:moveTo>
                  <a:lnTo>
                    <a:pt x="8533" y="8039"/>
                  </a:lnTo>
                  <a:lnTo>
                    <a:pt x="7064" y="8039"/>
                  </a:lnTo>
                  <a:lnTo>
                    <a:pt x="7064" y="6555"/>
                  </a:lnTo>
                  <a:close/>
                  <a:moveTo>
                    <a:pt x="10109" y="6555"/>
                  </a:moveTo>
                  <a:lnTo>
                    <a:pt x="10109" y="8039"/>
                  </a:lnTo>
                  <a:lnTo>
                    <a:pt x="8623" y="8039"/>
                  </a:lnTo>
                  <a:lnTo>
                    <a:pt x="8623" y="6555"/>
                  </a:lnTo>
                  <a:close/>
                  <a:moveTo>
                    <a:pt x="11668" y="6555"/>
                  </a:moveTo>
                  <a:lnTo>
                    <a:pt x="11668" y="8039"/>
                  </a:lnTo>
                  <a:lnTo>
                    <a:pt x="10183" y="8039"/>
                  </a:lnTo>
                  <a:lnTo>
                    <a:pt x="10183" y="6555"/>
                  </a:lnTo>
                  <a:close/>
                  <a:moveTo>
                    <a:pt x="13228" y="6555"/>
                  </a:moveTo>
                  <a:lnTo>
                    <a:pt x="13228" y="8039"/>
                  </a:lnTo>
                  <a:lnTo>
                    <a:pt x="11758" y="8039"/>
                  </a:lnTo>
                  <a:lnTo>
                    <a:pt x="11758" y="6555"/>
                  </a:lnTo>
                  <a:close/>
                  <a:moveTo>
                    <a:pt x="14802" y="6555"/>
                  </a:moveTo>
                  <a:lnTo>
                    <a:pt x="14802" y="8039"/>
                  </a:lnTo>
                  <a:lnTo>
                    <a:pt x="13318" y="8039"/>
                  </a:lnTo>
                  <a:lnTo>
                    <a:pt x="13318" y="6555"/>
                  </a:lnTo>
                  <a:close/>
                  <a:moveTo>
                    <a:pt x="16362" y="6555"/>
                  </a:moveTo>
                  <a:lnTo>
                    <a:pt x="16362" y="8039"/>
                  </a:lnTo>
                  <a:lnTo>
                    <a:pt x="14878" y="8039"/>
                  </a:lnTo>
                  <a:lnTo>
                    <a:pt x="14878" y="6555"/>
                  </a:lnTo>
                  <a:close/>
                  <a:moveTo>
                    <a:pt x="17922" y="6555"/>
                  </a:moveTo>
                  <a:lnTo>
                    <a:pt x="17922" y="8039"/>
                  </a:lnTo>
                  <a:lnTo>
                    <a:pt x="16452" y="8039"/>
                  </a:lnTo>
                  <a:lnTo>
                    <a:pt x="16452" y="6555"/>
                  </a:lnTo>
                  <a:close/>
                  <a:moveTo>
                    <a:pt x="19497" y="6555"/>
                  </a:moveTo>
                  <a:lnTo>
                    <a:pt x="19497" y="8039"/>
                  </a:lnTo>
                  <a:lnTo>
                    <a:pt x="18012" y="8039"/>
                  </a:lnTo>
                  <a:lnTo>
                    <a:pt x="18012" y="6555"/>
                  </a:lnTo>
                  <a:close/>
                  <a:moveTo>
                    <a:pt x="21057" y="6555"/>
                  </a:moveTo>
                  <a:lnTo>
                    <a:pt x="21057" y="8039"/>
                  </a:lnTo>
                  <a:lnTo>
                    <a:pt x="19571" y="8039"/>
                  </a:lnTo>
                  <a:lnTo>
                    <a:pt x="19571" y="6555"/>
                  </a:lnTo>
                  <a:close/>
                  <a:moveTo>
                    <a:pt x="22616" y="6555"/>
                  </a:moveTo>
                  <a:lnTo>
                    <a:pt x="22616" y="8039"/>
                  </a:lnTo>
                  <a:lnTo>
                    <a:pt x="21147" y="8039"/>
                  </a:lnTo>
                  <a:lnTo>
                    <a:pt x="21147" y="6555"/>
                  </a:lnTo>
                  <a:close/>
                  <a:moveTo>
                    <a:pt x="24190" y="6555"/>
                  </a:moveTo>
                  <a:lnTo>
                    <a:pt x="24190" y="8039"/>
                  </a:lnTo>
                  <a:lnTo>
                    <a:pt x="22706" y="8039"/>
                  </a:lnTo>
                  <a:lnTo>
                    <a:pt x="22706" y="6555"/>
                  </a:lnTo>
                  <a:close/>
                  <a:moveTo>
                    <a:pt x="25750" y="6555"/>
                  </a:moveTo>
                  <a:lnTo>
                    <a:pt x="25750" y="8039"/>
                  </a:lnTo>
                  <a:lnTo>
                    <a:pt x="24266" y="8039"/>
                  </a:lnTo>
                  <a:lnTo>
                    <a:pt x="24266" y="6555"/>
                  </a:lnTo>
                  <a:close/>
                  <a:moveTo>
                    <a:pt x="2280" y="8129"/>
                  </a:moveTo>
                  <a:lnTo>
                    <a:pt x="2280" y="9598"/>
                  </a:lnTo>
                  <a:lnTo>
                    <a:pt x="795" y="9598"/>
                  </a:lnTo>
                  <a:lnTo>
                    <a:pt x="795" y="8129"/>
                  </a:lnTo>
                  <a:close/>
                  <a:moveTo>
                    <a:pt x="3840" y="8129"/>
                  </a:moveTo>
                  <a:lnTo>
                    <a:pt x="3840" y="9598"/>
                  </a:lnTo>
                  <a:lnTo>
                    <a:pt x="2370" y="9598"/>
                  </a:lnTo>
                  <a:lnTo>
                    <a:pt x="2370" y="8129"/>
                  </a:lnTo>
                  <a:close/>
                  <a:moveTo>
                    <a:pt x="5414" y="8129"/>
                  </a:moveTo>
                  <a:lnTo>
                    <a:pt x="5414" y="9598"/>
                  </a:lnTo>
                  <a:lnTo>
                    <a:pt x="3930" y="9598"/>
                  </a:lnTo>
                  <a:lnTo>
                    <a:pt x="3930" y="8129"/>
                  </a:lnTo>
                  <a:close/>
                  <a:moveTo>
                    <a:pt x="6974" y="8129"/>
                  </a:moveTo>
                  <a:lnTo>
                    <a:pt x="6974" y="9598"/>
                  </a:lnTo>
                  <a:lnTo>
                    <a:pt x="5490" y="9598"/>
                  </a:lnTo>
                  <a:lnTo>
                    <a:pt x="5490" y="8129"/>
                  </a:lnTo>
                  <a:close/>
                  <a:moveTo>
                    <a:pt x="8533" y="8129"/>
                  </a:moveTo>
                  <a:lnTo>
                    <a:pt x="8533" y="9598"/>
                  </a:lnTo>
                  <a:lnTo>
                    <a:pt x="7064" y="9598"/>
                  </a:lnTo>
                  <a:lnTo>
                    <a:pt x="7064" y="8129"/>
                  </a:lnTo>
                  <a:close/>
                  <a:moveTo>
                    <a:pt x="10109" y="8129"/>
                  </a:moveTo>
                  <a:lnTo>
                    <a:pt x="10109" y="9598"/>
                  </a:lnTo>
                  <a:lnTo>
                    <a:pt x="8623" y="9598"/>
                  </a:lnTo>
                  <a:lnTo>
                    <a:pt x="8623" y="8129"/>
                  </a:lnTo>
                  <a:close/>
                  <a:moveTo>
                    <a:pt x="11668" y="8129"/>
                  </a:moveTo>
                  <a:lnTo>
                    <a:pt x="11668" y="9598"/>
                  </a:lnTo>
                  <a:lnTo>
                    <a:pt x="10183" y="9598"/>
                  </a:lnTo>
                  <a:lnTo>
                    <a:pt x="10183" y="8129"/>
                  </a:lnTo>
                  <a:close/>
                  <a:moveTo>
                    <a:pt x="13228" y="8129"/>
                  </a:moveTo>
                  <a:lnTo>
                    <a:pt x="13228" y="9598"/>
                  </a:lnTo>
                  <a:lnTo>
                    <a:pt x="11758" y="9598"/>
                  </a:lnTo>
                  <a:lnTo>
                    <a:pt x="11758" y="8129"/>
                  </a:lnTo>
                  <a:close/>
                  <a:moveTo>
                    <a:pt x="14802" y="8129"/>
                  </a:moveTo>
                  <a:lnTo>
                    <a:pt x="14802" y="9598"/>
                  </a:lnTo>
                  <a:lnTo>
                    <a:pt x="13318" y="9598"/>
                  </a:lnTo>
                  <a:lnTo>
                    <a:pt x="13318" y="8129"/>
                  </a:lnTo>
                  <a:close/>
                  <a:moveTo>
                    <a:pt x="16362" y="8129"/>
                  </a:moveTo>
                  <a:lnTo>
                    <a:pt x="16362" y="9598"/>
                  </a:lnTo>
                  <a:lnTo>
                    <a:pt x="14878" y="9598"/>
                  </a:lnTo>
                  <a:lnTo>
                    <a:pt x="14878" y="8129"/>
                  </a:lnTo>
                  <a:close/>
                  <a:moveTo>
                    <a:pt x="17922" y="8129"/>
                  </a:moveTo>
                  <a:lnTo>
                    <a:pt x="17922" y="9598"/>
                  </a:lnTo>
                  <a:lnTo>
                    <a:pt x="16452" y="9598"/>
                  </a:lnTo>
                  <a:lnTo>
                    <a:pt x="16452" y="8129"/>
                  </a:lnTo>
                  <a:close/>
                  <a:moveTo>
                    <a:pt x="19497" y="8129"/>
                  </a:moveTo>
                  <a:lnTo>
                    <a:pt x="19497" y="9598"/>
                  </a:lnTo>
                  <a:lnTo>
                    <a:pt x="18012" y="9598"/>
                  </a:lnTo>
                  <a:lnTo>
                    <a:pt x="18012" y="8129"/>
                  </a:lnTo>
                  <a:close/>
                  <a:moveTo>
                    <a:pt x="21057" y="8129"/>
                  </a:moveTo>
                  <a:lnTo>
                    <a:pt x="21057" y="9598"/>
                  </a:lnTo>
                  <a:lnTo>
                    <a:pt x="19571" y="9598"/>
                  </a:lnTo>
                  <a:lnTo>
                    <a:pt x="19571" y="8129"/>
                  </a:lnTo>
                  <a:close/>
                  <a:moveTo>
                    <a:pt x="22616" y="8129"/>
                  </a:moveTo>
                  <a:lnTo>
                    <a:pt x="22616" y="9598"/>
                  </a:lnTo>
                  <a:lnTo>
                    <a:pt x="21147" y="9598"/>
                  </a:lnTo>
                  <a:lnTo>
                    <a:pt x="21147" y="8129"/>
                  </a:lnTo>
                  <a:close/>
                  <a:moveTo>
                    <a:pt x="24190" y="8129"/>
                  </a:moveTo>
                  <a:lnTo>
                    <a:pt x="24190" y="9598"/>
                  </a:lnTo>
                  <a:lnTo>
                    <a:pt x="22706" y="9598"/>
                  </a:lnTo>
                  <a:lnTo>
                    <a:pt x="22706" y="8129"/>
                  </a:lnTo>
                  <a:close/>
                  <a:moveTo>
                    <a:pt x="25750" y="8129"/>
                  </a:moveTo>
                  <a:lnTo>
                    <a:pt x="25750" y="9598"/>
                  </a:lnTo>
                  <a:lnTo>
                    <a:pt x="24266" y="9598"/>
                  </a:lnTo>
                  <a:lnTo>
                    <a:pt x="24266" y="8129"/>
                  </a:lnTo>
                  <a:close/>
                  <a:moveTo>
                    <a:pt x="2280" y="9688"/>
                  </a:moveTo>
                  <a:lnTo>
                    <a:pt x="2280" y="11174"/>
                  </a:lnTo>
                  <a:lnTo>
                    <a:pt x="795" y="11174"/>
                  </a:lnTo>
                  <a:lnTo>
                    <a:pt x="795" y="9688"/>
                  </a:lnTo>
                  <a:close/>
                  <a:moveTo>
                    <a:pt x="3840" y="9688"/>
                  </a:moveTo>
                  <a:lnTo>
                    <a:pt x="3840" y="11174"/>
                  </a:lnTo>
                  <a:lnTo>
                    <a:pt x="2370" y="11174"/>
                  </a:lnTo>
                  <a:lnTo>
                    <a:pt x="2370" y="9688"/>
                  </a:lnTo>
                  <a:close/>
                  <a:moveTo>
                    <a:pt x="5414" y="9688"/>
                  </a:moveTo>
                  <a:lnTo>
                    <a:pt x="5414" y="11174"/>
                  </a:lnTo>
                  <a:lnTo>
                    <a:pt x="3930" y="11174"/>
                  </a:lnTo>
                  <a:lnTo>
                    <a:pt x="3930" y="9688"/>
                  </a:lnTo>
                  <a:close/>
                  <a:moveTo>
                    <a:pt x="6974" y="9688"/>
                  </a:moveTo>
                  <a:lnTo>
                    <a:pt x="6974" y="11174"/>
                  </a:lnTo>
                  <a:lnTo>
                    <a:pt x="5490" y="11174"/>
                  </a:lnTo>
                  <a:lnTo>
                    <a:pt x="5490" y="9688"/>
                  </a:lnTo>
                  <a:close/>
                  <a:moveTo>
                    <a:pt x="8533" y="9688"/>
                  </a:moveTo>
                  <a:lnTo>
                    <a:pt x="8533" y="11174"/>
                  </a:lnTo>
                  <a:lnTo>
                    <a:pt x="7064" y="11174"/>
                  </a:lnTo>
                  <a:lnTo>
                    <a:pt x="7064" y="9688"/>
                  </a:lnTo>
                  <a:close/>
                  <a:moveTo>
                    <a:pt x="10109" y="9688"/>
                  </a:moveTo>
                  <a:lnTo>
                    <a:pt x="10109" y="11174"/>
                  </a:lnTo>
                  <a:lnTo>
                    <a:pt x="8623" y="11174"/>
                  </a:lnTo>
                  <a:lnTo>
                    <a:pt x="8623" y="9688"/>
                  </a:lnTo>
                  <a:close/>
                  <a:moveTo>
                    <a:pt x="11668" y="9688"/>
                  </a:moveTo>
                  <a:lnTo>
                    <a:pt x="11668" y="11174"/>
                  </a:lnTo>
                  <a:lnTo>
                    <a:pt x="10183" y="11174"/>
                  </a:lnTo>
                  <a:lnTo>
                    <a:pt x="10183" y="9688"/>
                  </a:lnTo>
                  <a:close/>
                  <a:moveTo>
                    <a:pt x="13228" y="9688"/>
                  </a:moveTo>
                  <a:lnTo>
                    <a:pt x="13228" y="11174"/>
                  </a:lnTo>
                  <a:lnTo>
                    <a:pt x="11758" y="11174"/>
                  </a:lnTo>
                  <a:lnTo>
                    <a:pt x="11758" y="9688"/>
                  </a:lnTo>
                  <a:close/>
                  <a:moveTo>
                    <a:pt x="14802" y="9688"/>
                  </a:moveTo>
                  <a:lnTo>
                    <a:pt x="14802" y="11174"/>
                  </a:lnTo>
                  <a:lnTo>
                    <a:pt x="13318" y="11174"/>
                  </a:lnTo>
                  <a:lnTo>
                    <a:pt x="13318" y="9688"/>
                  </a:lnTo>
                  <a:close/>
                  <a:moveTo>
                    <a:pt x="16362" y="9688"/>
                  </a:moveTo>
                  <a:lnTo>
                    <a:pt x="16362" y="11174"/>
                  </a:lnTo>
                  <a:lnTo>
                    <a:pt x="14878" y="11174"/>
                  </a:lnTo>
                  <a:lnTo>
                    <a:pt x="14878" y="9688"/>
                  </a:lnTo>
                  <a:close/>
                  <a:moveTo>
                    <a:pt x="17922" y="9688"/>
                  </a:moveTo>
                  <a:lnTo>
                    <a:pt x="17922" y="11174"/>
                  </a:lnTo>
                  <a:lnTo>
                    <a:pt x="16452" y="11174"/>
                  </a:lnTo>
                  <a:lnTo>
                    <a:pt x="16452" y="9688"/>
                  </a:lnTo>
                  <a:close/>
                  <a:moveTo>
                    <a:pt x="19497" y="9688"/>
                  </a:moveTo>
                  <a:lnTo>
                    <a:pt x="19497" y="11174"/>
                  </a:lnTo>
                  <a:lnTo>
                    <a:pt x="18012" y="11174"/>
                  </a:lnTo>
                  <a:lnTo>
                    <a:pt x="18012" y="9688"/>
                  </a:lnTo>
                  <a:close/>
                  <a:moveTo>
                    <a:pt x="21057" y="9688"/>
                  </a:moveTo>
                  <a:lnTo>
                    <a:pt x="21057" y="11174"/>
                  </a:lnTo>
                  <a:lnTo>
                    <a:pt x="19571" y="11174"/>
                  </a:lnTo>
                  <a:lnTo>
                    <a:pt x="19571" y="9688"/>
                  </a:lnTo>
                  <a:close/>
                  <a:moveTo>
                    <a:pt x="22616" y="9688"/>
                  </a:moveTo>
                  <a:lnTo>
                    <a:pt x="22616" y="11174"/>
                  </a:lnTo>
                  <a:lnTo>
                    <a:pt x="21147" y="11174"/>
                  </a:lnTo>
                  <a:lnTo>
                    <a:pt x="21147" y="9688"/>
                  </a:lnTo>
                  <a:close/>
                  <a:moveTo>
                    <a:pt x="24190" y="9688"/>
                  </a:moveTo>
                  <a:lnTo>
                    <a:pt x="24190" y="11174"/>
                  </a:lnTo>
                  <a:lnTo>
                    <a:pt x="22706" y="11174"/>
                  </a:lnTo>
                  <a:lnTo>
                    <a:pt x="22706" y="9688"/>
                  </a:lnTo>
                  <a:close/>
                  <a:moveTo>
                    <a:pt x="25750" y="9688"/>
                  </a:moveTo>
                  <a:lnTo>
                    <a:pt x="25750" y="11174"/>
                  </a:lnTo>
                  <a:lnTo>
                    <a:pt x="24266" y="11174"/>
                  </a:lnTo>
                  <a:lnTo>
                    <a:pt x="24266" y="9688"/>
                  </a:lnTo>
                  <a:close/>
                  <a:moveTo>
                    <a:pt x="795" y="12192"/>
                  </a:moveTo>
                  <a:lnTo>
                    <a:pt x="795" y="12401"/>
                  </a:lnTo>
                  <a:lnTo>
                    <a:pt x="795" y="12401"/>
                  </a:lnTo>
                  <a:cubicBezTo>
                    <a:pt x="796" y="12332"/>
                    <a:pt x="797" y="12262"/>
                    <a:pt x="795" y="12192"/>
                  </a:cubicBezTo>
                  <a:close/>
                  <a:moveTo>
                    <a:pt x="795" y="12401"/>
                  </a:moveTo>
                  <a:cubicBezTo>
                    <a:pt x="793" y="12504"/>
                    <a:pt x="790" y="12606"/>
                    <a:pt x="795" y="12703"/>
                  </a:cubicBezTo>
                  <a:lnTo>
                    <a:pt x="795" y="12401"/>
                  </a:lnTo>
                  <a:close/>
                  <a:moveTo>
                    <a:pt x="3840" y="11248"/>
                  </a:moveTo>
                  <a:lnTo>
                    <a:pt x="3840" y="12733"/>
                  </a:lnTo>
                  <a:lnTo>
                    <a:pt x="2370" y="12733"/>
                  </a:lnTo>
                  <a:lnTo>
                    <a:pt x="2370" y="11248"/>
                  </a:lnTo>
                  <a:close/>
                  <a:moveTo>
                    <a:pt x="5414" y="11248"/>
                  </a:moveTo>
                  <a:lnTo>
                    <a:pt x="5414" y="12733"/>
                  </a:lnTo>
                  <a:lnTo>
                    <a:pt x="3930" y="12733"/>
                  </a:lnTo>
                  <a:lnTo>
                    <a:pt x="3930" y="11248"/>
                  </a:lnTo>
                  <a:close/>
                  <a:moveTo>
                    <a:pt x="6974" y="11248"/>
                  </a:moveTo>
                  <a:lnTo>
                    <a:pt x="6974" y="12733"/>
                  </a:lnTo>
                  <a:lnTo>
                    <a:pt x="5490" y="12733"/>
                  </a:lnTo>
                  <a:lnTo>
                    <a:pt x="5490" y="11248"/>
                  </a:lnTo>
                  <a:close/>
                  <a:moveTo>
                    <a:pt x="8533" y="11248"/>
                  </a:moveTo>
                  <a:lnTo>
                    <a:pt x="8533" y="12733"/>
                  </a:lnTo>
                  <a:lnTo>
                    <a:pt x="7064" y="12733"/>
                  </a:lnTo>
                  <a:lnTo>
                    <a:pt x="7064" y="11248"/>
                  </a:lnTo>
                  <a:close/>
                  <a:moveTo>
                    <a:pt x="10109" y="11248"/>
                  </a:moveTo>
                  <a:lnTo>
                    <a:pt x="10109" y="12733"/>
                  </a:lnTo>
                  <a:lnTo>
                    <a:pt x="8623" y="12733"/>
                  </a:lnTo>
                  <a:lnTo>
                    <a:pt x="8623" y="11248"/>
                  </a:lnTo>
                  <a:close/>
                  <a:moveTo>
                    <a:pt x="11668" y="11248"/>
                  </a:moveTo>
                  <a:lnTo>
                    <a:pt x="11668" y="12733"/>
                  </a:lnTo>
                  <a:lnTo>
                    <a:pt x="10183" y="12733"/>
                  </a:lnTo>
                  <a:lnTo>
                    <a:pt x="10183" y="11248"/>
                  </a:lnTo>
                  <a:close/>
                  <a:moveTo>
                    <a:pt x="13228" y="11248"/>
                  </a:moveTo>
                  <a:lnTo>
                    <a:pt x="13228" y="12733"/>
                  </a:lnTo>
                  <a:lnTo>
                    <a:pt x="11758" y="12733"/>
                  </a:lnTo>
                  <a:lnTo>
                    <a:pt x="11758" y="11248"/>
                  </a:lnTo>
                  <a:close/>
                  <a:moveTo>
                    <a:pt x="14802" y="11248"/>
                  </a:moveTo>
                  <a:lnTo>
                    <a:pt x="14802" y="12733"/>
                  </a:lnTo>
                  <a:lnTo>
                    <a:pt x="13318" y="12733"/>
                  </a:lnTo>
                  <a:lnTo>
                    <a:pt x="13318" y="11248"/>
                  </a:lnTo>
                  <a:close/>
                  <a:moveTo>
                    <a:pt x="16362" y="11248"/>
                  </a:moveTo>
                  <a:lnTo>
                    <a:pt x="16362" y="12733"/>
                  </a:lnTo>
                  <a:lnTo>
                    <a:pt x="14878" y="12733"/>
                  </a:lnTo>
                  <a:lnTo>
                    <a:pt x="14878" y="11248"/>
                  </a:lnTo>
                  <a:close/>
                  <a:moveTo>
                    <a:pt x="17922" y="11248"/>
                  </a:moveTo>
                  <a:lnTo>
                    <a:pt x="17922" y="12733"/>
                  </a:lnTo>
                  <a:lnTo>
                    <a:pt x="16452" y="12733"/>
                  </a:lnTo>
                  <a:lnTo>
                    <a:pt x="16452" y="11248"/>
                  </a:lnTo>
                  <a:close/>
                  <a:moveTo>
                    <a:pt x="19497" y="11248"/>
                  </a:moveTo>
                  <a:lnTo>
                    <a:pt x="19497" y="12733"/>
                  </a:lnTo>
                  <a:lnTo>
                    <a:pt x="18012" y="12733"/>
                  </a:lnTo>
                  <a:lnTo>
                    <a:pt x="18012" y="11248"/>
                  </a:lnTo>
                  <a:close/>
                  <a:moveTo>
                    <a:pt x="21057" y="11248"/>
                  </a:moveTo>
                  <a:lnTo>
                    <a:pt x="21057" y="12733"/>
                  </a:lnTo>
                  <a:lnTo>
                    <a:pt x="19571" y="12733"/>
                  </a:lnTo>
                  <a:lnTo>
                    <a:pt x="19571" y="11248"/>
                  </a:lnTo>
                  <a:close/>
                  <a:moveTo>
                    <a:pt x="22616" y="11248"/>
                  </a:moveTo>
                  <a:lnTo>
                    <a:pt x="22616" y="12733"/>
                  </a:lnTo>
                  <a:lnTo>
                    <a:pt x="21147" y="12733"/>
                  </a:lnTo>
                  <a:lnTo>
                    <a:pt x="21147" y="11248"/>
                  </a:lnTo>
                  <a:close/>
                  <a:moveTo>
                    <a:pt x="24190" y="11248"/>
                  </a:moveTo>
                  <a:lnTo>
                    <a:pt x="24190" y="12733"/>
                  </a:lnTo>
                  <a:lnTo>
                    <a:pt x="22706" y="12733"/>
                  </a:lnTo>
                  <a:lnTo>
                    <a:pt x="22706" y="11248"/>
                  </a:lnTo>
                  <a:close/>
                  <a:moveTo>
                    <a:pt x="25750" y="11248"/>
                  </a:moveTo>
                  <a:lnTo>
                    <a:pt x="25750" y="12733"/>
                  </a:lnTo>
                  <a:lnTo>
                    <a:pt x="24266" y="12733"/>
                  </a:lnTo>
                  <a:lnTo>
                    <a:pt x="24266" y="11248"/>
                  </a:lnTo>
                  <a:close/>
                  <a:moveTo>
                    <a:pt x="3840" y="12823"/>
                  </a:moveTo>
                  <a:lnTo>
                    <a:pt x="3840" y="14293"/>
                  </a:lnTo>
                  <a:lnTo>
                    <a:pt x="2370" y="14293"/>
                  </a:lnTo>
                  <a:lnTo>
                    <a:pt x="2370" y="12823"/>
                  </a:lnTo>
                  <a:close/>
                  <a:moveTo>
                    <a:pt x="5414" y="12823"/>
                  </a:moveTo>
                  <a:lnTo>
                    <a:pt x="5414" y="14293"/>
                  </a:lnTo>
                  <a:lnTo>
                    <a:pt x="3930" y="14293"/>
                  </a:lnTo>
                  <a:lnTo>
                    <a:pt x="3930" y="12823"/>
                  </a:lnTo>
                  <a:close/>
                  <a:moveTo>
                    <a:pt x="6974" y="12823"/>
                  </a:moveTo>
                  <a:lnTo>
                    <a:pt x="6974" y="14293"/>
                  </a:lnTo>
                  <a:lnTo>
                    <a:pt x="5490" y="14293"/>
                  </a:lnTo>
                  <a:lnTo>
                    <a:pt x="5490" y="12823"/>
                  </a:lnTo>
                  <a:close/>
                  <a:moveTo>
                    <a:pt x="8533" y="12823"/>
                  </a:moveTo>
                  <a:lnTo>
                    <a:pt x="8533" y="14293"/>
                  </a:lnTo>
                  <a:lnTo>
                    <a:pt x="7064" y="14293"/>
                  </a:lnTo>
                  <a:lnTo>
                    <a:pt x="7064" y="12823"/>
                  </a:lnTo>
                  <a:close/>
                  <a:moveTo>
                    <a:pt x="10109" y="12823"/>
                  </a:moveTo>
                  <a:lnTo>
                    <a:pt x="10109" y="14293"/>
                  </a:lnTo>
                  <a:lnTo>
                    <a:pt x="8623" y="14293"/>
                  </a:lnTo>
                  <a:lnTo>
                    <a:pt x="8623" y="12823"/>
                  </a:lnTo>
                  <a:close/>
                  <a:moveTo>
                    <a:pt x="11668" y="12823"/>
                  </a:moveTo>
                  <a:lnTo>
                    <a:pt x="11668" y="14293"/>
                  </a:lnTo>
                  <a:lnTo>
                    <a:pt x="10183" y="14293"/>
                  </a:lnTo>
                  <a:lnTo>
                    <a:pt x="10183" y="12823"/>
                  </a:lnTo>
                  <a:close/>
                  <a:moveTo>
                    <a:pt x="13228" y="12823"/>
                  </a:moveTo>
                  <a:lnTo>
                    <a:pt x="13228" y="14293"/>
                  </a:lnTo>
                  <a:lnTo>
                    <a:pt x="11758" y="14293"/>
                  </a:lnTo>
                  <a:lnTo>
                    <a:pt x="11758" y="12823"/>
                  </a:lnTo>
                  <a:close/>
                  <a:moveTo>
                    <a:pt x="14802" y="12823"/>
                  </a:moveTo>
                  <a:lnTo>
                    <a:pt x="14802" y="14293"/>
                  </a:lnTo>
                  <a:lnTo>
                    <a:pt x="13318" y="14293"/>
                  </a:lnTo>
                  <a:lnTo>
                    <a:pt x="13318" y="12823"/>
                  </a:lnTo>
                  <a:close/>
                  <a:moveTo>
                    <a:pt x="16362" y="12823"/>
                  </a:moveTo>
                  <a:lnTo>
                    <a:pt x="16362" y="14293"/>
                  </a:lnTo>
                  <a:lnTo>
                    <a:pt x="14878" y="14293"/>
                  </a:lnTo>
                  <a:lnTo>
                    <a:pt x="14878" y="12823"/>
                  </a:lnTo>
                  <a:close/>
                  <a:moveTo>
                    <a:pt x="17922" y="12823"/>
                  </a:moveTo>
                  <a:lnTo>
                    <a:pt x="17922" y="14293"/>
                  </a:lnTo>
                  <a:lnTo>
                    <a:pt x="16452" y="14293"/>
                  </a:lnTo>
                  <a:lnTo>
                    <a:pt x="16452" y="12823"/>
                  </a:lnTo>
                  <a:close/>
                  <a:moveTo>
                    <a:pt x="19497" y="12823"/>
                  </a:moveTo>
                  <a:lnTo>
                    <a:pt x="19497" y="14293"/>
                  </a:lnTo>
                  <a:lnTo>
                    <a:pt x="18012" y="14293"/>
                  </a:lnTo>
                  <a:lnTo>
                    <a:pt x="18012" y="12823"/>
                  </a:lnTo>
                  <a:close/>
                  <a:moveTo>
                    <a:pt x="21057" y="12823"/>
                  </a:moveTo>
                  <a:lnTo>
                    <a:pt x="21057" y="14293"/>
                  </a:lnTo>
                  <a:lnTo>
                    <a:pt x="19571" y="14293"/>
                  </a:lnTo>
                  <a:lnTo>
                    <a:pt x="19571" y="12823"/>
                  </a:lnTo>
                  <a:close/>
                  <a:moveTo>
                    <a:pt x="22616" y="12823"/>
                  </a:moveTo>
                  <a:lnTo>
                    <a:pt x="22616" y="14293"/>
                  </a:lnTo>
                  <a:lnTo>
                    <a:pt x="21147" y="14293"/>
                  </a:lnTo>
                  <a:lnTo>
                    <a:pt x="21147" y="12823"/>
                  </a:lnTo>
                  <a:close/>
                  <a:moveTo>
                    <a:pt x="24190" y="12823"/>
                  </a:moveTo>
                  <a:lnTo>
                    <a:pt x="24190" y="14293"/>
                  </a:lnTo>
                  <a:lnTo>
                    <a:pt x="22706" y="14293"/>
                  </a:lnTo>
                  <a:lnTo>
                    <a:pt x="22706" y="12823"/>
                  </a:lnTo>
                  <a:close/>
                  <a:moveTo>
                    <a:pt x="25750" y="12823"/>
                  </a:moveTo>
                  <a:lnTo>
                    <a:pt x="25750" y="14293"/>
                  </a:lnTo>
                  <a:lnTo>
                    <a:pt x="24266" y="14293"/>
                  </a:lnTo>
                  <a:lnTo>
                    <a:pt x="24266" y="12823"/>
                  </a:lnTo>
                  <a:close/>
                  <a:moveTo>
                    <a:pt x="2280" y="14383"/>
                  </a:moveTo>
                  <a:lnTo>
                    <a:pt x="2280" y="15867"/>
                  </a:lnTo>
                  <a:lnTo>
                    <a:pt x="795" y="15867"/>
                  </a:lnTo>
                  <a:lnTo>
                    <a:pt x="795" y="14383"/>
                  </a:lnTo>
                  <a:close/>
                  <a:moveTo>
                    <a:pt x="3840" y="14383"/>
                  </a:moveTo>
                  <a:lnTo>
                    <a:pt x="3840" y="15867"/>
                  </a:lnTo>
                  <a:lnTo>
                    <a:pt x="2370" y="15867"/>
                  </a:lnTo>
                  <a:lnTo>
                    <a:pt x="2370" y="14383"/>
                  </a:lnTo>
                  <a:close/>
                  <a:moveTo>
                    <a:pt x="5414" y="14383"/>
                  </a:moveTo>
                  <a:lnTo>
                    <a:pt x="5414" y="15867"/>
                  </a:lnTo>
                  <a:lnTo>
                    <a:pt x="3930" y="15867"/>
                  </a:lnTo>
                  <a:lnTo>
                    <a:pt x="3930" y="14383"/>
                  </a:lnTo>
                  <a:close/>
                  <a:moveTo>
                    <a:pt x="6974" y="14383"/>
                  </a:moveTo>
                  <a:lnTo>
                    <a:pt x="6974" y="15867"/>
                  </a:lnTo>
                  <a:lnTo>
                    <a:pt x="5490" y="15867"/>
                  </a:lnTo>
                  <a:lnTo>
                    <a:pt x="5490" y="14383"/>
                  </a:lnTo>
                  <a:close/>
                  <a:moveTo>
                    <a:pt x="8533" y="14383"/>
                  </a:moveTo>
                  <a:lnTo>
                    <a:pt x="8533" y="15867"/>
                  </a:lnTo>
                  <a:lnTo>
                    <a:pt x="7064" y="15867"/>
                  </a:lnTo>
                  <a:lnTo>
                    <a:pt x="7064" y="14383"/>
                  </a:lnTo>
                  <a:close/>
                  <a:moveTo>
                    <a:pt x="10109" y="14383"/>
                  </a:moveTo>
                  <a:lnTo>
                    <a:pt x="10109" y="15867"/>
                  </a:lnTo>
                  <a:lnTo>
                    <a:pt x="8623" y="15867"/>
                  </a:lnTo>
                  <a:lnTo>
                    <a:pt x="8623" y="14383"/>
                  </a:lnTo>
                  <a:close/>
                  <a:moveTo>
                    <a:pt x="11668" y="14383"/>
                  </a:moveTo>
                  <a:lnTo>
                    <a:pt x="11668" y="15867"/>
                  </a:lnTo>
                  <a:lnTo>
                    <a:pt x="10183" y="15867"/>
                  </a:lnTo>
                  <a:lnTo>
                    <a:pt x="10183" y="14383"/>
                  </a:lnTo>
                  <a:close/>
                  <a:moveTo>
                    <a:pt x="13228" y="14383"/>
                  </a:moveTo>
                  <a:lnTo>
                    <a:pt x="13228" y="15867"/>
                  </a:lnTo>
                  <a:lnTo>
                    <a:pt x="11758" y="15867"/>
                  </a:lnTo>
                  <a:lnTo>
                    <a:pt x="11758" y="14383"/>
                  </a:lnTo>
                  <a:close/>
                  <a:moveTo>
                    <a:pt x="14802" y="14383"/>
                  </a:moveTo>
                  <a:lnTo>
                    <a:pt x="14802" y="15867"/>
                  </a:lnTo>
                  <a:lnTo>
                    <a:pt x="13318" y="15867"/>
                  </a:lnTo>
                  <a:lnTo>
                    <a:pt x="13318" y="14383"/>
                  </a:lnTo>
                  <a:close/>
                  <a:moveTo>
                    <a:pt x="16362" y="14383"/>
                  </a:moveTo>
                  <a:lnTo>
                    <a:pt x="16362" y="15867"/>
                  </a:lnTo>
                  <a:lnTo>
                    <a:pt x="14878" y="15867"/>
                  </a:lnTo>
                  <a:lnTo>
                    <a:pt x="14878" y="14383"/>
                  </a:lnTo>
                  <a:close/>
                  <a:moveTo>
                    <a:pt x="17922" y="14383"/>
                  </a:moveTo>
                  <a:lnTo>
                    <a:pt x="17922" y="15867"/>
                  </a:lnTo>
                  <a:lnTo>
                    <a:pt x="16452" y="15867"/>
                  </a:lnTo>
                  <a:lnTo>
                    <a:pt x="16452" y="14383"/>
                  </a:lnTo>
                  <a:close/>
                  <a:moveTo>
                    <a:pt x="19497" y="14383"/>
                  </a:moveTo>
                  <a:lnTo>
                    <a:pt x="19497" y="15867"/>
                  </a:lnTo>
                  <a:lnTo>
                    <a:pt x="18012" y="15867"/>
                  </a:lnTo>
                  <a:lnTo>
                    <a:pt x="18012" y="14383"/>
                  </a:lnTo>
                  <a:close/>
                  <a:moveTo>
                    <a:pt x="21057" y="14383"/>
                  </a:moveTo>
                  <a:lnTo>
                    <a:pt x="21057" y="15867"/>
                  </a:lnTo>
                  <a:lnTo>
                    <a:pt x="19571" y="15867"/>
                  </a:lnTo>
                  <a:lnTo>
                    <a:pt x="19571" y="14383"/>
                  </a:lnTo>
                  <a:close/>
                  <a:moveTo>
                    <a:pt x="22616" y="14383"/>
                  </a:moveTo>
                  <a:lnTo>
                    <a:pt x="22616" y="15867"/>
                  </a:lnTo>
                  <a:lnTo>
                    <a:pt x="21147" y="15867"/>
                  </a:lnTo>
                  <a:lnTo>
                    <a:pt x="21147" y="14383"/>
                  </a:lnTo>
                  <a:close/>
                  <a:moveTo>
                    <a:pt x="24190" y="14383"/>
                  </a:moveTo>
                  <a:lnTo>
                    <a:pt x="24190" y="15867"/>
                  </a:lnTo>
                  <a:lnTo>
                    <a:pt x="22706" y="15867"/>
                  </a:lnTo>
                  <a:lnTo>
                    <a:pt x="22706" y="14383"/>
                  </a:lnTo>
                  <a:close/>
                  <a:moveTo>
                    <a:pt x="25750" y="14383"/>
                  </a:moveTo>
                  <a:lnTo>
                    <a:pt x="25750" y="15867"/>
                  </a:lnTo>
                  <a:lnTo>
                    <a:pt x="24266" y="15867"/>
                  </a:lnTo>
                  <a:lnTo>
                    <a:pt x="24266" y="14383"/>
                  </a:lnTo>
                  <a:close/>
                  <a:moveTo>
                    <a:pt x="2280" y="15943"/>
                  </a:moveTo>
                  <a:lnTo>
                    <a:pt x="2280" y="17427"/>
                  </a:lnTo>
                  <a:lnTo>
                    <a:pt x="795" y="17427"/>
                  </a:lnTo>
                  <a:lnTo>
                    <a:pt x="795" y="15943"/>
                  </a:lnTo>
                  <a:close/>
                  <a:moveTo>
                    <a:pt x="3840" y="15943"/>
                  </a:moveTo>
                  <a:lnTo>
                    <a:pt x="3840" y="17427"/>
                  </a:lnTo>
                  <a:lnTo>
                    <a:pt x="2370" y="17427"/>
                  </a:lnTo>
                  <a:lnTo>
                    <a:pt x="2370" y="15943"/>
                  </a:lnTo>
                  <a:close/>
                  <a:moveTo>
                    <a:pt x="5414" y="15943"/>
                  </a:moveTo>
                  <a:lnTo>
                    <a:pt x="5414" y="17427"/>
                  </a:lnTo>
                  <a:lnTo>
                    <a:pt x="3930" y="17427"/>
                  </a:lnTo>
                  <a:lnTo>
                    <a:pt x="3930" y="15943"/>
                  </a:lnTo>
                  <a:close/>
                  <a:moveTo>
                    <a:pt x="6974" y="15943"/>
                  </a:moveTo>
                  <a:lnTo>
                    <a:pt x="6974" y="17427"/>
                  </a:lnTo>
                  <a:lnTo>
                    <a:pt x="5490" y="17427"/>
                  </a:lnTo>
                  <a:lnTo>
                    <a:pt x="5490" y="15943"/>
                  </a:lnTo>
                  <a:close/>
                  <a:moveTo>
                    <a:pt x="8533" y="15943"/>
                  </a:moveTo>
                  <a:lnTo>
                    <a:pt x="8533" y="17427"/>
                  </a:lnTo>
                  <a:lnTo>
                    <a:pt x="7064" y="17427"/>
                  </a:lnTo>
                  <a:lnTo>
                    <a:pt x="7064" y="15943"/>
                  </a:lnTo>
                  <a:close/>
                  <a:moveTo>
                    <a:pt x="10109" y="15943"/>
                  </a:moveTo>
                  <a:lnTo>
                    <a:pt x="10109" y="17427"/>
                  </a:lnTo>
                  <a:lnTo>
                    <a:pt x="8623" y="17427"/>
                  </a:lnTo>
                  <a:lnTo>
                    <a:pt x="8623" y="15943"/>
                  </a:lnTo>
                  <a:close/>
                  <a:moveTo>
                    <a:pt x="11668" y="15943"/>
                  </a:moveTo>
                  <a:lnTo>
                    <a:pt x="11668" y="17427"/>
                  </a:lnTo>
                  <a:lnTo>
                    <a:pt x="10183" y="17427"/>
                  </a:lnTo>
                  <a:lnTo>
                    <a:pt x="10183" y="15943"/>
                  </a:lnTo>
                  <a:close/>
                  <a:moveTo>
                    <a:pt x="13228" y="15943"/>
                  </a:moveTo>
                  <a:lnTo>
                    <a:pt x="13228" y="17427"/>
                  </a:lnTo>
                  <a:lnTo>
                    <a:pt x="11758" y="17427"/>
                  </a:lnTo>
                  <a:lnTo>
                    <a:pt x="11758" y="15943"/>
                  </a:lnTo>
                  <a:close/>
                  <a:moveTo>
                    <a:pt x="14802" y="15943"/>
                  </a:moveTo>
                  <a:lnTo>
                    <a:pt x="14802" y="17427"/>
                  </a:lnTo>
                  <a:lnTo>
                    <a:pt x="13318" y="17427"/>
                  </a:lnTo>
                  <a:lnTo>
                    <a:pt x="13318" y="15943"/>
                  </a:lnTo>
                  <a:close/>
                  <a:moveTo>
                    <a:pt x="16362" y="15943"/>
                  </a:moveTo>
                  <a:lnTo>
                    <a:pt x="16362" y="17427"/>
                  </a:lnTo>
                  <a:lnTo>
                    <a:pt x="14878" y="17427"/>
                  </a:lnTo>
                  <a:lnTo>
                    <a:pt x="14878" y="15943"/>
                  </a:lnTo>
                  <a:close/>
                  <a:moveTo>
                    <a:pt x="17922" y="15943"/>
                  </a:moveTo>
                  <a:lnTo>
                    <a:pt x="17922" y="17427"/>
                  </a:lnTo>
                  <a:lnTo>
                    <a:pt x="16452" y="17427"/>
                  </a:lnTo>
                  <a:lnTo>
                    <a:pt x="16452" y="15943"/>
                  </a:lnTo>
                  <a:close/>
                  <a:moveTo>
                    <a:pt x="19497" y="15943"/>
                  </a:moveTo>
                  <a:lnTo>
                    <a:pt x="19497" y="17427"/>
                  </a:lnTo>
                  <a:lnTo>
                    <a:pt x="18012" y="17427"/>
                  </a:lnTo>
                  <a:lnTo>
                    <a:pt x="18012" y="15943"/>
                  </a:lnTo>
                  <a:close/>
                  <a:moveTo>
                    <a:pt x="21057" y="15943"/>
                  </a:moveTo>
                  <a:lnTo>
                    <a:pt x="21057" y="17427"/>
                  </a:lnTo>
                  <a:lnTo>
                    <a:pt x="19571" y="17427"/>
                  </a:lnTo>
                  <a:lnTo>
                    <a:pt x="19571" y="15943"/>
                  </a:lnTo>
                  <a:close/>
                  <a:moveTo>
                    <a:pt x="22616" y="15943"/>
                  </a:moveTo>
                  <a:lnTo>
                    <a:pt x="22616" y="17427"/>
                  </a:lnTo>
                  <a:lnTo>
                    <a:pt x="21147" y="17427"/>
                  </a:lnTo>
                  <a:lnTo>
                    <a:pt x="21147" y="15943"/>
                  </a:lnTo>
                  <a:close/>
                  <a:moveTo>
                    <a:pt x="24190" y="15943"/>
                  </a:moveTo>
                  <a:lnTo>
                    <a:pt x="24190" y="17427"/>
                  </a:lnTo>
                  <a:lnTo>
                    <a:pt x="22706" y="17427"/>
                  </a:lnTo>
                  <a:lnTo>
                    <a:pt x="22706" y="15943"/>
                  </a:lnTo>
                  <a:close/>
                  <a:moveTo>
                    <a:pt x="25750" y="15943"/>
                  </a:moveTo>
                  <a:lnTo>
                    <a:pt x="25750" y="17427"/>
                  </a:lnTo>
                  <a:lnTo>
                    <a:pt x="24266" y="17427"/>
                  </a:lnTo>
                  <a:lnTo>
                    <a:pt x="24266" y="15943"/>
                  </a:lnTo>
                  <a:close/>
                  <a:moveTo>
                    <a:pt x="2280" y="17517"/>
                  </a:moveTo>
                  <a:lnTo>
                    <a:pt x="2280" y="18987"/>
                  </a:lnTo>
                  <a:lnTo>
                    <a:pt x="795" y="18987"/>
                  </a:lnTo>
                  <a:lnTo>
                    <a:pt x="795" y="17517"/>
                  </a:lnTo>
                  <a:close/>
                  <a:moveTo>
                    <a:pt x="3840" y="17517"/>
                  </a:moveTo>
                  <a:lnTo>
                    <a:pt x="3840" y="18987"/>
                  </a:lnTo>
                  <a:lnTo>
                    <a:pt x="2370" y="18987"/>
                  </a:lnTo>
                  <a:lnTo>
                    <a:pt x="2370" y="17517"/>
                  </a:lnTo>
                  <a:close/>
                  <a:moveTo>
                    <a:pt x="5414" y="17517"/>
                  </a:moveTo>
                  <a:lnTo>
                    <a:pt x="5414" y="18987"/>
                  </a:lnTo>
                  <a:lnTo>
                    <a:pt x="3930" y="18987"/>
                  </a:lnTo>
                  <a:lnTo>
                    <a:pt x="3930" y="17517"/>
                  </a:lnTo>
                  <a:close/>
                  <a:moveTo>
                    <a:pt x="6974" y="17517"/>
                  </a:moveTo>
                  <a:lnTo>
                    <a:pt x="6974" y="18987"/>
                  </a:lnTo>
                  <a:lnTo>
                    <a:pt x="5490" y="18987"/>
                  </a:lnTo>
                  <a:lnTo>
                    <a:pt x="5490" y="17517"/>
                  </a:lnTo>
                  <a:close/>
                  <a:moveTo>
                    <a:pt x="8533" y="17517"/>
                  </a:moveTo>
                  <a:lnTo>
                    <a:pt x="8533" y="18987"/>
                  </a:lnTo>
                  <a:lnTo>
                    <a:pt x="7064" y="18987"/>
                  </a:lnTo>
                  <a:lnTo>
                    <a:pt x="7064" y="17517"/>
                  </a:lnTo>
                  <a:close/>
                  <a:moveTo>
                    <a:pt x="10109" y="17517"/>
                  </a:moveTo>
                  <a:lnTo>
                    <a:pt x="10109" y="18987"/>
                  </a:lnTo>
                  <a:lnTo>
                    <a:pt x="8623" y="18987"/>
                  </a:lnTo>
                  <a:lnTo>
                    <a:pt x="8623" y="17517"/>
                  </a:lnTo>
                  <a:close/>
                  <a:moveTo>
                    <a:pt x="11668" y="17517"/>
                  </a:moveTo>
                  <a:lnTo>
                    <a:pt x="11668" y="18987"/>
                  </a:lnTo>
                  <a:lnTo>
                    <a:pt x="10183" y="18987"/>
                  </a:lnTo>
                  <a:lnTo>
                    <a:pt x="10183" y="17517"/>
                  </a:lnTo>
                  <a:close/>
                  <a:moveTo>
                    <a:pt x="13228" y="17517"/>
                  </a:moveTo>
                  <a:lnTo>
                    <a:pt x="13228" y="18987"/>
                  </a:lnTo>
                  <a:lnTo>
                    <a:pt x="11758" y="18987"/>
                  </a:lnTo>
                  <a:lnTo>
                    <a:pt x="11758" y="17517"/>
                  </a:lnTo>
                  <a:close/>
                  <a:moveTo>
                    <a:pt x="14802" y="17517"/>
                  </a:moveTo>
                  <a:lnTo>
                    <a:pt x="14802" y="18987"/>
                  </a:lnTo>
                  <a:lnTo>
                    <a:pt x="13318" y="18987"/>
                  </a:lnTo>
                  <a:lnTo>
                    <a:pt x="13318" y="17517"/>
                  </a:lnTo>
                  <a:close/>
                  <a:moveTo>
                    <a:pt x="16362" y="17517"/>
                  </a:moveTo>
                  <a:lnTo>
                    <a:pt x="16362" y="18987"/>
                  </a:lnTo>
                  <a:lnTo>
                    <a:pt x="14878" y="18987"/>
                  </a:lnTo>
                  <a:lnTo>
                    <a:pt x="14878" y="17517"/>
                  </a:lnTo>
                  <a:close/>
                  <a:moveTo>
                    <a:pt x="17922" y="17517"/>
                  </a:moveTo>
                  <a:lnTo>
                    <a:pt x="17922" y="18987"/>
                  </a:lnTo>
                  <a:lnTo>
                    <a:pt x="16452" y="18987"/>
                  </a:lnTo>
                  <a:lnTo>
                    <a:pt x="16452" y="17517"/>
                  </a:lnTo>
                  <a:close/>
                  <a:moveTo>
                    <a:pt x="19497" y="17517"/>
                  </a:moveTo>
                  <a:lnTo>
                    <a:pt x="19497" y="18987"/>
                  </a:lnTo>
                  <a:lnTo>
                    <a:pt x="18012" y="18987"/>
                  </a:lnTo>
                  <a:lnTo>
                    <a:pt x="18012" y="17517"/>
                  </a:lnTo>
                  <a:close/>
                  <a:moveTo>
                    <a:pt x="21057" y="17517"/>
                  </a:moveTo>
                  <a:lnTo>
                    <a:pt x="21057" y="18987"/>
                  </a:lnTo>
                  <a:lnTo>
                    <a:pt x="19571" y="18987"/>
                  </a:lnTo>
                  <a:lnTo>
                    <a:pt x="19571" y="17517"/>
                  </a:lnTo>
                  <a:close/>
                  <a:moveTo>
                    <a:pt x="22616" y="17517"/>
                  </a:moveTo>
                  <a:lnTo>
                    <a:pt x="22616" y="18987"/>
                  </a:lnTo>
                  <a:lnTo>
                    <a:pt x="21147" y="18987"/>
                  </a:lnTo>
                  <a:lnTo>
                    <a:pt x="21147" y="17517"/>
                  </a:lnTo>
                  <a:close/>
                  <a:moveTo>
                    <a:pt x="24190" y="17517"/>
                  </a:moveTo>
                  <a:lnTo>
                    <a:pt x="24190" y="18987"/>
                  </a:lnTo>
                  <a:lnTo>
                    <a:pt x="22706" y="18987"/>
                  </a:lnTo>
                  <a:lnTo>
                    <a:pt x="22706" y="17517"/>
                  </a:lnTo>
                  <a:close/>
                  <a:moveTo>
                    <a:pt x="25750" y="17517"/>
                  </a:moveTo>
                  <a:lnTo>
                    <a:pt x="25750" y="18987"/>
                  </a:lnTo>
                  <a:lnTo>
                    <a:pt x="24266" y="18987"/>
                  </a:lnTo>
                  <a:lnTo>
                    <a:pt x="24266" y="17517"/>
                  </a:lnTo>
                  <a:close/>
                  <a:moveTo>
                    <a:pt x="2280" y="19077"/>
                  </a:moveTo>
                  <a:lnTo>
                    <a:pt x="2280" y="20562"/>
                  </a:lnTo>
                  <a:lnTo>
                    <a:pt x="795" y="20562"/>
                  </a:lnTo>
                  <a:lnTo>
                    <a:pt x="795" y="19077"/>
                  </a:lnTo>
                  <a:close/>
                  <a:moveTo>
                    <a:pt x="3840" y="19077"/>
                  </a:moveTo>
                  <a:lnTo>
                    <a:pt x="3840" y="20562"/>
                  </a:lnTo>
                  <a:lnTo>
                    <a:pt x="2370" y="20562"/>
                  </a:lnTo>
                  <a:lnTo>
                    <a:pt x="2370" y="19077"/>
                  </a:lnTo>
                  <a:close/>
                  <a:moveTo>
                    <a:pt x="5414" y="19077"/>
                  </a:moveTo>
                  <a:lnTo>
                    <a:pt x="5414" y="20562"/>
                  </a:lnTo>
                  <a:lnTo>
                    <a:pt x="3930" y="20562"/>
                  </a:lnTo>
                  <a:lnTo>
                    <a:pt x="3930" y="19077"/>
                  </a:lnTo>
                  <a:close/>
                  <a:moveTo>
                    <a:pt x="6974" y="19077"/>
                  </a:moveTo>
                  <a:lnTo>
                    <a:pt x="6974" y="20562"/>
                  </a:lnTo>
                  <a:lnTo>
                    <a:pt x="5490" y="20562"/>
                  </a:lnTo>
                  <a:lnTo>
                    <a:pt x="5490" y="19077"/>
                  </a:lnTo>
                  <a:close/>
                  <a:moveTo>
                    <a:pt x="8533" y="19077"/>
                  </a:moveTo>
                  <a:lnTo>
                    <a:pt x="8533" y="20562"/>
                  </a:lnTo>
                  <a:lnTo>
                    <a:pt x="7064" y="20562"/>
                  </a:lnTo>
                  <a:lnTo>
                    <a:pt x="7064" y="19077"/>
                  </a:lnTo>
                  <a:close/>
                  <a:moveTo>
                    <a:pt x="10109" y="19077"/>
                  </a:moveTo>
                  <a:lnTo>
                    <a:pt x="10109" y="20562"/>
                  </a:lnTo>
                  <a:lnTo>
                    <a:pt x="8623" y="20562"/>
                  </a:lnTo>
                  <a:lnTo>
                    <a:pt x="8623" y="19077"/>
                  </a:lnTo>
                  <a:close/>
                  <a:moveTo>
                    <a:pt x="11668" y="19077"/>
                  </a:moveTo>
                  <a:lnTo>
                    <a:pt x="11668" y="20562"/>
                  </a:lnTo>
                  <a:lnTo>
                    <a:pt x="10183" y="20562"/>
                  </a:lnTo>
                  <a:lnTo>
                    <a:pt x="10183" y="19077"/>
                  </a:lnTo>
                  <a:close/>
                  <a:moveTo>
                    <a:pt x="13228" y="19077"/>
                  </a:moveTo>
                  <a:lnTo>
                    <a:pt x="13228" y="20562"/>
                  </a:lnTo>
                  <a:lnTo>
                    <a:pt x="11758" y="20562"/>
                  </a:lnTo>
                  <a:lnTo>
                    <a:pt x="11758" y="19077"/>
                  </a:lnTo>
                  <a:close/>
                  <a:moveTo>
                    <a:pt x="14802" y="19077"/>
                  </a:moveTo>
                  <a:lnTo>
                    <a:pt x="14802" y="20562"/>
                  </a:lnTo>
                  <a:lnTo>
                    <a:pt x="13318" y="20562"/>
                  </a:lnTo>
                  <a:lnTo>
                    <a:pt x="13318" y="19077"/>
                  </a:lnTo>
                  <a:close/>
                  <a:moveTo>
                    <a:pt x="16362" y="19077"/>
                  </a:moveTo>
                  <a:lnTo>
                    <a:pt x="16362" y="20562"/>
                  </a:lnTo>
                  <a:lnTo>
                    <a:pt x="14878" y="20562"/>
                  </a:lnTo>
                  <a:lnTo>
                    <a:pt x="14878" y="19077"/>
                  </a:lnTo>
                  <a:close/>
                  <a:moveTo>
                    <a:pt x="17922" y="19077"/>
                  </a:moveTo>
                  <a:lnTo>
                    <a:pt x="17922" y="20562"/>
                  </a:lnTo>
                  <a:lnTo>
                    <a:pt x="16452" y="20562"/>
                  </a:lnTo>
                  <a:lnTo>
                    <a:pt x="16452" y="19077"/>
                  </a:lnTo>
                  <a:close/>
                  <a:moveTo>
                    <a:pt x="19497" y="19077"/>
                  </a:moveTo>
                  <a:lnTo>
                    <a:pt x="19497" y="20562"/>
                  </a:lnTo>
                  <a:lnTo>
                    <a:pt x="18012" y="20562"/>
                  </a:lnTo>
                  <a:lnTo>
                    <a:pt x="18012" y="19077"/>
                  </a:lnTo>
                  <a:close/>
                  <a:moveTo>
                    <a:pt x="21057" y="19077"/>
                  </a:moveTo>
                  <a:lnTo>
                    <a:pt x="21057" y="20562"/>
                  </a:lnTo>
                  <a:lnTo>
                    <a:pt x="19571" y="20562"/>
                  </a:lnTo>
                  <a:lnTo>
                    <a:pt x="19571" y="19077"/>
                  </a:lnTo>
                  <a:close/>
                  <a:moveTo>
                    <a:pt x="22616" y="19077"/>
                  </a:moveTo>
                  <a:lnTo>
                    <a:pt x="22616" y="20562"/>
                  </a:lnTo>
                  <a:lnTo>
                    <a:pt x="21147" y="20562"/>
                  </a:lnTo>
                  <a:lnTo>
                    <a:pt x="21147" y="19077"/>
                  </a:lnTo>
                  <a:close/>
                  <a:moveTo>
                    <a:pt x="24190" y="19077"/>
                  </a:moveTo>
                  <a:lnTo>
                    <a:pt x="24190" y="20562"/>
                  </a:lnTo>
                  <a:lnTo>
                    <a:pt x="22706" y="20562"/>
                  </a:lnTo>
                  <a:lnTo>
                    <a:pt x="22706" y="19077"/>
                  </a:lnTo>
                  <a:close/>
                  <a:moveTo>
                    <a:pt x="25750" y="19077"/>
                  </a:moveTo>
                  <a:lnTo>
                    <a:pt x="25750" y="20562"/>
                  </a:lnTo>
                  <a:lnTo>
                    <a:pt x="24266" y="20562"/>
                  </a:lnTo>
                  <a:lnTo>
                    <a:pt x="24266" y="19077"/>
                  </a:lnTo>
                  <a:close/>
                  <a:moveTo>
                    <a:pt x="2280" y="20636"/>
                  </a:moveTo>
                  <a:lnTo>
                    <a:pt x="2280" y="22122"/>
                  </a:lnTo>
                  <a:lnTo>
                    <a:pt x="795" y="22122"/>
                  </a:lnTo>
                  <a:lnTo>
                    <a:pt x="795" y="20636"/>
                  </a:lnTo>
                  <a:close/>
                  <a:moveTo>
                    <a:pt x="3840" y="20636"/>
                  </a:moveTo>
                  <a:lnTo>
                    <a:pt x="3840" y="22122"/>
                  </a:lnTo>
                  <a:lnTo>
                    <a:pt x="2370" y="22122"/>
                  </a:lnTo>
                  <a:lnTo>
                    <a:pt x="2370" y="20636"/>
                  </a:lnTo>
                  <a:close/>
                  <a:moveTo>
                    <a:pt x="5414" y="20636"/>
                  </a:moveTo>
                  <a:lnTo>
                    <a:pt x="5414" y="22122"/>
                  </a:lnTo>
                  <a:lnTo>
                    <a:pt x="3930" y="22122"/>
                  </a:lnTo>
                  <a:lnTo>
                    <a:pt x="3930" y="20636"/>
                  </a:lnTo>
                  <a:close/>
                  <a:moveTo>
                    <a:pt x="6974" y="20636"/>
                  </a:moveTo>
                  <a:lnTo>
                    <a:pt x="6974" y="22122"/>
                  </a:lnTo>
                  <a:lnTo>
                    <a:pt x="5490" y="22122"/>
                  </a:lnTo>
                  <a:lnTo>
                    <a:pt x="5490" y="20636"/>
                  </a:lnTo>
                  <a:close/>
                  <a:moveTo>
                    <a:pt x="8533" y="20636"/>
                  </a:moveTo>
                  <a:lnTo>
                    <a:pt x="8533" y="22122"/>
                  </a:lnTo>
                  <a:lnTo>
                    <a:pt x="7064" y="22122"/>
                  </a:lnTo>
                  <a:lnTo>
                    <a:pt x="7064" y="20636"/>
                  </a:lnTo>
                  <a:close/>
                  <a:moveTo>
                    <a:pt x="10109" y="20636"/>
                  </a:moveTo>
                  <a:lnTo>
                    <a:pt x="10109" y="22122"/>
                  </a:lnTo>
                  <a:lnTo>
                    <a:pt x="8623" y="22122"/>
                  </a:lnTo>
                  <a:lnTo>
                    <a:pt x="8623" y="20636"/>
                  </a:lnTo>
                  <a:close/>
                  <a:moveTo>
                    <a:pt x="11668" y="20636"/>
                  </a:moveTo>
                  <a:lnTo>
                    <a:pt x="11668" y="22122"/>
                  </a:lnTo>
                  <a:lnTo>
                    <a:pt x="10183" y="22122"/>
                  </a:lnTo>
                  <a:lnTo>
                    <a:pt x="10183" y="20636"/>
                  </a:lnTo>
                  <a:close/>
                  <a:moveTo>
                    <a:pt x="13228" y="20636"/>
                  </a:moveTo>
                  <a:lnTo>
                    <a:pt x="13228" y="22122"/>
                  </a:lnTo>
                  <a:lnTo>
                    <a:pt x="11758" y="22122"/>
                  </a:lnTo>
                  <a:lnTo>
                    <a:pt x="11758" y="20636"/>
                  </a:lnTo>
                  <a:close/>
                  <a:moveTo>
                    <a:pt x="14802" y="20636"/>
                  </a:moveTo>
                  <a:lnTo>
                    <a:pt x="14802" y="22122"/>
                  </a:lnTo>
                  <a:lnTo>
                    <a:pt x="13318" y="22122"/>
                  </a:lnTo>
                  <a:lnTo>
                    <a:pt x="13318" y="20636"/>
                  </a:lnTo>
                  <a:close/>
                  <a:moveTo>
                    <a:pt x="16362" y="20636"/>
                  </a:moveTo>
                  <a:lnTo>
                    <a:pt x="16362" y="22122"/>
                  </a:lnTo>
                  <a:lnTo>
                    <a:pt x="14878" y="22122"/>
                  </a:lnTo>
                  <a:lnTo>
                    <a:pt x="14878" y="20636"/>
                  </a:lnTo>
                  <a:close/>
                  <a:moveTo>
                    <a:pt x="17922" y="20636"/>
                  </a:moveTo>
                  <a:lnTo>
                    <a:pt x="17922" y="22122"/>
                  </a:lnTo>
                  <a:lnTo>
                    <a:pt x="16452" y="22122"/>
                  </a:lnTo>
                  <a:lnTo>
                    <a:pt x="16452" y="20636"/>
                  </a:lnTo>
                  <a:close/>
                  <a:moveTo>
                    <a:pt x="19497" y="20636"/>
                  </a:moveTo>
                  <a:lnTo>
                    <a:pt x="19497" y="22122"/>
                  </a:lnTo>
                  <a:lnTo>
                    <a:pt x="18012" y="22122"/>
                  </a:lnTo>
                  <a:lnTo>
                    <a:pt x="18012" y="20636"/>
                  </a:lnTo>
                  <a:close/>
                  <a:moveTo>
                    <a:pt x="21057" y="20636"/>
                  </a:moveTo>
                  <a:lnTo>
                    <a:pt x="21057" y="22122"/>
                  </a:lnTo>
                  <a:lnTo>
                    <a:pt x="19571" y="22122"/>
                  </a:lnTo>
                  <a:lnTo>
                    <a:pt x="19571" y="20636"/>
                  </a:lnTo>
                  <a:close/>
                  <a:moveTo>
                    <a:pt x="22616" y="20636"/>
                  </a:moveTo>
                  <a:lnTo>
                    <a:pt x="22616" y="22122"/>
                  </a:lnTo>
                  <a:lnTo>
                    <a:pt x="21147" y="22122"/>
                  </a:lnTo>
                  <a:lnTo>
                    <a:pt x="21147" y="20636"/>
                  </a:lnTo>
                  <a:close/>
                  <a:moveTo>
                    <a:pt x="24190" y="20636"/>
                  </a:moveTo>
                  <a:lnTo>
                    <a:pt x="24190" y="22122"/>
                  </a:lnTo>
                  <a:lnTo>
                    <a:pt x="22706" y="22122"/>
                  </a:lnTo>
                  <a:lnTo>
                    <a:pt x="22706" y="20636"/>
                  </a:lnTo>
                  <a:close/>
                  <a:moveTo>
                    <a:pt x="25750" y="20636"/>
                  </a:moveTo>
                  <a:lnTo>
                    <a:pt x="25750" y="22122"/>
                  </a:lnTo>
                  <a:lnTo>
                    <a:pt x="24266" y="22122"/>
                  </a:lnTo>
                  <a:lnTo>
                    <a:pt x="24266" y="20636"/>
                  </a:lnTo>
                  <a:close/>
                  <a:moveTo>
                    <a:pt x="2280" y="22212"/>
                  </a:moveTo>
                  <a:lnTo>
                    <a:pt x="2280" y="23681"/>
                  </a:lnTo>
                  <a:lnTo>
                    <a:pt x="795" y="23681"/>
                  </a:lnTo>
                  <a:lnTo>
                    <a:pt x="795" y="22212"/>
                  </a:lnTo>
                  <a:close/>
                  <a:moveTo>
                    <a:pt x="3840" y="22212"/>
                  </a:moveTo>
                  <a:lnTo>
                    <a:pt x="3840" y="23681"/>
                  </a:lnTo>
                  <a:lnTo>
                    <a:pt x="2370" y="23681"/>
                  </a:lnTo>
                  <a:lnTo>
                    <a:pt x="2370" y="22212"/>
                  </a:lnTo>
                  <a:close/>
                  <a:moveTo>
                    <a:pt x="5414" y="22212"/>
                  </a:moveTo>
                  <a:lnTo>
                    <a:pt x="5414" y="23681"/>
                  </a:lnTo>
                  <a:lnTo>
                    <a:pt x="3930" y="23681"/>
                  </a:lnTo>
                  <a:lnTo>
                    <a:pt x="3930" y="22212"/>
                  </a:lnTo>
                  <a:close/>
                  <a:moveTo>
                    <a:pt x="6974" y="22212"/>
                  </a:moveTo>
                  <a:lnTo>
                    <a:pt x="6974" y="23681"/>
                  </a:lnTo>
                  <a:lnTo>
                    <a:pt x="5490" y="23681"/>
                  </a:lnTo>
                  <a:lnTo>
                    <a:pt x="5490" y="22212"/>
                  </a:lnTo>
                  <a:close/>
                  <a:moveTo>
                    <a:pt x="8533" y="22212"/>
                  </a:moveTo>
                  <a:lnTo>
                    <a:pt x="8533" y="23681"/>
                  </a:lnTo>
                  <a:lnTo>
                    <a:pt x="7064" y="23681"/>
                  </a:lnTo>
                  <a:lnTo>
                    <a:pt x="7064" y="22212"/>
                  </a:lnTo>
                  <a:close/>
                  <a:moveTo>
                    <a:pt x="10109" y="22212"/>
                  </a:moveTo>
                  <a:lnTo>
                    <a:pt x="10109" y="23681"/>
                  </a:lnTo>
                  <a:lnTo>
                    <a:pt x="8623" y="23681"/>
                  </a:lnTo>
                  <a:lnTo>
                    <a:pt x="8623" y="22212"/>
                  </a:lnTo>
                  <a:close/>
                  <a:moveTo>
                    <a:pt x="11668" y="22212"/>
                  </a:moveTo>
                  <a:lnTo>
                    <a:pt x="11668" y="23681"/>
                  </a:lnTo>
                  <a:lnTo>
                    <a:pt x="10183" y="23681"/>
                  </a:lnTo>
                  <a:lnTo>
                    <a:pt x="10183" y="22212"/>
                  </a:lnTo>
                  <a:close/>
                  <a:moveTo>
                    <a:pt x="13228" y="22212"/>
                  </a:moveTo>
                  <a:lnTo>
                    <a:pt x="13228" y="23681"/>
                  </a:lnTo>
                  <a:lnTo>
                    <a:pt x="11758" y="23681"/>
                  </a:lnTo>
                  <a:lnTo>
                    <a:pt x="11758" y="22212"/>
                  </a:lnTo>
                  <a:close/>
                  <a:moveTo>
                    <a:pt x="14802" y="22212"/>
                  </a:moveTo>
                  <a:lnTo>
                    <a:pt x="14802" y="23681"/>
                  </a:lnTo>
                  <a:lnTo>
                    <a:pt x="13318" y="23681"/>
                  </a:lnTo>
                  <a:lnTo>
                    <a:pt x="13318" y="22212"/>
                  </a:lnTo>
                  <a:close/>
                  <a:moveTo>
                    <a:pt x="16362" y="22212"/>
                  </a:moveTo>
                  <a:lnTo>
                    <a:pt x="16362" y="23681"/>
                  </a:lnTo>
                  <a:lnTo>
                    <a:pt x="14878" y="23681"/>
                  </a:lnTo>
                  <a:lnTo>
                    <a:pt x="14878" y="22212"/>
                  </a:lnTo>
                  <a:close/>
                  <a:moveTo>
                    <a:pt x="17922" y="22212"/>
                  </a:moveTo>
                  <a:lnTo>
                    <a:pt x="17922" y="23681"/>
                  </a:lnTo>
                  <a:lnTo>
                    <a:pt x="16452" y="23681"/>
                  </a:lnTo>
                  <a:lnTo>
                    <a:pt x="16452" y="22212"/>
                  </a:lnTo>
                  <a:close/>
                  <a:moveTo>
                    <a:pt x="25750" y="22212"/>
                  </a:moveTo>
                  <a:lnTo>
                    <a:pt x="25750" y="23681"/>
                  </a:lnTo>
                  <a:lnTo>
                    <a:pt x="24266" y="23681"/>
                  </a:lnTo>
                  <a:lnTo>
                    <a:pt x="24266" y="22212"/>
                  </a:lnTo>
                  <a:close/>
                  <a:moveTo>
                    <a:pt x="6974" y="0"/>
                  </a:moveTo>
                  <a:lnTo>
                    <a:pt x="6974" y="210"/>
                  </a:lnTo>
                  <a:lnTo>
                    <a:pt x="5490" y="210"/>
                  </a:lnTo>
                  <a:lnTo>
                    <a:pt x="5490" y="46"/>
                  </a:lnTo>
                  <a:cubicBezTo>
                    <a:pt x="5460" y="60"/>
                    <a:pt x="5430" y="60"/>
                    <a:pt x="5414" y="76"/>
                  </a:cubicBezTo>
                  <a:lnTo>
                    <a:pt x="5414" y="210"/>
                  </a:lnTo>
                  <a:lnTo>
                    <a:pt x="5040" y="210"/>
                  </a:lnTo>
                  <a:cubicBezTo>
                    <a:pt x="4920" y="256"/>
                    <a:pt x="4800" y="286"/>
                    <a:pt x="4664" y="300"/>
                  </a:cubicBezTo>
                  <a:lnTo>
                    <a:pt x="5414" y="300"/>
                  </a:lnTo>
                  <a:lnTo>
                    <a:pt x="5414" y="1786"/>
                  </a:lnTo>
                  <a:lnTo>
                    <a:pt x="3930" y="1786"/>
                  </a:lnTo>
                  <a:lnTo>
                    <a:pt x="3930" y="300"/>
                  </a:lnTo>
                  <a:lnTo>
                    <a:pt x="4080" y="300"/>
                  </a:lnTo>
                  <a:cubicBezTo>
                    <a:pt x="3720" y="300"/>
                    <a:pt x="3360" y="270"/>
                    <a:pt x="2984" y="240"/>
                  </a:cubicBezTo>
                  <a:cubicBezTo>
                    <a:pt x="2850" y="240"/>
                    <a:pt x="2700" y="226"/>
                    <a:pt x="2565" y="226"/>
                  </a:cubicBezTo>
                  <a:cubicBezTo>
                    <a:pt x="2505" y="226"/>
                    <a:pt x="2430" y="210"/>
                    <a:pt x="2370" y="210"/>
                  </a:cubicBezTo>
                  <a:lnTo>
                    <a:pt x="2100" y="210"/>
                  </a:lnTo>
                  <a:cubicBezTo>
                    <a:pt x="2085" y="210"/>
                    <a:pt x="2055" y="226"/>
                    <a:pt x="2025" y="226"/>
                  </a:cubicBezTo>
                  <a:lnTo>
                    <a:pt x="1335" y="226"/>
                  </a:lnTo>
                  <a:cubicBezTo>
                    <a:pt x="1305" y="226"/>
                    <a:pt x="1290" y="210"/>
                    <a:pt x="1275" y="210"/>
                  </a:cubicBezTo>
                  <a:lnTo>
                    <a:pt x="795" y="210"/>
                  </a:lnTo>
                  <a:lnTo>
                    <a:pt x="795" y="180"/>
                  </a:lnTo>
                  <a:lnTo>
                    <a:pt x="705" y="180"/>
                  </a:lnTo>
                  <a:lnTo>
                    <a:pt x="705" y="210"/>
                  </a:lnTo>
                  <a:lnTo>
                    <a:pt x="241" y="210"/>
                  </a:lnTo>
                  <a:cubicBezTo>
                    <a:pt x="241" y="240"/>
                    <a:pt x="225" y="270"/>
                    <a:pt x="225" y="300"/>
                  </a:cubicBezTo>
                  <a:lnTo>
                    <a:pt x="705" y="300"/>
                  </a:lnTo>
                  <a:lnTo>
                    <a:pt x="705" y="1786"/>
                  </a:lnTo>
                  <a:lnTo>
                    <a:pt x="435" y="1786"/>
                  </a:lnTo>
                  <a:lnTo>
                    <a:pt x="435" y="1860"/>
                  </a:lnTo>
                  <a:lnTo>
                    <a:pt x="705" y="1860"/>
                  </a:lnTo>
                  <a:lnTo>
                    <a:pt x="705" y="3345"/>
                  </a:lnTo>
                  <a:lnTo>
                    <a:pt x="255" y="3345"/>
                  </a:lnTo>
                  <a:cubicBezTo>
                    <a:pt x="255" y="3375"/>
                    <a:pt x="255" y="3405"/>
                    <a:pt x="271" y="3435"/>
                  </a:cubicBezTo>
                  <a:lnTo>
                    <a:pt x="705" y="3435"/>
                  </a:lnTo>
                  <a:lnTo>
                    <a:pt x="705" y="4545"/>
                  </a:lnTo>
                  <a:cubicBezTo>
                    <a:pt x="735" y="4575"/>
                    <a:pt x="765" y="4589"/>
                    <a:pt x="795" y="4619"/>
                  </a:cubicBezTo>
                  <a:lnTo>
                    <a:pt x="795" y="3435"/>
                  </a:lnTo>
                  <a:lnTo>
                    <a:pt x="2280" y="3435"/>
                  </a:lnTo>
                  <a:lnTo>
                    <a:pt x="2280" y="4905"/>
                  </a:lnTo>
                  <a:lnTo>
                    <a:pt x="945" y="4905"/>
                  </a:lnTo>
                  <a:lnTo>
                    <a:pt x="945" y="4995"/>
                  </a:lnTo>
                  <a:lnTo>
                    <a:pt x="2280" y="4995"/>
                  </a:lnTo>
                  <a:lnTo>
                    <a:pt x="2280" y="6479"/>
                  </a:lnTo>
                  <a:lnTo>
                    <a:pt x="930" y="6479"/>
                  </a:lnTo>
                  <a:cubicBezTo>
                    <a:pt x="915" y="6509"/>
                    <a:pt x="885" y="6539"/>
                    <a:pt x="855" y="6555"/>
                  </a:cubicBezTo>
                  <a:lnTo>
                    <a:pt x="2280" y="6555"/>
                  </a:lnTo>
                  <a:lnTo>
                    <a:pt x="2280" y="8039"/>
                  </a:lnTo>
                  <a:lnTo>
                    <a:pt x="795" y="8039"/>
                  </a:lnTo>
                  <a:lnTo>
                    <a:pt x="795" y="6629"/>
                  </a:lnTo>
                  <a:lnTo>
                    <a:pt x="705" y="6719"/>
                  </a:lnTo>
                  <a:lnTo>
                    <a:pt x="705" y="8039"/>
                  </a:lnTo>
                  <a:lnTo>
                    <a:pt x="421" y="8039"/>
                  </a:lnTo>
                  <a:cubicBezTo>
                    <a:pt x="405" y="8069"/>
                    <a:pt x="405" y="8099"/>
                    <a:pt x="391" y="8129"/>
                  </a:cubicBezTo>
                  <a:lnTo>
                    <a:pt x="705" y="8129"/>
                  </a:lnTo>
                  <a:lnTo>
                    <a:pt x="705" y="9598"/>
                  </a:lnTo>
                  <a:lnTo>
                    <a:pt x="181" y="9598"/>
                  </a:lnTo>
                  <a:cubicBezTo>
                    <a:pt x="165" y="9628"/>
                    <a:pt x="165" y="9658"/>
                    <a:pt x="165" y="9688"/>
                  </a:cubicBezTo>
                  <a:lnTo>
                    <a:pt x="705" y="9688"/>
                  </a:lnTo>
                  <a:lnTo>
                    <a:pt x="705" y="11174"/>
                  </a:lnTo>
                  <a:lnTo>
                    <a:pt x="301" y="11174"/>
                  </a:lnTo>
                  <a:cubicBezTo>
                    <a:pt x="301" y="11188"/>
                    <a:pt x="315" y="11204"/>
                    <a:pt x="331" y="11218"/>
                  </a:cubicBezTo>
                  <a:cubicBezTo>
                    <a:pt x="331" y="11234"/>
                    <a:pt x="345" y="11248"/>
                    <a:pt x="345" y="11248"/>
                  </a:cubicBezTo>
                  <a:lnTo>
                    <a:pt x="705" y="11248"/>
                  </a:lnTo>
                  <a:lnTo>
                    <a:pt x="705" y="11728"/>
                  </a:lnTo>
                  <a:cubicBezTo>
                    <a:pt x="770" y="11873"/>
                    <a:pt x="790" y="12031"/>
                    <a:pt x="795" y="12192"/>
                  </a:cubicBezTo>
                  <a:lnTo>
                    <a:pt x="795" y="12192"/>
                  </a:lnTo>
                  <a:lnTo>
                    <a:pt x="795" y="11248"/>
                  </a:lnTo>
                  <a:lnTo>
                    <a:pt x="2280" y="11248"/>
                  </a:lnTo>
                  <a:lnTo>
                    <a:pt x="2280" y="12733"/>
                  </a:lnTo>
                  <a:lnTo>
                    <a:pt x="795" y="12733"/>
                  </a:lnTo>
                  <a:cubicBezTo>
                    <a:pt x="811" y="12763"/>
                    <a:pt x="811" y="12793"/>
                    <a:pt x="811" y="12823"/>
                  </a:cubicBezTo>
                  <a:lnTo>
                    <a:pt x="2280" y="12823"/>
                  </a:lnTo>
                  <a:lnTo>
                    <a:pt x="2280" y="14293"/>
                  </a:lnTo>
                  <a:lnTo>
                    <a:pt x="795" y="14293"/>
                  </a:lnTo>
                  <a:lnTo>
                    <a:pt x="795" y="14233"/>
                  </a:lnTo>
                  <a:cubicBezTo>
                    <a:pt x="751" y="14263"/>
                    <a:pt x="691" y="14308"/>
                    <a:pt x="631" y="14368"/>
                  </a:cubicBezTo>
                  <a:cubicBezTo>
                    <a:pt x="615" y="14368"/>
                    <a:pt x="615" y="14383"/>
                    <a:pt x="615" y="14383"/>
                  </a:cubicBezTo>
                  <a:lnTo>
                    <a:pt x="705" y="14383"/>
                  </a:lnTo>
                  <a:lnTo>
                    <a:pt x="705" y="15867"/>
                  </a:lnTo>
                  <a:lnTo>
                    <a:pt x="271" y="15867"/>
                  </a:lnTo>
                  <a:lnTo>
                    <a:pt x="271" y="15943"/>
                  </a:lnTo>
                  <a:lnTo>
                    <a:pt x="705" y="15943"/>
                  </a:lnTo>
                  <a:lnTo>
                    <a:pt x="705" y="17427"/>
                  </a:lnTo>
                  <a:lnTo>
                    <a:pt x="31" y="17427"/>
                  </a:lnTo>
                  <a:cubicBezTo>
                    <a:pt x="31" y="17457"/>
                    <a:pt x="15" y="17487"/>
                    <a:pt x="1" y="17517"/>
                  </a:cubicBezTo>
                  <a:lnTo>
                    <a:pt x="705" y="17517"/>
                  </a:lnTo>
                  <a:lnTo>
                    <a:pt x="705" y="18987"/>
                  </a:lnTo>
                  <a:lnTo>
                    <a:pt x="571" y="18987"/>
                  </a:lnTo>
                  <a:cubicBezTo>
                    <a:pt x="585" y="19017"/>
                    <a:pt x="585" y="19047"/>
                    <a:pt x="585" y="19077"/>
                  </a:cubicBezTo>
                  <a:lnTo>
                    <a:pt x="705" y="19077"/>
                  </a:lnTo>
                  <a:lnTo>
                    <a:pt x="705" y="19842"/>
                  </a:lnTo>
                  <a:lnTo>
                    <a:pt x="721" y="19856"/>
                  </a:lnTo>
                  <a:cubicBezTo>
                    <a:pt x="811" y="20096"/>
                    <a:pt x="781" y="20322"/>
                    <a:pt x="781" y="20576"/>
                  </a:cubicBezTo>
                  <a:cubicBezTo>
                    <a:pt x="781" y="20666"/>
                    <a:pt x="811" y="20906"/>
                    <a:pt x="781" y="20996"/>
                  </a:cubicBezTo>
                  <a:cubicBezTo>
                    <a:pt x="765" y="21072"/>
                    <a:pt x="751" y="21086"/>
                    <a:pt x="705" y="21102"/>
                  </a:cubicBezTo>
                  <a:lnTo>
                    <a:pt x="705" y="22122"/>
                  </a:lnTo>
                  <a:lnTo>
                    <a:pt x="165" y="22122"/>
                  </a:lnTo>
                  <a:cubicBezTo>
                    <a:pt x="165" y="22152"/>
                    <a:pt x="151" y="22182"/>
                    <a:pt x="151" y="22212"/>
                  </a:cubicBezTo>
                  <a:lnTo>
                    <a:pt x="705" y="22212"/>
                  </a:lnTo>
                  <a:lnTo>
                    <a:pt x="705" y="23681"/>
                  </a:lnTo>
                  <a:lnTo>
                    <a:pt x="91" y="23681"/>
                  </a:lnTo>
                  <a:lnTo>
                    <a:pt x="91" y="23771"/>
                  </a:lnTo>
                  <a:lnTo>
                    <a:pt x="705" y="23771"/>
                  </a:lnTo>
                  <a:lnTo>
                    <a:pt x="705" y="23966"/>
                  </a:lnTo>
                  <a:lnTo>
                    <a:pt x="795" y="23966"/>
                  </a:lnTo>
                  <a:lnTo>
                    <a:pt x="795" y="23771"/>
                  </a:lnTo>
                  <a:lnTo>
                    <a:pt x="2280" y="23771"/>
                  </a:lnTo>
                  <a:lnTo>
                    <a:pt x="2280" y="24041"/>
                  </a:lnTo>
                  <a:lnTo>
                    <a:pt x="2370" y="24041"/>
                  </a:lnTo>
                  <a:lnTo>
                    <a:pt x="2370" y="23771"/>
                  </a:lnTo>
                  <a:lnTo>
                    <a:pt x="3840" y="23771"/>
                  </a:lnTo>
                  <a:lnTo>
                    <a:pt x="3840" y="23951"/>
                  </a:lnTo>
                  <a:lnTo>
                    <a:pt x="3930" y="23951"/>
                  </a:lnTo>
                  <a:lnTo>
                    <a:pt x="3930" y="23771"/>
                  </a:lnTo>
                  <a:lnTo>
                    <a:pt x="5414" y="23771"/>
                  </a:lnTo>
                  <a:lnTo>
                    <a:pt x="5414" y="23876"/>
                  </a:lnTo>
                  <a:lnTo>
                    <a:pt x="5490" y="23876"/>
                  </a:lnTo>
                  <a:lnTo>
                    <a:pt x="5490" y="23771"/>
                  </a:lnTo>
                  <a:lnTo>
                    <a:pt x="6974" y="23771"/>
                  </a:lnTo>
                  <a:lnTo>
                    <a:pt x="6974" y="23831"/>
                  </a:lnTo>
                  <a:lnTo>
                    <a:pt x="7064" y="23876"/>
                  </a:lnTo>
                  <a:lnTo>
                    <a:pt x="7064" y="23771"/>
                  </a:lnTo>
                  <a:lnTo>
                    <a:pt x="8533" y="23771"/>
                  </a:lnTo>
                  <a:lnTo>
                    <a:pt x="8533" y="23876"/>
                  </a:lnTo>
                  <a:lnTo>
                    <a:pt x="8623" y="23876"/>
                  </a:lnTo>
                  <a:lnTo>
                    <a:pt x="8623" y="23771"/>
                  </a:lnTo>
                  <a:lnTo>
                    <a:pt x="10109" y="23771"/>
                  </a:lnTo>
                  <a:lnTo>
                    <a:pt x="10109" y="23966"/>
                  </a:lnTo>
                  <a:lnTo>
                    <a:pt x="10183" y="23966"/>
                  </a:lnTo>
                  <a:lnTo>
                    <a:pt x="10183" y="23771"/>
                  </a:lnTo>
                  <a:lnTo>
                    <a:pt x="11668" y="23771"/>
                  </a:lnTo>
                  <a:lnTo>
                    <a:pt x="11668" y="23966"/>
                  </a:lnTo>
                  <a:lnTo>
                    <a:pt x="11758" y="23966"/>
                  </a:lnTo>
                  <a:lnTo>
                    <a:pt x="11758" y="23771"/>
                  </a:lnTo>
                  <a:lnTo>
                    <a:pt x="12328" y="23771"/>
                  </a:lnTo>
                  <a:cubicBezTo>
                    <a:pt x="12543" y="23702"/>
                    <a:pt x="12774" y="23688"/>
                    <a:pt x="13007" y="23688"/>
                  </a:cubicBezTo>
                  <a:cubicBezTo>
                    <a:pt x="13181" y="23688"/>
                    <a:pt x="13356" y="23696"/>
                    <a:pt x="13528" y="23696"/>
                  </a:cubicBezTo>
                  <a:cubicBezTo>
                    <a:pt x="13558" y="23726"/>
                    <a:pt x="13588" y="23756"/>
                    <a:pt x="13632" y="23771"/>
                  </a:cubicBezTo>
                  <a:lnTo>
                    <a:pt x="14802" y="23771"/>
                  </a:lnTo>
                  <a:lnTo>
                    <a:pt x="14802" y="23996"/>
                  </a:lnTo>
                  <a:lnTo>
                    <a:pt x="14878" y="23996"/>
                  </a:lnTo>
                  <a:lnTo>
                    <a:pt x="14878" y="23771"/>
                  </a:lnTo>
                  <a:lnTo>
                    <a:pt x="16362" y="23771"/>
                  </a:lnTo>
                  <a:lnTo>
                    <a:pt x="16362" y="23951"/>
                  </a:lnTo>
                  <a:cubicBezTo>
                    <a:pt x="16392" y="23936"/>
                    <a:pt x="16422" y="23936"/>
                    <a:pt x="16452" y="23921"/>
                  </a:cubicBezTo>
                  <a:lnTo>
                    <a:pt x="16452" y="23771"/>
                  </a:lnTo>
                  <a:lnTo>
                    <a:pt x="17922" y="23771"/>
                  </a:lnTo>
                  <a:lnTo>
                    <a:pt x="17922" y="23786"/>
                  </a:lnTo>
                  <a:lnTo>
                    <a:pt x="18012" y="23786"/>
                  </a:lnTo>
                  <a:lnTo>
                    <a:pt x="18012" y="23771"/>
                  </a:lnTo>
                  <a:lnTo>
                    <a:pt x="18192" y="23771"/>
                  </a:lnTo>
                  <a:cubicBezTo>
                    <a:pt x="18551" y="23756"/>
                    <a:pt x="18911" y="23711"/>
                    <a:pt x="19271" y="23681"/>
                  </a:cubicBezTo>
                  <a:lnTo>
                    <a:pt x="18012" y="23681"/>
                  </a:lnTo>
                  <a:lnTo>
                    <a:pt x="18012" y="22212"/>
                  </a:lnTo>
                  <a:lnTo>
                    <a:pt x="19497" y="22212"/>
                  </a:lnTo>
                  <a:lnTo>
                    <a:pt x="19497" y="23666"/>
                  </a:lnTo>
                  <a:lnTo>
                    <a:pt x="19571" y="23666"/>
                  </a:lnTo>
                  <a:lnTo>
                    <a:pt x="19571" y="22212"/>
                  </a:lnTo>
                  <a:lnTo>
                    <a:pt x="21057" y="22212"/>
                  </a:lnTo>
                  <a:lnTo>
                    <a:pt x="21057" y="23576"/>
                  </a:lnTo>
                  <a:lnTo>
                    <a:pt x="21147" y="23576"/>
                  </a:lnTo>
                  <a:lnTo>
                    <a:pt x="21147" y="22212"/>
                  </a:lnTo>
                  <a:lnTo>
                    <a:pt x="22616" y="22212"/>
                  </a:lnTo>
                  <a:lnTo>
                    <a:pt x="22616" y="23681"/>
                  </a:lnTo>
                  <a:lnTo>
                    <a:pt x="22331" y="23681"/>
                  </a:lnTo>
                  <a:cubicBezTo>
                    <a:pt x="22526" y="23726"/>
                    <a:pt x="22721" y="23726"/>
                    <a:pt x="22916" y="23771"/>
                  </a:cubicBezTo>
                  <a:lnTo>
                    <a:pt x="23576" y="23771"/>
                  </a:lnTo>
                  <a:lnTo>
                    <a:pt x="23936" y="23681"/>
                  </a:lnTo>
                  <a:lnTo>
                    <a:pt x="22706" y="23681"/>
                  </a:lnTo>
                  <a:lnTo>
                    <a:pt x="22706" y="22212"/>
                  </a:lnTo>
                  <a:lnTo>
                    <a:pt x="24190" y="22212"/>
                  </a:lnTo>
                  <a:lnTo>
                    <a:pt x="24190" y="23681"/>
                  </a:lnTo>
                  <a:lnTo>
                    <a:pt x="23936" y="23681"/>
                  </a:lnTo>
                  <a:cubicBezTo>
                    <a:pt x="24010" y="23711"/>
                    <a:pt x="24086" y="23741"/>
                    <a:pt x="24176" y="23756"/>
                  </a:cubicBezTo>
                  <a:cubicBezTo>
                    <a:pt x="24206" y="23771"/>
                    <a:pt x="24236" y="23771"/>
                    <a:pt x="24280" y="23771"/>
                  </a:cubicBezTo>
                  <a:lnTo>
                    <a:pt x="25750" y="23771"/>
                  </a:lnTo>
                  <a:lnTo>
                    <a:pt x="25750" y="24101"/>
                  </a:lnTo>
                  <a:cubicBezTo>
                    <a:pt x="25780" y="24101"/>
                    <a:pt x="25810" y="24116"/>
                    <a:pt x="25840" y="24116"/>
                  </a:cubicBezTo>
                  <a:lnTo>
                    <a:pt x="25840" y="23771"/>
                  </a:lnTo>
                  <a:lnTo>
                    <a:pt x="27130" y="23771"/>
                  </a:lnTo>
                  <a:lnTo>
                    <a:pt x="27130" y="23681"/>
                  </a:lnTo>
                  <a:lnTo>
                    <a:pt x="25840" y="23681"/>
                  </a:lnTo>
                  <a:lnTo>
                    <a:pt x="25840" y="22212"/>
                  </a:lnTo>
                  <a:lnTo>
                    <a:pt x="27025" y="22212"/>
                  </a:lnTo>
                  <a:lnTo>
                    <a:pt x="27025" y="22182"/>
                  </a:lnTo>
                  <a:lnTo>
                    <a:pt x="27025" y="22122"/>
                  </a:lnTo>
                  <a:lnTo>
                    <a:pt x="25840" y="22122"/>
                  </a:lnTo>
                  <a:lnTo>
                    <a:pt x="25840" y="20636"/>
                  </a:lnTo>
                  <a:lnTo>
                    <a:pt x="26995" y="20636"/>
                  </a:lnTo>
                  <a:cubicBezTo>
                    <a:pt x="26980" y="20622"/>
                    <a:pt x="26965" y="20592"/>
                    <a:pt x="26950" y="20562"/>
                  </a:cubicBezTo>
                  <a:lnTo>
                    <a:pt x="25840" y="20562"/>
                  </a:lnTo>
                  <a:lnTo>
                    <a:pt x="25840" y="19077"/>
                  </a:lnTo>
                  <a:lnTo>
                    <a:pt x="26965" y="19077"/>
                  </a:lnTo>
                  <a:cubicBezTo>
                    <a:pt x="26965" y="19047"/>
                    <a:pt x="26950" y="19017"/>
                    <a:pt x="26950" y="18987"/>
                  </a:cubicBezTo>
                  <a:lnTo>
                    <a:pt x="25840" y="18987"/>
                  </a:lnTo>
                  <a:lnTo>
                    <a:pt x="25840" y="17517"/>
                  </a:lnTo>
                  <a:lnTo>
                    <a:pt x="26680" y="17517"/>
                  </a:lnTo>
                  <a:cubicBezTo>
                    <a:pt x="26680" y="17487"/>
                    <a:pt x="26665" y="17457"/>
                    <a:pt x="26665" y="17427"/>
                  </a:cubicBezTo>
                  <a:lnTo>
                    <a:pt x="25840" y="17427"/>
                  </a:lnTo>
                  <a:lnTo>
                    <a:pt x="25840" y="15943"/>
                  </a:lnTo>
                  <a:lnTo>
                    <a:pt x="26710" y="15943"/>
                  </a:lnTo>
                  <a:cubicBezTo>
                    <a:pt x="26725" y="15913"/>
                    <a:pt x="26725" y="15897"/>
                    <a:pt x="26740" y="15867"/>
                  </a:cubicBezTo>
                  <a:lnTo>
                    <a:pt x="25840" y="15867"/>
                  </a:lnTo>
                  <a:lnTo>
                    <a:pt x="25840" y="14383"/>
                  </a:lnTo>
                  <a:lnTo>
                    <a:pt x="27310" y="14383"/>
                  </a:lnTo>
                  <a:lnTo>
                    <a:pt x="27310" y="14623"/>
                  </a:lnTo>
                  <a:lnTo>
                    <a:pt x="27400" y="14398"/>
                  </a:lnTo>
                  <a:lnTo>
                    <a:pt x="27400" y="14383"/>
                  </a:lnTo>
                  <a:cubicBezTo>
                    <a:pt x="27415" y="14353"/>
                    <a:pt x="27415" y="14323"/>
                    <a:pt x="27430" y="14293"/>
                  </a:cubicBezTo>
                  <a:lnTo>
                    <a:pt x="27400" y="14293"/>
                  </a:lnTo>
                  <a:lnTo>
                    <a:pt x="27400" y="13423"/>
                  </a:lnTo>
                  <a:cubicBezTo>
                    <a:pt x="27370" y="13243"/>
                    <a:pt x="27355" y="13063"/>
                    <a:pt x="27310" y="12868"/>
                  </a:cubicBezTo>
                  <a:lnTo>
                    <a:pt x="27310" y="14293"/>
                  </a:lnTo>
                  <a:lnTo>
                    <a:pt x="25840" y="14293"/>
                  </a:lnTo>
                  <a:lnTo>
                    <a:pt x="25840" y="12823"/>
                  </a:lnTo>
                  <a:lnTo>
                    <a:pt x="27310" y="12823"/>
                  </a:lnTo>
                  <a:cubicBezTo>
                    <a:pt x="27295" y="12808"/>
                    <a:pt x="27295" y="12793"/>
                    <a:pt x="27295" y="12778"/>
                  </a:cubicBezTo>
                  <a:cubicBezTo>
                    <a:pt x="27295" y="12763"/>
                    <a:pt x="27295" y="12748"/>
                    <a:pt x="27280" y="12733"/>
                  </a:cubicBezTo>
                  <a:lnTo>
                    <a:pt x="25840" y="12733"/>
                  </a:lnTo>
                  <a:lnTo>
                    <a:pt x="25840" y="11248"/>
                  </a:lnTo>
                  <a:lnTo>
                    <a:pt x="27010" y="11248"/>
                  </a:lnTo>
                  <a:cubicBezTo>
                    <a:pt x="27010" y="11218"/>
                    <a:pt x="26995" y="11204"/>
                    <a:pt x="26995" y="11174"/>
                  </a:cubicBezTo>
                  <a:lnTo>
                    <a:pt x="25840" y="11174"/>
                  </a:lnTo>
                  <a:lnTo>
                    <a:pt x="25840" y="9688"/>
                  </a:lnTo>
                  <a:lnTo>
                    <a:pt x="26875" y="9688"/>
                  </a:lnTo>
                  <a:cubicBezTo>
                    <a:pt x="26875" y="9658"/>
                    <a:pt x="26875" y="9628"/>
                    <a:pt x="26860" y="9598"/>
                  </a:cubicBezTo>
                  <a:lnTo>
                    <a:pt x="25840" y="9598"/>
                  </a:lnTo>
                  <a:lnTo>
                    <a:pt x="25840" y="8129"/>
                  </a:lnTo>
                  <a:lnTo>
                    <a:pt x="26770" y="8129"/>
                  </a:lnTo>
                  <a:cubicBezTo>
                    <a:pt x="26770" y="8099"/>
                    <a:pt x="26770" y="8069"/>
                    <a:pt x="26755" y="8039"/>
                  </a:cubicBezTo>
                  <a:lnTo>
                    <a:pt x="25840" y="8039"/>
                  </a:lnTo>
                  <a:lnTo>
                    <a:pt x="25840" y="6555"/>
                  </a:lnTo>
                  <a:lnTo>
                    <a:pt x="26965" y="6555"/>
                  </a:lnTo>
                  <a:cubicBezTo>
                    <a:pt x="26980" y="6525"/>
                    <a:pt x="26980" y="6509"/>
                    <a:pt x="26995" y="6479"/>
                  </a:cubicBezTo>
                  <a:lnTo>
                    <a:pt x="25840" y="6479"/>
                  </a:lnTo>
                  <a:lnTo>
                    <a:pt x="25840" y="4995"/>
                  </a:lnTo>
                  <a:lnTo>
                    <a:pt x="27310" y="4995"/>
                  </a:lnTo>
                  <a:lnTo>
                    <a:pt x="27310" y="4905"/>
                  </a:lnTo>
                  <a:lnTo>
                    <a:pt x="25840" y="4905"/>
                  </a:lnTo>
                  <a:lnTo>
                    <a:pt x="25840" y="3435"/>
                  </a:lnTo>
                  <a:lnTo>
                    <a:pt x="27310" y="3435"/>
                  </a:lnTo>
                  <a:lnTo>
                    <a:pt x="27310" y="3480"/>
                  </a:lnTo>
                  <a:cubicBezTo>
                    <a:pt x="27340" y="3105"/>
                    <a:pt x="27385" y="2730"/>
                    <a:pt x="27400" y="2355"/>
                  </a:cubicBezTo>
                  <a:cubicBezTo>
                    <a:pt x="27400" y="2026"/>
                    <a:pt x="27340" y="1696"/>
                    <a:pt x="27310" y="1366"/>
                  </a:cubicBezTo>
                  <a:lnTo>
                    <a:pt x="27310" y="1786"/>
                  </a:lnTo>
                  <a:lnTo>
                    <a:pt x="25840" y="1786"/>
                  </a:lnTo>
                  <a:lnTo>
                    <a:pt x="25840" y="300"/>
                  </a:lnTo>
                  <a:lnTo>
                    <a:pt x="27235" y="300"/>
                  </a:lnTo>
                  <a:cubicBezTo>
                    <a:pt x="27235" y="270"/>
                    <a:pt x="27235" y="240"/>
                    <a:pt x="27220" y="210"/>
                  </a:cubicBezTo>
                  <a:lnTo>
                    <a:pt x="27055" y="210"/>
                  </a:lnTo>
                  <a:cubicBezTo>
                    <a:pt x="27055" y="226"/>
                    <a:pt x="27040" y="226"/>
                    <a:pt x="27040" y="226"/>
                  </a:cubicBezTo>
                  <a:cubicBezTo>
                    <a:pt x="27040" y="210"/>
                    <a:pt x="27040" y="210"/>
                    <a:pt x="27025" y="210"/>
                  </a:cubicBezTo>
                  <a:lnTo>
                    <a:pt x="25840" y="210"/>
                  </a:lnTo>
                  <a:lnTo>
                    <a:pt x="25840" y="166"/>
                  </a:lnTo>
                  <a:lnTo>
                    <a:pt x="25750" y="166"/>
                  </a:lnTo>
                  <a:lnTo>
                    <a:pt x="25750" y="210"/>
                  </a:lnTo>
                  <a:lnTo>
                    <a:pt x="23111" y="210"/>
                  </a:lnTo>
                  <a:cubicBezTo>
                    <a:pt x="22946" y="226"/>
                    <a:pt x="22781" y="270"/>
                    <a:pt x="22616" y="300"/>
                  </a:cubicBezTo>
                  <a:lnTo>
                    <a:pt x="22616" y="1786"/>
                  </a:lnTo>
                  <a:lnTo>
                    <a:pt x="21147" y="1786"/>
                  </a:lnTo>
                  <a:lnTo>
                    <a:pt x="21147" y="406"/>
                  </a:lnTo>
                  <a:cubicBezTo>
                    <a:pt x="21117" y="406"/>
                    <a:pt x="21087" y="406"/>
                    <a:pt x="21057" y="390"/>
                  </a:cubicBezTo>
                  <a:lnTo>
                    <a:pt x="21057" y="1786"/>
                  </a:lnTo>
                  <a:lnTo>
                    <a:pt x="19571" y="1786"/>
                  </a:lnTo>
                  <a:lnTo>
                    <a:pt x="19571" y="450"/>
                  </a:lnTo>
                  <a:cubicBezTo>
                    <a:pt x="19541" y="466"/>
                    <a:pt x="19511" y="466"/>
                    <a:pt x="19497" y="466"/>
                  </a:cubicBezTo>
                  <a:lnTo>
                    <a:pt x="19497" y="1786"/>
                  </a:lnTo>
                  <a:lnTo>
                    <a:pt x="18012" y="1786"/>
                  </a:lnTo>
                  <a:lnTo>
                    <a:pt x="18012" y="300"/>
                  </a:lnTo>
                  <a:lnTo>
                    <a:pt x="18627" y="300"/>
                  </a:lnTo>
                  <a:cubicBezTo>
                    <a:pt x="18567" y="270"/>
                    <a:pt x="18551" y="240"/>
                    <a:pt x="18507" y="210"/>
                  </a:cubicBezTo>
                  <a:lnTo>
                    <a:pt x="18237" y="210"/>
                  </a:lnTo>
                  <a:cubicBezTo>
                    <a:pt x="18117" y="240"/>
                    <a:pt x="18012" y="286"/>
                    <a:pt x="17922" y="316"/>
                  </a:cubicBezTo>
                  <a:lnTo>
                    <a:pt x="17922" y="1786"/>
                  </a:lnTo>
                  <a:lnTo>
                    <a:pt x="16452" y="1786"/>
                  </a:lnTo>
                  <a:lnTo>
                    <a:pt x="16452" y="480"/>
                  </a:lnTo>
                  <a:lnTo>
                    <a:pt x="16362" y="480"/>
                  </a:lnTo>
                  <a:lnTo>
                    <a:pt x="16362" y="1786"/>
                  </a:lnTo>
                  <a:lnTo>
                    <a:pt x="14878" y="1786"/>
                  </a:lnTo>
                  <a:lnTo>
                    <a:pt x="14878" y="300"/>
                  </a:lnTo>
                  <a:lnTo>
                    <a:pt x="15042" y="300"/>
                  </a:lnTo>
                  <a:cubicBezTo>
                    <a:pt x="14998" y="300"/>
                    <a:pt x="14938" y="286"/>
                    <a:pt x="14862" y="286"/>
                  </a:cubicBezTo>
                  <a:cubicBezTo>
                    <a:pt x="14518" y="286"/>
                    <a:pt x="14158" y="300"/>
                    <a:pt x="13812" y="300"/>
                  </a:cubicBezTo>
                  <a:lnTo>
                    <a:pt x="14802" y="300"/>
                  </a:lnTo>
                  <a:lnTo>
                    <a:pt x="14802" y="1786"/>
                  </a:lnTo>
                  <a:lnTo>
                    <a:pt x="13318" y="1786"/>
                  </a:lnTo>
                  <a:lnTo>
                    <a:pt x="13318" y="300"/>
                  </a:lnTo>
                  <a:lnTo>
                    <a:pt x="13812" y="300"/>
                  </a:lnTo>
                  <a:cubicBezTo>
                    <a:pt x="13662" y="300"/>
                    <a:pt x="13528" y="300"/>
                    <a:pt x="13392" y="270"/>
                  </a:cubicBezTo>
                  <a:cubicBezTo>
                    <a:pt x="13332" y="256"/>
                    <a:pt x="13272" y="226"/>
                    <a:pt x="13228" y="196"/>
                  </a:cubicBezTo>
                  <a:lnTo>
                    <a:pt x="13228" y="210"/>
                  </a:lnTo>
                  <a:lnTo>
                    <a:pt x="12298" y="210"/>
                  </a:lnTo>
                  <a:cubicBezTo>
                    <a:pt x="12283" y="240"/>
                    <a:pt x="12223" y="256"/>
                    <a:pt x="12223" y="270"/>
                  </a:cubicBezTo>
                  <a:cubicBezTo>
                    <a:pt x="12103" y="286"/>
                    <a:pt x="11773" y="286"/>
                    <a:pt x="11383" y="300"/>
                  </a:cubicBezTo>
                  <a:lnTo>
                    <a:pt x="11668" y="300"/>
                  </a:lnTo>
                  <a:lnTo>
                    <a:pt x="11668" y="1786"/>
                  </a:lnTo>
                  <a:lnTo>
                    <a:pt x="10183" y="1786"/>
                  </a:lnTo>
                  <a:lnTo>
                    <a:pt x="10183" y="406"/>
                  </a:lnTo>
                  <a:cubicBezTo>
                    <a:pt x="10153" y="406"/>
                    <a:pt x="10123" y="406"/>
                    <a:pt x="10109" y="420"/>
                  </a:cubicBezTo>
                  <a:lnTo>
                    <a:pt x="10109" y="1786"/>
                  </a:lnTo>
                  <a:lnTo>
                    <a:pt x="8623" y="1786"/>
                  </a:lnTo>
                  <a:lnTo>
                    <a:pt x="8623" y="390"/>
                  </a:lnTo>
                  <a:cubicBezTo>
                    <a:pt x="8593" y="376"/>
                    <a:pt x="8563" y="376"/>
                    <a:pt x="8533" y="376"/>
                  </a:cubicBezTo>
                  <a:lnTo>
                    <a:pt x="8533" y="1786"/>
                  </a:lnTo>
                  <a:lnTo>
                    <a:pt x="7064" y="1786"/>
                  </a:lnTo>
                  <a:lnTo>
                    <a:pt x="7064" y="300"/>
                  </a:lnTo>
                  <a:lnTo>
                    <a:pt x="8263" y="300"/>
                  </a:lnTo>
                  <a:cubicBezTo>
                    <a:pt x="8143" y="270"/>
                    <a:pt x="8039" y="240"/>
                    <a:pt x="7934" y="210"/>
                  </a:cubicBezTo>
                  <a:lnTo>
                    <a:pt x="7064" y="210"/>
                  </a:lnTo>
                  <a:lnTo>
                    <a:pt x="7064" y="16"/>
                  </a:lnTo>
                  <a:cubicBezTo>
                    <a:pt x="7034" y="16"/>
                    <a:pt x="7004" y="16"/>
                    <a:pt x="6974" y="0"/>
                  </a:cubicBezTo>
                  <a:close/>
                </a:path>
              </a:pathLst>
            </a:custGeom>
            <a:solidFill>
              <a:srgbClr val="BA9F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 rot="0">
            <a:off x="269676" y="3037206"/>
            <a:ext cx="2789683" cy="1784910"/>
            <a:chOff x="-714425" y="2551513"/>
            <a:chExt cx="1904760" cy="1218714"/>
          </a:xfrm>
        </p:grpSpPr>
        <p:sp>
          <p:nvSpPr>
            <p:cNvPr id="677" name="Google Shape;677;p38"/>
            <p:cNvSpPr/>
            <p:nvPr/>
          </p:nvSpPr>
          <p:spPr>
            <a:xfrm>
              <a:off x="-714425" y="2627058"/>
              <a:ext cx="1904760" cy="1143169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934414" y="2551513"/>
              <a:ext cx="138156" cy="335257"/>
            </a:xfrm>
            <a:custGeom>
              <a:avLst/>
              <a:gdLst/>
              <a:ahLst/>
              <a:cxnLst/>
              <a:rect l="l" t="t" r="r" b="b"/>
              <a:pathLst>
                <a:path w="2911" h="7064" extrusionOk="0">
                  <a:moveTo>
                    <a:pt x="1455" y="1"/>
                  </a:moveTo>
                  <a:cubicBezTo>
                    <a:pt x="645" y="1"/>
                    <a:pt x="1" y="661"/>
                    <a:pt x="1" y="1455"/>
                  </a:cubicBezTo>
                  <a:lnTo>
                    <a:pt x="1" y="1650"/>
                  </a:lnTo>
                  <a:lnTo>
                    <a:pt x="315" y="1650"/>
                  </a:lnTo>
                  <a:lnTo>
                    <a:pt x="315" y="1455"/>
                  </a:lnTo>
                  <a:cubicBezTo>
                    <a:pt x="315" y="841"/>
                    <a:pt x="825" y="331"/>
                    <a:pt x="1455" y="331"/>
                  </a:cubicBezTo>
                  <a:cubicBezTo>
                    <a:pt x="2070" y="331"/>
                    <a:pt x="2580" y="841"/>
                    <a:pt x="2580" y="1455"/>
                  </a:cubicBezTo>
                  <a:lnTo>
                    <a:pt x="2580" y="6150"/>
                  </a:lnTo>
                  <a:cubicBezTo>
                    <a:pt x="2580" y="6480"/>
                    <a:pt x="2310" y="6734"/>
                    <a:pt x="1995" y="6734"/>
                  </a:cubicBezTo>
                  <a:lnTo>
                    <a:pt x="1845" y="6734"/>
                  </a:lnTo>
                  <a:cubicBezTo>
                    <a:pt x="1515" y="6734"/>
                    <a:pt x="1261" y="6480"/>
                    <a:pt x="1261" y="6150"/>
                  </a:cubicBezTo>
                  <a:lnTo>
                    <a:pt x="1261" y="2115"/>
                  </a:lnTo>
                  <a:cubicBezTo>
                    <a:pt x="1261" y="2025"/>
                    <a:pt x="1185" y="1950"/>
                    <a:pt x="1095" y="1950"/>
                  </a:cubicBezTo>
                  <a:cubicBezTo>
                    <a:pt x="1005" y="1950"/>
                    <a:pt x="931" y="2025"/>
                    <a:pt x="931" y="2115"/>
                  </a:cubicBezTo>
                  <a:lnTo>
                    <a:pt x="931" y="6150"/>
                  </a:lnTo>
                  <a:cubicBezTo>
                    <a:pt x="931" y="6659"/>
                    <a:pt x="1335" y="7064"/>
                    <a:pt x="1845" y="7064"/>
                  </a:cubicBezTo>
                  <a:lnTo>
                    <a:pt x="1995" y="7064"/>
                  </a:lnTo>
                  <a:cubicBezTo>
                    <a:pt x="2490" y="7064"/>
                    <a:pt x="2910" y="6659"/>
                    <a:pt x="2910" y="6150"/>
                  </a:cubicBezTo>
                  <a:lnTo>
                    <a:pt x="2910" y="1455"/>
                  </a:lnTo>
                  <a:cubicBezTo>
                    <a:pt x="2910" y="661"/>
                    <a:pt x="2250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-626148" y="2905416"/>
              <a:ext cx="1749565" cy="8590"/>
            </a:xfrm>
            <a:custGeom>
              <a:avLst/>
              <a:gdLst/>
              <a:ahLst/>
              <a:cxnLst/>
              <a:rect l="l" t="t" r="r" b="b"/>
              <a:pathLst>
                <a:path w="36864" h="181" extrusionOk="0">
                  <a:moveTo>
                    <a:pt x="1" y="0"/>
                  </a:moveTo>
                  <a:lnTo>
                    <a:pt x="1" y="180"/>
                  </a:lnTo>
                  <a:lnTo>
                    <a:pt x="36863" y="180"/>
                  </a:lnTo>
                  <a:lnTo>
                    <a:pt x="36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-626148" y="3063414"/>
              <a:ext cx="1749565" cy="7831"/>
            </a:xfrm>
            <a:custGeom>
              <a:avLst/>
              <a:gdLst/>
              <a:ahLst/>
              <a:cxnLst/>
              <a:rect l="l" t="t" r="r" b="b"/>
              <a:pathLst>
                <a:path w="36864" h="165" extrusionOk="0">
                  <a:moveTo>
                    <a:pt x="1" y="1"/>
                  </a:moveTo>
                  <a:lnTo>
                    <a:pt x="1" y="165"/>
                  </a:lnTo>
                  <a:lnTo>
                    <a:pt x="36863" y="165"/>
                  </a:lnTo>
                  <a:lnTo>
                    <a:pt x="36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-626148" y="3220699"/>
              <a:ext cx="1749565" cy="8590"/>
            </a:xfrm>
            <a:custGeom>
              <a:avLst/>
              <a:gdLst/>
              <a:ahLst/>
              <a:cxnLst/>
              <a:rect l="l" t="t" r="r" b="b"/>
              <a:pathLst>
                <a:path w="36864" h="181" extrusionOk="0">
                  <a:moveTo>
                    <a:pt x="1" y="0"/>
                  </a:moveTo>
                  <a:lnTo>
                    <a:pt x="1" y="180"/>
                  </a:lnTo>
                  <a:lnTo>
                    <a:pt x="36863" y="180"/>
                  </a:lnTo>
                  <a:lnTo>
                    <a:pt x="36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-626148" y="3378697"/>
              <a:ext cx="1749565" cy="7926"/>
            </a:xfrm>
            <a:custGeom>
              <a:avLst/>
              <a:gdLst/>
              <a:ahLst/>
              <a:cxnLst/>
              <a:rect l="l" t="t" r="r" b="b"/>
              <a:pathLst>
                <a:path w="36864" h="167" extrusionOk="0">
                  <a:moveTo>
                    <a:pt x="1" y="1"/>
                  </a:moveTo>
                  <a:lnTo>
                    <a:pt x="1" y="166"/>
                  </a:lnTo>
                  <a:lnTo>
                    <a:pt x="36863" y="166"/>
                  </a:lnTo>
                  <a:lnTo>
                    <a:pt x="36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38"/>
          <p:cNvGrpSpPr/>
          <p:nvPr/>
        </p:nvGrpSpPr>
        <p:grpSpPr>
          <a:xfrm rot="-1559312">
            <a:off x="5829366" y="572173"/>
            <a:ext cx="3274574" cy="1186414"/>
            <a:chOff x="5992950" y="251724"/>
            <a:chExt cx="3274508" cy="1186390"/>
          </a:xfrm>
        </p:grpSpPr>
        <p:sp>
          <p:nvSpPr>
            <p:cNvPr id="684" name="Google Shape;684;p38"/>
            <p:cNvSpPr/>
            <p:nvPr/>
          </p:nvSpPr>
          <p:spPr>
            <a:xfrm>
              <a:off x="5992950" y="251724"/>
              <a:ext cx="3274508" cy="1186390"/>
            </a:xfrm>
            <a:custGeom>
              <a:avLst/>
              <a:gdLst/>
              <a:ahLst/>
              <a:cxnLst/>
              <a:rect l="l" t="t" r="r" b="b"/>
              <a:pathLst>
                <a:path w="34360" h="12449" extrusionOk="0">
                  <a:moveTo>
                    <a:pt x="1" y="0"/>
                  </a:moveTo>
                  <a:lnTo>
                    <a:pt x="1" y="1170"/>
                  </a:lnTo>
                  <a:lnTo>
                    <a:pt x="886" y="1290"/>
                  </a:lnTo>
                  <a:cubicBezTo>
                    <a:pt x="990" y="1080"/>
                    <a:pt x="1200" y="945"/>
                    <a:pt x="1440" y="945"/>
                  </a:cubicBezTo>
                  <a:cubicBezTo>
                    <a:pt x="1786" y="945"/>
                    <a:pt x="2070" y="1230"/>
                    <a:pt x="2070" y="1575"/>
                  </a:cubicBezTo>
                  <a:cubicBezTo>
                    <a:pt x="2070" y="1920"/>
                    <a:pt x="1786" y="2204"/>
                    <a:pt x="1440" y="2204"/>
                  </a:cubicBezTo>
                  <a:cubicBezTo>
                    <a:pt x="1186" y="2204"/>
                    <a:pt x="960" y="2054"/>
                    <a:pt x="870" y="1830"/>
                  </a:cubicBezTo>
                  <a:lnTo>
                    <a:pt x="736" y="1830"/>
                  </a:lnTo>
                  <a:cubicBezTo>
                    <a:pt x="667" y="1830"/>
                    <a:pt x="623" y="1830"/>
                    <a:pt x="596" y="1830"/>
                  </a:cubicBezTo>
                  <a:cubicBezTo>
                    <a:pt x="452" y="1830"/>
                    <a:pt x="789" y="1841"/>
                    <a:pt x="436" y="1980"/>
                  </a:cubicBezTo>
                  <a:cubicBezTo>
                    <a:pt x="296" y="2035"/>
                    <a:pt x="219" y="2053"/>
                    <a:pt x="179" y="2053"/>
                  </a:cubicBezTo>
                  <a:cubicBezTo>
                    <a:pt x="100" y="2053"/>
                    <a:pt x="166" y="1980"/>
                    <a:pt x="166" y="1980"/>
                  </a:cubicBezTo>
                  <a:lnTo>
                    <a:pt x="1" y="1980"/>
                  </a:lnTo>
                  <a:lnTo>
                    <a:pt x="1" y="3404"/>
                  </a:lnTo>
                  <a:lnTo>
                    <a:pt x="886" y="3510"/>
                  </a:lnTo>
                  <a:cubicBezTo>
                    <a:pt x="990" y="3314"/>
                    <a:pt x="1200" y="3180"/>
                    <a:pt x="1440" y="3180"/>
                  </a:cubicBezTo>
                  <a:cubicBezTo>
                    <a:pt x="1786" y="3180"/>
                    <a:pt x="2070" y="3464"/>
                    <a:pt x="2070" y="3810"/>
                  </a:cubicBezTo>
                  <a:cubicBezTo>
                    <a:pt x="2070" y="4154"/>
                    <a:pt x="1786" y="4440"/>
                    <a:pt x="1440" y="4440"/>
                  </a:cubicBezTo>
                  <a:cubicBezTo>
                    <a:pt x="1186" y="4440"/>
                    <a:pt x="960" y="4274"/>
                    <a:pt x="870" y="4064"/>
                  </a:cubicBezTo>
                  <a:lnTo>
                    <a:pt x="736" y="4064"/>
                  </a:lnTo>
                  <a:cubicBezTo>
                    <a:pt x="671" y="4064"/>
                    <a:pt x="628" y="4064"/>
                    <a:pt x="601" y="4064"/>
                  </a:cubicBezTo>
                  <a:cubicBezTo>
                    <a:pt x="444" y="4064"/>
                    <a:pt x="793" y="4074"/>
                    <a:pt x="436" y="4214"/>
                  </a:cubicBezTo>
                  <a:cubicBezTo>
                    <a:pt x="296" y="4269"/>
                    <a:pt x="219" y="4288"/>
                    <a:pt x="179" y="4288"/>
                  </a:cubicBezTo>
                  <a:cubicBezTo>
                    <a:pt x="100" y="4288"/>
                    <a:pt x="166" y="4214"/>
                    <a:pt x="166" y="4214"/>
                  </a:cubicBezTo>
                  <a:lnTo>
                    <a:pt x="1" y="4214"/>
                  </a:lnTo>
                  <a:lnTo>
                    <a:pt x="1" y="5639"/>
                  </a:lnTo>
                  <a:lnTo>
                    <a:pt x="886" y="5744"/>
                  </a:lnTo>
                  <a:cubicBezTo>
                    <a:pt x="990" y="5549"/>
                    <a:pt x="1200" y="5414"/>
                    <a:pt x="1440" y="5414"/>
                  </a:cubicBezTo>
                  <a:cubicBezTo>
                    <a:pt x="1786" y="5414"/>
                    <a:pt x="2070" y="5684"/>
                    <a:pt x="2070" y="6029"/>
                  </a:cubicBezTo>
                  <a:cubicBezTo>
                    <a:pt x="2070" y="6389"/>
                    <a:pt x="1786" y="6659"/>
                    <a:pt x="1440" y="6659"/>
                  </a:cubicBezTo>
                  <a:cubicBezTo>
                    <a:pt x="1186" y="6659"/>
                    <a:pt x="960" y="6509"/>
                    <a:pt x="870" y="6284"/>
                  </a:cubicBezTo>
                  <a:lnTo>
                    <a:pt x="736" y="6284"/>
                  </a:lnTo>
                  <a:cubicBezTo>
                    <a:pt x="671" y="6284"/>
                    <a:pt x="628" y="6283"/>
                    <a:pt x="601" y="6283"/>
                  </a:cubicBezTo>
                  <a:cubicBezTo>
                    <a:pt x="444" y="6283"/>
                    <a:pt x="793" y="6294"/>
                    <a:pt x="436" y="6434"/>
                  </a:cubicBezTo>
                  <a:cubicBezTo>
                    <a:pt x="296" y="6489"/>
                    <a:pt x="219" y="6507"/>
                    <a:pt x="179" y="6507"/>
                  </a:cubicBezTo>
                  <a:cubicBezTo>
                    <a:pt x="100" y="6507"/>
                    <a:pt x="166" y="6434"/>
                    <a:pt x="166" y="6434"/>
                  </a:cubicBezTo>
                  <a:lnTo>
                    <a:pt x="1" y="6434"/>
                  </a:lnTo>
                  <a:lnTo>
                    <a:pt x="1" y="7859"/>
                  </a:lnTo>
                  <a:lnTo>
                    <a:pt x="886" y="7979"/>
                  </a:lnTo>
                  <a:cubicBezTo>
                    <a:pt x="990" y="7769"/>
                    <a:pt x="1200" y="7633"/>
                    <a:pt x="1440" y="7633"/>
                  </a:cubicBezTo>
                  <a:cubicBezTo>
                    <a:pt x="1786" y="7633"/>
                    <a:pt x="2070" y="7919"/>
                    <a:pt x="2070" y="8263"/>
                  </a:cubicBezTo>
                  <a:cubicBezTo>
                    <a:pt x="2070" y="8609"/>
                    <a:pt x="1786" y="8893"/>
                    <a:pt x="1440" y="8893"/>
                  </a:cubicBezTo>
                  <a:cubicBezTo>
                    <a:pt x="1186" y="8893"/>
                    <a:pt x="960" y="8743"/>
                    <a:pt x="870" y="8519"/>
                  </a:cubicBezTo>
                  <a:lnTo>
                    <a:pt x="736" y="8519"/>
                  </a:lnTo>
                  <a:cubicBezTo>
                    <a:pt x="667" y="8519"/>
                    <a:pt x="623" y="8518"/>
                    <a:pt x="596" y="8518"/>
                  </a:cubicBezTo>
                  <a:cubicBezTo>
                    <a:pt x="452" y="8518"/>
                    <a:pt x="789" y="8529"/>
                    <a:pt x="436" y="8669"/>
                  </a:cubicBezTo>
                  <a:cubicBezTo>
                    <a:pt x="296" y="8724"/>
                    <a:pt x="219" y="8742"/>
                    <a:pt x="179" y="8742"/>
                  </a:cubicBezTo>
                  <a:cubicBezTo>
                    <a:pt x="100" y="8742"/>
                    <a:pt x="166" y="8669"/>
                    <a:pt x="166" y="8669"/>
                  </a:cubicBezTo>
                  <a:lnTo>
                    <a:pt x="1" y="8669"/>
                  </a:lnTo>
                  <a:lnTo>
                    <a:pt x="1" y="10093"/>
                  </a:lnTo>
                  <a:lnTo>
                    <a:pt x="886" y="10198"/>
                  </a:lnTo>
                  <a:cubicBezTo>
                    <a:pt x="990" y="10003"/>
                    <a:pt x="1200" y="9869"/>
                    <a:pt x="1440" y="9869"/>
                  </a:cubicBezTo>
                  <a:cubicBezTo>
                    <a:pt x="1786" y="9869"/>
                    <a:pt x="2070" y="10153"/>
                    <a:pt x="2070" y="10498"/>
                  </a:cubicBezTo>
                  <a:cubicBezTo>
                    <a:pt x="2070" y="10843"/>
                    <a:pt x="1786" y="11128"/>
                    <a:pt x="1440" y="11128"/>
                  </a:cubicBezTo>
                  <a:cubicBezTo>
                    <a:pt x="1186" y="11128"/>
                    <a:pt x="960" y="10963"/>
                    <a:pt x="870" y="10753"/>
                  </a:cubicBezTo>
                  <a:lnTo>
                    <a:pt x="736" y="10753"/>
                  </a:lnTo>
                  <a:cubicBezTo>
                    <a:pt x="671" y="10753"/>
                    <a:pt x="628" y="10752"/>
                    <a:pt x="601" y="10752"/>
                  </a:cubicBezTo>
                  <a:cubicBezTo>
                    <a:pt x="444" y="10752"/>
                    <a:pt x="793" y="10763"/>
                    <a:pt x="436" y="10903"/>
                  </a:cubicBezTo>
                  <a:cubicBezTo>
                    <a:pt x="296" y="10958"/>
                    <a:pt x="219" y="10976"/>
                    <a:pt x="179" y="10976"/>
                  </a:cubicBezTo>
                  <a:cubicBezTo>
                    <a:pt x="100" y="10976"/>
                    <a:pt x="166" y="10903"/>
                    <a:pt x="166" y="10903"/>
                  </a:cubicBezTo>
                  <a:lnTo>
                    <a:pt x="1" y="10903"/>
                  </a:lnTo>
                  <a:lnTo>
                    <a:pt x="1" y="12252"/>
                  </a:lnTo>
                  <a:cubicBezTo>
                    <a:pt x="136" y="12222"/>
                    <a:pt x="286" y="12148"/>
                    <a:pt x="526" y="12148"/>
                  </a:cubicBezTo>
                  <a:cubicBezTo>
                    <a:pt x="1006" y="12148"/>
                    <a:pt x="1006" y="11818"/>
                    <a:pt x="1500" y="11818"/>
                  </a:cubicBezTo>
                  <a:cubicBezTo>
                    <a:pt x="1996" y="11818"/>
                    <a:pt x="1996" y="11833"/>
                    <a:pt x="2490" y="11833"/>
                  </a:cubicBezTo>
                  <a:cubicBezTo>
                    <a:pt x="2970" y="11833"/>
                    <a:pt x="2970" y="12042"/>
                    <a:pt x="3466" y="12042"/>
                  </a:cubicBezTo>
                  <a:cubicBezTo>
                    <a:pt x="3960" y="12042"/>
                    <a:pt x="3960" y="12178"/>
                    <a:pt x="4455" y="12178"/>
                  </a:cubicBezTo>
                  <a:cubicBezTo>
                    <a:pt x="4935" y="12178"/>
                    <a:pt x="4935" y="12058"/>
                    <a:pt x="5430" y="12058"/>
                  </a:cubicBezTo>
                  <a:cubicBezTo>
                    <a:pt x="5925" y="12058"/>
                    <a:pt x="5925" y="12252"/>
                    <a:pt x="6419" y="12252"/>
                  </a:cubicBezTo>
                  <a:cubicBezTo>
                    <a:pt x="6899" y="12252"/>
                    <a:pt x="6899" y="11938"/>
                    <a:pt x="7395" y="11938"/>
                  </a:cubicBezTo>
                  <a:cubicBezTo>
                    <a:pt x="7889" y="11938"/>
                    <a:pt x="7889" y="12222"/>
                    <a:pt x="8369" y="12222"/>
                  </a:cubicBezTo>
                  <a:cubicBezTo>
                    <a:pt x="8864" y="12222"/>
                    <a:pt x="8864" y="12132"/>
                    <a:pt x="9359" y="12132"/>
                  </a:cubicBezTo>
                  <a:cubicBezTo>
                    <a:pt x="9854" y="12132"/>
                    <a:pt x="9854" y="12388"/>
                    <a:pt x="10334" y="12388"/>
                  </a:cubicBezTo>
                  <a:cubicBezTo>
                    <a:pt x="10828" y="12388"/>
                    <a:pt x="10828" y="11878"/>
                    <a:pt x="11324" y="11878"/>
                  </a:cubicBezTo>
                  <a:cubicBezTo>
                    <a:pt x="11818" y="11878"/>
                    <a:pt x="11818" y="12298"/>
                    <a:pt x="12298" y="12298"/>
                  </a:cubicBezTo>
                  <a:cubicBezTo>
                    <a:pt x="12794" y="12298"/>
                    <a:pt x="12794" y="12448"/>
                    <a:pt x="13288" y="12448"/>
                  </a:cubicBezTo>
                  <a:cubicBezTo>
                    <a:pt x="13768" y="12448"/>
                    <a:pt x="13768" y="12012"/>
                    <a:pt x="14263" y="12012"/>
                  </a:cubicBezTo>
                  <a:cubicBezTo>
                    <a:pt x="14758" y="12012"/>
                    <a:pt x="14758" y="12208"/>
                    <a:pt x="15253" y="12208"/>
                  </a:cubicBezTo>
                  <a:cubicBezTo>
                    <a:pt x="15733" y="12208"/>
                    <a:pt x="15733" y="12328"/>
                    <a:pt x="16227" y="12328"/>
                  </a:cubicBezTo>
                  <a:cubicBezTo>
                    <a:pt x="16723" y="12328"/>
                    <a:pt x="16723" y="12342"/>
                    <a:pt x="17217" y="12342"/>
                  </a:cubicBezTo>
                  <a:cubicBezTo>
                    <a:pt x="17697" y="12342"/>
                    <a:pt x="17697" y="12208"/>
                    <a:pt x="18193" y="12208"/>
                  </a:cubicBezTo>
                  <a:cubicBezTo>
                    <a:pt x="18687" y="12208"/>
                    <a:pt x="18687" y="11953"/>
                    <a:pt x="19167" y="11953"/>
                  </a:cubicBezTo>
                  <a:cubicBezTo>
                    <a:pt x="19662" y="11953"/>
                    <a:pt x="19662" y="12238"/>
                    <a:pt x="20157" y="12238"/>
                  </a:cubicBezTo>
                  <a:cubicBezTo>
                    <a:pt x="20652" y="12238"/>
                    <a:pt x="20652" y="12028"/>
                    <a:pt x="21132" y="12028"/>
                  </a:cubicBezTo>
                  <a:cubicBezTo>
                    <a:pt x="21626" y="12028"/>
                    <a:pt x="21626" y="11938"/>
                    <a:pt x="22122" y="11938"/>
                  </a:cubicBezTo>
                  <a:cubicBezTo>
                    <a:pt x="22602" y="11938"/>
                    <a:pt x="22602" y="12162"/>
                    <a:pt x="23096" y="12162"/>
                  </a:cubicBezTo>
                  <a:cubicBezTo>
                    <a:pt x="23592" y="12162"/>
                    <a:pt x="23592" y="12312"/>
                    <a:pt x="24086" y="12312"/>
                  </a:cubicBezTo>
                  <a:cubicBezTo>
                    <a:pt x="24566" y="12312"/>
                    <a:pt x="24566" y="12162"/>
                    <a:pt x="25061" y="12162"/>
                  </a:cubicBezTo>
                  <a:cubicBezTo>
                    <a:pt x="25556" y="12162"/>
                    <a:pt x="25556" y="12102"/>
                    <a:pt x="26036" y="12102"/>
                  </a:cubicBezTo>
                  <a:cubicBezTo>
                    <a:pt x="26531" y="12102"/>
                    <a:pt x="26531" y="12372"/>
                    <a:pt x="27025" y="12372"/>
                  </a:cubicBezTo>
                  <a:cubicBezTo>
                    <a:pt x="27521" y="12372"/>
                    <a:pt x="27521" y="11848"/>
                    <a:pt x="28001" y="11848"/>
                  </a:cubicBezTo>
                  <a:cubicBezTo>
                    <a:pt x="28495" y="11848"/>
                    <a:pt x="28495" y="12238"/>
                    <a:pt x="28991" y="12238"/>
                  </a:cubicBezTo>
                  <a:cubicBezTo>
                    <a:pt x="29470" y="12238"/>
                    <a:pt x="29470" y="12012"/>
                    <a:pt x="29965" y="12012"/>
                  </a:cubicBezTo>
                  <a:cubicBezTo>
                    <a:pt x="30460" y="12012"/>
                    <a:pt x="30460" y="12432"/>
                    <a:pt x="30940" y="12432"/>
                  </a:cubicBezTo>
                  <a:cubicBezTo>
                    <a:pt x="31434" y="12432"/>
                    <a:pt x="31434" y="12268"/>
                    <a:pt x="31930" y="12268"/>
                  </a:cubicBezTo>
                  <a:cubicBezTo>
                    <a:pt x="32424" y="12268"/>
                    <a:pt x="32424" y="12012"/>
                    <a:pt x="32904" y="12012"/>
                  </a:cubicBezTo>
                  <a:cubicBezTo>
                    <a:pt x="33287" y="12012"/>
                    <a:pt x="33526" y="12362"/>
                    <a:pt x="33774" y="12362"/>
                  </a:cubicBezTo>
                  <a:cubicBezTo>
                    <a:pt x="33847" y="12362"/>
                    <a:pt x="33921" y="12331"/>
                    <a:pt x="34000" y="12252"/>
                  </a:cubicBezTo>
                  <a:cubicBezTo>
                    <a:pt x="34359" y="11908"/>
                    <a:pt x="34240" y="11668"/>
                    <a:pt x="34074" y="11098"/>
                  </a:cubicBezTo>
                  <a:cubicBezTo>
                    <a:pt x="33954" y="10618"/>
                    <a:pt x="33790" y="10648"/>
                    <a:pt x="33790" y="10168"/>
                  </a:cubicBezTo>
                  <a:cubicBezTo>
                    <a:pt x="33790" y="9673"/>
                    <a:pt x="33880" y="9673"/>
                    <a:pt x="33880" y="9179"/>
                  </a:cubicBezTo>
                  <a:cubicBezTo>
                    <a:pt x="33880" y="8683"/>
                    <a:pt x="34000" y="8683"/>
                    <a:pt x="34000" y="8189"/>
                  </a:cubicBezTo>
                  <a:cubicBezTo>
                    <a:pt x="34000" y="7693"/>
                    <a:pt x="33580" y="7693"/>
                    <a:pt x="33580" y="7213"/>
                  </a:cubicBezTo>
                  <a:cubicBezTo>
                    <a:pt x="33580" y="6719"/>
                    <a:pt x="34060" y="6719"/>
                    <a:pt x="34060" y="6224"/>
                  </a:cubicBezTo>
                  <a:cubicBezTo>
                    <a:pt x="34060" y="5729"/>
                    <a:pt x="33564" y="5729"/>
                    <a:pt x="33564" y="5234"/>
                  </a:cubicBezTo>
                  <a:cubicBezTo>
                    <a:pt x="33564" y="4754"/>
                    <a:pt x="34060" y="4754"/>
                    <a:pt x="34060" y="4260"/>
                  </a:cubicBezTo>
                  <a:cubicBezTo>
                    <a:pt x="34060" y="3764"/>
                    <a:pt x="33834" y="3764"/>
                    <a:pt x="33834" y="3270"/>
                  </a:cubicBezTo>
                  <a:cubicBezTo>
                    <a:pt x="33834" y="2774"/>
                    <a:pt x="33774" y="2774"/>
                    <a:pt x="33774" y="2294"/>
                  </a:cubicBezTo>
                  <a:cubicBezTo>
                    <a:pt x="33774" y="1800"/>
                    <a:pt x="34134" y="1800"/>
                    <a:pt x="34134" y="1305"/>
                  </a:cubicBezTo>
                  <a:cubicBezTo>
                    <a:pt x="34134" y="810"/>
                    <a:pt x="34314" y="585"/>
                    <a:pt x="33970" y="240"/>
                  </a:cubicBezTo>
                  <a:cubicBezTo>
                    <a:pt x="33863" y="134"/>
                    <a:pt x="33769" y="98"/>
                    <a:pt x="33674" y="98"/>
                  </a:cubicBezTo>
                  <a:cubicBezTo>
                    <a:pt x="33461" y="98"/>
                    <a:pt x="33248" y="285"/>
                    <a:pt x="32904" y="285"/>
                  </a:cubicBezTo>
                  <a:cubicBezTo>
                    <a:pt x="32410" y="285"/>
                    <a:pt x="32410" y="135"/>
                    <a:pt x="31930" y="135"/>
                  </a:cubicBezTo>
                  <a:cubicBezTo>
                    <a:pt x="31434" y="135"/>
                    <a:pt x="31434" y="600"/>
                    <a:pt x="30940" y="600"/>
                  </a:cubicBezTo>
                  <a:cubicBezTo>
                    <a:pt x="30445" y="600"/>
                    <a:pt x="30445" y="360"/>
                    <a:pt x="29965" y="360"/>
                  </a:cubicBezTo>
                  <a:cubicBezTo>
                    <a:pt x="29470" y="360"/>
                    <a:pt x="29470" y="105"/>
                    <a:pt x="28975" y="105"/>
                  </a:cubicBezTo>
                  <a:lnTo>
                    <a:pt x="28001" y="105"/>
                  </a:lnTo>
                  <a:cubicBezTo>
                    <a:pt x="27505" y="105"/>
                    <a:pt x="27505" y="540"/>
                    <a:pt x="27011" y="540"/>
                  </a:cubicBezTo>
                  <a:cubicBezTo>
                    <a:pt x="26515" y="540"/>
                    <a:pt x="26515" y="15"/>
                    <a:pt x="26036" y="15"/>
                  </a:cubicBezTo>
                  <a:cubicBezTo>
                    <a:pt x="25541" y="15"/>
                    <a:pt x="25541" y="180"/>
                    <a:pt x="25046" y="180"/>
                  </a:cubicBezTo>
                  <a:cubicBezTo>
                    <a:pt x="24566" y="180"/>
                    <a:pt x="24566" y="600"/>
                    <a:pt x="24071" y="600"/>
                  </a:cubicBezTo>
                  <a:cubicBezTo>
                    <a:pt x="23576" y="600"/>
                    <a:pt x="23576" y="585"/>
                    <a:pt x="23082" y="585"/>
                  </a:cubicBezTo>
                  <a:cubicBezTo>
                    <a:pt x="22602" y="585"/>
                    <a:pt x="22602" y="630"/>
                    <a:pt x="22106" y="630"/>
                  </a:cubicBezTo>
                  <a:cubicBezTo>
                    <a:pt x="21612" y="630"/>
                    <a:pt x="21612" y="60"/>
                    <a:pt x="21116" y="60"/>
                  </a:cubicBezTo>
                  <a:cubicBezTo>
                    <a:pt x="20637" y="60"/>
                    <a:pt x="20637" y="495"/>
                    <a:pt x="20142" y="495"/>
                  </a:cubicBezTo>
                  <a:cubicBezTo>
                    <a:pt x="19647" y="495"/>
                    <a:pt x="19647" y="285"/>
                    <a:pt x="19152" y="285"/>
                  </a:cubicBezTo>
                  <a:cubicBezTo>
                    <a:pt x="18673" y="285"/>
                    <a:pt x="18673" y="255"/>
                    <a:pt x="18177" y="255"/>
                  </a:cubicBezTo>
                  <a:cubicBezTo>
                    <a:pt x="17683" y="255"/>
                    <a:pt x="17683" y="360"/>
                    <a:pt x="17203" y="360"/>
                  </a:cubicBezTo>
                  <a:cubicBezTo>
                    <a:pt x="16707" y="360"/>
                    <a:pt x="16707" y="585"/>
                    <a:pt x="16213" y="585"/>
                  </a:cubicBezTo>
                  <a:cubicBezTo>
                    <a:pt x="15718" y="585"/>
                    <a:pt x="15718" y="450"/>
                    <a:pt x="15238" y="450"/>
                  </a:cubicBezTo>
                  <a:cubicBezTo>
                    <a:pt x="14743" y="450"/>
                    <a:pt x="14743" y="105"/>
                    <a:pt x="14248" y="105"/>
                  </a:cubicBezTo>
                  <a:cubicBezTo>
                    <a:pt x="13768" y="105"/>
                    <a:pt x="13768" y="195"/>
                    <a:pt x="13274" y="195"/>
                  </a:cubicBezTo>
                  <a:cubicBezTo>
                    <a:pt x="12778" y="195"/>
                    <a:pt x="12778" y="645"/>
                    <a:pt x="12284" y="645"/>
                  </a:cubicBezTo>
                  <a:cubicBezTo>
                    <a:pt x="11804" y="645"/>
                    <a:pt x="11804" y="615"/>
                    <a:pt x="11308" y="615"/>
                  </a:cubicBezTo>
                  <a:cubicBezTo>
                    <a:pt x="10814" y="615"/>
                    <a:pt x="10814" y="210"/>
                    <a:pt x="10334" y="210"/>
                  </a:cubicBezTo>
                  <a:cubicBezTo>
                    <a:pt x="9839" y="210"/>
                    <a:pt x="9839" y="45"/>
                    <a:pt x="9344" y="45"/>
                  </a:cubicBezTo>
                  <a:cubicBezTo>
                    <a:pt x="8849" y="45"/>
                    <a:pt x="8849" y="120"/>
                    <a:pt x="8369" y="120"/>
                  </a:cubicBezTo>
                  <a:cubicBezTo>
                    <a:pt x="7875" y="120"/>
                    <a:pt x="7875" y="60"/>
                    <a:pt x="7379" y="60"/>
                  </a:cubicBezTo>
                  <a:cubicBezTo>
                    <a:pt x="6899" y="60"/>
                    <a:pt x="6899" y="120"/>
                    <a:pt x="6405" y="120"/>
                  </a:cubicBezTo>
                  <a:cubicBezTo>
                    <a:pt x="5909" y="120"/>
                    <a:pt x="5909" y="630"/>
                    <a:pt x="5415" y="630"/>
                  </a:cubicBezTo>
                  <a:cubicBezTo>
                    <a:pt x="4935" y="630"/>
                    <a:pt x="4935" y="300"/>
                    <a:pt x="4440" y="300"/>
                  </a:cubicBezTo>
                  <a:cubicBezTo>
                    <a:pt x="3945" y="300"/>
                    <a:pt x="3945" y="480"/>
                    <a:pt x="3466" y="480"/>
                  </a:cubicBezTo>
                  <a:cubicBezTo>
                    <a:pt x="2970" y="480"/>
                    <a:pt x="2970" y="255"/>
                    <a:pt x="2476" y="255"/>
                  </a:cubicBezTo>
                  <a:cubicBezTo>
                    <a:pt x="1996" y="255"/>
                    <a:pt x="1996" y="0"/>
                    <a:pt x="1500" y="0"/>
                  </a:cubicBezTo>
                  <a:cubicBezTo>
                    <a:pt x="1006" y="0"/>
                    <a:pt x="1006" y="60"/>
                    <a:pt x="510" y="60"/>
                  </a:cubicBezTo>
                  <a:cubicBezTo>
                    <a:pt x="316" y="60"/>
                    <a:pt x="151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334605" y="594711"/>
              <a:ext cx="2681266" cy="4384"/>
            </a:xfrm>
            <a:custGeom>
              <a:avLst/>
              <a:gdLst/>
              <a:ahLst/>
              <a:cxnLst/>
              <a:rect l="l" t="t" r="r" b="b"/>
              <a:pathLst>
                <a:path w="28135" h="46" extrusionOk="0">
                  <a:moveTo>
                    <a:pt x="15" y="1"/>
                  </a:moveTo>
                  <a:cubicBezTo>
                    <a:pt x="15" y="1"/>
                    <a:pt x="0" y="15"/>
                    <a:pt x="0" y="31"/>
                  </a:cubicBezTo>
                  <a:cubicBezTo>
                    <a:pt x="0" y="45"/>
                    <a:pt x="15" y="45"/>
                    <a:pt x="15" y="45"/>
                  </a:cubicBezTo>
                  <a:lnTo>
                    <a:pt x="270" y="45"/>
                  </a:lnTo>
                  <a:cubicBezTo>
                    <a:pt x="285" y="45"/>
                    <a:pt x="300" y="45"/>
                    <a:pt x="300" y="31"/>
                  </a:cubicBezTo>
                  <a:cubicBezTo>
                    <a:pt x="300" y="15"/>
                    <a:pt x="285" y="1"/>
                    <a:pt x="270" y="1"/>
                  </a:cubicBezTo>
                  <a:close/>
                  <a:moveTo>
                    <a:pt x="600" y="1"/>
                  </a:moveTo>
                  <a:cubicBezTo>
                    <a:pt x="585" y="1"/>
                    <a:pt x="585" y="15"/>
                    <a:pt x="585" y="31"/>
                  </a:cubicBezTo>
                  <a:cubicBezTo>
                    <a:pt x="585" y="45"/>
                    <a:pt x="585" y="45"/>
                    <a:pt x="600" y="45"/>
                  </a:cubicBezTo>
                  <a:lnTo>
                    <a:pt x="855" y="45"/>
                  </a:lnTo>
                  <a:cubicBezTo>
                    <a:pt x="870" y="45"/>
                    <a:pt x="885" y="45"/>
                    <a:pt x="885" y="31"/>
                  </a:cubicBezTo>
                  <a:cubicBezTo>
                    <a:pt x="885" y="15"/>
                    <a:pt x="870" y="1"/>
                    <a:pt x="855" y="1"/>
                  </a:cubicBezTo>
                  <a:close/>
                  <a:moveTo>
                    <a:pt x="1185" y="1"/>
                  </a:moveTo>
                  <a:cubicBezTo>
                    <a:pt x="1170" y="1"/>
                    <a:pt x="1155" y="15"/>
                    <a:pt x="1155" y="31"/>
                  </a:cubicBezTo>
                  <a:cubicBezTo>
                    <a:pt x="1155" y="45"/>
                    <a:pt x="1170" y="45"/>
                    <a:pt x="1185" y="45"/>
                  </a:cubicBezTo>
                  <a:lnTo>
                    <a:pt x="1440" y="45"/>
                  </a:lnTo>
                  <a:cubicBezTo>
                    <a:pt x="1455" y="45"/>
                    <a:pt x="1455" y="45"/>
                    <a:pt x="1455" y="31"/>
                  </a:cubicBezTo>
                  <a:cubicBezTo>
                    <a:pt x="1455" y="15"/>
                    <a:pt x="1455" y="1"/>
                    <a:pt x="1440" y="1"/>
                  </a:cubicBezTo>
                  <a:close/>
                  <a:moveTo>
                    <a:pt x="1770" y="1"/>
                  </a:moveTo>
                  <a:cubicBezTo>
                    <a:pt x="1755" y="1"/>
                    <a:pt x="1740" y="15"/>
                    <a:pt x="1740" y="31"/>
                  </a:cubicBezTo>
                  <a:cubicBezTo>
                    <a:pt x="1740" y="45"/>
                    <a:pt x="1755" y="45"/>
                    <a:pt x="1770" y="45"/>
                  </a:cubicBezTo>
                  <a:lnTo>
                    <a:pt x="2025" y="45"/>
                  </a:lnTo>
                  <a:cubicBezTo>
                    <a:pt x="2025" y="45"/>
                    <a:pt x="2040" y="45"/>
                    <a:pt x="2040" y="31"/>
                  </a:cubicBezTo>
                  <a:cubicBezTo>
                    <a:pt x="2040" y="15"/>
                    <a:pt x="2025" y="1"/>
                    <a:pt x="2025" y="1"/>
                  </a:cubicBezTo>
                  <a:close/>
                  <a:moveTo>
                    <a:pt x="2340" y="1"/>
                  </a:moveTo>
                  <a:cubicBezTo>
                    <a:pt x="2324" y="1"/>
                    <a:pt x="2324" y="15"/>
                    <a:pt x="2324" y="31"/>
                  </a:cubicBezTo>
                  <a:cubicBezTo>
                    <a:pt x="2324" y="45"/>
                    <a:pt x="2324" y="45"/>
                    <a:pt x="2340" y="45"/>
                  </a:cubicBezTo>
                  <a:lnTo>
                    <a:pt x="2594" y="45"/>
                  </a:lnTo>
                  <a:cubicBezTo>
                    <a:pt x="2610" y="45"/>
                    <a:pt x="2624" y="45"/>
                    <a:pt x="2624" y="31"/>
                  </a:cubicBezTo>
                  <a:cubicBezTo>
                    <a:pt x="2624" y="15"/>
                    <a:pt x="2610" y="1"/>
                    <a:pt x="2594" y="1"/>
                  </a:cubicBezTo>
                  <a:close/>
                  <a:moveTo>
                    <a:pt x="2924" y="1"/>
                  </a:moveTo>
                  <a:cubicBezTo>
                    <a:pt x="2910" y="1"/>
                    <a:pt x="2894" y="15"/>
                    <a:pt x="2894" y="31"/>
                  </a:cubicBezTo>
                  <a:cubicBezTo>
                    <a:pt x="2894" y="45"/>
                    <a:pt x="2910" y="45"/>
                    <a:pt x="2924" y="45"/>
                  </a:cubicBezTo>
                  <a:lnTo>
                    <a:pt x="3180" y="45"/>
                  </a:lnTo>
                  <a:cubicBezTo>
                    <a:pt x="3194" y="45"/>
                    <a:pt x="3210" y="45"/>
                    <a:pt x="3210" y="31"/>
                  </a:cubicBezTo>
                  <a:cubicBezTo>
                    <a:pt x="3210" y="15"/>
                    <a:pt x="3194" y="1"/>
                    <a:pt x="3180" y="1"/>
                  </a:cubicBezTo>
                  <a:close/>
                  <a:moveTo>
                    <a:pt x="3510" y="1"/>
                  </a:moveTo>
                  <a:cubicBezTo>
                    <a:pt x="3494" y="1"/>
                    <a:pt x="3480" y="15"/>
                    <a:pt x="3480" y="31"/>
                  </a:cubicBezTo>
                  <a:cubicBezTo>
                    <a:pt x="3480" y="45"/>
                    <a:pt x="3494" y="45"/>
                    <a:pt x="3510" y="45"/>
                  </a:cubicBezTo>
                  <a:lnTo>
                    <a:pt x="3764" y="45"/>
                  </a:lnTo>
                  <a:cubicBezTo>
                    <a:pt x="3780" y="45"/>
                    <a:pt x="3780" y="45"/>
                    <a:pt x="3780" y="31"/>
                  </a:cubicBezTo>
                  <a:cubicBezTo>
                    <a:pt x="3780" y="15"/>
                    <a:pt x="3780" y="1"/>
                    <a:pt x="3764" y="1"/>
                  </a:cubicBezTo>
                  <a:close/>
                  <a:moveTo>
                    <a:pt x="4080" y="1"/>
                  </a:moveTo>
                  <a:cubicBezTo>
                    <a:pt x="4080" y="1"/>
                    <a:pt x="4064" y="15"/>
                    <a:pt x="4064" y="31"/>
                  </a:cubicBezTo>
                  <a:cubicBezTo>
                    <a:pt x="4064" y="45"/>
                    <a:pt x="4080" y="45"/>
                    <a:pt x="4080" y="45"/>
                  </a:cubicBezTo>
                  <a:lnTo>
                    <a:pt x="4334" y="45"/>
                  </a:lnTo>
                  <a:cubicBezTo>
                    <a:pt x="4350" y="45"/>
                    <a:pt x="4364" y="45"/>
                    <a:pt x="4364" y="31"/>
                  </a:cubicBezTo>
                  <a:cubicBezTo>
                    <a:pt x="4364" y="15"/>
                    <a:pt x="4350" y="1"/>
                    <a:pt x="4334" y="1"/>
                  </a:cubicBezTo>
                  <a:close/>
                  <a:moveTo>
                    <a:pt x="4664" y="1"/>
                  </a:moveTo>
                  <a:cubicBezTo>
                    <a:pt x="4650" y="1"/>
                    <a:pt x="4634" y="15"/>
                    <a:pt x="4634" y="31"/>
                  </a:cubicBezTo>
                  <a:cubicBezTo>
                    <a:pt x="4634" y="45"/>
                    <a:pt x="4650" y="45"/>
                    <a:pt x="4664" y="45"/>
                  </a:cubicBezTo>
                  <a:lnTo>
                    <a:pt x="4920" y="45"/>
                  </a:lnTo>
                  <a:cubicBezTo>
                    <a:pt x="4934" y="45"/>
                    <a:pt x="4950" y="45"/>
                    <a:pt x="4950" y="31"/>
                  </a:cubicBezTo>
                  <a:cubicBezTo>
                    <a:pt x="4950" y="15"/>
                    <a:pt x="4934" y="1"/>
                    <a:pt x="4920" y="1"/>
                  </a:cubicBezTo>
                  <a:close/>
                  <a:moveTo>
                    <a:pt x="5249" y="1"/>
                  </a:moveTo>
                  <a:cubicBezTo>
                    <a:pt x="5234" y="1"/>
                    <a:pt x="5219" y="15"/>
                    <a:pt x="5219" y="31"/>
                  </a:cubicBezTo>
                  <a:cubicBezTo>
                    <a:pt x="5219" y="45"/>
                    <a:pt x="5234" y="45"/>
                    <a:pt x="5249" y="45"/>
                  </a:cubicBezTo>
                  <a:lnTo>
                    <a:pt x="5504" y="45"/>
                  </a:lnTo>
                  <a:cubicBezTo>
                    <a:pt x="5519" y="45"/>
                    <a:pt x="5519" y="45"/>
                    <a:pt x="5519" y="31"/>
                  </a:cubicBezTo>
                  <a:cubicBezTo>
                    <a:pt x="5519" y="15"/>
                    <a:pt x="5519" y="1"/>
                    <a:pt x="5504" y="1"/>
                  </a:cubicBezTo>
                  <a:close/>
                  <a:moveTo>
                    <a:pt x="5834" y="1"/>
                  </a:moveTo>
                  <a:cubicBezTo>
                    <a:pt x="5819" y="1"/>
                    <a:pt x="5804" y="15"/>
                    <a:pt x="5804" y="31"/>
                  </a:cubicBezTo>
                  <a:cubicBezTo>
                    <a:pt x="5804" y="45"/>
                    <a:pt x="5819" y="45"/>
                    <a:pt x="5834" y="45"/>
                  </a:cubicBezTo>
                  <a:lnTo>
                    <a:pt x="6089" y="45"/>
                  </a:lnTo>
                  <a:cubicBezTo>
                    <a:pt x="6089" y="45"/>
                    <a:pt x="6104" y="45"/>
                    <a:pt x="6104" y="31"/>
                  </a:cubicBezTo>
                  <a:cubicBezTo>
                    <a:pt x="6104" y="15"/>
                    <a:pt x="6089" y="1"/>
                    <a:pt x="6089" y="1"/>
                  </a:cubicBezTo>
                  <a:close/>
                  <a:moveTo>
                    <a:pt x="6404" y="1"/>
                  </a:moveTo>
                  <a:cubicBezTo>
                    <a:pt x="6389" y="1"/>
                    <a:pt x="6389" y="15"/>
                    <a:pt x="6389" y="31"/>
                  </a:cubicBezTo>
                  <a:cubicBezTo>
                    <a:pt x="6389" y="45"/>
                    <a:pt x="6389" y="45"/>
                    <a:pt x="6404" y="45"/>
                  </a:cubicBezTo>
                  <a:lnTo>
                    <a:pt x="6659" y="45"/>
                  </a:lnTo>
                  <a:cubicBezTo>
                    <a:pt x="6674" y="45"/>
                    <a:pt x="6689" y="45"/>
                    <a:pt x="6689" y="31"/>
                  </a:cubicBezTo>
                  <a:cubicBezTo>
                    <a:pt x="6689" y="15"/>
                    <a:pt x="6674" y="1"/>
                    <a:pt x="6659" y="1"/>
                  </a:cubicBezTo>
                  <a:close/>
                  <a:moveTo>
                    <a:pt x="6989" y="1"/>
                  </a:moveTo>
                  <a:cubicBezTo>
                    <a:pt x="6974" y="1"/>
                    <a:pt x="6959" y="15"/>
                    <a:pt x="6959" y="31"/>
                  </a:cubicBezTo>
                  <a:cubicBezTo>
                    <a:pt x="6959" y="45"/>
                    <a:pt x="6974" y="45"/>
                    <a:pt x="6989" y="45"/>
                  </a:cubicBezTo>
                  <a:lnTo>
                    <a:pt x="7243" y="45"/>
                  </a:lnTo>
                  <a:cubicBezTo>
                    <a:pt x="7259" y="45"/>
                    <a:pt x="7273" y="45"/>
                    <a:pt x="7273" y="31"/>
                  </a:cubicBezTo>
                  <a:cubicBezTo>
                    <a:pt x="7273" y="15"/>
                    <a:pt x="7259" y="1"/>
                    <a:pt x="7243" y="1"/>
                  </a:cubicBezTo>
                  <a:close/>
                  <a:moveTo>
                    <a:pt x="7573" y="1"/>
                  </a:moveTo>
                  <a:cubicBezTo>
                    <a:pt x="7559" y="1"/>
                    <a:pt x="7543" y="15"/>
                    <a:pt x="7543" y="31"/>
                  </a:cubicBezTo>
                  <a:cubicBezTo>
                    <a:pt x="7543" y="45"/>
                    <a:pt x="7559" y="45"/>
                    <a:pt x="7573" y="45"/>
                  </a:cubicBezTo>
                  <a:lnTo>
                    <a:pt x="7829" y="45"/>
                  </a:lnTo>
                  <a:cubicBezTo>
                    <a:pt x="7843" y="45"/>
                    <a:pt x="7843" y="45"/>
                    <a:pt x="7843" y="31"/>
                  </a:cubicBezTo>
                  <a:cubicBezTo>
                    <a:pt x="7843" y="15"/>
                    <a:pt x="7843" y="1"/>
                    <a:pt x="7829" y="1"/>
                  </a:cubicBezTo>
                  <a:close/>
                  <a:moveTo>
                    <a:pt x="8143" y="1"/>
                  </a:moveTo>
                  <a:cubicBezTo>
                    <a:pt x="8129" y="1"/>
                    <a:pt x="8129" y="15"/>
                    <a:pt x="8129" y="31"/>
                  </a:cubicBezTo>
                  <a:cubicBezTo>
                    <a:pt x="8129" y="45"/>
                    <a:pt x="8129" y="45"/>
                    <a:pt x="8143" y="45"/>
                  </a:cubicBezTo>
                  <a:lnTo>
                    <a:pt x="8399" y="45"/>
                  </a:lnTo>
                  <a:cubicBezTo>
                    <a:pt x="8413" y="45"/>
                    <a:pt x="8429" y="45"/>
                    <a:pt x="8429" y="31"/>
                  </a:cubicBezTo>
                  <a:cubicBezTo>
                    <a:pt x="8429" y="15"/>
                    <a:pt x="8413" y="1"/>
                    <a:pt x="8399" y="1"/>
                  </a:cubicBezTo>
                  <a:close/>
                  <a:moveTo>
                    <a:pt x="8729" y="1"/>
                  </a:moveTo>
                  <a:cubicBezTo>
                    <a:pt x="8713" y="1"/>
                    <a:pt x="8699" y="15"/>
                    <a:pt x="8699" y="31"/>
                  </a:cubicBezTo>
                  <a:cubicBezTo>
                    <a:pt x="8699" y="45"/>
                    <a:pt x="8713" y="45"/>
                    <a:pt x="8729" y="45"/>
                  </a:cubicBezTo>
                  <a:lnTo>
                    <a:pt x="8983" y="45"/>
                  </a:lnTo>
                  <a:cubicBezTo>
                    <a:pt x="8999" y="45"/>
                    <a:pt x="9013" y="45"/>
                    <a:pt x="9013" y="31"/>
                  </a:cubicBezTo>
                  <a:cubicBezTo>
                    <a:pt x="9013" y="15"/>
                    <a:pt x="8999" y="1"/>
                    <a:pt x="8983" y="1"/>
                  </a:cubicBezTo>
                  <a:close/>
                  <a:moveTo>
                    <a:pt x="9313" y="1"/>
                  </a:moveTo>
                  <a:cubicBezTo>
                    <a:pt x="9299" y="1"/>
                    <a:pt x="9283" y="15"/>
                    <a:pt x="9283" y="31"/>
                  </a:cubicBezTo>
                  <a:cubicBezTo>
                    <a:pt x="9283" y="45"/>
                    <a:pt x="9299" y="45"/>
                    <a:pt x="9313" y="45"/>
                  </a:cubicBezTo>
                  <a:lnTo>
                    <a:pt x="9569" y="45"/>
                  </a:lnTo>
                  <a:cubicBezTo>
                    <a:pt x="9583" y="45"/>
                    <a:pt x="9583" y="45"/>
                    <a:pt x="9583" y="31"/>
                  </a:cubicBezTo>
                  <a:cubicBezTo>
                    <a:pt x="9583" y="15"/>
                    <a:pt x="9583" y="1"/>
                    <a:pt x="9569" y="1"/>
                  </a:cubicBezTo>
                  <a:close/>
                  <a:moveTo>
                    <a:pt x="9899" y="1"/>
                  </a:moveTo>
                  <a:cubicBezTo>
                    <a:pt x="9883" y="1"/>
                    <a:pt x="9869" y="15"/>
                    <a:pt x="9869" y="31"/>
                  </a:cubicBezTo>
                  <a:cubicBezTo>
                    <a:pt x="9869" y="45"/>
                    <a:pt x="9883" y="45"/>
                    <a:pt x="9899" y="45"/>
                  </a:cubicBezTo>
                  <a:lnTo>
                    <a:pt x="10139" y="45"/>
                  </a:lnTo>
                  <a:cubicBezTo>
                    <a:pt x="10153" y="45"/>
                    <a:pt x="10169" y="45"/>
                    <a:pt x="10169" y="31"/>
                  </a:cubicBezTo>
                  <a:cubicBezTo>
                    <a:pt x="10169" y="15"/>
                    <a:pt x="10153" y="1"/>
                    <a:pt x="10139" y="1"/>
                  </a:cubicBezTo>
                  <a:close/>
                  <a:moveTo>
                    <a:pt x="10468" y="1"/>
                  </a:moveTo>
                  <a:cubicBezTo>
                    <a:pt x="10453" y="1"/>
                    <a:pt x="10453" y="15"/>
                    <a:pt x="10453" y="31"/>
                  </a:cubicBezTo>
                  <a:cubicBezTo>
                    <a:pt x="10453" y="45"/>
                    <a:pt x="10453" y="45"/>
                    <a:pt x="10468" y="45"/>
                  </a:cubicBezTo>
                  <a:lnTo>
                    <a:pt x="10723" y="45"/>
                  </a:lnTo>
                  <a:cubicBezTo>
                    <a:pt x="10738" y="45"/>
                    <a:pt x="10753" y="45"/>
                    <a:pt x="10753" y="31"/>
                  </a:cubicBezTo>
                  <a:cubicBezTo>
                    <a:pt x="10753" y="15"/>
                    <a:pt x="10738" y="1"/>
                    <a:pt x="10723" y="1"/>
                  </a:cubicBezTo>
                  <a:close/>
                  <a:moveTo>
                    <a:pt x="11053" y="1"/>
                  </a:moveTo>
                  <a:cubicBezTo>
                    <a:pt x="11038" y="1"/>
                    <a:pt x="11023" y="15"/>
                    <a:pt x="11023" y="31"/>
                  </a:cubicBezTo>
                  <a:cubicBezTo>
                    <a:pt x="11023" y="45"/>
                    <a:pt x="11038" y="45"/>
                    <a:pt x="11053" y="45"/>
                  </a:cubicBezTo>
                  <a:lnTo>
                    <a:pt x="11308" y="45"/>
                  </a:lnTo>
                  <a:cubicBezTo>
                    <a:pt x="11323" y="45"/>
                    <a:pt x="11338" y="45"/>
                    <a:pt x="11338" y="31"/>
                  </a:cubicBezTo>
                  <a:cubicBezTo>
                    <a:pt x="11338" y="15"/>
                    <a:pt x="11323" y="1"/>
                    <a:pt x="11308" y="1"/>
                  </a:cubicBezTo>
                  <a:close/>
                  <a:moveTo>
                    <a:pt x="11638" y="1"/>
                  </a:moveTo>
                  <a:cubicBezTo>
                    <a:pt x="11623" y="1"/>
                    <a:pt x="11608" y="15"/>
                    <a:pt x="11608" y="31"/>
                  </a:cubicBezTo>
                  <a:cubicBezTo>
                    <a:pt x="11608" y="45"/>
                    <a:pt x="11623" y="45"/>
                    <a:pt x="11638" y="45"/>
                  </a:cubicBezTo>
                  <a:lnTo>
                    <a:pt x="11893" y="45"/>
                  </a:lnTo>
                  <a:cubicBezTo>
                    <a:pt x="11908" y="45"/>
                    <a:pt x="11908" y="45"/>
                    <a:pt x="11908" y="31"/>
                  </a:cubicBezTo>
                  <a:cubicBezTo>
                    <a:pt x="11908" y="15"/>
                    <a:pt x="11908" y="1"/>
                    <a:pt x="11893" y="1"/>
                  </a:cubicBezTo>
                  <a:close/>
                  <a:moveTo>
                    <a:pt x="12208" y="1"/>
                  </a:moveTo>
                  <a:cubicBezTo>
                    <a:pt x="12193" y="1"/>
                    <a:pt x="12193" y="15"/>
                    <a:pt x="12193" y="31"/>
                  </a:cubicBezTo>
                  <a:cubicBezTo>
                    <a:pt x="12193" y="45"/>
                    <a:pt x="12193" y="45"/>
                    <a:pt x="12208" y="45"/>
                  </a:cubicBezTo>
                  <a:lnTo>
                    <a:pt x="12462" y="45"/>
                  </a:lnTo>
                  <a:cubicBezTo>
                    <a:pt x="12478" y="45"/>
                    <a:pt x="12492" y="45"/>
                    <a:pt x="12492" y="31"/>
                  </a:cubicBezTo>
                  <a:cubicBezTo>
                    <a:pt x="12492" y="15"/>
                    <a:pt x="12478" y="1"/>
                    <a:pt x="12462" y="1"/>
                  </a:cubicBezTo>
                  <a:close/>
                  <a:moveTo>
                    <a:pt x="12792" y="1"/>
                  </a:moveTo>
                  <a:cubicBezTo>
                    <a:pt x="12778" y="1"/>
                    <a:pt x="12762" y="15"/>
                    <a:pt x="12762" y="31"/>
                  </a:cubicBezTo>
                  <a:cubicBezTo>
                    <a:pt x="12762" y="45"/>
                    <a:pt x="12778" y="45"/>
                    <a:pt x="12792" y="45"/>
                  </a:cubicBezTo>
                  <a:lnTo>
                    <a:pt x="13048" y="45"/>
                  </a:lnTo>
                  <a:cubicBezTo>
                    <a:pt x="13062" y="45"/>
                    <a:pt x="13078" y="45"/>
                    <a:pt x="13078" y="31"/>
                  </a:cubicBezTo>
                  <a:cubicBezTo>
                    <a:pt x="13078" y="15"/>
                    <a:pt x="13062" y="1"/>
                    <a:pt x="13048" y="1"/>
                  </a:cubicBezTo>
                  <a:close/>
                  <a:moveTo>
                    <a:pt x="13378" y="1"/>
                  </a:moveTo>
                  <a:cubicBezTo>
                    <a:pt x="13362" y="1"/>
                    <a:pt x="13348" y="15"/>
                    <a:pt x="13348" y="31"/>
                  </a:cubicBezTo>
                  <a:cubicBezTo>
                    <a:pt x="13348" y="45"/>
                    <a:pt x="13362" y="45"/>
                    <a:pt x="13378" y="45"/>
                  </a:cubicBezTo>
                  <a:lnTo>
                    <a:pt x="13632" y="45"/>
                  </a:lnTo>
                  <a:cubicBezTo>
                    <a:pt x="13648" y="45"/>
                    <a:pt x="13648" y="45"/>
                    <a:pt x="13648" y="31"/>
                  </a:cubicBezTo>
                  <a:cubicBezTo>
                    <a:pt x="13648" y="15"/>
                    <a:pt x="13648" y="1"/>
                    <a:pt x="13632" y="1"/>
                  </a:cubicBezTo>
                  <a:close/>
                  <a:moveTo>
                    <a:pt x="13948" y="1"/>
                  </a:moveTo>
                  <a:cubicBezTo>
                    <a:pt x="13948" y="1"/>
                    <a:pt x="13932" y="15"/>
                    <a:pt x="13932" y="31"/>
                  </a:cubicBezTo>
                  <a:cubicBezTo>
                    <a:pt x="13932" y="45"/>
                    <a:pt x="13948" y="45"/>
                    <a:pt x="13948" y="45"/>
                  </a:cubicBezTo>
                  <a:lnTo>
                    <a:pt x="14202" y="45"/>
                  </a:lnTo>
                  <a:cubicBezTo>
                    <a:pt x="14218" y="45"/>
                    <a:pt x="14232" y="45"/>
                    <a:pt x="14232" y="31"/>
                  </a:cubicBezTo>
                  <a:cubicBezTo>
                    <a:pt x="14232" y="15"/>
                    <a:pt x="14218" y="1"/>
                    <a:pt x="14202" y="1"/>
                  </a:cubicBezTo>
                  <a:close/>
                  <a:moveTo>
                    <a:pt x="14532" y="1"/>
                  </a:moveTo>
                  <a:cubicBezTo>
                    <a:pt x="14518" y="1"/>
                    <a:pt x="14518" y="15"/>
                    <a:pt x="14518" y="31"/>
                  </a:cubicBezTo>
                  <a:cubicBezTo>
                    <a:pt x="14518" y="45"/>
                    <a:pt x="14518" y="45"/>
                    <a:pt x="14532" y="45"/>
                  </a:cubicBezTo>
                  <a:lnTo>
                    <a:pt x="14788" y="45"/>
                  </a:lnTo>
                  <a:cubicBezTo>
                    <a:pt x="14802" y="45"/>
                    <a:pt x="14818" y="45"/>
                    <a:pt x="14818" y="31"/>
                  </a:cubicBezTo>
                  <a:cubicBezTo>
                    <a:pt x="14818" y="15"/>
                    <a:pt x="14802" y="1"/>
                    <a:pt x="14788" y="1"/>
                  </a:cubicBezTo>
                  <a:close/>
                  <a:moveTo>
                    <a:pt x="15118" y="1"/>
                  </a:moveTo>
                  <a:cubicBezTo>
                    <a:pt x="15102" y="1"/>
                    <a:pt x="15088" y="15"/>
                    <a:pt x="15088" y="31"/>
                  </a:cubicBezTo>
                  <a:cubicBezTo>
                    <a:pt x="15088" y="45"/>
                    <a:pt x="15102" y="45"/>
                    <a:pt x="15118" y="45"/>
                  </a:cubicBezTo>
                  <a:lnTo>
                    <a:pt x="15372" y="45"/>
                  </a:lnTo>
                  <a:cubicBezTo>
                    <a:pt x="15387" y="45"/>
                    <a:pt x="15402" y="45"/>
                    <a:pt x="15402" y="31"/>
                  </a:cubicBezTo>
                  <a:cubicBezTo>
                    <a:pt x="15402" y="15"/>
                    <a:pt x="15387" y="1"/>
                    <a:pt x="15372" y="1"/>
                  </a:cubicBezTo>
                  <a:close/>
                  <a:moveTo>
                    <a:pt x="15702" y="1"/>
                  </a:moveTo>
                  <a:cubicBezTo>
                    <a:pt x="15687" y="1"/>
                    <a:pt x="15672" y="15"/>
                    <a:pt x="15672" y="31"/>
                  </a:cubicBezTo>
                  <a:cubicBezTo>
                    <a:pt x="15672" y="45"/>
                    <a:pt x="15687" y="45"/>
                    <a:pt x="15702" y="45"/>
                  </a:cubicBezTo>
                  <a:lnTo>
                    <a:pt x="15957" y="45"/>
                  </a:lnTo>
                  <a:cubicBezTo>
                    <a:pt x="15972" y="45"/>
                    <a:pt x="15972" y="45"/>
                    <a:pt x="15972" y="31"/>
                  </a:cubicBezTo>
                  <a:cubicBezTo>
                    <a:pt x="15972" y="15"/>
                    <a:pt x="15972" y="1"/>
                    <a:pt x="15957" y="1"/>
                  </a:cubicBezTo>
                  <a:close/>
                  <a:moveTo>
                    <a:pt x="16272" y="1"/>
                  </a:moveTo>
                  <a:cubicBezTo>
                    <a:pt x="16257" y="1"/>
                    <a:pt x="16257" y="15"/>
                    <a:pt x="16257" y="31"/>
                  </a:cubicBezTo>
                  <a:cubicBezTo>
                    <a:pt x="16257" y="45"/>
                    <a:pt x="16257" y="45"/>
                    <a:pt x="16272" y="45"/>
                  </a:cubicBezTo>
                  <a:lnTo>
                    <a:pt x="16527" y="45"/>
                  </a:lnTo>
                  <a:cubicBezTo>
                    <a:pt x="16542" y="45"/>
                    <a:pt x="16557" y="45"/>
                    <a:pt x="16557" y="31"/>
                  </a:cubicBezTo>
                  <a:cubicBezTo>
                    <a:pt x="16557" y="15"/>
                    <a:pt x="16542" y="1"/>
                    <a:pt x="16527" y="1"/>
                  </a:cubicBezTo>
                  <a:close/>
                  <a:moveTo>
                    <a:pt x="16857" y="1"/>
                  </a:moveTo>
                  <a:cubicBezTo>
                    <a:pt x="16842" y="1"/>
                    <a:pt x="16827" y="15"/>
                    <a:pt x="16827" y="31"/>
                  </a:cubicBezTo>
                  <a:cubicBezTo>
                    <a:pt x="16827" y="45"/>
                    <a:pt x="16842" y="45"/>
                    <a:pt x="16857" y="45"/>
                  </a:cubicBezTo>
                  <a:lnTo>
                    <a:pt x="17112" y="45"/>
                  </a:lnTo>
                  <a:cubicBezTo>
                    <a:pt x="17127" y="45"/>
                    <a:pt x="17142" y="45"/>
                    <a:pt x="17142" y="31"/>
                  </a:cubicBezTo>
                  <a:cubicBezTo>
                    <a:pt x="17142" y="15"/>
                    <a:pt x="17127" y="1"/>
                    <a:pt x="17112" y="1"/>
                  </a:cubicBezTo>
                  <a:close/>
                  <a:moveTo>
                    <a:pt x="17441" y="1"/>
                  </a:moveTo>
                  <a:cubicBezTo>
                    <a:pt x="17427" y="1"/>
                    <a:pt x="17411" y="15"/>
                    <a:pt x="17411" y="31"/>
                  </a:cubicBezTo>
                  <a:cubicBezTo>
                    <a:pt x="17411" y="45"/>
                    <a:pt x="17427" y="45"/>
                    <a:pt x="17441" y="45"/>
                  </a:cubicBezTo>
                  <a:lnTo>
                    <a:pt x="17697" y="45"/>
                  </a:lnTo>
                  <a:cubicBezTo>
                    <a:pt x="17711" y="45"/>
                    <a:pt x="17711" y="45"/>
                    <a:pt x="17711" y="31"/>
                  </a:cubicBezTo>
                  <a:cubicBezTo>
                    <a:pt x="17711" y="15"/>
                    <a:pt x="17711" y="1"/>
                    <a:pt x="17697" y="1"/>
                  </a:cubicBezTo>
                  <a:close/>
                  <a:moveTo>
                    <a:pt x="18011" y="1"/>
                  </a:moveTo>
                  <a:cubicBezTo>
                    <a:pt x="18011" y="1"/>
                    <a:pt x="17997" y="15"/>
                    <a:pt x="17997" y="31"/>
                  </a:cubicBezTo>
                  <a:cubicBezTo>
                    <a:pt x="17997" y="45"/>
                    <a:pt x="18011" y="45"/>
                    <a:pt x="18011" y="45"/>
                  </a:cubicBezTo>
                  <a:lnTo>
                    <a:pt x="18267" y="45"/>
                  </a:lnTo>
                  <a:cubicBezTo>
                    <a:pt x="18281" y="45"/>
                    <a:pt x="18297" y="45"/>
                    <a:pt x="18297" y="31"/>
                  </a:cubicBezTo>
                  <a:cubicBezTo>
                    <a:pt x="18297" y="15"/>
                    <a:pt x="18281" y="1"/>
                    <a:pt x="18267" y="1"/>
                  </a:cubicBezTo>
                  <a:close/>
                  <a:moveTo>
                    <a:pt x="18597" y="1"/>
                  </a:moveTo>
                  <a:cubicBezTo>
                    <a:pt x="18581" y="1"/>
                    <a:pt x="18581" y="15"/>
                    <a:pt x="18581" y="31"/>
                  </a:cubicBezTo>
                  <a:cubicBezTo>
                    <a:pt x="18581" y="45"/>
                    <a:pt x="18581" y="45"/>
                    <a:pt x="18597" y="45"/>
                  </a:cubicBezTo>
                  <a:lnTo>
                    <a:pt x="18851" y="45"/>
                  </a:lnTo>
                  <a:cubicBezTo>
                    <a:pt x="18867" y="45"/>
                    <a:pt x="18881" y="45"/>
                    <a:pt x="18881" y="31"/>
                  </a:cubicBezTo>
                  <a:cubicBezTo>
                    <a:pt x="18881" y="15"/>
                    <a:pt x="18867" y="1"/>
                    <a:pt x="18851" y="1"/>
                  </a:cubicBezTo>
                  <a:close/>
                  <a:moveTo>
                    <a:pt x="19181" y="1"/>
                  </a:moveTo>
                  <a:cubicBezTo>
                    <a:pt x="19167" y="1"/>
                    <a:pt x="19151" y="15"/>
                    <a:pt x="19151" y="31"/>
                  </a:cubicBezTo>
                  <a:cubicBezTo>
                    <a:pt x="19151" y="45"/>
                    <a:pt x="19167" y="45"/>
                    <a:pt x="19181" y="45"/>
                  </a:cubicBezTo>
                  <a:lnTo>
                    <a:pt x="19437" y="45"/>
                  </a:lnTo>
                  <a:cubicBezTo>
                    <a:pt x="19451" y="45"/>
                    <a:pt x="19451" y="45"/>
                    <a:pt x="19451" y="31"/>
                  </a:cubicBezTo>
                  <a:cubicBezTo>
                    <a:pt x="19451" y="15"/>
                    <a:pt x="19451" y="1"/>
                    <a:pt x="19437" y="1"/>
                  </a:cubicBezTo>
                  <a:close/>
                  <a:moveTo>
                    <a:pt x="19767" y="1"/>
                  </a:moveTo>
                  <a:cubicBezTo>
                    <a:pt x="19751" y="1"/>
                    <a:pt x="19737" y="15"/>
                    <a:pt x="19737" y="31"/>
                  </a:cubicBezTo>
                  <a:cubicBezTo>
                    <a:pt x="19737" y="45"/>
                    <a:pt x="19751" y="45"/>
                    <a:pt x="19767" y="45"/>
                  </a:cubicBezTo>
                  <a:lnTo>
                    <a:pt x="20021" y="45"/>
                  </a:lnTo>
                  <a:cubicBezTo>
                    <a:pt x="20021" y="45"/>
                    <a:pt x="20037" y="45"/>
                    <a:pt x="20037" y="31"/>
                  </a:cubicBezTo>
                  <a:cubicBezTo>
                    <a:pt x="20037" y="15"/>
                    <a:pt x="20021" y="1"/>
                    <a:pt x="20021" y="1"/>
                  </a:cubicBezTo>
                  <a:close/>
                  <a:moveTo>
                    <a:pt x="20337" y="1"/>
                  </a:moveTo>
                  <a:cubicBezTo>
                    <a:pt x="20321" y="1"/>
                    <a:pt x="20321" y="15"/>
                    <a:pt x="20321" y="31"/>
                  </a:cubicBezTo>
                  <a:cubicBezTo>
                    <a:pt x="20321" y="45"/>
                    <a:pt x="20321" y="45"/>
                    <a:pt x="20337" y="45"/>
                  </a:cubicBezTo>
                  <a:lnTo>
                    <a:pt x="20591" y="45"/>
                  </a:lnTo>
                  <a:cubicBezTo>
                    <a:pt x="20606" y="45"/>
                    <a:pt x="20621" y="45"/>
                    <a:pt x="20621" y="31"/>
                  </a:cubicBezTo>
                  <a:cubicBezTo>
                    <a:pt x="20621" y="15"/>
                    <a:pt x="20606" y="1"/>
                    <a:pt x="20591" y="1"/>
                  </a:cubicBezTo>
                  <a:close/>
                  <a:moveTo>
                    <a:pt x="20921" y="1"/>
                  </a:moveTo>
                  <a:cubicBezTo>
                    <a:pt x="20906" y="1"/>
                    <a:pt x="20891" y="15"/>
                    <a:pt x="20891" y="31"/>
                  </a:cubicBezTo>
                  <a:cubicBezTo>
                    <a:pt x="20891" y="45"/>
                    <a:pt x="20906" y="45"/>
                    <a:pt x="20921" y="45"/>
                  </a:cubicBezTo>
                  <a:lnTo>
                    <a:pt x="21176" y="45"/>
                  </a:lnTo>
                  <a:cubicBezTo>
                    <a:pt x="21191" y="45"/>
                    <a:pt x="21206" y="45"/>
                    <a:pt x="21206" y="31"/>
                  </a:cubicBezTo>
                  <a:cubicBezTo>
                    <a:pt x="21206" y="15"/>
                    <a:pt x="21191" y="1"/>
                    <a:pt x="21176" y="1"/>
                  </a:cubicBezTo>
                  <a:close/>
                  <a:moveTo>
                    <a:pt x="21506" y="1"/>
                  </a:moveTo>
                  <a:cubicBezTo>
                    <a:pt x="21491" y="1"/>
                    <a:pt x="21476" y="15"/>
                    <a:pt x="21476" y="31"/>
                  </a:cubicBezTo>
                  <a:cubicBezTo>
                    <a:pt x="21476" y="45"/>
                    <a:pt x="21491" y="45"/>
                    <a:pt x="21506" y="45"/>
                  </a:cubicBezTo>
                  <a:lnTo>
                    <a:pt x="21761" y="45"/>
                  </a:lnTo>
                  <a:cubicBezTo>
                    <a:pt x="21776" y="45"/>
                    <a:pt x="21776" y="45"/>
                    <a:pt x="21776" y="31"/>
                  </a:cubicBezTo>
                  <a:cubicBezTo>
                    <a:pt x="21776" y="15"/>
                    <a:pt x="21776" y="1"/>
                    <a:pt x="21761" y="1"/>
                  </a:cubicBezTo>
                  <a:close/>
                  <a:moveTo>
                    <a:pt x="22076" y="1"/>
                  </a:moveTo>
                  <a:cubicBezTo>
                    <a:pt x="22076" y="1"/>
                    <a:pt x="22061" y="15"/>
                    <a:pt x="22061" y="31"/>
                  </a:cubicBezTo>
                  <a:cubicBezTo>
                    <a:pt x="22061" y="45"/>
                    <a:pt x="22076" y="45"/>
                    <a:pt x="22076" y="45"/>
                  </a:cubicBezTo>
                  <a:lnTo>
                    <a:pt x="22331" y="45"/>
                  </a:lnTo>
                  <a:cubicBezTo>
                    <a:pt x="22346" y="45"/>
                    <a:pt x="22361" y="45"/>
                    <a:pt x="22361" y="31"/>
                  </a:cubicBezTo>
                  <a:cubicBezTo>
                    <a:pt x="22361" y="15"/>
                    <a:pt x="22346" y="1"/>
                    <a:pt x="22331" y="1"/>
                  </a:cubicBezTo>
                  <a:close/>
                  <a:moveTo>
                    <a:pt x="22660" y="1"/>
                  </a:moveTo>
                  <a:cubicBezTo>
                    <a:pt x="22646" y="1"/>
                    <a:pt x="22646" y="15"/>
                    <a:pt x="22646" y="31"/>
                  </a:cubicBezTo>
                  <a:cubicBezTo>
                    <a:pt x="22646" y="45"/>
                    <a:pt x="22646" y="45"/>
                    <a:pt x="22660" y="45"/>
                  </a:cubicBezTo>
                  <a:lnTo>
                    <a:pt x="22916" y="45"/>
                  </a:lnTo>
                  <a:cubicBezTo>
                    <a:pt x="22930" y="45"/>
                    <a:pt x="22946" y="45"/>
                    <a:pt x="22946" y="31"/>
                  </a:cubicBezTo>
                  <a:cubicBezTo>
                    <a:pt x="22946" y="15"/>
                    <a:pt x="22930" y="1"/>
                    <a:pt x="22916" y="1"/>
                  </a:cubicBezTo>
                  <a:close/>
                  <a:moveTo>
                    <a:pt x="23246" y="1"/>
                  </a:moveTo>
                  <a:cubicBezTo>
                    <a:pt x="23230" y="1"/>
                    <a:pt x="23216" y="15"/>
                    <a:pt x="23216" y="31"/>
                  </a:cubicBezTo>
                  <a:cubicBezTo>
                    <a:pt x="23216" y="45"/>
                    <a:pt x="23230" y="45"/>
                    <a:pt x="23246" y="45"/>
                  </a:cubicBezTo>
                  <a:lnTo>
                    <a:pt x="23500" y="45"/>
                  </a:lnTo>
                  <a:cubicBezTo>
                    <a:pt x="23516" y="45"/>
                    <a:pt x="23516" y="45"/>
                    <a:pt x="23516" y="31"/>
                  </a:cubicBezTo>
                  <a:cubicBezTo>
                    <a:pt x="23516" y="15"/>
                    <a:pt x="23516" y="1"/>
                    <a:pt x="23500" y="1"/>
                  </a:cubicBezTo>
                  <a:close/>
                  <a:moveTo>
                    <a:pt x="23830" y="1"/>
                  </a:moveTo>
                  <a:cubicBezTo>
                    <a:pt x="23816" y="1"/>
                    <a:pt x="23800" y="15"/>
                    <a:pt x="23800" y="31"/>
                  </a:cubicBezTo>
                  <a:cubicBezTo>
                    <a:pt x="23800" y="45"/>
                    <a:pt x="23816" y="45"/>
                    <a:pt x="23830" y="45"/>
                  </a:cubicBezTo>
                  <a:lnTo>
                    <a:pt x="24086" y="45"/>
                  </a:lnTo>
                  <a:cubicBezTo>
                    <a:pt x="24086" y="45"/>
                    <a:pt x="24100" y="45"/>
                    <a:pt x="24100" y="31"/>
                  </a:cubicBezTo>
                  <a:cubicBezTo>
                    <a:pt x="24100" y="15"/>
                    <a:pt x="24086" y="1"/>
                    <a:pt x="24086" y="1"/>
                  </a:cubicBezTo>
                  <a:close/>
                  <a:moveTo>
                    <a:pt x="24400" y="1"/>
                  </a:moveTo>
                  <a:cubicBezTo>
                    <a:pt x="24386" y="1"/>
                    <a:pt x="24386" y="15"/>
                    <a:pt x="24386" y="31"/>
                  </a:cubicBezTo>
                  <a:cubicBezTo>
                    <a:pt x="24386" y="45"/>
                    <a:pt x="24386" y="45"/>
                    <a:pt x="24400" y="45"/>
                  </a:cubicBezTo>
                  <a:lnTo>
                    <a:pt x="24656" y="45"/>
                  </a:lnTo>
                  <a:cubicBezTo>
                    <a:pt x="24670" y="45"/>
                    <a:pt x="24686" y="45"/>
                    <a:pt x="24686" y="31"/>
                  </a:cubicBezTo>
                  <a:cubicBezTo>
                    <a:pt x="24686" y="15"/>
                    <a:pt x="24670" y="1"/>
                    <a:pt x="24656" y="1"/>
                  </a:cubicBezTo>
                  <a:close/>
                  <a:moveTo>
                    <a:pt x="24986" y="1"/>
                  </a:moveTo>
                  <a:cubicBezTo>
                    <a:pt x="24970" y="1"/>
                    <a:pt x="24956" y="15"/>
                    <a:pt x="24956" y="31"/>
                  </a:cubicBezTo>
                  <a:cubicBezTo>
                    <a:pt x="24956" y="45"/>
                    <a:pt x="24970" y="45"/>
                    <a:pt x="24986" y="45"/>
                  </a:cubicBezTo>
                  <a:lnTo>
                    <a:pt x="25240" y="45"/>
                  </a:lnTo>
                  <a:cubicBezTo>
                    <a:pt x="25256" y="45"/>
                    <a:pt x="25270" y="45"/>
                    <a:pt x="25270" y="31"/>
                  </a:cubicBezTo>
                  <a:cubicBezTo>
                    <a:pt x="25270" y="15"/>
                    <a:pt x="25256" y="1"/>
                    <a:pt x="25240" y="1"/>
                  </a:cubicBezTo>
                  <a:close/>
                  <a:moveTo>
                    <a:pt x="25570" y="1"/>
                  </a:moveTo>
                  <a:cubicBezTo>
                    <a:pt x="25556" y="1"/>
                    <a:pt x="25540" y="15"/>
                    <a:pt x="25540" y="31"/>
                  </a:cubicBezTo>
                  <a:cubicBezTo>
                    <a:pt x="25540" y="45"/>
                    <a:pt x="25556" y="45"/>
                    <a:pt x="25570" y="45"/>
                  </a:cubicBezTo>
                  <a:lnTo>
                    <a:pt x="25825" y="45"/>
                  </a:lnTo>
                  <a:cubicBezTo>
                    <a:pt x="25840" y="45"/>
                    <a:pt x="25840" y="45"/>
                    <a:pt x="25840" y="31"/>
                  </a:cubicBezTo>
                  <a:cubicBezTo>
                    <a:pt x="25840" y="15"/>
                    <a:pt x="25840" y="1"/>
                    <a:pt x="25825" y="1"/>
                  </a:cubicBezTo>
                  <a:close/>
                  <a:moveTo>
                    <a:pt x="26140" y="1"/>
                  </a:moveTo>
                  <a:cubicBezTo>
                    <a:pt x="26140" y="1"/>
                    <a:pt x="26125" y="15"/>
                    <a:pt x="26125" y="31"/>
                  </a:cubicBezTo>
                  <a:cubicBezTo>
                    <a:pt x="26125" y="45"/>
                    <a:pt x="26140" y="45"/>
                    <a:pt x="26140" y="45"/>
                  </a:cubicBezTo>
                  <a:lnTo>
                    <a:pt x="26395" y="45"/>
                  </a:lnTo>
                  <a:cubicBezTo>
                    <a:pt x="26410" y="45"/>
                    <a:pt x="26425" y="45"/>
                    <a:pt x="26425" y="31"/>
                  </a:cubicBezTo>
                  <a:cubicBezTo>
                    <a:pt x="26425" y="15"/>
                    <a:pt x="26410" y="1"/>
                    <a:pt x="26395" y="1"/>
                  </a:cubicBezTo>
                  <a:close/>
                  <a:moveTo>
                    <a:pt x="26725" y="1"/>
                  </a:moveTo>
                  <a:cubicBezTo>
                    <a:pt x="26710" y="1"/>
                    <a:pt x="26695" y="15"/>
                    <a:pt x="26695" y="31"/>
                  </a:cubicBezTo>
                  <a:cubicBezTo>
                    <a:pt x="26695" y="45"/>
                    <a:pt x="26710" y="45"/>
                    <a:pt x="26725" y="45"/>
                  </a:cubicBezTo>
                  <a:lnTo>
                    <a:pt x="26980" y="45"/>
                  </a:lnTo>
                  <a:cubicBezTo>
                    <a:pt x="26995" y="45"/>
                    <a:pt x="27010" y="45"/>
                    <a:pt x="27010" y="31"/>
                  </a:cubicBezTo>
                  <a:cubicBezTo>
                    <a:pt x="27010" y="15"/>
                    <a:pt x="26995" y="1"/>
                    <a:pt x="26980" y="1"/>
                  </a:cubicBezTo>
                  <a:close/>
                  <a:moveTo>
                    <a:pt x="27310" y="1"/>
                  </a:moveTo>
                  <a:cubicBezTo>
                    <a:pt x="27295" y="1"/>
                    <a:pt x="27280" y="15"/>
                    <a:pt x="27280" y="31"/>
                  </a:cubicBezTo>
                  <a:cubicBezTo>
                    <a:pt x="27280" y="45"/>
                    <a:pt x="27295" y="45"/>
                    <a:pt x="27310" y="45"/>
                  </a:cubicBezTo>
                  <a:lnTo>
                    <a:pt x="27565" y="45"/>
                  </a:lnTo>
                  <a:cubicBezTo>
                    <a:pt x="27580" y="45"/>
                    <a:pt x="27580" y="45"/>
                    <a:pt x="27580" y="31"/>
                  </a:cubicBezTo>
                  <a:cubicBezTo>
                    <a:pt x="27580" y="15"/>
                    <a:pt x="27580" y="1"/>
                    <a:pt x="27565" y="1"/>
                  </a:cubicBezTo>
                  <a:close/>
                  <a:moveTo>
                    <a:pt x="27895" y="1"/>
                  </a:moveTo>
                  <a:cubicBezTo>
                    <a:pt x="27879" y="1"/>
                    <a:pt x="27865" y="15"/>
                    <a:pt x="27865" y="31"/>
                  </a:cubicBezTo>
                  <a:cubicBezTo>
                    <a:pt x="27865" y="45"/>
                    <a:pt x="27879" y="45"/>
                    <a:pt x="27895" y="45"/>
                  </a:cubicBezTo>
                  <a:lnTo>
                    <a:pt x="28119" y="45"/>
                  </a:lnTo>
                  <a:cubicBezTo>
                    <a:pt x="28135" y="45"/>
                    <a:pt x="28135" y="45"/>
                    <a:pt x="28135" y="31"/>
                  </a:cubicBezTo>
                  <a:cubicBezTo>
                    <a:pt x="28135" y="15"/>
                    <a:pt x="28135" y="1"/>
                    <a:pt x="28119" y="1"/>
                  </a:cubicBezTo>
                  <a:close/>
                </a:path>
              </a:pathLst>
            </a:custGeom>
            <a:solidFill>
              <a:srgbClr val="919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334605" y="841920"/>
              <a:ext cx="2681266" cy="5813"/>
            </a:xfrm>
            <a:custGeom>
              <a:avLst/>
              <a:gdLst/>
              <a:ahLst/>
              <a:cxnLst/>
              <a:rect l="l" t="t" r="r" b="b"/>
              <a:pathLst>
                <a:path w="28135" h="61" extrusionOk="0">
                  <a:moveTo>
                    <a:pt x="15" y="1"/>
                  </a:moveTo>
                  <a:cubicBezTo>
                    <a:pt x="15" y="1"/>
                    <a:pt x="0" y="16"/>
                    <a:pt x="0" y="31"/>
                  </a:cubicBezTo>
                  <a:cubicBezTo>
                    <a:pt x="0" y="46"/>
                    <a:pt x="15" y="61"/>
                    <a:pt x="15" y="61"/>
                  </a:cubicBezTo>
                  <a:lnTo>
                    <a:pt x="270" y="61"/>
                  </a:lnTo>
                  <a:cubicBezTo>
                    <a:pt x="285" y="61"/>
                    <a:pt x="300" y="46"/>
                    <a:pt x="300" y="31"/>
                  </a:cubicBezTo>
                  <a:cubicBezTo>
                    <a:pt x="300" y="16"/>
                    <a:pt x="285" y="1"/>
                    <a:pt x="270" y="1"/>
                  </a:cubicBezTo>
                  <a:close/>
                  <a:moveTo>
                    <a:pt x="600" y="1"/>
                  </a:moveTo>
                  <a:cubicBezTo>
                    <a:pt x="585" y="1"/>
                    <a:pt x="585" y="16"/>
                    <a:pt x="585" y="31"/>
                  </a:cubicBezTo>
                  <a:cubicBezTo>
                    <a:pt x="585" y="46"/>
                    <a:pt x="585" y="61"/>
                    <a:pt x="600" y="61"/>
                  </a:cubicBezTo>
                  <a:lnTo>
                    <a:pt x="855" y="61"/>
                  </a:lnTo>
                  <a:cubicBezTo>
                    <a:pt x="870" y="61"/>
                    <a:pt x="885" y="46"/>
                    <a:pt x="885" y="31"/>
                  </a:cubicBezTo>
                  <a:cubicBezTo>
                    <a:pt x="885" y="16"/>
                    <a:pt x="870" y="1"/>
                    <a:pt x="855" y="1"/>
                  </a:cubicBezTo>
                  <a:close/>
                  <a:moveTo>
                    <a:pt x="1185" y="1"/>
                  </a:moveTo>
                  <a:cubicBezTo>
                    <a:pt x="1170" y="1"/>
                    <a:pt x="1155" y="16"/>
                    <a:pt x="1155" y="31"/>
                  </a:cubicBezTo>
                  <a:cubicBezTo>
                    <a:pt x="1155" y="46"/>
                    <a:pt x="1170" y="61"/>
                    <a:pt x="1185" y="61"/>
                  </a:cubicBezTo>
                  <a:lnTo>
                    <a:pt x="1440" y="61"/>
                  </a:lnTo>
                  <a:cubicBezTo>
                    <a:pt x="1455" y="61"/>
                    <a:pt x="1455" y="46"/>
                    <a:pt x="1455" y="31"/>
                  </a:cubicBezTo>
                  <a:cubicBezTo>
                    <a:pt x="1455" y="16"/>
                    <a:pt x="1455" y="1"/>
                    <a:pt x="1440" y="1"/>
                  </a:cubicBezTo>
                  <a:close/>
                  <a:moveTo>
                    <a:pt x="1770" y="1"/>
                  </a:moveTo>
                  <a:cubicBezTo>
                    <a:pt x="1755" y="1"/>
                    <a:pt x="1740" y="16"/>
                    <a:pt x="1740" y="31"/>
                  </a:cubicBezTo>
                  <a:cubicBezTo>
                    <a:pt x="1740" y="46"/>
                    <a:pt x="1755" y="61"/>
                    <a:pt x="1770" y="61"/>
                  </a:cubicBezTo>
                  <a:lnTo>
                    <a:pt x="2025" y="61"/>
                  </a:lnTo>
                  <a:cubicBezTo>
                    <a:pt x="2025" y="61"/>
                    <a:pt x="2040" y="46"/>
                    <a:pt x="2040" y="31"/>
                  </a:cubicBezTo>
                  <a:cubicBezTo>
                    <a:pt x="2040" y="16"/>
                    <a:pt x="2025" y="1"/>
                    <a:pt x="2025" y="1"/>
                  </a:cubicBezTo>
                  <a:close/>
                  <a:moveTo>
                    <a:pt x="2340" y="1"/>
                  </a:moveTo>
                  <a:cubicBezTo>
                    <a:pt x="2324" y="1"/>
                    <a:pt x="2324" y="16"/>
                    <a:pt x="2324" y="31"/>
                  </a:cubicBezTo>
                  <a:cubicBezTo>
                    <a:pt x="2324" y="46"/>
                    <a:pt x="2324" y="61"/>
                    <a:pt x="2340" y="61"/>
                  </a:cubicBezTo>
                  <a:lnTo>
                    <a:pt x="2594" y="61"/>
                  </a:lnTo>
                  <a:cubicBezTo>
                    <a:pt x="2610" y="61"/>
                    <a:pt x="2624" y="46"/>
                    <a:pt x="2624" y="31"/>
                  </a:cubicBezTo>
                  <a:cubicBezTo>
                    <a:pt x="2624" y="16"/>
                    <a:pt x="2610" y="1"/>
                    <a:pt x="2594" y="1"/>
                  </a:cubicBezTo>
                  <a:close/>
                  <a:moveTo>
                    <a:pt x="2924" y="1"/>
                  </a:moveTo>
                  <a:cubicBezTo>
                    <a:pt x="2910" y="1"/>
                    <a:pt x="2894" y="16"/>
                    <a:pt x="2894" y="31"/>
                  </a:cubicBezTo>
                  <a:cubicBezTo>
                    <a:pt x="2894" y="46"/>
                    <a:pt x="2910" y="61"/>
                    <a:pt x="2924" y="61"/>
                  </a:cubicBezTo>
                  <a:lnTo>
                    <a:pt x="3180" y="61"/>
                  </a:lnTo>
                  <a:cubicBezTo>
                    <a:pt x="3194" y="61"/>
                    <a:pt x="3210" y="46"/>
                    <a:pt x="3210" y="31"/>
                  </a:cubicBezTo>
                  <a:cubicBezTo>
                    <a:pt x="3210" y="16"/>
                    <a:pt x="3194" y="1"/>
                    <a:pt x="3180" y="1"/>
                  </a:cubicBezTo>
                  <a:close/>
                  <a:moveTo>
                    <a:pt x="3510" y="1"/>
                  </a:moveTo>
                  <a:cubicBezTo>
                    <a:pt x="3494" y="1"/>
                    <a:pt x="3480" y="16"/>
                    <a:pt x="3480" y="31"/>
                  </a:cubicBezTo>
                  <a:cubicBezTo>
                    <a:pt x="3480" y="46"/>
                    <a:pt x="3494" y="61"/>
                    <a:pt x="3510" y="61"/>
                  </a:cubicBezTo>
                  <a:lnTo>
                    <a:pt x="3764" y="61"/>
                  </a:lnTo>
                  <a:cubicBezTo>
                    <a:pt x="3780" y="61"/>
                    <a:pt x="3780" y="46"/>
                    <a:pt x="3780" y="31"/>
                  </a:cubicBezTo>
                  <a:cubicBezTo>
                    <a:pt x="3780" y="16"/>
                    <a:pt x="3780" y="1"/>
                    <a:pt x="3764" y="1"/>
                  </a:cubicBezTo>
                  <a:close/>
                  <a:moveTo>
                    <a:pt x="4080" y="1"/>
                  </a:moveTo>
                  <a:cubicBezTo>
                    <a:pt x="4080" y="1"/>
                    <a:pt x="4064" y="16"/>
                    <a:pt x="4064" y="31"/>
                  </a:cubicBezTo>
                  <a:cubicBezTo>
                    <a:pt x="4064" y="46"/>
                    <a:pt x="4080" y="61"/>
                    <a:pt x="4080" y="61"/>
                  </a:cubicBezTo>
                  <a:lnTo>
                    <a:pt x="4334" y="61"/>
                  </a:lnTo>
                  <a:cubicBezTo>
                    <a:pt x="4350" y="61"/>
                    <a:pt x="4364" y="46"/>
                    <a:pt x="4364" y="31"/>
                  </a:cubicBezTo>
                  <a:cubicBezTo>
                    <a:pt x="4364" y="16"/>
                    <a:pt x="4350" y="1"/>
                    <a:pt x="4334" y="1"/>
                  </a:cubicBezTo>
                  <a:close/>
                  <a:moveTo>
                    <a:pt x="4664" y="1"/>
                  </a:moveTo>
                  <a:cubicBezTo>
                    <a:pt x="4650" y="1"/>
                    <a:pt x="4634" y="16"/>
                    <a:pt x="4634" y="31"/>
                  </a:cubicBezTo>
                  <a:cubicBezTo>
                    <a:pt x="4634" y="46"/>
                    <a:pt x="4650" y="61"/>
                    <a:pt x="4664" y="61"/>
                  </a:cubicBezTo>
                  <a:lnTo>
                    <a:pt x="4920" y="61"/>
                  </a:lnTo>
                  <a:cubicBezTo>
                    <a:pt x="4934" y="61"/>
                    <a:pt x="4950" y="46"/>
                    <a:pt x="4950" y="31"/>
                  </a:cubicBezTo>
                  <a:cubicBezTo>
                    <a:pt x="4950" y="16"/>
                    <a:pt x="4934" y="1"/>
                    <a:pt x="4920" y="1"/>
                  </a:cubicBezTo>
                  <a:close/>
                  <a:moveTo>
                    <a:pt x="5249" y="1"/>
                  </a:moveTo>
                  <a:cubicBezTo>
                    <a:pt x="5234" y="1"/>
                    <a:pt x="5219" y="16"/>
                    <a:pt x="5219" y="31"/>
                  </a:cubicBezTo>
                  <a:cubicBezTo>
                    <a:pt x="5219" y="46"/>
                    <a:pt x="5234" y="61"/>
                    <a:pt x="5249" y="61"/>
                  </a:cubicBezTo>
                  <a:lnTo>
                    <a:pt x="5504" y="61"/>
                  </a:lnTo>
                  <a:cubicBezTo>
                    <a:pt x="5519" y="61"/>
                    <a:pt x="5519" y="46"/>
                    <a:pt x="5519" y="31"/>
                  </a:cubicBezTo>
                  <a:cubicBezTo>
                    <a:pt x="5519" y="16"/>
                    <a:pt x="5519" y="1"/>
                    <a:pt x="5504" y="1"/>
                  </a:cubicBezTo>
                  <a:close/>
                  <a:moveTo>
                    <a:pt x="5834" y="1"/>
                  </a:moveTo>
                  <a:cubicBezTo>
                    <a:pt x="5819" y="1"/>
                    <a:pt x="5804" y="16"/>
                    <a:pt x="5804" y="31"/>
                  </a:cubicBezTo>
                  <a:cubicBezTo>
                    <a:pt x="5804" y="46"/>
                    <a:pt x="5819" y="61"/>
                    <a:pt x="5834" y="61"/>
                  </a:cubicBezTo>
                  <a:lnTo>
                    <a:pt x="6089" y="61"/>
                  </a:lnTo>
                  <a:cubicBezTo>
                    <a:pt x="6089" y="61"/>
                    <a:pt x="6104" y="46"/>
                    <a:pt x="6104" y="31"/>
                  </a:cubicBezTo>
                  <a:cubicBezTo>
                    <a:pt x="6104" y="16"/>
                    <a:pt x="6089" y="1"/>
                    <a:pt x="6089" y="1"/>
                  </a:cubicBezTo>
                  <a:close/>
                  <a:moveTo>
                    <a:pt x="6404" y="1"/>
                  </a:moveTo>
                  <a:cubicBezTo>
                    <a:pt x="6389" y="1"/>
                    <a:pt x="6389" y="16"/>
                    <a:pt x="6389" y="31"/>
                  </a:cubicBezTo>
                  <a:cubicBezTo>
                    <a:pt x="6389" y="46"/>
                    <a:pt x="6389" y="61"/>
                    <a:pt x="6404" y="61"/>
                  </a:cubicBezTo>
                  <a:lnTo>
                    <a:pt x="6659" y="61"/>
                  </a:lnTo>
                  <a:cubicBezTo>
                    <a:pt x="6674" y="61"/>
                    <a:pt x="6689" y="46"/>
                    <a:pt x="6689" y="31"/>
                  </a:cubicBezTo>
                  <a:cubicBezTo>
                    <a:pt x="6689" y="16"/>
                    <a:pt x="6674" y="1"/>
                    <a:pt x="6659" y="1"/>
                  </a:cubicBezTo>
                  <a:close/>
                  <a:moveTo>
                    <a:pt x="6989" y="1"/>
                  </a:moveTo>
                  <a:cubicBezTo>
                    <a:pt x="6974" y="1"/>
                    <a:pt x="6959" y="16"/>
                    <a:pt x="6959" y="31"/>
                  </a:cubicBezTo>
                  <a:cubicBezTo>
                    <a:pt x="6959" y="46"/>
                    <a:pt x="6974" y="61"/>
                    <a:pt x="6989" y="61"/>
                  </a:cubicBezTo>
                  <a:lnTo>
                    <a:pt x="7243" y="61"/>
                  </a:lnTo>
                  <a:cubicBezTo>
                    <a:pt x="7259" y="61"/>
                    <a:pt x="7273" y="46"/>
                    <a:pt x="7273" y="31"/>
                  </a:cubicBezTo>
                  <a:cubicBezTo>
                    <a:pt x="7273" y="16"/>
                    <a:pt x="7259" y="1"/>
                    <a:pt x="7243" y="1"/>
                  </a:cubicBezTo>
                  <a:close/>
                  <a:moveTo>
                    <a:pt x="7573" y="1"/>
                  </a:moveTo>
                  <a:cubicBezTo>
                    <a:pt x="7559" y="1"/>
                    <a:pt x="7543" y="16"/>
                    <a:pt x="7543" y="31"/>
                  </a:cubicBezTo>
                  <a:cubicBezTo>
                    <a:pt x="7543" y="46"/>
                    <a:pt x="7559" y="61"/>
                    <a:pt x="7573" y="61"/>
                  </a:cubicBezTo>
                  <a:lnTo>
                    <a:pt x="7829" y="61"/>
                  </a:lnTo>
                  <a:cubicBezTo>
                    <a:pt x="7843" y="61"/>
                    <a:pt x="7843" y="46"/>
                    <a:pt x="7843" y="31"/>
                  </a:cubicBezTo>
                  <a:cubicBezTo>
                    <a:pt x="7843" y="16"/>
                    <a:pt x="7843" y="1"/>
                    <a:pt x="7829" y="1"/>
                  </a:cubicBezTo>
                  <a:close/>
                  <a:moveTo>
                    <a:pt x="8143" y="1"/>
                  </a:moveTo>
                  <a:cubicBezTo>
                    <a:pt x="8129" y="1"/>
                    <a:pt x="8129" y="16"/>
                    <a:pt x="8129" y="31"/>
                  </a:cubicBezTo>
                  <a:cubicBezTo>
                    <a:pt x="8129" y="46"/>
                    <a:pt x="8129" y="61"/>
                    <a:pt x="8143" y="61"/>
                  </a:cubicBezTo>
                  <a:lnTo>
                    <a:pt x="8399" y="61"/>
                  </a:lnTo>
                  <a:cubicBezTo>
                    <a:pt x="8413" y="61"/>
                    <a:pt x="8429" y="46"/>
                    <a:pt x="8429" y="31"/>
                  </a:cubicBezTo>
                  <a:cubicBezTo>
                    <a:pt x="8429" y="16"/>
                    <a:pt x="8413" y="1"/>
                    <a:pt x="8399" y="1"/>
                  </a:cubicBezTo>
                  <a:close/>
                  <a:moveTo>
                    <a:pt x="8729" y="1"/>
                  </a:moveTo>
                  <a:cubicBezTo>
                    <a:pt x="8713" y="1"/>
                    <a:pt x="8699" y="16"/>
                    <a:pt x="8699" y="31"/>
                  </a:cubicBezTo>
                  <a:cubicBezTo>
                    <a:pt x="8699" y="46"/>
                    <a:pt x="8713" y="61"/>
                    <a:pt x="8729" y="61"/>
                  </a:cubicBezTo>
                  <a:lnTo>
                    <a:pt x="8983" y="61"/>
                  </a:lnTo>
                  <a:cubicBezTo>
                    <a:pt x="8999" y="61"/>
                    <a:pt x="9013" y="46"/>
                    <a:pt x="9013" y="31"/>
                  </a:cubicBezTo>
                  <a:cubicBezTo>
                    <a:pt x="9013" y="16"/>
                    <a:pt x="8999" y="1"/>
                    <a:pt x="8983" y="1"/>
                  </a:cubicBezTo>
                  <a:close/>
                  <a:moveTo>
                    <a:pt x="9313" y="1"/>
                  </a:moveTo>
                  <a:cubicBezTo>
                    <a:pt x="9299" y="1"/>
                    <a:pt x="9283" y="16"/>
                    <a:pt x="9283" y="31"/>
                  </a:cubicBezTo>
                  <a:cubicBezTo>
                    <a:pt x="9283" y="46"/>
                    <a:pt x="9299" y="61"/>
                    <a:pt x="9313" y="61"/>
                  </a:cubicBezTo>
                  <a:lnTo>
                    <a:pt x="9569" y="61"/>
                  </a:lnTo>
                  <a:cubicBezTo>
                    <a:pt x="9583" y="61"/>
                    <a:pt x="9583" y="46"/>
                    <a:pt x="9583" y="31"/>
                  </a:cubicBezTo>
                  <a:cubicBezTo>
                    <a:pt x="9583" y="16"/>
                    <a:pt x="9583" y="1"/>
                    <a:pt x="9569" y="1"/>
                  </a:cubicBezTo>
                  <a:close/>
                  <a:moveTo>
                    <a:pt x="9899" y="1"/>
                  </a:moveTo>
                  <a:cubicBezTo>
                    <a:pt x="9883" y="1"/>
                    <a:pt x="9869" y="16"/>
                    <a:pt x="9869" y="31"/>
                  </a:cubicBezTo>
                  <a:cubicBezTo>
                    <a:pt x="9869" y="46"/>
                    <a:pt x="9883" y="61"/>
                    <a:pt x="9899" y="61"/>
                  </a:cubicBezTo>
                  <a:lnTo>
                    <a:pt x="10139" y="61"/>
                  </a:lnTo>
                  <a:cubicBezTo>
                    <a:pt x="10153" y="61"/>
                    <a:pt x="10169" y="46"/>
                    <a:pt x="10169" y="31"/>
                  </a:cubicBezTo>
                  <a:cubicBezTo>
                    <a:pt x="10169" y="16"/>
                    <a:pt x="10153" y="1"/>
                    <a:pt x="10139" y="1"/>
                  </a:cubicBezTo>
                  <a:close/>
                  <a:moveTo>
                    <a:pt x="10468" y="1"/>
                  </a:moveTo>
                  <a:cubicBezTo>
                    <a:pt x="10453" y="1"/>
                    <a:pt x="10453" y="16"/>
                    <a:pt x="10453" y="31"/>
                  </a:cubicBezTo>
                  <a:cubicBezTo>
                    <a:pt x="10453" y="46"/>
                    <a:pt x="10453" y="61"/>
                    <a:pt x="10468" y="61"/>
                  </a:cubicBezTo>
                  <a:lnTo>
                    <a:pt x="10723" y="61"/>
                  </a:lnTo>
                  <a:cubicBezTo>
                    <a:pt x="10738" y="61"/>
                    <a:pt x="10753" y="46"/>
                    <a:pt x="10753" y="31"/>
                  </a:cubicBezTo>
                  <a:cubicBezTo>
                    <a:pt x="10753" y="16"/>
                    <a:pt x="10738" y="1"/>
                    <a:pt x="10723" y="1"/>
                  </a:cubicBezTo>
                  <a:close/>
                  <a:moveTo>
                    <a:pt x="11053" y="1"/>
                  </a:moveTo>
                  <a:cubicBezTo>
                    <a:pt x="11038" y="1"/>
                    <a:pt x="11023" y="16"/>
                    <a:pt x="11023" y="31"/>
                  </a:cubicBezTo>
                  <a:cubicBezTo>
                    <a:pt x="11023" y="46"/>
                    <a:pt x="11038" y="61"/>
                    <a:pt x="11053" y="61"/>
                  </a:cubicBezTo>
                  <a:lnTo>
                    <a:pt x="11308" y="61"/>
                  </a:lnTo>
                  <a:cubicBezTo>
                    <a:pt x="11323" y="61"/>
                    <a:pt x="11338" y="46"/>
                    <a:pt x="11338" y="31"/>
                  </a:cubicBezTo>
                  <a:cubicBezTo>
                    <a:pt x="11338" y="16"/>
                    <a:pt x="11323" y="1"/>
                    <a:pt x="11308" y="1"/>
                  </a:cubicBezTo>
                  <a:close/>
                  <a:moveTo>
                    <a:pt x="11638" y="1"/>
                  </a:moveTo>
                  <a:cubicBezTo>
                    <a:pt x="11623" y="1"/>
                    <a:pt x="11608" y="16"/>
                    <a:pt x="11608" y="31"/>
                  </a:cubicBezTo>
                  <a:cubicBezTo>
                    <a:pt x="11608" y="46"/>
                    <a:pt x="11623" y="61"/>
                    <a:pt x="11638" y="61"/>
                  </a:cubicBezTo>
                  <a:lnTo>
                    <a:pt x="11893" y="61"/>
                  </a:lnTo>
                  <a:cubicBezTo>
                    <a:pt x="11908" y="61"/>
                    <a:pt x="11908" y="46"/>
                    <a:pt x="11908" y="31"/>
                  </a:cubicBezTo>
                  <a:cubicBezTo>
                    <a:pt x="11908" y="16"/>
                    <a:pt x="11908" y="1"/>
                    <a:pt x="11893" y="1"/>
                  </a:cubicBezTo>
                  <a:close/>
                  <a:moveTo>
                    <a:pt x="12208" y="1"/>
                  </a:moveTo>
                  <a:cubicBezTo>
                    <a:pt x="12193" y="1"/>
                    <a:pt x="12193" y="16"/>
                    <a:pt x="12193" y="31"/>
                  </a:cubicBezTo>
                  <a:cubicBezTo>
                    <a:pt x="12193" y="46"/>
                    <a:pt x="12193" y="61"/>
                    <a:pt x="12208" y="61"/>
                  </a:cubicBezTo>
                  <a:lnTo>
                    <a:pt x="12462" y="61"/>
                  </a:lnTo>
                  <a:cubicBezTo>
                    <a:pt x="12478" y="61"/>
                    <a:pt x="12492" y="46"/>
                    <a:pt x="12492" y="31"/>
                  </a:cubicBezTo>
                  <a:cubicBezTo>
                    <a:pt x="12492" y="16"/>
                    <a:pt x="12478" y="1"/>
                    <a:pt x="12462" y="1"/>
                  </a:cubicBezTo>
                  <a:close/>
                  <a:moveTo>
                    <a:pt x="12792" y="1"/>
                  </a:moveTo>
                  <a:cubicBezTo>
                    <a:pt x="12778" y="1"/>
                    <a:pt x="12762" y="16"/>
                    <a:pt x="12762" y="31"/>
                  </a:cubicBezTo>
                  <a:cubicBezTo>
                    <a:pt x="12762" y="46"/>
                    <a:pt x="12778" y="61"/>
                    <a:pt x="12792" y="61"/>
                  </a:cubicBezTo>
                  <a:lnTo>
                    <a:pt x="13048" y="61"/>
                  </a:lnTo>
                  <a:cubicBezTo>
                    <a:pt x="13062" y="61"/>
                    <a:pt x="13078" y="46"/>
                    <a:pt x="13078" y="31"/>
                  </a:cubicBezTo>
                  <a:cubicBezTo>
                    <a:pt x="13078" y="16"/>
                    <a:pt x="13062" y="1"/>
                    <a:pt x="13048" y="1"/>
                  </a:cubicBezTo>
                  <a:close/>
                  <a:moveTo>
                    <a:pt x="13378" y="1"/>
                  </a:moveTo>
                  <a:cubicBezTo>
                    <a:pt x="13362" y="1"/>
                    <a:pt x="13348" y="16"/>
                    <a:pt x="13348" y="31"/>
                  </a:cubicBezTo>
                  <a:cubicBezTo>
                    <a:pt x="13348" y="46"/>
                    <a:pt x="13362" y="61"/>
                    <a:pt x="13378" y="61"/>
                  </a:cubicBezTo>
                  <a:lnTo>
                    <a:pt x="13632" y="61"/>
                  </a:lnTo>
                  <a:cubicBezTo>
                    <a:pt x="13648" y="61"/>
                    <a:pt x="13648" y="46"/>
                    <a:pt x="13648" y="31"/>
                  </a:cubicBezTo>
                  <a:cubicBezTo>
                    <a:pt x="13648" y="16"/>
                    <a:pt x="13648" y="1"/>
                    <a:pt x="13632" y="1"/>
                  </a:cubicBezTo>
                  <a:close/>
                  <a:moveTo>
                    <a:pt x="13948" y="1"/>
                  </a:moveTo>
                  <a:cubicBezTo>
                    <a:pt x="13948" y="1"/>
                    <a:pt x="13932" y="16"/>
                    <a:pt x="13932" y="31"/>
                  </a:cubicBezTo>
                  <a:cubicBezTo>
                    <a:pt x="13932" y="46"/>
                    <a:pt x="13948" y="61"/>
                    <a:pt x="13948" y="61"/>
                  </a:cubicBezTo>
                  <a:lnTo>
                    <a:pt x="14202" y="61"/>
                  </a:lnTo>
                  <a:cubicBezTo>
                    <a:pt x="14218" y="61"/>
                    <a:pt x="14232" y="46"/>
                    <a:pt x="14232" y="31"/>
                  </a:cubicBezTo>
                  <a:cubicBezTo>
                    <a:pt x="14232" y="16"/>
                    <a:pt x="14218" y="1"/>
                    <a:pt x="14202" y="1"/>
                  </a:cubicBezTo>
                  <a:close/>
                  <a:moveTo>
                    <a:pt x="14532" y="1"/>
                  </a:moveTo>
                  <a:cubicBezTo>
                    <a:pt x="14518" y="1"/>
                    <a:pt x="14518" y="16"/>
                    <a:pt x="14518" y="31"/>
                  </a:cubicBezTo>
                  <a:cubicBezTo>
                    <a:pt x="14518" y="46"/>
                    <a:pt x="14518" y="61"/>
                    <a:pt x="14532" y="61"/>
                  </a:cubicBezTo>
                  <a:lnTo>
                    <a:pt x="14788" y="61"/>
                  </a:lnTo>
                  <a:cubicBezTo>
                    <a:pt x="14802" y="61"/>
                    <a:pt x="14818" y="46"/>
                    <a:pt x="14818" y="31"/>
                  </a:cubicBezTo>
                  <a:cubicBezTo>
                    <a:pt x="14818" y="16"/>
                    <a:pt x="14802" y="1"/>
                    <a:pt x="14788" y="1"/>
                  </a:cubicBezTo>
                  <a:close/>
                  <a:moveTo>
                    <a:pt x="15118" y="1"/>
                  </a:moveTo>
                  <a:cubicBezTo>
                    <a:pt x="15102" y="1"/>
                    <a:pt x="15088" y="16"/>
                    <a:pt x="15088" y="31"/>
                  </a:cubicBezTo>
                  <a:cubicBezTo>
                    <a:pt x="15088" y="46"/>
                    <a:pt x="15102" y="61"/>
                    <a:pt x="15118" y="61"/>
                  </a:cubicBezTo>
                  <a:lnTo>
                    <a:pt x="15372" y="61"/>
                  </a:lnTo>
                  <a:cubicBezTo>
                    <a:pt x="15387" y="61"/>
                    <a:pt x="15402" y="46"/>
                    <a:pt x="15402" y="31"/>
                  </a:cubicBezTo>
                  <a:cubicBezTo>
                    <a:pt x="15402" y="16"/>
                    <a:pt x="15387" y="1"/>
                    <a:pt x="15372" y="1"/>
                  </a:cubicBezTo>
                  <a:close/>
                  <a:moveTo>
                    <a:pt x="15702" y="1"/>
                  </a:moveTo>
                  <a:cubicBezTo>
                    <a:pt x="15687" y="1"/>
                    <a:pt x="15672" y="16"/>
                    <a:pt x="15672" y="31"/>
                  </a:cubicBezTo>
                  <a:cubicBezTo>
                    <a:pt x="15672" y="46"/>
                    <a:pt x="15687" y="61"/>
                    <a:pt x="15702" y="61"/>
                  </a:cubicBezTo>
                  <a:lnTo>
                    <a:pt x="15957" y="61"/>
                  </a:lnTo>
                  <a:cubicBezTo>
                    <a:pt x="15972" y="61"/>
                    <a:pt x="15972" y="46"/>
                    <a:pt x="15972" y="31"/>
                  </a:cubicBezTo>
                  <a:cubicBezTo>
                    <a:pt x="15972" y="16"/>
                    <a:pt x="15972" y="1"/>
                    <a:pt x="15957" y="1"/>
                  </a:cubicBezTo>
                  <a:close/>
                  <a:moveTo>
                    <a:pt x="16272" y="1"/>
                  </a:moveTo>
                  <a:cubicBezTo>
                    <a:pt x="16257" y="1"/>
                    <a:pt x="16257" y="16"/>
                    <a:pt x="16257" y="31"/>
                  </a:cubicBezTo>
                  <a:cubicBezTo>
                    <a:pt x="16257" y="46"/>
                    <a:pt x="16257" y="61"/>
                    <a:pt x="16272" y="61"/>
                  </a:cubicBezTo>
                  <a:lnTo>
                    <a:pt x="16527" y="61"/>
                  </a:lnTo>
                  <a:cubicBezTo>
                    <a:pt x="16542" y="61"/>
                    <a:pt x="16557" y="46"/>
                    <a:pt x="16557" y="31"/>
                  </a:cubicBezTo>
                  <a:cubicBezTo>
                    <a:pt x="16557" y="16"/>
                    <a:pt x="16542" y="1"/>
                    <a:pt x="16527" y="1"/>
                  </a:cubicBezTo>
                  <a:close/>
                  <a:moveTo>
                    <a:pt x="16857" y="1"/>
                  </a:moveTo>
                  <a:cubicBezTo>
                    <a:pt x="16842" y="1"/>
                    <a:pt x="16827" y="16"/>
                    <a:pt x="16827" y="31"/>
                  </a:cubicBezTo>
                  <a:cubicBezTo>
                    <a:pt x="16827" y="46"/>
                    <a:pt x="16842" y="61"/>
                    <a:pt x="16857" y="61"/>
                  </a:cubicBezTo>
                  <a:lnTo>
                    <a:pt x="17112" y="61"/>
                  </a:lnTo>
                  <a:cubicBezTo>
                    <a:pt x="17127" y="61"/>
                    <a:pt x="17142" y="46"/>
                    <a:pt x="17142" y="31"/>
                  </a:cubicBezTo>
                  <a:cubicBezTo>
                    <a:pt x="17142" y="16"/>
                    <a:pt x="17127" y="1"/>
                    <a:pt x="17112" y="1"/>
                  </a:cubicBezTo>
                  <a:close/>
                  <a:moveTo>
                    <a:pt x="17441" y="1"/>
                  </a:moveTo>
                  <a:cubicBezTo>
                    <a:pt x="17427" y="1"/>
                    <a:pt x="17411" y="16"/>
                    <a:pt x="17411" y="31"/>
                  </a:cubicBezTo>
                  <a:cubicBezTo>
                    <a:pt x="17411" y="46"/>
                    <a:pt x="17427" y="61"/>
                    <a:pt x="17441" y="61"/>
                  </a:cubicBezTo>
                  <a:lnTo>
                    <a:pt x="17697" y="61"/>
                  </a:lnTo>
                  <a:cubicBezTo>
                    <a:pt x="17711" y="61"/>
                    <a:pt x="17711" y="46"/>
                    <a:pt x="17711" y="31"/>
                  </a:cubicBezTo>
                  <a:cubicBezTo>
                    <a:pt x="17711" y="16"/>
                    <a:pt x="17711" y="1"/>
                    <a:pt x="17697" y="1"/>
                  </a:cubicBezTo>
                  <a:close/>
                  <a:moveTo>
                    <a:pt x="18011" y="1"/>
                  </a:moveTo>
                  <a:cubicBezTo>
                    <a:pt x="18011" y="1"/>
                    <a:pt x="17997" y="16"/>
                    <a:pt x="17997" y="31"/>
                  </a:cubicBezTo>
                  <a:cubicBezTo>
                    <a:pt x="17997" y="46"/>
                    <a:pt x="18011" y="61"/>
                    <a:pt x="18011" y="61"/>
                  </a:cubicBezTo>
                  <a:lnTo>
                    <a:pt x="18267" y="61"/>
                  </a:lnTo>
                  <a:cubicBezTo>
                    <a:pt x="18281" y="61"/>
                    <a:pt x="18297" y="46"/>
                    <a:pt x="18297" y="31"/>
                  </a:cubicBezTo>
                  <a:cubicBezTo>
                    <a:pt x="18297" y="16"/>
                    <a:pt x="18281" y="1"/>
                    <a:pt x="18267" y="1"/>
                  </a:cubicBezTo>
                  <a:close/>
                  <a:moveTo>
                    <a:pt x="18597" y="1"/>
                  </a:moveTo>
                  <a:cubicBezTo>
                    <a:pt x="18581" y="1"/>
                    <a:pt x="18581" y="16"/>
                    <a:pt x="18581" y="31"/>
                  </a:cubicBezTo>
                  <a:cubicBezTo>
                    <a:pt x="18581" y="46"/>
                    <a:pt x="18581" y="61"/>
                    <a:pt x="18597" y="61"/>
                  </a:cubicBezTo>
                  <a:lnTo>
                    <a:pt x="18851" y="61"/>
                  </a:lnTo>
                  <a:cubicBezTo>
                    <a:pt x="18867" y="61"/>
                    <a:pt x="18881" y="46"/>
                    <a:pt x="18881" y="31"/>
                  </a:cubicBezTo>
                  <a:cubicBezTo>
                    <a:pt x="18881" y="16"/>
                    <a:pt x="18867" y="1"/>
                    <a:pt x="18851" y="1"/>
                  </a:cubicBezTo>
                  <a:close/>
                  <a:moveTo>
                    <a:pt x="19181" y="1"/>
                  </a:moveTo>
                  <a:cubicBezTo>
                    <a:pt x="19167" y="1"/>
                    <a:pt x="19151" y="16"/>
                    <a:pt x="19151" y="31"/>
                  </a:cubicBezTo>
                  <a:cubicBezTo>
                    <a:pt x="19151" y="46"/>
                    <a:pt x="19167" y="61"/>
                    <a:pt x="19181" y="61"/>
                  </a:cubicBezTo>
                  <a:lnTo>
                    <a:pt x="19437" y="61"/>
                  </a:lnTo>
                  <a:cubicBezTo>
                    <a:pt x="19451" y="61"/>
                    <a:pt x="19451" y="46"/>
                    <a:pt x="19451" y="31"/>
                  </a:cubicBezTo>
                  <a:cubicBezTo>
                    <a:pt x="19451" y="16"/>
                    <a:pt x="19451" y="1"/>
                    <a:pt x="19437" y="1"/>
                  </a:cubicBezTo>
                  <a:close/>
                  <a:moveTo>
                    <a:pt x="19767" y="1"/>
                  </a:moveTo>
                  <a:cubicBezTo>
                    <a:pt x="19751" y="1"/>
                    <a:pt x="19737" y="16"/>
                    <a:pt x="19737" y="31"/>
                  </a:cubicBezTo>
                  <a:cubicBezTo>
                    <a:pt x="19737" y="46"/>
                    <a:pt x="19751" y="61"/>
                    <a:pt x="19767" y="61"/>
                  </a:cubicBezTo>
                  <a:lnTo>
                    <a:pt x="20021" y="61"/>
                  </a:lnTo>
                  <a:cubicBezTo>
                    <a:pt x="20021" y="61"/>
                    <a:pt x="20037" y="46"/>
                    <a:pt x="20037" y="31"/>
                  </a:cubicBezTo>
                  <a:cubicBezTo>
                    <a:pt x="20037" y="16"/>
                    <a:pt x="20021" y="1"/>
                    <a:pt x="20021" y="1"/>
                  </a:cubicBezTo>
                  <a:close/>
                  <a:moveTo>
                    <a:pt x="20337" y="1"/>
                  </a:moveTo>
                  <a:cubicBezTo>
                    <a:pt x="20321" y="1"/>
                    <a:pt x="20321" y="16"/>
                    <a:pt x="20321" y="31"/>
                  </a:cubicBezTo>
                  <a:cubicBezTo>
                    <a:pt x="20321" y="46"/>
                    <a:pt x="20321" y="61"/>
                    <a:pt x="20337" y="61"/>
                  </a:cubicBezTo>
                  <a:lnTo>
                    <a:pt x="20591" y="61"/>
                  </a:lnTo>
                  <a:cubicBezTo>
                    <a:pt x="20606" y="61"/>
                    <a:pt x="20621" y="46"/>
                    <a:pt x="20621" y="31"/>
                  </a:cubicBezTo>
                  <a:cubicBezTo>
                    <a:pt x="20621" y="16"/>
                    <a:pt x="20606" y="1"/>
                    <a:pt x="20591" y="1"/>
                  </a:cubicBezTo>
                  <a:close/>
                  <a:moveTo>
                    <a:pt x="20921" y="1"/>
                  </a:moveTo>
                  <a:cubicBezTo>
                    <a:pt x="20906" y="1"/>
                    <a:pt x="20891" y="16"/>
                    <a:pt x="20891" y="31"/>
                  </a:cubicBezTo>
                  <a:cubicBezTo>
                    <a:pt x="20891" y="46"/>
                    <a:pt x="20906" y="61"/>
                    <a:pt x="20921" y="61"/>
                  </a:cubicBezTo>
                  <a:lnTo>
                    <a:pt x="21176" y="61"/>
                  </a:lnTo>
                  <a:cubicBezTo>
                    <a:pt x="21191" y="61"/>
                    <a:pt x="21206" y="46"/>
                    <a:pt x="21206" y="31"/>
                  </a:cubicBezTo>
                  <a:cubicBezTo>
                    <a:pt x="21206" y="16"/>
                    <a:pt x="21191" y="1"/>
                    <a:pt x="21176" y="1"/>
                  </a:cubicBezTo>
                  <a:close/>
                  <a:moveTo>
                    <a:pt x="21506" y="1"/>
                  </a:moveTo>
                  <a:cubicBezTo>
                    <a:pt x="21491" y="1"/>
                    <a:pt x="21476" y="16"/>
                    <a:pt x="21476" y="31"/>
                  </a:cubicBezTo>
                  <a:cubicBezTo>
                    <a:pt x="21476" y="46"/>
                    <a:pt x="21491" y="61"/>
                    <a:pt x="21506" y="61"/>
                  </a:cubicBezTo>
                  <a:lnTo>
                    <a:pt x="21761" y="61"/>
                  </a:lnTo>
                  <a:cubicBezTo>
                    <a:pt x="21776" y="61"/>
                    <a:pt x="21776" y="46"/>
                    <a:pt x="21776" y="31"/>
                  </a:cubicBezTo>
                  <a:cubicBezTo>
                    <a:pt x="21776" y="16"/>
                    <a:pt x="21776" y="1"/>
                    <a:pt x="21761" y="1"/>
                  </a:cubicBezTo>
                  <a:close/>
                  <a:moveTo>
                    <a:pt x="22076" y="1"/>
                  </a:moveTo>
                  <a:cubicBezTo>
                    <a:pt x="22076" y="1"/>
                    <a:pt x="22061" y="16"/>
                    <a:pt x="22061" y="31"/>
                  </a:cubicBezTo>
                  <a:cubicBezTo>
                    <a:pt x="22061" y="46"/>
                    <a:pt x="22076" y="61"/>
                    <a:pt x="22076" y="61"/>
                  </a:cubicBezTo>
                  <a:lnTo>
                    <a:pt x="22331" y="61"/>
                  </a:lnTo>
                  <a:cubicBezTo>
                    <a:pt x="22346" y="61"/>
                    <a:pt x="22361" y="46"/>
                    <a:pt x="22361" y="31"/>
                  </a:cubicBezTo>
                  <a:cubicBezTo>
                    <a:pt x="22361" y="16"/>
                    <a:pt x="22346" y="1"/>
                    <a:pt x="22331" y="1"/>
                  </a:cubicBezTo>
                  <a:close/>
                  <a:moveTo>
                    <a:pt x="22660" y="1"/>
                  </a:moveTo>
                  <a:cubicBezTo>
                    <a:pt x="22646" y="1"/>
                    <a:pt x="22646" y="16"/>
                    <a:pt x="22646" y="31"/>
                  </a:cubicBezTo>
                  <a:cubicBezTo>
                    <a:pt x="22646" y="46"/>
                    <a:pt x="22646" y="61"/>
                    <a:pt x="22660" y="61"/>
                  </a:cubicBezTo>
                  <a:lnTo>
                    <a:pt x="22916" y="61"/>
                  </a:lnTo>
                  <a:cubicBezTo>
                    <a:pt x="22930" y="61"/>
                    <a:pt x="22946" y="46"/>
                    <a:pt x="22946" y="31"/>
                  </a:cubicBezTo>
                  <a:cubicBezTo>
                    <a:pt x="22946" y="16"/>
                    <a:pt x="22930" y="1"/>
                    <a:pt x="22916" y="1"/>
                  </a:cubicBezTo>
                  <a:close/>
                  <a:moveTo>
                    <a:pt x="23246" y="1"/>
                  </a:moveTo>
                  <a:cubicBezTo>
                    <a:pt x="23230" y="1"/>
                    <a:pt x="23216" y="16"/>
                    <a:pt x="23216" y="31"/>
                  </a:cubicBezTo>
                  <a:cubicBezTo>
                    <a:pt x="23216" y="46"/>
                    <a:pt x="23230" y="61"/>
                    <a:pt x="23246" y="61"/>
                  </a:cubicBezTo>
                  <a:lnTo>
                    <a:pt x="23500" y="61"/>
                  </a:lnTo>
                  <a:cubicBezTo>
                    <a:pt x="23516" y="61"/>
                    <a:pt x="23516" y="46"/>
                    <a:pt x="23516" y="31"/>
                  </a:cubicBezTo>
                  <a:cubicBezTo>
                    <a:pt x="23516" y="16"/>
                    <a:pt x="23516" y="1"/>
                    <a:pt x="23500" y="1"/>
                  </a:cubicBezTo>
                  <a:close/>
                  <a:moveTo>
                    <a:pt x="23830" y="1"/>
                  </a:moveTo>
                  <a:cubicBezTo>
                    <a:pt x="23816" y="1"/>
                    <a:pt x="23800" y="16"/>
                    <a:pt x="23800" y="31"/>
                  </a:cubicBezTo>
                  <a:cubicBezTo>
                    <a:pt x="23800" y="46"/>
                    <a:pt x="23816" y="61"/>
                    <a:pt x="23830" y="61"/>
                  </a:cubicBezTo>
                  <a:lnTo>
                    <a:pt x="24086" y="61"/>
                  </a:lnTo>
                  <a:cubicBezTo>
                    <a:pt x="24086" y="61"/>
                    <a:pt x="24100" y="46"/>
                    <a:pt x="24100" y="31"/>
                  </a:cubicBezTo>
                  <a:cubicBezTo>
                    <a:pt x="24100" y="16"/>
                    <a:pt x="24086" y="1"/>
                    <a:pt x="24086" y="1"/>
                  </a:cubicBezTo>
                  <a:close/>
                  <a:moveTo>
                    <a:pt x="24400" y="1"/>
                  </a:moveTo>
                  <a:cubicBezTo>
                    <a:pt x="24386" y="1"/>
                    <a:pt x="24386" y="16"/>
                    <a:pt x="24386" y="31"/>
                  </a:cubicBezTo>
                  <a:cubicBezTo>
                    <a:pt x="24386" y="46"/>
                    <a:pt x="24386" y="61"/>
                    <a:pt x="24400" y="61"/>
                  </a:cubicBezTo>
                  <a:lnTo>
                    <a:pt x="24656" y="61"/>
                  </a:lnTo>
                  <a:cubicBezTo>
                    <a:pt x="24670" y="61"/>
                    <a:pt x="24686" y="46"/>
                    <a:pt x="24686" y="31"/>
                  </a:cubicBezTo>
                  <a:cubicBezTo>
                    <a:pt x="24686" y="16"/>
                    <a:pt x="24670" y="1"/>
                    <a:pt x="24656" y="1"/>
                  </a:cubicBezTo>
                  <a:close/>
                  <a:moveTo>
                    <a:pt x="24986" y="1"/>
                  </a:moveTo>
                  <a:cubicBezTo>
                    <a:pt x="24970" y="1"/>
                    <a:pt x="24956" y="16"/>
                    <a:pt x="24956" y="31"/>
                  </a:cubicBezTo>
                  <a:cubicBezTo>
                    <a:pt x="24956" y="46"/>
                    <a:pt x="24970" y="61"/>
                    <a:pt x="24986" y="61"/>
                  </a:cubicBezTo>
                  <a:lnTo>
                    <a:pt x="25240" y="61"/>
                  </a:lnTo>
                  <a:cubicBezTo>
                    <a:pt x="25256" y="61"/>
                    <a:pt x="25270" y="46"/>
                    <a:pt x="25270" y="31"/>
                  </a:cubicBezTo>
                  <a:cubicBezTo>
                    <a:pt x="25270" y="16"/>
                    <a:pt x="25256" y="1"/>
                    <a:pt x="25240" y="1"/>
                  </a:cubicBezTo>
                  <a:close/>
                  <a:moveTo>
                    <a:pt x="25570" y="1"/>
                  </a:moveTo>
                  <a:cubicBezTo>
                    <a:pt x="25556" y="1"/>
                    <a:pt x="25540" y="16"/>
                    <a:pt x="25540" y="31"/>
                  </a:cubicBezTo>
                  <a:cubicBezTo>
                    <a:pt x="25540" y="46"/>
                    <a:pt x="25556" y="61"/>
                    <a:pt x="25570" y="61"/>
                  </a:cubicBezTo>
                  <a:lnTo>
                    <a:pt x="25825" y="61"/>
                  </a:lnTo>
                  <a:cubicBezTo>
                    <a:pt x="25840" y="61"/>
                    <a:pt x="25840" y="46"/>
                    <a:pt x="25840" y="31"/>
                  </a:cubicBezTo>
                  <a:cubicBezTo>
                    <a:pt x="25840" y="16"/>
                    <a:pt x="25840" y="1"/>
                    <a:pt x="25825" y="1"/>
                  </a:cubicBezTo>
                  <a:close/>
                  <a:moveTo>
                    <a:pt x="26140" y="1"/>
                  </a:moveTo>
                  <a:cubicBezTo>
                    <a:pt x="26140" y="1"/>
                    <a:pt x="26125" y="16"/>
                    <a:pt x="26125" y="31"/>
                  </a:cubicBezTo>
                  <a:cubicBezTo>
                    <a:pt x="26125" y="46"/>
                    <a:pt x="26140" y="61"/>
                    <a:pt x="26140" y="61"/>
                  </a:cubicBezTo>
                  <a:lnTo>
                    <a:pt x="26395" y="61"/>
                  </a:lnTo>
                  <a:cubicBezTo>
                    <a:pt x="26410" y="61"/>
                    <a:pt x="26425" y="46"/>
                    <a:pt x="26425" y="31"/>
                  </a:cubicBezTo>
                  <a:cubicBezTo>
                    <a:pt x="26425" y="16"/>
                    <a:pt x="26410" y="1"/>
                    <a:pt x="26395" y="1"/>
                  </a:cubicBezTo>
                  <a:close/>
                  <a:moveTo>
                    <a:pt x="26725" y="1"/>
                  </a:moveTo>
                  <a:cubicBezTo>
                    <a:pt x="26710" y="1"/>
                    <a:pt x="26695" y="16"/>
                    <a:pt x="26695" y="31"/>
                  </a:cubicBezTo>
                  <a:cubicBezTo>
                    <a:pt x="26695" y="46"/>
                    <a:pt x="26710" y="61"/>
                    <a:pt x="26725" y="61"/>
                  </a:cubicBezTo>
                  <a:lnTo>
                    <a:pt x="26980" y="61"/>
                  </a:lnTo>
                  <a:cubicBezTo>
                    <a:pt x="26995" y="61"/>
                    <a:pt x="27010" y="46"/>
                    <a:pt x="27010" y="31"/>
                  </a:cubicBezTo>
                  <a:cubicBezTo>
                    <a:pt x="27010" y="16"/>
                    <a:pt x="26995" y="1"/>
                    <a:pt x="26980" y="1"/>
                  </a:cubicBezTo>
                  <a:close/>
                  <a:moveTo>
                    <a:pt x="27310" y="1"/>
                  </a:moveTo>
                  <a:cubicBezTo>
                    <a:pt x="27295" y="1"/>
                    <a:pt x="27280" y="16"/>
                    <a:pt x="27280" y="31"/>
                  </a:cubicBezTo>
                  <a:cubicBezTo>
                    <a:pt x="27280" y="46"/>
                    <a:pt x="27295" y="61"/>
                    <a:pt x="27310" y="61"/>
                  </a:cubicBezTo>
                  <a:lnTo>
                    <a:pt x="27565" y="61"/>
                  </a:lnTo>
                  <a:cubicBezTo>
                    <a:pt x="27580" y="61"/>
                    <a:pt x="27580" y="46"/>
                    <a:pt x="27580" y="31"/>
                  </a:cubicBezTo>
                  <a:cubicBezTo>
                    <a:pt x="27580" y="16"/>
                    <a:pt x="27580" y="1"/>
                    <a:pt x="27565" y="1"/>
                  </a:cubicBezTo>
                  <a:close/>
                  <a:moveTo>
                    <a:pt x="27895" y="1"/>
                  </a:moveTo>
                  <a:cubicBezTo>
                    <a:pt x="27879" y="1"/>
                    <a:pt x="27865" y="16"/>
                    <a:pt x="27865" y="31"/>
                  </a:cubicBezTo>
                  <a:cubicBezTo>
                    <a:pt x="27865" y="46"/>
                    <a:pt x="27879" y="61"/>
                    <a:pt x="27895" y="61"/>
                  </a:cubicBezTo>
                  <a:lnTo>
                    <a:pt x="28119" y="61"/>
                  </a:lnTo>
                  <a:cubicBezTo>
                    <a:pt x="28135" y="61"/>
                    <a:pt x="28135" y="46"/>
                    <a:pt x="28135" y="31"/>
                  </a:cubicBezTo>
                  <a:cubicBezTo>
                    <a:pt x="28135" y="16"/>
                    <a:pt x="28135" y="1"/>
                    <a:pt x="28119" y="1"/>
                  </a:cubicBezTo>
                  <a:close/>
                </a:path>
              </a:pathLst>
            </a:custGeom>
            <a:solidFill>
              <a:srgbClr val="919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34605" y="1090655"/>
              <a:ext cx="2681266" cy="4384"/>
            </a:xfrm>
            <a:custGeom>
              <a:avLst/>
              <a:gdLst/>
              <a:ahLst/>
              <a:cxnLst/>
              <a:rect l="l" t="t" r="r" b="b"/>
              <a:pathLst>
                <a:path w="28135" h="46" extrusionOk="0">
                  <a:moveTo>
                    <a:pt x="15" y="0"/>
                  </a:moveTo>
                  <a:lnTo>
                    <a:pt x="0" y="16"/>
                  </a:lnTo>
                  <a:cubicBezTo>
                    <a:pt x="0" y="30"/>
                    <a:pt x="15" y="46"/>
                    <a:pt x="15" y="46"/>
                  </a:cubicBezTo>
                  <a:lnTo>
                    <a:pt x="270" y="46"/>
                  </a:lnTo>
                  <a:cubicBezTo>
                    <a:pt x="285" y="46"/>
                    <a:pt x="300" y="30"/>
                    <a:pt x="300" y="16"/>
                  </a:cubicBezTo>
                  <a:cubicBezTo>
                    <a:pt x="300" y="16"/>
                    <a:pt x="285" y="0"/>
                    <a:pt x="270" y="0"/>
                  </a:cubicBezTo>
                  <a:close/>
                  <a:moveTo>
                    <a:pt x="600" y="0"/>
                  </a:moveTo>
                  <a:cubicBezTo>
                    <a:pt x="585" y="0"/>
                    <a:pt x="585" y="16"/>
                    <a:pt x="585" y="16"/>
                  </a:cubicBezTo>
                  <a:cubicBezTo>
                    <a:pt x="585" y="30"/>
                    <a:pt x="585" y="46"/>
                    <a:pt x="600" y="46"/>
                  </a:cubicBezTo>
                  <a:lnTo>
                    <a:pt x="855" y="46"/>
                  </a:lnTo>
                  <a:cubicBezTo>
                    <a:pt x="870" y="46"/>
                    <a:pt x="885" y="30"/>
                    <a:pt x="885" y="16"/>
                  </a:cubicBezTo>
                  <a:cubicBezTo>
                    <a:pt x="885" y="16"/>
                    <a:pt x="870" y="0"/>
                    <a:pt x="855" y="0"/>
                  </a:cubicBezTo>
                  <a:close/>
                  <a:moveTo>
                    <a:pt x="1185" y="0"/>
                  </a:moveTo>
                  <a:cubicBezTo>
                    <a:pt x="1170" y="0"/>
                    <a:pt x="1155" y="16"/>
                    <a:pt x="1155" y="16"/>
                  </a:cubicBezTo>
                  <a:cubicBezTo>
                    <a:pt x="1155" y="30"/>
                    <a:pt x="1170" y="46"/>
                    <a:pt x="1185" y="46"/>
                  </a:cubicBezTo>
                  <a:lnTo>
                    <a:pt x="1440" y="46"/>
                  </a:lnTo>
                  <a:cubicBezTo>
                    <a:pt x="1455" y="46"/>
                    <a:pt x="1455" y="30"/>
                    <a:pt x="1455" y="16"/>
                  </a:cubicBezTo>
                  <a:cubicBezTo>
                    <a:pt x="1455" y="16"/>
                    <a:pt x="1455" y="0"/>
                    <a:pt x="1440" y="0"/>
                  </a:cubicBezTo>
                  <a:close/>
                  <a:moveTo>
                    <a:pt x="1770" y="0"/>
                  </a:moveTo>
                  <a:cubicBezTo>
                    <a:pt x="1755" y="0"/>
                    <a:pt x="1740" y="16"/>
                    <a:pt x="1740" y="16"/>
                  </a:cubicBezTo>
                  <a:cubicBezTo>
                    <a:pt x="1740" y="30"/>
                    <a:pt x="1755" y="46"/>
                    <a:pt x="1770" y="46"/>
                  </a:cubicBezTo>
                  <a:lnTo>
                    <a:pt x="2025" y="46"/>
                  </a:lnTo>
                  <a:cubicBezTo>
                    <a:pt x="2025" y="46"/>
                    <a:pt x="2040" y="30"/>
                    <a:pt x="2040" y="16"/>
                  </a:cubicBezTo>
                  <a:lnTo>
                    <a:pt x="2025" y="0"/>
                  </a:lnTo>
                  <a:close/>
                  <a:moveTo>
                    <a:pt x="2340" y="0"/>
                  </a:moveTo>
                  <a:cubicBezTo>
                    <a:pt x="2324" y="0"/>
                    <a:pt x="2324" y="16"/>
                    <a:pt x="2324" y="16"/>
                  </a:cubicBezTo>
                  <a:cubicBezTo>
                    <a:pt x="2324" y="30"/>
                    <a:pt x="2324" y="46"/>
                    <a:pt x="2340" y="46"/>
                  </a:cubicBezTo>
                  <a:lnTo>
                    <a:pt x="2594" y="46"/>
                  </a:lnTo>
                  <a:cubicBezTo>
                    <a:pt x="2610" y="46"/>
                    <a:pt x="2624" y="30"/>
                    <a:pt x="2624" y="16"/>
                  </a:cubicBezTo>
                  <a:cubicBezTo>
                    <a:pt x="2624" y="16"/>
                    <a:pt x="2610" y="0"/>
                    <a:pt x="2594" y="0"/>
                  </a:cubicBezTo>
                  <a:close/>
                  <a:moveTo>
                    <a:pt x="2924" y="0"/>
                  </a:moveTo>
                  <a:cubicBezTo>
                    <a:pt x="2910" y="0"/>
                    <a:pt x="2894" y="16"/>
                    <a:pt x="2894" y="16"/>
                  </a:cubicBezTo>
                  <a:cubicBezTo>
                    <a:pt x="2894" y="30"/>
                    <a:pt x="2910" y="46"/>
                    <a:pt x="2924" y="46"/>
                  </a:cubicBezTo>
                  <a:lnTo>
                    <a:pt x="3180" y="46"/>
                  </a:lnTo>
                  <a:cubicBezTo>
                    <a:pt x="3194" y="46"/>
                    <a:pt x="3210" y="30"/>
                    <a:pt x="3210" y="16"/>
                  </a:cubicBezTo>
                  <a:cubicBezTo>
                    <a:pt x="3210" y="16"/>
                    <a:pt x="3194" y="0"/>
                    <a:pt x="3180" y="0"/>
                  </a:cubicBezTo>
                  <a:close/>
                  <a:moveTo>
                    <a:pt x="3510" y="0"/>
                  </a:moveTo>
                  <a:cubicBezTo>
                    <a:pt x="3494" y="0"/>
                    <a:pt x="3480" y="16"/>
                    <a:pt x="3480" y="16"/>
                  </a:cubicBezTo>
                  <a:cubicBezTo>
                    <a:pt x="3480" y="30"/>
                    <a:pt x="3494" y="46"/>
                    <a:pt x="3510" y="46"/>
                  </a:cubicBezTo>
                  <a:lnTo>
                    <a:pt x="3764" y="46"/>
                  </a:lnTo>
                  <a:cubicBezTo>
                    <a:pt x="3780" y="46"/>
                    <a:pt x="3780" y="30"/>
                    <a:pt x="3780" y="16"/>
                  </a:cubicBezTo>
                  <a:cubicBezTo>
                    <a:pt x="3780" y="16"/>
                    <a:pt x="3780" y="0"/>
                    <a:pt x="3764" y="0"/>
                  </a:cubicBezTo>
                  <a:close/>
                  <a:moveTo>
                    <a:pt x="4080" y="0"/>
                  </a:moveTo>
                  <a:lnTo>
                    <a:pt x="4064" y="16"/>
                  </a:lnTo>
                  <a:cubicBezTo>
                    <a:pt x="4064" y="30"/>
                    <a:pt x="4080" y="46"/>
                    <a:pt x="4080" y="46"/>
                  </a:cubicBezTo>
                  <a:lnTo>
                    <a:pt x="4334" y="46"/>
                  </a:lnTo>
                  <a:cubicBezTo>
                    <a:pt x="4350" y="46"/>
                    <a:pt x="4364" y="30"/>
                    <a:pt x="4364" y="16"/>
                  </a:cubicBezTo>
                  <a:cubicBezTo>
                    <a:pt x="4364" y="16"/>
                    <a:pt x="4350" y="0"/>
                    <a:pt x="4334" y="0"/>
                  </a:cubicBezTo>
                  <a:close/>
                  <a:moveTo>
                    <a:pt x="4664" y="0"/>
                  </a:moveTo>
                  <a:cubicBezTo>
                    <a:pt x="4650" y="0"/>
                    <a:pt x="4634" y="16"/>
                    <a:pt x="4634" y="16"/>
                  </a:cubicBezTo>
                  <a:cubicBezTo>
                    <a:pt x="4634" y="30"/>
                    <a:pt x="4650" y="46"/>
                    <a:pt x="4664" y="46"/>
                  </a:cubicBezTo>
                  <a:lnTo>
                    <a:pt x="4920" y="46"/>
                  </a:lnTo>
                  <a:cubicBezTo>
                    <a:pt x="4934" y="46"/>
                    <a:pt x="4950" y="30"/>
                    <a:pt x="4950" y="16"/>
                  </a:cubicBezTo>
                  <a:cubicBezTo>
                    <a:pt x="4950" y="16"/>
                    <a:pt x="4934" y="0"/>
                    <a:pt x="4920" y="0"/>
                  </a:cubicBezTo>
                  <a:close/>
                  <a:moveTo>
                    <a:pt x="5249" y="0"/>
                  </a:moveTo>
                  <a:cubicBezTo>
                    <a:pt x="5234" y="0"/>
                    <a:pt x="5219" y="16"/>
                    <a:pt x="5219" y="16"/>
                  </a:cubicBezTo>
                  <a:cubicBezTo>
                    <a:pt x="5219" y="30"/>
                    <a:pt x="5234" y="46"/>
                    <a:pt x="5249" y="46"/>
                  </a:cubicBezTo>
                  <a:lnTo>
                    <a:pt x="5504" y="46"/>
                  </a:lnTo>
                  <a:cubicBezTo>
                    <a:pt x="5519" y="46"/>
                    <a:pt x="5519" y="30"/>
                    <a:pt x="5519" y="16"/>
                  </a:cubicBezTo>
                  <a:cubicBezTo>
                    <a:pt x="5519" y="16"/>
                    <a:pt x="5519" y="0"/>
                    <a:pt x="5504" y="0"/>
                  </a:cubicBezTo>
                  <a:close/>
                  <a:moveTo>
                    <a:pt x="5834" y="0"/>
                  </a:moveTo>
                  <a:cubicBezTo>
                    <a:pt x="5819" y="0"/>
                    <a:pt x="5804" y="16"/>
                    <a:pt x="5804" y="16"/>
                  </a:cubicBezTo>
                  <a:cubicBezTo>
                    <a:pt x="5804" y="30"/>
                    <a:pt x="5819" y="46"/>
                    <a:pt x="5834" y="46"/>
                  </a:cubicBezTo>
                  <a:lnTo>
                    <a:pt x="6089" y="46"/>
                  </a:lnTo>
                  <a:cubicBezTo>
                    <a:pt x="6089" y="46"/>
                    <a:pt x="6104" y="30"/>
                    <a:pt x="6104" y="16"/>
                  </a:cubicBezTo>
                  <a:lnTo>
                    <a:pt x="6089" y="0"/>
                  </a:lnTo>
                  <a:close/>
                  <a:moveTo>
                    <a:pt x="6404" y="0"/>
                  </a:moveTo>
                  <a:cubicBezTo>
                    <a:pt x="6389" y="0"/>
                    <a:pt x="6389" y="16"/>
                    <a:pt x="6389" y="16"/>
                  </a:cubicBezTo>
                  <a:cubicBezTo>
                    <a:pt x="6389" y="30"/>
                    <a:pt x="6389" y="46"/>
                    <a:pt x="6404" y="46"/>
                  </a:cubicBezTo>
                  <a:lnTo>
                    <a:pt x="6659" y="46"/>
                  </a:lnTo>
                  <a:cubicBezTo>
                    <a:pt x="6674" y="46"/>
                    <a:pt x="6689" y="30"/>
                    <a:pt x="6689" y="16"/>
                  </a:cubicBezTo>
                  <a:cubicBezTo>
                    <a:pt x="6689" y="16"/>
                    <a:pt x="6674" y="0"/>
                    <a:pt x="6659" y="0"/>
                  </a:cubicBezTo>
                  <a:close/>
                  <a:moveTo>
                    <a:pt x="6989" y="0"/>
                  </a:moveTo>
                  <a:cubicBezTo>
                    <a:pt x="6974" y="0"/>
                    <a:pt x="6959" y="16"/>
                    <a:pt x="6959" y="16"/>
                  </a:cubicBezTo>
                  <a:cubicBezTo>
                    <a:pt x="6959" y="30"/>
                    <a:pt x="6974" y="46"/>
                    <a:pt x="6989" y="46"/>
                  </a:cubicBezTo>
                  <a:lnTo>
                    <a:pt x="7243" y="46"/>
                  </a:lnTo>
                  <a:cubicBezTo>
                    <a:pt x="7259" y="46"/>
                    <a:pt x="7273" y="30"/>
                    <a:pt x="7273" y="16"/>
                  </a:cubicBezTo>
                  <a:cubicBezTo>
                    <a:pt x="7273" y="16"/>
                    <a:pt x="7259" y="0"/>
                    <a:pt x="7243" y="0"/>
                  </a:cubicBezTo>
                  <a:close/>
                  <a:moveTo>
                    <a:pt x="7573" y="0"/>
                  </a:moveTo>
                  <a:cubicBezTo>
                    <a:pt x="7559" y="0"/>
                    <a:pt x="7543" y="16"/>
                    <a:pt x="7543" y="16"/>
                  </a:cubicBezTo>
                  <a:cubicBezTo>
                    <a:pt x="7543" y="30"/>
                    <a:pt x="7559" y="46"/>
                    <a:pt x="7573" y="46"/>
                  </a:cubicBezTo>
                  <a:lnTo>
                    <a:pt x="7829" y="46"/>
                  </a:lnTo>
                  <a:cubicBezTo>
                    <a:pt x="7843" y="46"/>
                    <a:pt x="7843" y="30"/>
                    <a:pt x="7843" y="16"/>
                  </a:cubicBezTo>
                  <a:cubicBezTo>
                    <a:pt x="7843" y="16"/>
                    <a:pt x="7843" y="0"/>
                    <a:pt x="7829" y="0"/>
                  </a:cubicBezTo>
                  <a:close/>
                  <a:moveTo>
                    <a:pt x="8143" y="0"/>
                  </a:moveTo>
                  <a:cubicBezTo>
                    <a:pt x="8129" y="0"/>
                    <a:pt x="8129" y="16"/>
                    <a:pt x="8129" y="16"/>
                  </a:cubicBezTo>
                  <a:cubicBezTo>
                    <a:pt x="8129" y="30"/>
                    <a:pt x="8129" y="46"/>
                    <a:pt x="8143" y="46"/>
                  </a:cubicBezTo>
                  <a:lnTo>
                    <a:pt x="8399" y="46"/>
                  </a:lnTo>
                  <a:cubicBezTo>
                    <a:pt x="8413" y="46"/>
                    <a:pt x="8429" y="30"/>
                    <a:pt x="8429" y="16"/>
                  </a:cubicBezTo>
                  <a:cubicBezTo>
                    <a:pt x="8429" y="16"/>
                    <a:pt x="8413" y="0"/>
                    <a:pt x="8399" y="0"/>
                  </a:cubicBezTo>
                  <a:close/>
                  <a:moveTo>
                    <a:pt x="8729" y="0"/>
                  </a:moveTo>
                  <a:cubicBezTo>
                    <a:pt x="8713" y="0"/>
                    <a:pt x="8699" y="16"/>
                    <a:pt x="8699" y="16"/>
                  </a:cubicBezTo>
                  <a:cubicBezTo>
                    <a:pt x="8699" y="30"/>
                    <a:pt x="8713" y="46"/>
                    <a:pt x="8729" y="46"/>
                  </a:cubicBezTo>
                  <a:lnTo>
                    <a:pt x="8983" y="46"/>
                  </a:lnTo>
                  <a:cubicBezTo>
                    <a:pt x="8999" y="46"/>
                    <a:pt x="9013" y="30"/>
                    <a:pt x="9013" y="16"/>
                  </a:cubicBezTo>
                  <a:cubicBezTo>
                    <a:pt x="9013" y="16"/>
                    <a:pt x="8999" y="0"/>
                    <a:pt x="8983" y="0"/>
                  </a:cubicBezTo>
                  <a:close/>
                  <a:moveTo>
                    <a:pt x="9313" y="0"/>
                  </a:moveTo>
                  <a:cubicBezTo>
                    <a:pt x="9299" y="0"/>
                    <a:pt x="9283" y="16"/>
                    <a:pt x="9283" y="16"/>
                  </a:cubicBezTo>
                  <a:cubicBezTo>
                    <a:pt x="9283" y="30"/>
                    <a:pt x="9299" y="46"/>
                    <a:pt x="9313" y="46"/>
                  </a:cubicBezTo>
                  <a:lnTo>
                    <a:pt x="9569" y="46"/>
                  </a:lnTo>
                  <a:cubicBezTo>
                    <a:pt x="9583" y="46"/>
                    <a:pt x="9583" y="30"/>
                    <a:pt x="9583" y="16"/>
                  </a:cubicBezTo>
                  <a:cubicBezTo>
                    <a:pt x="9583" y="16"/>
                    <a:pt x="9583" y="0"/>
                    <a:pt x="9569" y="0"/>
                  </a:cubicBezTo>
                  <a:close/>
                  <a:moveTo>
                    <a:pt x="9899" y="0"/>
                  </a:moveTo>
                  <a:cubicBezTo>
                    <a:pt x="9883" y="0"/>
                    <a:pt x="9869" y="16"/>
                    <a:pt x="9869" y="16"/>
                  </a:cubicBezTo>
                  <a:cubicBezTo>
                    <a:pt x="9869" y="30"/>
                    <a:pt x="9883" y="46"/>
                    <a:pt x="9899" y="46"/>
                  </a:cubicBezTo>
                  <a:lnTo>
                    <a:pt x="10139" y="46"/>
                  </a:lnTo>
                  <a:cubicBezTo>
                    <a:pt x="10153" y="46"/>
                    <a:pt x="10169" y="30"/>
                    <a:pt x="10169" y="16"/>
                  </a:cubicBezTo>
                  <a:cubicBezTo>
                    <a:pt x="10169" y="16"/>
                    <a:pt x="10153" y="0"/>
                    <a:pt x="10139" y="0"/>
                  </a:cubicBezTo>
                  <a:close/>
                  <a:moveTo>
                    <a:pt x="10468" y="0"/>
                  </a:moveTo>
                  <a:cubicBezTo>
                    <a:pt x="10453" y="0"/>
                    <a:pt x="10453" y="16"/>
                    <a:pt x="10453" y="16"/>
                  </a:cubicBezTo>
                  <a:cubicBezTo>
                    <a:pt x="10453" y="30"/>
                    <a:pt x="10453" y="46"/>
                    <a:pt x="10468" y="46"/>
                  </a:cubicBezTo>
                  <a:lnTo>
                    <a:pt x="10723" y="46"/>
                  </a:lnTo>
                  <a:cubicBezTo>
                    <a:pt x="10738" y="46"/>
                    <a:pt x="10753" y="30"/>
                    <a:pt x="10753" y="16"/>
                  </a:cubicBezTo>
                  <a:cubicBezTo>
                    <a:pt x="10753" y="16"/>
                    <a:pt x="10738" y="0"/>
                    <a:pt x="10723" y="0"/>
                  </a:cubicBezTo>
                  <a:close/>
                  <a:moveTo>
                    <a:pt x="11053" y="0"/>
                  </a:moveTo>
                  <a:cubicBezTo>
                    <a:pt x="11038" y="0"/>
                    <a:pt x="11023" y="16"/>
                    <a:pt x="11023" y="16"/>
                  </a:cubicBezTo>
                  <a:cubicBezTo>
                    <a:pt x="11023" y="30"/>
                    <a:pt x="11038" y="46"/>
                    <a:pt x="11053" y="46"/>
                  </a:cubicBezTo>
                  <a:lnTo>
                    <a:pt x="11308" y="46"/>
                  </a:lnTo>
                  <a:cubicBezTo>
                    <a:pt x="11323" y="46"/>
                    <a:pt x="11338" y="30"/>
                    <a:pt x="11338" y="16"/>
                  </a:cubicBezTo>
                  <a:cubicBezTo>
                    <a:pt x="11338" y="16"/>
                    <a:pt x="11323" y="0"/>
                    <a:pt x="11308" y="0"/>
                  </a:cubicBezTo>
                  <a:close/>
                  <a:moveTo>
                    <a:pt x="11638" y="0"/>
                  </a:moveTo>
                  <a:cubicBezTo>
                    <a:pt x="11623" y="0"/>
                    <a:pt x="11608" y="16"/>
                    <a:pt x="11608" y="16"/>
                  </a:cubicBezTo>
                  <a:cubicBezTo>
                    <a:pt x="11608" y="30"/>
                    <a:pt x="11623" y="46"/>
                    <a:pt x="11638" y="46"/>
                  </a:cubicBezTo>
                  <a:lnTo>
                    <a:pt x="11893" y="46"/>
                  </a:lnTo>
                  <a:cubicBezTo>
                    <a:pt x="11908" y="46"/>
                    <a:pt x="11908" y="30"/>
                    <a:pt x="11908" y="16"/>
                  </a:cubicBezTo>
                  <a:cubicBezTo>
                    <a:pt x="11908" y="16"/>
                    <a:pt x="11908" y="0"/>
                    <a:pt x="11893" y="0"/>
                  </a:cubicBezTo>
                  <a:close/>
                  <a:moveTo>
                    <a:pt x="12208" y="0"/>
                  </a:moveTo>
                  <a:cubicBezTo>
                    <a:pt x="12193" y="0"/>
                    <a:pt x="12193" y="16"/>
                    <a:pt x="12193" y="16"/>
                  </a:cubicBezTo>
                  <a:cubicBezTo>
                    <a:pt x="12193" y="30"/>
                    <a:pt x="12193" y="46"/>
                    <a:pt x="12208" y="46"/>
                  </a:cubicBezTo>
                  <a:lnTo>
                    <a:pt x="12462" y="46"/>
                  </a:lnTo>
                  <a:cubicBezTo>
                    <a:pt x="12478" y="46"/>
                    <a:pt x="12492" y="30"/>
                    <a:pt x="12492" y="16"/>
                  </a:cubicBezTo>
                  <a:cubicBezTo>
                    <a:pt x="12492" y="16"/>
                    <a:pt x="12478" y="0"/>
                    <a:pt x="12462" y="0"/>
                  </a:cubicBezTo>
                  <a:close/>
                  <a:moveTo>
                    <a:pt x="12792" y="0"/>
                  </a:moveTo>
                  <a:cubicBezTo>
                    <a:pt x="12778" y="0"/>
                    <a:pt x="12762" y="16"/>
                    <a:pt x="12762" y="16"/>
                  </a:cubicBezTo>
                  <a:cubicBezTo>
                    <a:pt x="12762" y="30"/>
                    <a:pt x="12778" y="46"/>
                    <a:pt x="12792" y="46"/>
                  </a:cubicBezTo>
                  <a:lnTo>
                    <a:pt x="13048" y="46"/>
                  </a:lnTo>
                  <a:cubicBezTo>
                    <a:pt x="13062" y="46"/>
                    <a:pt x="13078" y="30"/>
                    <a:pt x="13078" y="16"/>
                  </a:cubicBezTo>
                  <a:cubicBezTo>
                    <a:pt x="13078" y="16"/>
                    <a:pt x="13062" y="0"/>
                    <a:pt x="13048" y="0"/>
                  </a:cubicBezTo>
                  <a:close/>
                  <a:moveTo>
                    <a:pt x="13378" y="0"/>
                  </a:moveTo>
                  <a:cubicBezTo>
                    <a:pt x="13362" y="0"/>
                    <a:pt x="13348" y="16"/>
                    <a:pt x="13348" y="16"/>
                  </a:cubicBezTo>
                  <a:cubicBezTo>
                    <a:pt x="13348" y="30"/>
                    <a:pt x="13362" y="46"/>
                    <a:pt x="13378" y="46"/>
                  </a:cubicBezTo>
                  <a:lnTo>
                    <a:pt x="13632" y="46"/>
                  </a:lnTo>
                  <a:cubicBezTo>
                    <a:pt x="13648" y="46"/>
                    <a:pt x="13648" y="30"/>
                    <a:pt x="13648" y="16"/>
                  </a:cubicBezTo>
                  <a:cubicBezTo>
                    <a:pt x="13648" y="16"/>
                    <a:pt x="13648" y="0"/>
                    <a:pt x="13632" y="0"/>
                  </a:cubicBezTo>
                  <a:close/>
                  <a:moveTo>
                    <a:pt x="13948" y="0"/>
                  </a:moveTo>
                  <a:lnTo>
                    <a:pt x="13932" y="16"/>
                  </a:lnTo>
                  <a:cubicBezTo>
                    <a:pt x="13932" y="30"/>
                    <a:pt x="13948" y="46"/>
                    <a:pt x="13948" y="46"/>
                  </a:cubicBezTo>
                  <a:lnTo>
                    <a:pt x="14202" y="46"/>
                  </a:lnTo>
                  <a:cubicBezTo>
                    <a:pt x="14218" y="46"/>
                    <a:pt x="14232" y="30"/>
                    <a:pt x="14232" y="16"/>
                  </a:cubicBezTo>
                  <a:cubicBezTo>
                    <a:pt x="14232" y="16"/>
                    <a:pt x="14218" y="0"/>
                    <a:pt x="14202" y="0"/>
                  </a:cubicBezTo>
                  <a:close/>
                  <a:moveTo>
                    <a:pt x="14532" y="0"/>
                  </a:moveTo>
                  <a:cubicBezTo>
                    <a:pt x="14518" y="0"/>
                    <a:pt x="14518" y="16"/>
                    <a:pt x="14518" y="16"/>
                  </a:cubicBezTo>
                  <a:cubicBezTo>
                    <a:pt x="14518" y="30"/>
                    <a:pt x="14518" y="46"/>
                    <a:pt x="14532" y="46"/>
                  </a:cubicBezTo>
                  <a:lnTo>
                    <a:pt x="14788" y="46"/>
                  </a:lnTo>
                  <a:cubicBezTo>
                    <a:pt x="14802" y="46"/>
                    <a:pt x="14818" y="30"/>
                    <a:pt x="14818" y="16"/>
                  </a:cubicBezTo>
                  <a:cubicBezTo>
                    <a:pt x="14818" y="16"/>
                    <a:pt x="14802" y="0"/>
                    <a:pt x="14788" y="0"/>
                  </a:cubicBezTo>
                  <a:close/>
                  <a:moveTo>
                    <a:pt x="15118" y="0"/>
                  </a:moveTo>
                  <a:cubicBezTo>
                    <a:pt x="15102" y="0"/>
                    <a:pt x="15088" y="16"/>
                    <a:pt x="15088" y="16"/>
                  </a:cubicBezTo>
                  <a:cubicBezTo>
                    <a:pt x="15088" y="30"/>
                    <a:pt x="15102" y="46"/>
                    <a:pt x="15118" y="46"/>
                  </a:cubicBezTo>
                  <a:lnTo>
                    <a:pt x="15372" y="46"/>
                  </a:lnTo>
                  <a:cubicBezTo>
                    <a:pt x="15387" y="46"/>
                    <a:pt x="15402" y="30"/>
                    <a:pt x="15402" y="16"/>
                  </a:cubicBezTo>
                  <a:cubicBezTo>
                    <a:pt x="15402" y="16"/>
                    <a:pt x="15387" y="0"/>
                    <a:pt x="15372" y="0"/>
                  </a:cubicBezTo>
                  <a:close/>
                  <a:moveTo>
                    <a:pt x="15702" y="0"/>
                  </a:moveTo>
                  <a:cubicBezTo>
                    <a:pt x="15687" y="0"/>
                    <a:pt x="15672" y="16"/>
                    <a:pt x="15672" y="16"/>
                  </a:cubicBezTo>
                  <a:cubicBezTo>
                    <a:pt x="15672" y="30"/>
                    <a:pt x="15687" y="46"/>
                    <a:pt x="15702" y="46"/>
                  </a:cubicBezTo>
                  <a:lnTo>
                    <a:pt x="15957" y="46"/>
                  </a:lnTo>
                  <a:cubicBezTo>
                    <a:pt x="15972" y="46"/>
                    <a:pt x="15972" y="30"/>
                    <a:pt x="15972" y="16"/>
                  </a:cubicBezTo>
                  <a:cubicBezTo>
                    <a:pt x="15972" y="16"/>
                    <a:pt x="15972" y="0"/>
                    <a:pt x="15957" y="0"/>
                  </a:cubicBezTo>
                  <a:close/>
                  <a:moveTo>
                    <a:pt x="16272" y="0"/>
                  </a:moveTo>
                  <a:cubicBezTo>
                    <a:pt x="16257" y="0"/>
                    <a:pt x="16257" y="16"/>
                    <a:pt x="16257" y="16"/>
                  </a:cubicBezTo>
                  <a:cubicBezTo>
                    <a:pt x="16257" y="30"/>
                    <a:pt x="16257" y="46"/>
                    <a:pt x="16272" y="46"/>
                  </a:cubicBezTo>
                  <a:lnTo>
                    <a:pt x="16527" y="46"/>
                  </a:lnTo>
                  <a:cubicBezTo>
                    <a:pt x="16542" y="46"/>
                    <a:pt x="16557" y="30"/>
                    <a:pt x="16557" y="16"/>
                  </a:cubicBezTo>
                  <a:cubicBezTo>
                    <a:pt x="16557" y="16"/>
                    <a:pt x="16542" y="0"/>
                    <a:pt x="16527" y="0"/>
                  </a:cubicBezTo>
                  <a:close/>
                  <a:moveTo>
                    <a:pt x="16857" y="0"/>
                  </a:moveTo>
                  <a:cubicBezTo>
                    <a:pt x="16842" y="0"/>
                    <a:pt x="16827" y="16"/>
                    <a:pt x="16827" y="16"/>
                  </a:cubicBezTo>
                  <a:cubicBezTo>
                    <a:pt x="16827" y="30"/>
                    <a:pt x="16842" y="46"/>
                    <a:pt x="16857" y="46"/>
                  </a:cubicBezTo>
                  <a:lnTo>
                    <a:pt x="17112" y="46"/>
                  </a:lnTo>
                  <a:cubicBezTo>
                    <a:pt x="17127" y="46"/>
                    <a:pt x="17142" y="30"/>
                    <a:pt x="17142" y="16"/>
                  </a:cubicBezTo>
                  <a:cubicBezTo>
                    <a:pt x="17142" y="16"/>
                    <a:pt x="17127" y="0"/>
                    <a:pt x="17112" y="0"/>
                  </a:cubicBezTo>
                  <a:close/>
                  <a:moveTo>
                    <a:pt x="17441" y="0"/>
                  </a:moveTo>
                  <a:cubicBezTo>
                    <a:pt x="17427" y="0"/>
                    <a:pt x="17411" y="16"/>
                    <a:pt x="17411" y="16"/>
                  </a:cubicBezTo>
                  <a:cubicBezTo>
                    <a:pt x="17411" y="30"/>
                    <a:pt x="17427" y="46"/>
                    <a:pt x="17441" y="46"/>
                  </a:cubicBezTo>
                  <a:lnTo>
                    <a:pt x="17697" y="46"/>
                  </a:lnTo>
                  <a:cubicBezTo>
                    <a:pt x="17711" y="46"/>
                    <a:pt x="17711" y="30"/>
                    <a:pt x="17711" y="16"/>
                  </a:cubicBezTo>
                  <a:cubicBezTo>
                    <a:pt x="17711" y="16"/>
                    <a:pt x="17711" y="0"/>
                    <a:pt x="17697" y="0"/>
                  </a:cubicBezTo>
                  <a:close/>
                  <a:moveTo>
                    <a:pt x="18011" y="0"/>
                  </a:moveTo>
                  <a:lnTo>
                    <a:pt x="17997" y="16"/>
                  </a:lnTo>
                  <a:cubicBezTo>
                    <a:pt x="17997" y="30"/>
                    <a:pt x="18011" y="46"/>
                    <a:pt x="18011" y="46"/>
                  </a:cubicBezTo>
                  <a:lnTo>
                    <a:pt x="18267" y="46"/>
                  </a:lnTo>
                  <a:cubicBezTo>
                    <a:pt x="18281" y="46"/>
                    <a:pt x="18297" y="30"/>
                    <a:pt x="18297" y="16"/>
                  </a:cubicBezTo>
                  <a:cubicBezTo>
                    <a:pt x="18297" y="16"/>
                    <a:pt x="18281" y="0"/>
                    <a:pt x="18267" y="0"/>
                  </a:cubicBezTo>
                  <a:close/>
                  <a:moveTo>
                    <a:pt x="18597" y="0"/>
                  </a:moveTo>
                  <a:cubicBezTo>
                    <a:pt x="18581" y="0"/>
                    <a:pt x="18581" y="16"/>
                    <a:pt x="18581" y="16"/>
                  </a:cubicBezTo>
                  <a:cubicBezTo>
                    <a:pt x="18581" y="30"/>
                    <a:pt x="18581" y="46"/>
                    <a:pt x="18597" y="46"/>
                  </a:cubicBezTo>
                  <a:lnTo>
                    <a:pt x="18851" y="46"/>
                  </a:lnTo>
                  <a:cubicBezTo>
                    <a:pt x="18867" y="46"/>
                    <a:pt x="18881" y="30"/>
                    <a:pt x="18881" y="16"/>
                  </a:cubicBezTo>
                  <a:cubicBezTo>
                    <a:pt x="18881" y="16"/>
                    <a:pt x="18867" y="0"/>
                    <a:pt x="18851" y="0"/>
                  </a:cubicBezTo>
                  <a:close/>
                  <a:moveTo>
                    <a:pt x="19181" y="0"/>
                  </a:moveTo>
                  <a:cubicBezTo>
                    <a:pt x="19167" y="0"/>
                    <a:pt x="19151" y="16"/>
                    <a:pt x="19151" y="16"/>
                  </a:cubicBezTo>
                  <a:cubicBezTo>
                    <a:pt x="19151" y="30"/>
                    <a:pt x="19167" y="46"/>
                    <a:pt x="19181" y="46"/>
                  </a:cubicBezTo>
                  <a:lnTo>
                    <a:pt x="19437" y="46"/>
                  </a:lnTo>
                  <a:cubicBezTo>
                    <a:pt x="19451" y="46"/>
                    <a:pt x="19451" y="30"/>
                    <a:pt x="19451" y="16"/>
                  </a:cubicBezTo>
                  <a:cubicBezTo>
                    <a:pt x="19451" y="16"/>
                    <a:pt x="19451" y="0"/>
                    <a:pt x="19437" y="0"/>
                  </a:cubicBezTo>
                  <a:close/>
                  <a:moveTo>
                    <a:pt x="19767" y="0"/>
                  </a:moveTo>
                  <a:cubicBezTo>
                    <a:pt x="19751" y="0"/>
                    <a:pt x="19737" y="16"/>
                    <a:pt x="19737" y="16"/>
                  </a:cubicBezTo>
                  <a:cubicBezTo>
                    <a:pt x="19737" y="30"/>
                    <a:pt x="19751" y="46"/>
                    <a:pt x="19767" y="46"/>
                  </a:cubicBezTo>
                  <a:lnTo>
                    <a:pt x="20021" y="46"/>
                  </a:lnTo>
                  <a:cubicBezTo>
                    <a:pt x="20021" y="46"/>
                    <a:pt x="20037" y="30"/>
                    <a:pt x="20037" y="16"/>
                  </a:cubicBezTo>
                  <a:lnTo>
                    <a:pt x="20021" y="0"/>
                  </a:lnTo>
                  <a:close/>
                  <a:moveTo>
                    <a:pt x="20337" y="0"/>
                  </a:moveTo>
                  <a:cubicBezTo>
                    <a:pt x="20321" y="0"/>
                    <a:pt x="20321" y="16"/>
                    <a:pt x="20321" y="16"/>
                  </a:cubicBezTo>
                  <a:cubicBezTo>
                    <a:pt x="20321" y="30"/>
                    <a:pt x="20321" y="46"/>
                    <a:pt x="20337" y="46"/>
                  </a:cubicBezTo>
                  <a:lnTo>
                    <a:pt x="20591" y="46"/>
                  </a:lnTo>
                  <a:cubicBezTo>
                    <a:pt x="20606" y="46"/>
                    <a:pt x="20621" y="30"/>
                    <a:pt x="20621" y="16"/>
                  </a:cubicBezTo>
                  <a:cubicBezTo>
                    <a:pt x="20621" y="16"/>
                    <a:pt x="20606" y="0"/>
                    <a:pt x="20591" y="0"/>
                  </a:cubicBezTo>
                  <a:close/>
                  <a:moveTo>
                    <a:pt x="20921" y="0"/>
                  </a:moveTo>
                  <a:cubicBezTo>
                    <a:pt x="20906" y="0"/>
                    <a:pt x="20891" y="16"/>
                    <a:pt x="20891" y="16"/>
                  </a:cubicBezTo>
                  <a:cubicBezTo>
                    <a:pt x="20891" y="30"/>
                    <a:pt x="20906" y="46"/>
                    <a:pt x="20921" y="46"/>
                  </a:cubicBezTo>
                  <a:lnTo>
                    <a:pt x="21176" y="46"/>
                  </a:lnTo>
                  <a:cubicBezTo>
                    <a:pt x="21191" y="46"/>
                    <a:pt x="21206" y="30"/>
                    <a:pt x="21206" y="16"/>
                  </a:cubicBezTo>
                  <a:cubicBezTo>
                    <a:pt x="21206" y="16"/>
                    <a:pt x="21191" y="0"/>
                    <a:pt x="21176" y="0"/>
                  </a:cubicBezTo>
                  <a:close/>
                  <a:moveTo>
                    <a:pt x="21506" y="0"/>
                  </a:moveTo>
                  <a:cubicBezTo>
                    <a:pt x="21491" y="0"/>
                    <a:pt x="21476" y="16"/>
                    <a:pt x="21476" y="16"/>
                  </a:cubicBezTo>
                  <a:cubicBezTo>
                    <a:pt x="21476" y="30"/>
                    <a:pt x="21491" y="46"/>
                    <a:pt x="21506" y="46"/>
                  </a:cubicBezTo>
                  <a:lnTo>
                    <a:pt x="21761" y="46"/>
                  </a:lnTo>
                  <a:cubicBezTo>
                    <a:pt x="21776" y="46"/>
                    <a:pt x="21776" y="30"/>
                    <a:pt x="21776" y="16"/>
                  </a:cubicBezTo>
                  <a:cubicBezTo>
                    <a:pt x="21776" y="16"/>
                    <a:pt x="21776" y="0"/>
                    <a:pt x="21761" y="0"/>
                  </a:cubicBezTo>
                  <a:close/>
                  <a:moveTo>
                    <a:pt x="22076" y="0"/>
                  </a:moveTo>
                  <a:lnTo>
                    <a:pt x="22061" y="16"/>
                  </a:lnTo>
                  <a:cubicBezTo>
                    <a:pt x="22061" y="30"/>
                    <a:pt x="22076" y="46"/>
                    <a:pt x="22076" y="46"/>
                  </a:cubicBezTo>
                  <a:lnTo>
                    <a:pt x="22331" y="46"/>
                  </a:lnTo>
                  <a:cubicBezTo>
                    <a:pt x="22346" y="46"/>
                    <a:pt x="22361" y="30"/>
                    <a:pt x="22361" y="16"/>
                  </a:cubicBezTo>
                  <a:cubicBezTo>
                    <a:pt x="22361" y="16"/>
                    <a:pt x="22346" y="0"/>
                    <a:pt x="22331" y="0"/>
                  </a:cubicBezTo>
                  <a:close/>
                  <a:moveTo>
                    <a:pt x="22660" y="0"/>
                  </a:moveTo>
                  <a:cubicBezTo>
                    <a:pt x="22646" y="0"/>
                    <a:pt x="22646" y="16"/>
                    <a:pt x="22646" y="16"/>
                  </a:cubicBezTo>
                  <a:cubicBezTo>
                    <a:pt x="22646" y="30"/>
                    <a:pt x="22646" y="46"/>
                    <a:pt x="22660" y="46"/>
                  </a:cubicBezTo>
                  <a:lnTo>
                    <a:pt x="22916" y="46"/>
                  </a:lnTo>
                  <a:cubicBezTo>
                    <a:pt x="22930" y="46"/>
                    <a:pt x="22946" y="30"/>
                    <a:pt x="22946" y="16"/>
                  </a:cubicBezTo>
                  <a:cubicBezTo>
                    <a:pt x="22946" y="16"/>
                    <a:pt x="22930" y="0"/>
                    <a:pt x="22916" y="0"/>
                  </a:cubicBezTo>
                  <a:close/>
                  <a:moveTo>
                    <a:pt x="23246" y="0"/>
                  </a:moveTo>
                  <a:cubicBezTo>
                    <a:pt x="23230" y="0"/>
                    <a:pt x="23216" y="16"/>
                    <a:pt x="23216" y="16"/>
                  </a:cubicBezTo>
                  <a:cubicBezTo>
                    <a:pt x="23216" y="30"/>
                    <a:pt x="23230" y="46"/>
                    <a:pt x="23246" y="46"/>
                  </a:cubicBezTo>
                  <a:lnTo>
                    <a:pt x="23500" y="46"/>
                  </a:lnTo>
                  <a:cubicBezTo>
                    <a:pt x="23516" y="46"/>
                    <a:pt x="23516" y="30"/>
                    <a:pt x="23516" y="16"/>
                  </a:cubicBezTo>
                  <a:cubicBezTo>
                    <a:pt x="23516" y="16"/>
                    <a:pt x="23516" y="0"/>
                    <a:pt x="23500" y="0"/>
                  </a:cubicBezTo>
                  <a:close/>
                  <a:moveTo>
                    <a:pt x="23830" y="0"/>
                  </a:moveTo>
                  <a:cubicBezTo>
                    <a:pt x="23816" y="0"/>
                    <a:pt x="23800" y="16"/>
                    <a:pt x="23800" y="16"/>
                  </a:cubicBezTo>
                  <a:cubicBezTo>
                    <a:pt x="23800" y="30"/>
                    <a:pt x="23816" y="46"/>
                    <a:pt x="23830" y="46"/>
                  </a:cubicBezTo>
                  <a:lnTo>
                    <a:pt x="24086" y="46"/>
                  </a:lnTo>
                  <a:cubicBezTo>
                    <a:pt x="24086" y="46"/>
                    <a:pt x="24100" y="30"/>
                    <a:pt x="24100" y="16"/>
                  </a:cubicBezTo>
                  <a:lnTo>
                    <a:pt x="24086" y="0"/>
                  </a:lnTo>
                  <a:close/>
                  <a:moveTo>
                    <a:pt x="24400" y="0"/>
                  </a:moveTo>
                  <a:cubicBezTo>
                    <a:pt x="24386" y="0"/>
                    <a:pt x="24386" y="16"/>
                    <a:pt x="24386" y="16"/>
                  </a:cubicBezTo>
                  <a:cubicBezTo>
                    <a:pt x="24386" y="30"/>
                    <a:pt x="24386" y="46"/>
                    <a:pt x="24400" y="46"/>
                  </a:cubicBezTo>
                  <a:lnTo>
                    <a:pt x="24656" y="46"/>
                  </a:lnTo>
                  <a:cubicBezTo>
                    <a:pt x="24670" y="46"/>
                    <a:pt x="24686" y="30"/>
                    <a:pt x="24686" y="16"/>
                  </a:cubicBezTo>
                  <a:cubicBezTo>
                    <a:pt x="24686" y="16"/>
                    <a:pt x="24670" y="0"/>
                    <a:pt x="24656" y="0"/>
                  </a:cubicBezTo>
                  <a:close/>
                  <a:moveTo>
                    <a:pt x="24986" y="0"/>
                  </a:moveTo>
                  <a:cubicBezTo>
                    <a:pt x="24970" y="0"/>
                    <a:pt x="24956" y="16"/>
                    <a:pt x="24956" y="16"/>
                  </a:cubicBezTo>
                  <a:cubicBezTo>
                    <a:pt x="24956" y="30"/>
                    <a:pt x="24970" y="46"/>
                    <a:pt x="24986" y="46"/>
                  </a:cubicBezTo>
                  <a:lnTo>
                    <a:pt x="25240" y="46"/>
                  </a:lnTo>
                  <a:cubicBezTo>
                    <a:pt x="25256" y="46"/>
                    <a:pt x="25270" y="30"/>
                    <a:pt x="25270" y="16"/>
                  </a:cubicBezTo>
                  <a:cubicBezTo>
                    <a:pt x="25270" y="16"/>
                    <a:pt x="25256" y="0"/>
                    <a:pt x="25240" y="0"/>
                  </a:cubicBezTo>
                  <a:close/>
                  <a:moveTo>
                    <a:pt x="25570" y="0"/>
                  </a:moveTo>
                  <a:cubicBezTo>
                    <a:pt x="25556" y="0"/>
                    <a:pt x="25540" y="16"/>
                    <a:pt x="25540" y="16"/>
                  </a:cubicBezTo>
                  <a:cubicBezTo>
                    <a:pt x="25540" y="30"/>
                    <a:pt x="25556" y="46"/>
                    <a:pt x="25570" y="46"/>
                  </a:cubicBezTo>
                  <a:lnTo>
                    <a:pt x="25825" y="46"/>
                  </a:lnTo>
                  <a:cubicBezTo>
                    <a:pt x="25840" y="46"/>
                    <a:pt x="25840" y="30"/>
                    <a:pt x="25840" y="16"/>
                  </a:cubicBezTo>
                  <a:cubicBezTo>
                    <a:pt x="25840" y="16"/>
                    <a:pt x="25840" y="0"/>
                    <a:pt x="25825" y="0"/>
                  </a:cubicBezTo>
                  <a:close/>
                  <a:moveTo>
                    <a:pt x="26140" y="0"/>
                  </a:moveTo>
                  <a:lnTo>
                    <a:pt x="26125" y="16"/>
                  </a:lnTo>
                  <a:cubicBezTo>
                    <a:pt x="26125" y="30"/>
                    <a:pt x="26140" y="46"/>
                    <a:pt x="26140" y="46"/>
                  </a:cubicBezTo>
                  <a:lnTo>
                    <a:pt x="26395" y="46"/>
                  </a:lnTo>
                  <a:cubicBezTo>
                    <a:pt x="26410" y="46"/>
                    <a:pt x="26425" y="30"/>
                    <a:pt x="26425" y="16"/>
                  </a:cubicBezTo>
                  <a:cubicBezTo>
                    <a:pt x="26425" y="16"/>
                    <a:pt x="26410" y="0"/>
                    <a:pt x="26395" y="0"/>
                  </a:cubicBezTo>
                  <a:close/>
                  <a:moveTo>
                    <a:pt x="26725" y="0"/>
                  </a:moveTo>
                  <a:cubicBezTo>
                    <a:pt x="26710" y="0"/>
                    <a:pt x="26695" y="16"/>
                    <a:pt x="26695" y="16"/>
                  </a:cubicBezTo>
                  <a:cubicBezTo>
                    <a:pt x="26695" y="30"/>
                    <a:pt x="26710" y="46"/>
                    <a:pt x="26725" y="46"/>
                  </a:cubicBezTo>
                  <a:lnTo>
                    <a:pt x="26980" y="46"/>
                  </a:lnTo>
                  <a:cubicBezTo>
                    <a:pt x="26995" y="46"/>
                    <a:pt x="27010" y="30"/>
                    <a:pt x="27010" y="16"/>
                  </a:cubicBezTo>
                  <a:cubicBezTo>
                    <a:pt x="27010" y="16"/>
                    <a:pt x="26995" y="0"/>
                    <a:pt x="26980" y="0"/>
                  </a:cubicBezTo>
                  <a:close/>
                  <a:moveTo>
                    <a:pt x="27310" y="0"/>
                  </a:moveTo>
                  <a:cubicBezTo>
                    <a:pt x="27295" y="0"/>
                    <a:pt x="27280" y="16"/>
                    <a:pt x="27280" y="16"/>
                  </a:cubicBezTo>
                  <a:cubicBezTo>
                    <a:pt x="27280" y="30"/>
                    <a:pt x="27295" y="46"/>
                    <a:pt x="27310" y="46"/>
                  </a:cubicBezTo>
                  <a:lnTo>
                    <a:pt x="27565" y="46"/>
                  </a:lnTo>
                  <a:cubicBezTo>
                    <a:pt x="27580" y="46"/>
                    <a:pt x="27580" y="30"/>
                    <a:pt x="27580" y="16"/>
                  </a:cubicBezTo>
                  <a:cubicBezTo>
                    <a:pt x="27580" y="16"/>
                    <a:pt x="27580" y="0"/>
                    <a:pt x="27565" y="0"/>
                  </a:cubicBezTo>
                  <a:close/>
                  <a:moveTo>
                    <a:pt x="27895" y="0"/>
                  </a:moveTo>
                  <a:cubicBezTo>
                    <a:pt x="27879" y="0"/>
                    <a:pt x="27865" y="16"/>
                    <a:pt x="27865" y="16"/>
                  </a:cubicBezTo>
                  <a:cubicBezTo>
                    <a:pt x="27865" y="30"/>
                    <a:pt x="27879" y="46"/>
                    <a:pt x="27895" y="46"/>
                  </a:cubicBezTo>
                  <a:lnTo>
                    <a:pt x="28119" y="46"/>
                  </a:lnTo>
                  <a:cubicBezTo>
                    <a:pt x="28135" y="46"/>
                    <a:pt x="28135" y="30"/>
                    <a:pt x="28135" y="16"/>
                  </a:cubicBezTo>
                  <a:cubicBezTo>
                    <a:pt x="28135" y="16"/>
                    <a:pt x="28135" y="0"/>
                    <a:pt x="28119" y="0"/>
                  </a:cubicBezTo>
                  <a:close/>
                </a:path>
              </a:pathLst>
            </a:custGeom>
            <a:solidFill>
              <a:srgbClr val="919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8" name="Google Shape;688;p38"/>
          <p:cNvSpPr/>
          <p:nvPr/>
        </p:nvSpPr>
        <p:spPr>
          <a:xfrm>
            <a:off x="3420103" y="555485"/>
            <a:ext cx="4855208" cy="4167372"/>
          </a:xfrm>
          <a:custGeom>
            <a:avLst/>
            <a:gdLst/>
            <a:ahLst/>
            <a:cxnLst/>
            <a:rect l="l" t="t" r="r" b="b"/>
            <a:pathLst>
              <a:path w="37898" h="32529" extrusionOk="0">
                <a:moveTo>
                  <a:pt x="36368" y="3314"/>
                </a:moveTo>
                <a:lnTo>
                  <a:pt x="25780" y="3314"/>
                </a:lnTo>
                <a:lnTo>
                  <a:pt x="25780" y="2504"/>
                </a:lnTo>
                <a:cubicBezTo>
                  <a:pt x="25780" y="1110"/>
                  <a:pt x="24656" y="1"/>
                  <a:pt x="23276" y="1"/>
                </a:cubicBezTo>
                <a:lnTo>
                  <a:pt x="14638" y="1"/>
                </a:lnTo>
                <a:cubicBezTo>
                  <a:pt x="13258" y="1"/>
                  <a:pt x="12133" y="1110"/>
                  <a:pt x="12133" y="2504"/>
                </a:cubicBezTo>
                <a:lnTo>
                  <a:pt x="12133" y="3314"/>
                </a:lnTo>
                <a:lnTo>
                  <a:pt x="1545" y="3314"/>
                </a:lnTo>
                <a:cubicBezTo>
                  <a:pt x="690" y="3314"/>
                  <a:pt x="1" y="4004"/>
                  <a:pt x="1" y="4844"/>
                </a:cubicBezTo>
                <a:lnTo>
                  <a:pt x="1" y="30985"/>
                </a:lnTo>
                <a:cubicBezTo>
                  <a:pt x="1" y="31839"/>
                  <a:pt x="690" y="32529"/>
                  <a:pt x="1545" y="32529"/>
                </a:cubicBezTo>
                <a:lnTo>
                  <a:pt x="36368" y="32529"/>
                </a:lnTo>
                <a:cubicBezTo>
                  <a:pt x="37208" y="32529"/>
                  <a:pt x="37898" y="31839"/>
                  <a:pt x="37898" y="30985"/>
                </a:cubicBezTo>
                <a:lnTo>
                  <a:pt x="37898" y="4844"/>
                </a:lnTo>
                <a:cubicBezTo>
                  <a:pt x="37898" y="4004"/>
                  <a:pt x="37208" y="3314"/>
                  <a:pt x="36368" y="3314"/>
                </a:cubicBezTo>
                <a:close/>
                <a:moveTo>
                  <a:pt x="18957" y="885"/>
                </a:moveTo>
                <a:cubicBezTo>
                  <a:pt x="19511" y="885"/>
                  <a:pt x="19961" y="1335"/>
                  <a:pt x="19961" y="1890"/>
                </a:cubicBezTo>
                <a:cubicBezTo>
                  <a:pt x="19961" y="2444"/>
                  <a:pt x="19511" y="2894"/>
                  <a:pt x="18957" y="2894"/>
                </a:cubicBezTo>
                <a:cubicBezTo>
                  <a:pt x="18401" y="2894"/>
                  <a:pt x="17951" y="2444"/>
                  <a:pt x="17951" y="1890"/>
                </a:cubicBezTo>
                <a:cubicBezTo>
                  <a:pt x="17951" y="1335"/>
                  <a:pt x="18401" y="885"/>
                  <a:pt x="18957" y="8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9" name="Google Shape;689;p38"/>
          <p:cNvSpPr/>
          <p:nvPr/>
        </p:nvSpPr>
        <p:spPr>
          <a:xfrm>
            <a:off x="3636020" y="1179912"/>
            <a:ext cx="4384522" cy="3337331"/>
          </a:xfrm>
          <a:custGeom>
            <a:avLst/>
            <a:gdLst/>
            <a:ahLst/>
            <a:cxnLst/>
            <a:rect l="l" t="t" r="r" b="b"/>
            <a:pathLst>
              <a:path w="34224" h="26050" extrusionOk="0">
                <a:moveTo>
                  <a:pt x="181" y="1"/>
                </a:moveTo>
                <a:cubicBezTo>
                  <a:pt x="76" y="1"/>
                  <a:pt x="1" y="91"/>
                  <a:pt x="1" y="181"/>
                </a:cubicBezTo>
                <a:lnTo>
                  <a:pt x="1" y="25870"/>
                </a:lnTo>
                <a:cubicBezTo>
                  <a:pt x="1" y="25976"/>
                  <a:pt x="76" y="26050"/>
                  <a:pt x="181" y="26050"/>
                </a:cubicBezTo>
                <a:lnTo>
                  <a:pt x="34044" y="26050"/>
                </a:lnTo>
                <a:cubicBezTo>
                  <a:pt x="34134" y="26050"/>
                  <a:pt x="34224" y="25976"/>
                  <a:pt x="34224" y="25870"/>
                </a:cubicBezTo>
                <a:lnTo>
                  <a:pt x="34224" y="181"/>
                </a:lnTo>
                <a:cubicBezTo>
                  <a:pt x="34224" y="91"/>
                  <a:pt x="34134" y="1"/>
                  <a:pt x="340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8"/>
          <p:cNvSpPr/>
          <p:nvPr/>
        </p:nvSpPr>
        <p:spPr>
          <a:xfrm>
            <a:off x="3253755" y="165"/>
            <a:ext cx="1763853" cy="1277922"/>
          </a:xfrm>
          <a:custGeom>
            <a:avLst/>
            <a:gdLst/>
            <a:ahLst/>
            <a:cxnLst/>
            <a:rect l="l" t="t" r="r" b="b"/>
            <a:pathLst>
              <a:path w="13768" h="9975" extrusionOk="0">
                <a:moveTo>
                  <a:pt x="12462" y="811"/>
                </a:moveTo>
                <a:lnTo>
                  <a:pt x="11952" y="571"/>
                </a:lnTo>
                <a:lnTo>
                  <a:pt x="11968" y="241"/>
                </a:lnTo>
                <a:lnTo>
                  <a:pt x="11788" y="1"/>
                </a:lnTo>
                <a:lnTo>
                  <a:pt x="10992" y="481"/>
                </a:lnTo>
                <a:lnTo>
                  <a:pt x="4124" y="4515"/>
                </a:lnTo>
                <a:lnTo>
                  <a:pt x="0" y="6945"/>
                </a:lnTo>
                <a:lnTo>
                  <a:pt x="375" y="7289"/>
                </a:lnTo>
                <a:lnTo>
                  <a:pt x="434" y="7679"/>
                </a:lnTo>
                <a:lnTo>
                  <a:pt x="600" y="7965"/>
                </a:lnTo>
                <a:lnTo>
                  <a:pt x="930" y="8159"/>
                </a:lnTo>
                <a:lnTo>
                  <a:pt x="900" y="8459"/>
                </a:lnTo>
                <a:lnTo>
                  <a:pt x="1080" y="8789"/>
                </a:lnTo>
                <a:lnTo>
                  <a:pt x="1394" y="8835"/>
                </a:lnTo>
                <a:lnTo>
                  <a:pt x="1320" y="9179"/>
                </a:lnTo>
                <a:lnTo>
                  <a:pt x="1814" y="9405"/>
                </a:lnTo>
                <a:lnTo>
                  <a:pt x="1814" y="9734"/>
                </a:lnTo>
                <a:lnTo>
                  <a:pt x="1980" y="9974"/>
                </a:lnTo>
                <a:lnTo>
                  <a:pt x="5953" y="7635"/>
                </a:lnTo>
                <a:lnTo>
                  <a:pt x="12822" y="3600"/>
                </a:lnTo>
                <a:lnTo>
                  <a:pt x="13767" y="3046"/>
                </a:lnTo>
                <a:lnTo>
                  <a:pt x="13408" y="2686"/>
                </a:lnTo>
                <a:lnTo>
                  <a:pt x="13332" y="2296"/>
                </a:lnTo>
                <a:lnTo>
                  <a:pt x="13168" y="2010"/>
                </a:lnTo>
                <a:lnTo>
                  <a:pt x="12852" y="1816"/>
                </a:lnTo>
                <a:lnTo>
                  <a:pt x="12882" y="1516"/>
                </a:lnTo>
                <a:lnTo>
                  <a:pt x="12688" y="1201"/>
                </a:lnTo>
                <a:lnTo>
                  <a:pt x="12372" y="1141"/>
                </a:lnTo>
                <a:close/>
              </a:path>
            </a:pathLst>
          </a:custGeom>
          <a:solidFill>
            <a:srgbClr val="9C786B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1" name="Google Shape;691;p38"/>
          <p:cNvSpPr/>
          <p:nvPr/>
        </p:nvSpPr>
        <p:spPr>
          <a:xfrm>
            <a:off x="6948592" y="3868171"/>
            <a:ext cx="1765903" cy="1277794"/>
          </a:xfrm>
          <a:custGeom>
            <a:avLst/>
            <a:gdLst/>
            <a:ahLst/>
            <a:cxnLst/>
            <a:rect l="l" t="t" r="r" b="b"/>
            <a:pathLst>
              <a:path w="13784" h="9974" extrusionOk="0">
                <a:moveTo>
                  <a:pt x="12464" y="796"/>
                </a:moveTo>
                <a:lnTo>
                  <a:pt x="11968" y="570"/>
                </a:lnTo>
                <a:lnTo>
                  <a:pt x="11968" y="240"/>
                </a:lnTo>
                <a:lnTo>
                  <a:pt x="11804" y="0"/>
                </a:lnTo>
                <a:lnTo>
                  <a:pt x="10994" y="480"/>
                </a:lnTo>
                <a:lnTo>
                  <a:pt x="4126" y="4515"/>
                </a:lnTo>
                <a:lnTo>
                  <a:pt x="1" y="6929"/>
                </a:lnTo>
                <a:lnTo>
                  <a:pt x="376" y="7289"/>
                </a:lnTo>
                <a:lnTo>
                  <a:pt x="451" y="7679"/>
                </a:lnTo>
                <a:lnTo>
                  <a:pt x="616" y="7964"/>
                </a:lnTo>
                <a:lnTo>
                  <a:pt x="931" y="8159"/>
                </a:lnTo>
                <a:lnTo>
                  <a:pt x="901" y="8459"/>
                </a:lnTo>
                <a:lnTo>
                  <a:pt x="1096" y="8774"/>
                </a:lnTo>
                <a:lnTo>
                  <a:pt x="1410" y="8834"/>
                </a:lnTo>
                <a:lnTo>
                  <a:pt x="1320" y="9164"/>
                </a:lnTo>
                <a:lnTo>
                  <a:pt x="1830" y="9404"/>
                </a:lnTo>
                <a:lnTo>
                  <a:pt x="1816" y="9734"/>
                </a:lnTo>
                <a:lnTo>
                  <a:pt x="1996" y="9974"/>
                </a:lnTo>
                <a:lnTo>
                  <a:pt x="5970" y="7634"/>
                </a:lnTo>
                <a:lnTo>
                  <a:pt x="12824" y="3599"/>
                </a:lnTo>
                <a:lnTo>
                  <a:pt x="13784" y="3030"/>
                </a:lnTo>
                <a:lnTo>
                  <a:pt x="13408" y="2685"/>
                </a:lnTo>
                <a:lnTo>
                  <a:pt x="13348" y="2295"/>
                </a:lnTo>
                <a:lnTo>
                  <a:pt x="13184" y="2010"/>
                </a:lnTo>
                <a:lnTo>
                  <a:pt x="12854" y="1815"/>
                </a:lnTo>
                <a:lnTo>
                  <a:pt x="12884" y="1516"/>
                </a:lnTo>
                <a:lnTo>
                  <a:pt x="12704" y="1186"/>
                </a:lnTo>
                <a:lnTo>
                  <a:pt x="12374" y="1140"/>
                </a:lnTo>
                <a:close/>
              </a:path>
            </a:pathLst>
          </a:custGeom>
          <a:solidFill>
            <a:srgbClr val="9C786B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3636645" y="1180465"/>
            <a:ext cx="4384675" cy="3336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89255" y="333375"/>
            <a:ext cx="2540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/>
            <a:r>
              <a:rPr lang="en-US" sz="1600" b="1" dirty="0">
                <a:latin typeface="Times New Roman" panose="02020603050405020304" charset="0"/>
                <a:ea typeface="Dancing Script"/>
                <a:cs typeface="Times New Roman" panose="02020603050405020304" charset="0"/>
                <a:sym typeface="Dancing Script"/>
              </a:rPr>
              <a:t>Strings are Arrays ==&gt; access the element of </a:t>
            </a:r>
            <a:r>
              <a:rPr lang="en-US" sz="1600" b="1" dirty="0" smtClean="0">
                <a:latin typeface="Times New Roman" panose="02020603050405020304" charset="0"/>
                <a:ea typeface="Dancing Script"/>
                <a:cs typeface="Times New Roman" panose="02020603050405020304" charset="0"/>
                <a:sym typeface="Dancing Script"/>
              </a:rPr>
              <a:t>array</a:t>
            </a:r>
            <a:endParaRPr lang="en-US" sz="1600" b="1" dirty="0" smtClean="0">
              <a:latin typeface="Times New Roman" panose="02020603050405020304" charset="0"/>
              <a:ea typeface="Dancing Script"/>
              <a:cs typeface="Times New Roman" panose="02020603050405020304" charset="0"/>
              <a:sym typeface="Dancing Script"/>
            </a:endParaRPr>
          </a:p>
          <a:p>
            <a:pPr lvl="0" algn="ctr"/>
            <a:endParaRPr lang="en-US" sz="1600" b="1" dirty="0">
              <a:latin typeface="Times New Roman" panose="02020603050405020304" charset="0"/>
              <a:ea typeface="Dancing Script"/>
              <a:cs typeface="Times New Roman" panose="02020603050405020304" charset="0"/>
              <a:sym typeface="Dancing Script"/>
            </a:endParaRPr>
          </a:p>
          <a:p>
            <a:pPr lvl="0" algn="ctr"/>
            <a:r>
              <a:rPr lang="en-US" sz="1600" b="1" dirty="0">
                <a:latin typeface="Times New Roman" panose="02020603050405020304" charset="0"/>
                <a:ea typeface="Dancing Script"/>
                <a:cs typeface="Times New Roman" panose="02020603050405020304" charset="0"/>
                <a:sym typeface="Dancing Script"/>
              </a:rPr>
              <a:t>Python does not have a character data type, a single character is simply a string with a length of 1</a:t>
            </a:r>
            <a:endParaRPr lang="en-US" sz="1600" b="1" dirty="0">
              <a:latin typeface="Times New Roman" panose="02020603050405020304" charset="0"/>
              <a:ea typeface="Dancing Script"/>
              <a:cs typeface="Times New Roman" panose="02020603050405020304" charset="0"/>
              <a:sym typeface="Dancing Scrip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5045" y="3317875"/>
            <a:ext cx="1375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7200"/>
              <a:t>02</a:t>
            </a:r>
            <a:endParaRPr lang="en-PH" altLang="en-US"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12" name="Picture 111"/>
          <p:cNvPicPr/>
          <p:nvPr/>
        </p:nvPicPr>
        <p:blipFill>
          <a:blip r:embed="rId1"/>
          <a:stretch>
            <a:fillRect/>
          </a:stretch>
        </p:blipFill>
        <p:spPr>
          <a:xfrm>
            <a:off x="1764030" y="987425"/>
            <a:ext cx="6718300" cy="381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764790" y="1548130"/>
            <a:ext cx="4716780" cy="2640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2051685" y="267335"/>
            <a:ext cx="6960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GB" sz="3600" b="1" dirty="0" smtClean="0"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Looping through a String</a:t>
            </a:r>
            <a:endParaRPr lang="en-US" sz="3600"/>
          </a:p>
        </p:txBody>
      </p:sp>
      <p:grpSp>
        <p:nvGrpSpPr>
          <p:cNvPr id="676" name="Google Shape;676;p38"/>
          <p:cNvGrpSpPr/>
          <p:nvPr/>
        </p:nvGrpSpPr>
        <p:grpSpPr>
          <a:xfrm rot="0">
            <a:off x="-128905" y="3969385"/>
            <a:ext cx="2581910" cy="1636395"/>
            <a:chOff x="-714425" y="2551513"/>
            <a:chExt cx="1904760" cy="1218714"/>
          </a:xfrm>
        </p:grpSpPr>
        <p:sp>
          <p:nvSpPr>
            <p:cNvPr id="677" name="Google Shape;677;p38"/>
            <p:cNvSpPr/>
            <p:nvPr/>
          </p:nvSpPr>
          <p:spPr>
            <a:xfrm>
              <a:off x="-714425" y="2627058"/>
              <a:ext cx="1904760" cy="1143169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934414" y="2551513"/>
              <a:ext cx="138156" cy="335257"/>
            </a:xfrm>
            <a:custGeom>
              <a:avLst/>
              <a:gdLst/>
              <a:ahLst/>
              <a:cxnLst/>
              <a:rect l="l" t="t" r="r" b="b"/>
              <a:pathLst>
                <a:path w="2911" h="7064" extrusionOk="0">
                  <a:moveTo>
                    <a:pt x="1455" y="1"/>
                  </a:moveTo>
                  <a:cubicBezTo>
                    <a:pt x="645" y="1"/>
                    <a:pt x="1" y="661"/>
                    <a:pt x="1" y="1455"/>
                  </a:cubicBezTo>
                  <a:lnTo>
                    <a:pt x="1" y="1650"/>
                  </a:lnTo>
                  <a:lnTo>
                    <a:pt x="315" y="1650"/>
                  </a:lnTo>
                  <a:lnTo>
                    <a:pt x="315" y="1455"/>
                  </a:lnTo>
                  <a:cubicBezTo>
                    <a:pt x="315" y="841"/>
                    <a:pt x="825" y="331"/>
                    <a:pt x="1455" y="331"/>
                  </a:cubicBezTo>
                  <a:cubicBezTo>
                    <a:pt x="2070" y="331"/>
                    <a:pt x="2580" y="841"/>
                    <a:pt x="2580" y="1455"/>
                  </a:cubicBezTo>
                  <a:lnTo>
                    <a:pt x="2580" y="6150"/>
                  </a:lnTo>
                  <a:cubicBezTo>
                    <a:pt x="2580" y="6480"/>
                    <a:pt x="2310" y="6734"/>
                    <a:pt x="1995" y="6734"/>
                  </a:cubicBezTo>
                  <a:lnTo>
                    <a:pt x="1845" y="6734"/>
                  </a:lnTo>
                  <a:cubicBezTo>
                    <a:pt x="1515" y="6734"/>
                    <a:pt x="1261" y="6480"/>
                    <a:pt x="1261" y="6150"/>
                  </a:cubicBezTo>
                  <a:lnTo>
                    <a:pt x="1261" y="2115"/>
                  </a:lnTo>
                  <a:cubicBezTo>
                    <a:pt x="1261" y="2025"/>
                    <a:pt x="1185" y="1950"/>
                    <a:pt x="1095" y="1950"/>
                  </a:cubicBezTo>
                  <a:cubicBezTo>
                    <a:pt x="1005" y="1950"/>
                    <a:pt x="931" y="2025"/>
                    <a:pt x="931" y="2115"/>
                  </a:cubicBezTo>
                  <a:lnTo>
                    <a:pt x="931" y="6150"/>
                  </a:lnTo>
                  <a:cubicBezTo>
                    <a:pt x="931" y="6659"/>
                    <a:pt x="1335" y="7064"/>
                    <a:pt x="1845" y="7064"/>
                  </a:cubicBezTo>
                  <a:lnTo>
                    <a:pt x="1995" y="7064"/>
                  </a:lnTo>
                  <a:cubicBezTo>
                    <a:pt x="2490" y="7064"/>
                    <a:pt x="2910" y="6659"/>
                    <a:pt x="2910" y="6150"/>
                  </a:cubicBezTo>
                  <a:lnTo>
                    <a:pt x="2910" y="1455"/>
                  </a:lnTo>
                  <a:cubicBezTo>
                    <a:pt x="2910" y="661"/>
                    <a:pt x="2250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-626148" y="2905416"/>
              <a:ext cx="1749565" cy="8590"/>
            </a:xfrm>
            <a:custGeom>
              <a:avLst/>
              <a:gdLst/>
              <a:ahLst/>
              <a:cxnLst/>
              <a:rect l="l" t="t" r="r" b="b"/>
              <a:pathLst>
                <a:path w="36864" h="181" extrusionOk="0">
                  <a:moveTo>
                    <a:pt x="1" y="0"/>
                  </a:moveTo>
                  <a:lnTo>
                    <a:pt x="1" y="180"/>
                  </a:lnTo>
                  <a:lnTo>
                    <a:pt x="36863" y="180"/>
                  </a:lnTo>
                  <a:lnTo>
                    <a:pt x="36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-626148" y="3063414"/>
              <a:ext cx="1749565" cy="7831"/>
            </a:xfrm>
            <a:custGeom>
              <a:avLst/>
              <a:gdLst/>
              <a:ahLst/>
              <a:cxnLst/>
              <a:rect l="l" t="t" r="r" b="b"/>
              <a:pathLst>
                <a:path w="36864" h="165" extrusionOk="0">
                  <a:moveTo>
                    <a:pt x="1" y="1"/>
                  </a:moveTo>
                  <a:lnTo>
                    <a:pt x="1" y="165"/>
                  </a:lnTo>
                  <a:lnTo>
                    <a:pt x="36863" y="165"/>
                  </a:lnTo>
                  <a:lnTo>
                    <a:pt x="36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-626148" y="3220699"/>
              <a:ext cx="1749565" cy="8590"/>
            </a:xfrm>
            <a:custGeom>
              <a:avLst/>
              <a:gdLst/>
              <a:ahLst/>
              <a:cxnLst/>
              <a:rect l="l" t="t" r="r" b="b"/>
              <a:pathLst>
                <a:path w="36864" h="181" extrusionOk="0">
                  <a:moveTo>
                    <a:pt x="1" y="0"/>
                  </a:moveTo>
                  <a:lnTo>
                    <a:pt x="1" y="180"/>
                  </a:lnTo>
                  <a:lnTo>
                    <a:pt x="36863" y="180"/>
                  </a:lnTo>
                  <a:lnTo>
                    <a:pt x="36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-626148" y="3378697"/>
              <a:ext cx="1749565" cy="7926"/>
            </a:xfrm>
            <a:custGeom>
              <a:avLst/>
              <a:gdLst/>
              <a:ahLst/>
              <a:cxnLst/>
              <a:rect l="l" t="t" r="r" b="b"/>
              <a:pathLst>
                <a:path w="36864" h="167" extrusionOk="0">
                  <a:moveTo>
                    <a:pt x="1" y="1"/>
                  </a:moveTo>
                  <a:lnTo>
                    <a:pt x="1" y="166"/>
                  </a:lnTo>
                  <a:lnTo>
                    <a:pt x="36863" y="166"/>
                  </a:lnTo>
                  <a:lnTo>
                    <a:pt x="36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643255" y="4300220"/>
            <a:ext cx="10388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PH" altLang="en-US" sz="6000">
                <a:sym typeface="+mn-ea"/>
              </a:rPr>
              <a:t>03</a:t>
            </a:r>
            <a:endParaRPr lang="en-PH" altLang="en-US" sz="6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90" name="Google Shape;2190;p53"/>
          <p:cNvGrpSpPr/>
          <p:nvPr/>
        </p:nvGrpSpPr>
        <p:grpSpPr>
          <a:xfrm>
            <a:off x="7223140" y="-59079"/>
            <a:ext cx="1862148" cy="2044978"/>
            <a:chOff x="6748824" y="1050541"/>
            <a:chExt cx="1659520" cy="1822456"/>
          </a:xfrm>
        </p:grpSpPr>
        <p:grpSp>
          <p:nvGrpSpPr>
            <p:cNvPr id="2191" name="Google Shape;2191;p53"/>
            <p:cNvGrpSpPr/>
            <p:nvPr/>
          </p:nvGrpSpPr>
          <p:grpSpPr>
            <a:xfrm rot="822247">
              <a:off x="6748824" y="1050541"/>
              <a:ext cx="1659520" cy="1822456"/>
              <a:chOff x="6277150" y="583233"/>
              <a:chExt cx="1659575" cy="1822517"/>
            </a:xfrm>
          </p:grpSpPr>
          <p:sp>
            <p:nvSpPr>
              <p:cNvPr id="2192" name="Google Shape;2192;p53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3" name="Google Shape;2193;p53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4" name="Google Shape;2194;p53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5" name="Google Shape;2195;p53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97" name="Google Shape;2197;p53"/>
            <p:cNvSpPr/>
            <p:nvPr/>
          </p:nvSpPr>
          <p:spPr>
            <a:xfrm rot="821932">
              <a:off x="6829449" y="1778004"/>
              <a:ext cx="1359266" cy="996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20204"/>
                <a:buNone/>
              </a:pPr>
              <a:endParaRPr sz="1500" b="1" dirty="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pic>
        <p:nvPicPr>
          <p:cNvPr id="114" name="Picture 113"/>
          <p:cNvPicPr/>
          <p:nvPr/>
        </p:nvPicPr>
        <p:blipFill>
          <a:blip r:embed="rId1"/>
          <a:stretch>
            <a:fillRect/>
          </a:stretch>
        </p:blipFill>
        <p:spPr>
          <a:xfrm>
            <a:off x="1163955" y="1851660"/>
            <a:ext cx="5857240" cy="2816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39750" y="627380"/>
            <a:ext cx="62668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 smtClean="0">
                <a:latin typeface="Dancing Script"/>
                <a:ea typeface="Dancing Script"/>
                <a:cs typeface="Dancing Script"/>
                <a:sym typeface="Dancing Script"/>
              </a:rPr>
              <a:t>String Length: To get the length of a string use the len () function. </a:t>
            </a:r>
            <a:endParaRPr lang="en-GB" sz="2800" b="1" dirty="0" smtClean="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8" name="Text Box 7"/>
          <p:cNvSpPr txBox="1"/>
          <p:nvPr/>
        </p:nvSpPr>
        <p:spPr>
          <a:xfrm rot="900000">
            <a:off x="7378700" y="441325"/>
            <a:ext cx="15208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sz="8000" dirty="0" smtClean="0">
                <a:sym typeface="+mn-ea"/>
              </a:rPr>
              <a:t>04</a:t>
            </a:r>
            <a:endParaRPr lang="en-US"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/>
          <p:nvPr>
            <p:ph type="title"/>
          </p:nvPr>
        </p:nvSpPr>
        <p:spPr>
          <a:xfrm>
            <a:off x="687705" y="555625"/>
            <a:ext cx="7715885" cy="848360"/>
          </a:xfrm>
        </p:spPr>
        <p:txBody>
          <a:bodyPr/>
          <a:p>
            <a:r>
              <a:rPr lang="en-GB" sz="2800" dirty="0" smtClean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Times New Roman" panose="02020603050405020304" charset="0"/>
                <a:ea typeface="Dancing Script"/>
                <a:cs typeface="Times New Roman" panose="02020603050405020304" charset="0"/>
                <a:sym typeface="Dancing Script"/>
              </a:rPr>
              <a:t>QUIZ: Tell me How many Char appear in “</a:t>
            </a:r>
            <a:r>
              <a:rPr lang="en-US" sz="2800" dirty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Times New Roman" panose="02020603050405020304" charset="0"/>
                <a:ea typeface="Dancing Script"/>
                <a:cs typeface="Times New Roman" panose="02020603050405020304" charset="0"/>
                <a:sym typeface="Dancing Script"/>
              </a:rPr>
              <a:t>"</a:t>
            </a:r>
            <a:r>
              <a:rPr lang="en-US" sz="2800" dirty="0" err="1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Times New Roman" panose="02020603050405020304" charset="0"/>
                <a:ea typeface="Dancing Script"/>
                <a:cs typeface="Times New Roman" panose="02020603050405020304" charset="0"/>
                <a:sym typeface="Dancing Script"/>
              </a:rPr>
              <a:t>dshdsjadhsjahdsjhdecwej</a:t>
            </a:r>
            <a:r>
              <a:rPr lang="en-US" sz="2800" dirty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Times New Roman" panose="02020603050405020304" charset="0"/>
                <a:ea typeface="Dancing Script"/>
                <a:cs typeface="Times New Roman" panose="02020603050405020304" charset="0"/>
                <a:sym typeface="Dancing Script"/>
              </a:rPr>
              <a:t> </a:t>
            </a:r>
            <a:r>
              <a:rPr lang="en-US" sz="2800" dirty="0" err="1" smtClean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Times New Roman" panose="02020603050405020304" charset="0"/>
                <a:ea typeface="Dancing Script"/>
                <a:cs typeface="Times New Roman" panose="02020603050405020304" charset="0"/>
                <a:sym typeface="Dancing Script"/>
              </a:rPr>
              <a:t>dsaksdjl</a:t>
            </a: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Times New Roman" panose="02020603050405020304" charset="0"/>
                <a:ea typeface="Dancing Script"/>
                <a:cs typeface="Times New Roman" panose="02020603050405020304" charset="0"/>
                <a:sym typeface="Dancing Script"/>
              </a:rPr>
              <a:t>”</a:t>
            </a:r>
            <a:br>
              <a:rPr dirty="0">
                <a:solidFill>
                  <a:schemeClr val="accent4">
                    <a:lumMod val="10000"/>
                  </a:schemeClr>
                </a:solidFill>
                <a:highlight>
                  <a:schemeClr val="dk2"/>
                </a:highlight>
                <a:latin typeface="Times New Roman" panose="02020603050405020304" charset="0"/>
                <a:ea typeface="Dancing Script"/>
                <a:cs typeface="Times New Roman" panose="02020603050405020304" charset="0"/>
                <a:sym typeface="Dancing Script"/>
              </a:rPr>
            </a:br>
            <a:endParaRPr lang="en-US" dirty="0">
              <a:solidFill>
                <a:schemeClr val="accent4">
                  <a:lumMod val="10000"/>
                </a:schemeClr>
              </a:solidFill>
              <a:highlight>
                <a:schemeClr val="dk2"/>
              </a:highlight>
              <a:latin typeface="Times New Roman" panose="02020603050405020304" charset="0"/>
              <a:ea typeface="Dancing Script"/>
              <a:cs typeface="Times New Roman" panose="02020603050405020304" charset="0"/>
              <a:sym typeface="Dancing Script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450" y="1707515"/>
            <a:ext cx="5996305" cy="243713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76" name="Google Shape;676;p38"/>
          <p:cNvGrpSpPr/>
          <p:nvPr/>
        </p:nvGrpSpPr>
        <p:grpSpPr>
          <a:xfrm rot="0">
            <a:off x="6732270" y="3478530"/>
            <a:ext cx="2242185" cy="1631950"/>
            <a:chOff x="-714425" y="2551513"/>
            <a:chExt cx="1904760" cy="1218714"/>
          </a:xfrm>
        </p:grpSpPr>
        <p:sp>
          <p:nvSpPr>
            <p:cNvPr id="677" name="Google Shape;677;p38"/>
            <p:cNvSpPr/>
            <p:nvPr/>
          </p:nvSpPr>
          <p:spPr>
            <a:xfrm>
              <a:off x="-714425" y="2627058"/>
              <a:ext cx="1904760" cy="1143169"/>
            </a:xfrm>
            <a:custGeom>
              <a:avLst/>
              <a:gdLst/>
              <a:ahLst/>
              <a:cxnLst/>
              <a:rect l="l" t="t" r="r" b="b"/>
              <a:pathLst>
                <a:path w="40134" h="24087" extrusionOk="0">
                  <a:moveTo>
                    <a:pt x="1" y="1"/>
                  </a:moveTo>
                  <a:lnTo>
                    <a:pt x="1" y="23802"/>
                  </a:lnTo>
                  <a:lnTo>
                    <a:pt x="271" y="23966"/>
                  </a:lnTo>
                  <a:lnTo>
                    <a:pt x="691" y="23726"/>
                  </a:lnTo>
                  <a:lnTo>
                    <a:pt x="1125" y="23532"/>
                  </a:lnTo>
                  <a:lnTo>
                    <a:pt x="1575" y="23622"/>
                  </a:lnTo>
                  <a:lnTo>
                    <a:pt x="2071" y="24086"/>
                  </a:lnTo>
                  <a:lnTo>
                    <a:pt x="2460" y="23486"/>
                  </a:lnTo>
                  <a:lnTo>
                    <a:pt x="2955" y="24012"/>
                  </a:lnTo>
                  <a:lnTo>
                    <a:pt x="3375" y="23742"/>
                  </a:lnTo>
                  <a:lnTo>
                    <a:pt x="3795" y="23442"/>
                  </a:lnTo>
                  <a:lnTo>
                    <a:pt x="4215" y="23246"/>
                  </a:lnTo>
                  <a:lnTo>
                    <a:pt x="4680" y="23366"/>
                  </a:lnTo>
                  <a:lnTo>
                    <a:pt x="5114" y="23232"/>
                  </a:lnTo>
                  <a:lnTo>
                    <a:pt x="5594" y="23666"/>
                  </a:lnTo>
                  <a:lnTo>
                    <a:pt x="6030" y="23532"/>
                  </a:lnTo>
                  <a:lnTo>
                    <a:pt x="6494" y="23606"/>
                  </a:lnTo>
                  <a:lnTo>
                    <a:pt x="6884" y="23172"/>
                  </a:lnTo>
                  <a:lnTo>
                    <a:pt x="7364" y="23472"/>
                  </a:lnTo>
                  <a:lnTo>
                    <a:pt x="7739" y="22752"/>
                  </a:lnTo>
                  <a:lnTo>
                    <a:pt x="8234" y="23186"/>
                  </a:lnTo>
                  <a:lnTo>
                    <a:pt x="8684" y="23202"/>
                  </a:lnTo>
                  <a:lnTo>
                    <a:pt x="9104" y="23052"/>
                  </a:lnTo>
                  <a:lnTo>
                    <a:pt x="9539" y="22872"/>
                  </a:lnTo>
                  <a:lnTo>
                    <a:pt x="10019" y="23202"/>
                  </a:lnTo>
                  <a:lnTo>
                    <a:pt x="10453" y="23126"/>
                  </a:lnTo>
                  <a:lnTo>
                    <a:pt x="10843" y="22602"/>
                  </a:lnTo>
                  <a:lnTo>
                    <a:pt x="11293" y="22632"/>
                  </a:lnTo>
                  <a:lnTo>
                    <a:pt x="11759" y="22782"/>
                  </a:lnTo>
                  <a:lnTo>
                    <a:pt x="12179" y="22436"/>
                  </a:lnTo>
                  <a:lnTo>
                    <a:pt x="12628" y="22512"/>
                  </a:lnTo>
                  <a:lnTo>
                    <a:pt x="13093" y="22706"/>
                  </a:lnTo>
                  <a:lnTo>
                    <a:pt x="13528" y="22662"/>
                  </a:lnTo>
                  <a:lnTo>
                    <a:pt x="13963" y="22422"/>
                  </a:lnTo>
                  <a:lnTo>
                    <a:pt x="14413" y="22572"/>
                  </a:lnTo>
                  <a:lnTo>
                    <a:pt x="14848" y="22362"/>
                  </a:lnTo>
                  <a:lnTo>
                    <a:pt x="15298" y="22436"/>
                  </a:lnTo>
                  <a:lnTo>
                    <a:pt x="15718" y="22212"/>
                  </a:lnTo>
                  <a:lnTo>
                    <a:pt x="16168" y="22242"/>
                  </a:lnTo>
                  <a:lnTo>
                    <a:pt x="16588" y="21896"/>
                  </a:lnTo>
                  <a:lnTo>
                    <a:pt x="17068" y="22226"/>
                  </a:lnTo>
                  <a:lnTo>
                    <a:pt x="17458" y="21732"/>
                  </a:lnTo>
                  <a:lnTo>
                    <a:pt x="17937" y="22046"/>
                  </a:lnTo>
                  <a:lnTo>
                    <a:pt x="18402" y="22212"/>
                  </a:lnTo>
                  <a:lnTo>
                    <a:pt x="18807" y="21807"/>
                  </a:lnTo>
                  <a:lnTo>
                    <a:pt x="19272" y="22016"/>
                  </a:lnTo>
                  <a:lnTo>
                    <a:pt x="19721" y="22046"/>
                  </a:lnTo>
                  <a:lnTo>
                    <a:pt x="20111" y="21507"/>
                  </a:lnTo>
                  <a:lnTo>
                    <a:pt x="20591" y="21852"/>
                  </a:lnTo>
                  <a:lnTo>
                    <a:pt x="21027" y="21762"/>
                  </a:lnTo>
                  <a:lnTo>
                    <a:pt x="21431" y="21282"/>
                  </a:lnTo>
                  <a:lnTo>
                    <a:pt x="21881" y="21417"/>
                  </a:lnTo>
                  <a:lnTo>
                    <a:pt x="22331" y="21447"/>
                  </a:lnTo>
                  <a:lnTo>
                    <a:pt x="22796" y="21537"/>
                  </a:lnTo>
                  <a:lnTo>
                    <a:pt x="23261" y="21807"/>
                  </a:lnTo>
                  <a:lnTo>
                    <a:pt x="23681" y="21537"/>
                  </a:lnTo>
                  <a:lnTo>
                    <a:pt x="24116" y="21447"/>
                  </a:lnTo>
                  <a:lnTo>
                    <a:pt x="24596" y="21762"/>
                  </a:lnTo>
                  <a:lnTo>
                    <a:pt x="24970" y="21102"/>
                  </a:lnTo>
                  <a:lnTo>
                    <a:pt x="25390" y="20862"/>
                  </a:lnTo>
                  <a:lnTo>
                    <a:pt x="25856" y="20997"/>
                  </a:lnTo>
                  <a:lnTo>
                    <a:pt x="26290" y="20892"/>
                  </a:lnTo>
                  <a:lnTo>
                    <a:pt x="26800" y="21432"/>
                  </a:lnTo>
                  <a:lnTo>
                    <a:pt x="27236" y="21387"/>
                  </a:lnTo>
                  <a:lnTo>
                    <a:pt x="27670" y="21282"/>
                  </a:lnTo>
                  <a:lnTo>
                    <a:pt x="28105" y="21162"/>
                  </a:lnTo>
                  <a:lnTo>
                    <a:pt x="28540" y="21102"/>
                  </a:lnTo>
                  <a:lnTo>
                    <a:pt x="28945" y="20712"/>
                  </a:lnTo>
                  <a:lnTo>
                    <a:pt x="29410" y="20922"/>
                  </a:lnTo>
                  <a:lnTo>
                    <a:pt x="29875" y="21117"/>
                  </a:lnTo>
                  <a:lnTo>
                    <a:pt x="30279" y="20712"/>
                  </a:lnTo>
                  <a:lnTo>
                    <a:pt x="30759" y="21027"/>
                  </a:lnTo>
                  <a:lnTo>
                    <a:pt x="31195" y="20832"/>
                  </a:lnTo>
                  <a:lnTo>
                    <a:pt x="31645" y="20937"/>
                  </a:lnTo>
                  <a:lnTo>
                    <a:pt x="32049" y="20517"/>
                  </a:lnTo>
                  <a:lnTo>
                    <a:pt x="32529" y="20802"/>
                  </a:lnTo>
                  <a:lnTo>
                    <a:pt x="32905" y="20127"/>
                  </a:lnTo>
                  <a:lnTo>
                    <a:pt x="33384" y="20487"/>
                  </a:lnTo>
                  <a:lnTo>
                    <a:pt x="33804" y="20247"/>
                  </a:lnTo>
                  <a:lnTo>
                    <a:pt x="34239" y="20067"/>
                  </a:lnTo>
                  <a:lnTo>
                    <a:pt x="34689" y="20187"/>
                  </a:lnTo>
                  <a:lnTo>
                    <a:pt x="35154" y="20397"/>
                  </a:lnTo>
                  <a:lnTo>
                    <a:pt x="35558" y="19947"/>
                  </a:lnTo>
                  <a:lnTo>
                    <a:pt x="36008" y="20022"/>
                  </a:lnTo>
                  <a:lnTo>
                    <a:pt x="36488" y="20307"/>
                  </a:lnTo>
                  <a:lnTo>
                    <a:pt x="36924" y="20202"/>
                  </a:lnTo>
                  <a:lnTo>
                    <a:pt x="37344" y="19917"/>
                  </a:lnTo>
                  <a:lnTo>
                    <a:pt x="37778" y="19872"/>
                  </a:lnTo>
                  <a:lnTo>
                    <a:pt x="38228" y="19947"/>
                  </a:lnTo>
                  <a:lnTo>
                    <a:pt x="38648" y="19543"/>
                  </a:lnTo>
                  <a:lnTo>
                    <a:pt x="39128" y="19932"/>
                  </a:lnTo>
                  <a:lnTo>
                    <a:pt x="39533" y="19573"/>
                  </a:lnTo>
                  <a:lnTo>
                    <a:pt x="39998" y="19723"/>
                  </a:lnTo>
                  <a:lnTo>
                    <a:pt x="40133" y="19827"/>
                  </a:lnTo>
                  <a:lnTo>
                    <a:pt x="40133" y="1"/>
                  </a:lnTo>
                  <a:lnTo>
                    <a:pt x="38183" y="1"/>
                  </a:lnTo>
                  <a:lnTo>
                    <a:pt x="37988" y="1246"/>
                  </a:lnTo>
                  <a:cubicBezTo>
                    <a:pt x="38258" y="1350"/>
                    <a:pt x="38453" y="1606"/>
                    <a:pt x="38453" y="1906"/>
                  </a:cubicBezTo>
                  <a:cubicBezTo>
                    <a:pt x="38453" y="2280"/>
                    <a:pt x="38138" y="2596"/>
                    <a:pt x="37748" y="2596"/>
                  </a:cubicBezTo>
                  <a:cubicBezTo>
                    <a:pt x="37358" y="2596"/>
                    <a:pt x="37058" y="2280"/>
                    <a:pt x="37058" y="1906"/>
                  </a:cubicBezTo>
                  <a:cubicBezTo>
                    <a:pt x="37058" y="1636"/>
                    <a:pt x="37208" y="1396"/>
                    <a:pt x="37448" y="1276"/>
                  </a:cubicBezTo>
                  <a:lnTo>
                    <a:pt x="37448" y="1"/>
                  </a:lnTo>
                  <a:lnTo>
                    <a:pt x="34254" y="1"/>
                  </a:lnTo>
                  <a:lnTo>
                    <a:pt x="34059" y="1246"/>
                  </a:lnTo>
                  <a:cubicBezTo>
                    <a:pt x="34329" y="1350"/>
                    <a:pt x="34524" y="1606"/>
                    <a:pt x="34524" y="1906"/>
                  </a:cubicBezTo>
                  <a:cubicBezTo>
                    <a:pt x="34524" y="2280"/>
                    <a:pt x="34209" y="2596"/>
                    <a:pt x="33819" y="2596"/>
                  </a:cubicBezTo>
                  <a:cubicBezTo>
                    <a:pt x="33429" y="2596"/>
                    <a:pt x="33129" y="2280"/>
                    <a:pt x="33129" y="1906"/>
                  </a:cubicBezTo>
                  <a:cubicBezTo>
                    <a:pt x="33129" y="1636"/>
                    <a:pt x="33279" y="1396"/>
                    <a:pt x="33519" y="1276"/>
                  </a:cubicBezTo>
                  <a:lnTo>
                    <a:pt x="33519" y="1"/>
                  </a:lnTo>
                  <a:lnTo>
                    <a:pt x="30325" y="1"/>
                  </a:lnTo>
                  <a:lnTo>
                    <a:pt x="30129" y="1246"/>
                  </a:lnTo>
                  <a:cubicBezTo>
                    <a:pt x="30399" y="1350"/>
                    <a:pt x="30595" y="1606"/>
                    <a:pt x="30595" y="1906"/>
                  </a:cubicBezTo>
                  <a:cubicBezTo>
                    <a:pt x="30595" y="2280"/>
                    <a:pt x="30279" y="2596"/>
                    <a:pt x="29890" y="2596"/>
                  </a:cubicBezTo>
                  <a:cubicBezTo>
                    <a:pt x="29515" y="2596"/>
                    <a:pt x="29200" y="2280"/>
                    <a:pt x="29200" y="1906"/>
                  </a:cubicBezTo>
                  <a:cubicBezTo>
                    <a:pt x="29200" y="1636"/>
                    <a:pt x="29350" y="1396"/>
                    <a:pt x="29590" y="1276"/>
                  </a:cubicBezTo>
                  <a:lnTo>
                    <a:pt x="29590" y="1"/>
                  </a:lnTo>
                  <a:lnTo>
                    <a:pt x="26396" y="1"/>
                  </a:lnTo>
                  <a:lnTo>
                    <a:pt x="26200" y="1246"/>
                  </a:lnTo>
                  <a:cubicBezTo>
                    <a:pt x="26470" y="1350"/>
                    <a:pt x="26666" y="1606"/>
                    <a:pt x="26666" y="1906"/>
                  </a:cubicBezTo>
                  <a:cubicBezTo>
                    <a:pt x="26666" y="2280"/>
                    <a:pt x="26350" y="2596"/>
                    <a:pt x="25960" y="2596"/>
                  </a:cubicBezTo>
                  <a:cubicBezTo>
                    <a:pt x="25586" y="2596"/>
                    <a:pt x="25270" y="2280"/>
                    <a:pt x="25270" y="1906"/>
                  </a:cubicBezTo>
                  <a:cubicBezTo>
                    <a:pt x="25270" y="1636"/>
                    <a:pt x="25420" y="1396"/>
                    <a:pt x="25660" y="1276"/>
                  </a:cubicBezTo>
                  <a:lnTo>
                    <a:pt x="25660" y="1"/>
                  </a:lnTo>
                  <a:lnTo>
                    <a:pt x="22467" y="1"/>
                  </a:lnTo>
                  <a:lnTo>
                    <a:pt x="22271" y="1246"/>
                  </a:lnTo>
                  <a:cubicBezTo>
                    <a:pt x="22541" y="1350"/>
                    <a:pt x="22737" y="1606"/>
                    <a:pt x="22737" y="1906"/>
                  </a:cubicBezTo>
                  <a:cubicBezTo>
                    <a:pt x="22737" y="2280"/>
                    <a:pt x="22421" y="2596"/>
                    <a:pt x="22031" y="2596"/>
                  </a:cubicBezTo>
                  <a:cubicBezTo>
                    <a:pt x="21657" y="2596"/>
                    <a:pt x="21341" y="2280"/>
                    <a:pt x="21341" y="1906"/>
                  </a:cubicBezTo>
                  <a:cubicBezTo>
                    <a:pt x="21341" y="1636"/>
                    <a:pt x="21491" y="1396"/>
                    <a:pt x="21731" y="1276"/>
                  </a:cubicBezTo>
                  <a:lnTo>
                    <a:pt x="21731" y="1"/>
                  </a:lnTo>
                  <a:lnTo>
                    <a:pt x="18537" y="1"/>
                  </a:lnTo>
                  <a:lnTo>
                    <a:pt x="18342" y="1246"/>
                  </a:lnTo>
                  <a:cubicBezTo>
                    <a:pt x="18612" y="1350"/>
                    <a:pt x="18807" y="1606"/>
                    <a:pt x="18807" y="1906"/>
                  </a:cubicBezTo>
                  <a:cubicBezTo>
                    <a:pt x="18807" y="2280"/>
                    <a:pt x="18492" y="2596"/>
                    <a:pt x="18102" y="2596"/>
                  </a:cubicBezTo>
                  <a:cubicBezTo>
                    <a:pt x="17727" y="2596"/>
                    <a:pt x="17412" y="2280"/>
                    <a:pt x="17412" y="1906"/>
                  </a:cubicBezTo>
                  <a:cubicBezTo>
                    <a:pt x="17412" y="1636"/>
                    <a:pt x="17562" y="1396"/>
                    <a:pt x="17802" y="1276"/>
                  </a:cubicBezTo>
                  <a:lnTo>
                    <a:pt x="17802" y="1"/>
                  </a:lnTo>
                  <a:lnTo>
                    <a:pt x="14608" y="1"/>
                  </a:lnTo>
                  <a:lnTo>
                    <a:pt x="14413" y="1246"/>
                  </a:lnTo>
                  <a:cubicBezTo>
                    <a:pt x="14682" y="1350"/>
                    <a:pt x="14878" y="1606"/>
                    <a:pt x="14878" y="1906"/>
                  </a:cubicBezTo>
                  <a:cubicBezTo>
                    <a:pt x="14878" y="2280"/>
                    <a:pt x="14562" y="2596"/>
                    <a:pt x="14173" y="2596"/>
                  </a:cubicBezTo>
                  <a:cubicBezTo>
                    <a:pt x="13798" y="2596"/>
                    <a:pt x="13483" y="2280"/>
                    <a:pt x="13483" y="1906"/>
                  </a:cubicBezTo>
                  <a:cubicBezTo>
                    <a:pt x="13483" y="1636"/>
                    <a:pt x="13633" y="1396"/>
                    <a:pt x="13873" y="1276"/>
                  </a:cubicBezTo>
                  <a:lnTo>
                    <a:pt x="13873" y="1"/>
                  </a:lnTo>
                  <a:lnTo>
                    <a:pt x="10679" y="1"/>
                  </a:lnTo>
                  <a:lnTo>
                    <a:pt x="10483" y="1246"/>
                  </a:lnTo>
                  <a:cubicBezTo>
                    <a:pt x="10753" y="1350"/>
                    <a:pt x="10949" y="1606"/>
                    <a:pt x="10949" y="1906"/>
                  </a:cubicBezTo>
                  <a:cubicBezTo>
                    <a:pt x="10949" y="2280"/>
                    <a:pt x="10633" y="2596"/>
                    <a:pt x="10243" y="2596"/>
                  </a:cubicBezTo>
                  <a:cubicBezTo>
                    <a:pt x="9869" y="2596"/>
                    <a:pt x="9553" y="2280"/>
                    <a:pt x="9553" y="1906"/>
                  </a:cubicBezTo>
                  <a:cubicBezTo>
                    <a:pt x="9553" y="1636"/>
                    <a:pt x="9703" y="1396"/>
                    <a:pt x="9943" y="1276"/>
                  </a:cubicBezTo>
                  <a:lnTo>
                    <a:pt x="9943" y="1"/>
                  </a:lnTo>
                  <a:lnTo>
                    <a:pt x="6750" y="1"/>
                  </a:lnTo>
                  <a:lnTo>
                    <a:pt x="6554" y="1246"/>
                  </a:lnTo>
                  <a:cubicBezTo>
                    <a:pt x="6824" y="1350"/>
                    <a:pt x="7020" y="1606"/>
                    <a:pt x="7020" y="1906"/>
                  </a:cubicBezTo>
                  <a:cubicBezTo>
                    <a:pt x="7020" y="2280"/>
                    <a:pt x="6704" y="2596"/>
                    <a:pt x="6314" y="2596"/>
                  </a:cubicBezTo>
                  <a:cubicBezTo>
                    <a:pt x="5940" y="2596"/>
                    <a:pt x="5624" y="2280"/>
                    <a:pt x="5624" y="1906"/>
                  </a:cubicBezTo>
                  <a:cubicBezTo>
                    <a:pt x="5624" y="1636"/>
                    <a:pt x="5774" y="1396"/>
                    <a:pt x="6014" y="1276"/>
                  </a:cubicBezTo>
                  <a:lnTo>
                    <a:pt x="6014" y="1"/>
                  </a:lnTo>
                  <a:lnTo>
                    <a:pt x="2820" y="1"/>
                  </a:lnTo>
                  <a:lnTo>
                    <a:pt x="2625" y="1246"/>
                  </a:lnTo>
                  <a:cubicBezTo>
                    <a:pt x="2895" y="1350"/>
                    <a:pt x="3090" y="1606"/>
                    <a:pt x="3090" y="1906"/>
                  </a:cubicBezTo>
                  <a:cubicBezTo>
                    <a:pt x="3090" y="2280"/>
                    <a:pt x="2775" y="2596"/>
                    <a:pt x="2385" y="2596"/>
                  </a:cubicBezTo>
                  <a:cubicBezTo>
                    <a:pt x="2011" y="2596"/>
                    <a:pt x="1695" y="2280"/>
                    <a:pt x="1695" y="1906"/>
                  </a:cubicBezTo>
                  <a:cubicBezTo>
                    <a:pt x="1695" y="1636"/>
                    <a:pt x="1845" y="1396"/>
                    <a:pt x="2085" y="1276"/>
                  </a:cubicBezTo>
                  <a:lnTo>
                    <a:pt x="2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934414" y="2551513"/>
              <a:ext cx="138156" cy="335257"/>
            </a:xfrm>
            <a:custGeom>
              <a:avLst/>
              <a:gdLst/>
              <a:ahLst/>
              <a:cxnLst/>
              <a:rect l="l" t="t" r="r" b="b"/>
              <a:pathLst>
                <a:path w="2911" h="7064" extrusionOk="0">
                  <a:moveTo>
                    <a:pt x="1455" y="1"/>
                  </a:moveTo>
                  <a:cubicBezTo>
                    <a:pt x="645" y="1"/>
                    <a:pt x="1" y="661"/>
                    <a:pt x="1" y="1455"/>
                  </a:cubicBezTo>
                  <a:lnTo>
                    <a:pt x="1" y="1650"/>
                  </a:lnTo>
                  <a:lnTo>
                    <a:pt x="315" y="1650"/>
                  </a:lnTo>
                  <a:lnTo>
                    <a:pt x="315" y="1455"/>
                  </a:lnTo>
                  <a:cubicBezTo>
                    <a:pt x="315" y="841"/>
                    <a:pt x="825" y="331"/>
                    <a:pt x="1455" y="331"/>
                  </a:cubicBezTo>
                  <a:cubicBezTo>
                    <a:pt x="2070" y="331"/>
                    <a:pt x="2580" y="841"/>
                    <a:pt x="2580" y="1455"/>
                  </a:cubicBezTo>
                  <a:lnTo>
                    <a:pt x="2580" y="6150"/>
                  </a:lnTo>
                  <a:cubicBezTo>
                    <a:pt x="2580" y="6480"/>
                    <a:pt x="2310" y="6734"/>
                    <a:pt x="1995" y="6734"/>
                  </a:cubicBezTo>
                  <a:lnTo>
                    <a:pt x="1845" y="6734"/>
                  </a:lnTo>
                  <a:cubicBezTo>
                    <a:pt x="1515" y="6734"/>
                    <a:pt x="1261" y="6480"/>
                    <a:pt x="1261" y="6150"/>
                  </a:cubicBezTo>
                  <a:lnTo>
                    <a:pt x="1261" y="2115"/>
                  </a:lnTo>
                  <a:cubicBezTo>
                    <a:pt x="1261" y="2025"/>
                    <a:pt x="1185" y="1950"/>
                    <a:pt x="1095" y="1950"/>
                  </a:cubicBezTo>
                  <a:cubicBezTo>
                    <a:pt x="1005" y="1950"/>
                    <a:pt x="931" y="2025"/>
                    <a:pt x="931" y="2115"/>
                  </a:cubicBezTo>
                  <a:lnTo>
                    <a:pt x="931" y="6150"/>
                  </a:lnTo>
                  <a:cubicBezTo>
                    <a:pt x="931" y="6659"/>
                    <a:pt x="1335" y="7064"/>
                    <a:pt x="1845" y="7064"/>
                  </a:cubicBezTo>
                  <a:lnTo>
                    <a:pt x="1995" y="7064"/>
                  </a:lnTo>
                  <a:cubicBezTo>
                    <a:pt x="2490" y="7064"/>
                    <a:pt x="2910" y="6659"/>
                    <a:pt x="2910" y="6150"/>
                  </a:cubicBezTo>
                  <a:lnTo>
                    <a:pt x="2910" y="1455"/>
                  </a:lnTo>
                  <a:cubicBezTo>
                    <a:pt x="2910" y="661"/>
                    <a:pt x="2250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-626148" y="2905416"/>
              <a:ext cx="1749565" cy="8590"/>
            </a:xfrm>
            <a:custGeom>
              <a:avLst/>
              <a:gdLst/>
              <a:ahLst/>
              <a:cxnLst/>
              <a:rect l="l" t="t" r="r" b="b"/>
              <a:pathLst>
                <a:path w="36864" h="181" extrusionOk="0">
                  <a:moveTo>
                    <a:pt x="1" y="0"/>
                  </a:moveTo>
                  <a:lnTo>
                    <a:pt x="1" y="180"/>
                  </a:lnTo>
                  <a:lnTo>
                    <a:pt x="36863" y="180"/>
                  </a:lnTo>
                  <a:lnTo>
                    <a:pt x="36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-626148" y="3063414"/>
              <a:ext cx="1749565" cy="7831"/>
            </a:xfrm>
            <a:custGeom>
              <a:avLst/>
              <a:gdLst/>
              <a:ahLst/>
              <a:cxnLst/>
              <a:rect l="l" t="t" r="r" b="b"/>
              <a:pathLst>
                <a:path w="36864" h="165" extrusionOk="0">
                  <a:moveTo>
                    <a:pt x="1" y="1"/>
                  </a:moveTo>
                  <a:lnTo>
                    <a:pt x="1" y="165"/>
                  </a:lnTo>
                  <a:lnTo>
                    <a:pt x="36863" y="165"/>
                  </a:lnTo>
                  <a:lnTo>
                    <a:pt x="36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-626148" y="3220699"/>
              <a:ext cx="1749565" cy="8590"/>
            </a:xfrm>
            <a:custGeom>
              <a:avLst/>
              <a:gdLst/>
              <a:ahLst/>
              <a:cxnLst/>
              <a:rect l="l" t="t" r="r" b="b"/>
              <a:pathLst>
                <a:path w="36864" h="181" extrusionOk="0">
                  <a:moveTo>
                    <a:pt x="1" y="0"/>
                  </a:moveTo>
                  <a:lnTo>
                    <a:pt x="1" y="180"/>
                  </a:lnTo>
                  <a:lnTo>
                    <a:pt x="36863" y="180"/>
                  </a:lnTo>
                  <a:lnTo>
                    <a:pt x="36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-626148" y="3378697"/>
              <a:ext cx="1749565" cy="7926"/>
            </a:xfrm>
            <a:custGeom>
              <a:avLst/>
              <a:gdLst/>
              <a:ahLst/>
              <a:cxnLst/>
              <a:rect l="l" t="t" r="r" b="b"/>
              <a:pathLst>
                <a:path w="36864" h="167" extrusionOk="0">
                  <a:moveTo>
                    <a:pt x="1" y="1"/>
                  </a:moveTo>
                  <a:lnTo>
                    <a:pt x="1" y="166"/>
                  </a:lnTo>
                  <a:lnTo>
                    <a:pt x="36863" y="166"/>
                  </a:lnTo>
                  <a:lnTo>
                    <a:pt x="36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7295515" y="3724275"/>
            <a:ext cx="111506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PH" altLang="en-US" sz="6600">
                <a:sym typeface="+mn-ea"/>
              </a:rPr>
              <a:t>05</a:t>
            </a:r>
            <a:endParaRPr lang="en-PH" altLang="en-US" sz="66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037955" y="486283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179705" y="1851660"/>
            <a:ext cx="4279265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685" y="3364230"/>
            <a:ext cx="4845050" cy="1486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852930"/>
            <a:ext cx="4293235" cy="1386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 Box 16"/>
          <p:cNvSpPr txBox="1"/>
          <p:nvPr/>
        </p:nvSpPr>
        <p:spPr>
          <a:xfrm>
            <a:off x="395605" y="555625"/>
            <a:ext cx="70218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highlight>
                  <a:srgbClr val="C0C0C0"/>
                </a:highlight>
                <a:latin typeface="+mn-lt"/>
                <a:ea typeface="Dancing Script"/>
                <a:cs typeface="+mn-lt"/>
                <a:sym typeface="Dancing Script"/>
              </a:rPr>
              <a:t>Check </a:t>
            </a:r>
            <a:r>
              <a:rPr lang="en-US" sz="1600" b="1" dirty="0" err="1">
                <a:highlight>
                  <a:srgbClr val="C0C0C0"/>
                </a:highlight>
                <a:latin typeface="+mn-lt"/>
                <a:ea typeface="Dancing Script"/>
                <a:cs typeface="+mn-lt"/>
                <a:sym typeface="Dancing Script"/>
              </a:rPr>
              <a:t>String:To</a:t>
            </a:r>
            <a:r>
              <a:rPr lang="en-US" sz="1600" b="1" dirty="0">
                <a:highlight>
                  <a:srgbClr val="C0C0C0"/>
                </a:highlight>
                <a:latin typeface="+mn-lt"/>
                <a:ea typeface="Dancing Script"/>
                <a:cs typeface="+mn-lt"/>
                <a:sym typeface="Dancing Script"/>
              </a:rPr>
              <a:t> check if a certain phrase or character is </a:t>
            </a:r>
            <a:r>
              <a:rPr lang="en-US" sz="1600" b="1" dirty="0" smtClean="0">
                <a:highlight>
                  <a:srgbClr val="C0C0C0"/>
                </a:highlight>
                <a:latin typeface="+mn-lt"/>
                <a:ea typeface="Dancing Script"/>
                <a:cs typeface="+mn-lt"/>
                <a:sym typeface="Dancing Script"/>
              </a:rPr>
              <a:t>present in </a:t>
            </a:r>
            <a:r>
              <a:rPr lang="en-US" sz="1600" b="1" dirty="0">
                <a:highlight>
                  <a:srgbClr val="C0C0C0"/>
                </a:highlight>
                <a:latin typeface="+mn-lt"/>
                <a:ea typeface="Dancing Script"/>
                <a:cs typeface="+mn-lt"/>
                <a:sym typeface="Dancing Script"/>
              </a:rPr>
              <a:t>a string, we can use the keyword in.</a:t>
            </a:r>
            <a:endParaRPr lang="en-US" sz="1600" b="1" dirty="0">
              <a:highlight>
                <a:srgbClr val="C0C0C0"/>
              </a:highlight>
              <a:latin typeface="+mn-lt"/>
              <a:ea typeface="Dancing Script"/>
              <a:cs typeface="+mn-lt"/>
              <a:sym typeface="Dancing Scrip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PH" altLang="en-US" sz="1600" b="1" dirty="0" smtClean="0">
                <a:highlight>
                  <a:srgbClr val="C0C0C0"/>
                </a:highlight>
                <a:latin typeface="+mn-lt"/>
                <a:ea typeface="Dancing Script"/>
                <a:cs typeface="+mn-lt"/>
                <a:sym typeface="Dancing Script"/>
              </a:rPr>
              <a:t>K</a:t>
            </a:r>
            <a:r>
              <a:rPr lang="en-US" sz="1600" b="1" dirty="0" smtClean="0">
                <a:highlight>
                  <a:srgbClr val="C0C0C0"/>
                </a:highlight>
                <a:latin typeface="+mn-lt"/>
                <a:ea typeface="Dancing Script"/>
                <a:cs typeface="+mn-lt"/>
                <a:sym typeface="Dancing Script"/>
              </a:rPr>
              <a:t>eyword </a:t>
            </a:r>
            <a:r>
              <a:rPr lang="en-US" sz="1600" b="1" dirty="0">
                <a:highlight>
                  <a:srgbClr val="C0C0C0"/>
                </a:highlight>
                <a:latin typeface="+mn-lt"/>
                <a:ea typeface="Dancing Script"/>
                <a:cs typeface="+mn-lt"/>
                <a:sym typeface="Dancing Script"/>
              </a:rPr>
              <a:t>in vs if</a:t>
            </a:r>
            <a:endParaRPr lang="en-US" sz="1600" b="1" dirty="0">
              <a:highlight>
                <a:srgbClr val="C0C0C0"/>
              </a:highlight>
              <a:latin typeface="+mn-lt"/>
              <a:ea typeface="Dancing Script"/>
              <a:cs typeface="+mn-lt"/>
              <a:sym typeface="Dancing Scrip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highlight>
                  <a:srgbClr val="C0C0C0"/>
                </a:highlight>
                <a:latin typeface="+mn-lt"/>
                <a:ea typeface="Dancing Script"/>
                <a:cs typeface="+mn-lt"/>
                <a:sym typeface="Dancing Script"/>
              </a:rPr>
              <a:t>True </a:t>
            </a:r>
            <a:r>
              <a:rPr lang="en-US" sz="1600" b="1" dirty="0">
                <a:highlight>
                  <a:srgbClr val="C0C0C0"/>
                </a:highlight>
                <a:latin typeface="+mn-lt"/>
                <a:ea typeface="Dancing Script"/>
                <a:cs typeface="+mn-lt"/>
                <a:sym typeface="Dancing Script"/>
              </a:rPr>
              <a:t>or False</a:t>
            </a:r>
            <a:endParaRPr lang="en-US" sz="1600" b="1" dirty="0">
              <a:highlight>
                <a:srgbClr val="C0C0C0"/>
              </a:highlight>
              <a:latin typeface="+mn-lt"/>
              <a:ea typeface="Dancing Script"/>
              <a:cs typeface="+mn-lt"/>
              <a:sym typeface="Dancing Script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524115" y="3651885"/>
            <a:ext cx="120015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PH" altLang="en-US" sz="7200">
                <a:sym typeface="+mn-ea"/>
              </a:rPr>
              <a:t>06</a:t>
            </a:r>
            <a:endParaRPr lang="en-PH" altLang="en-US" sz="7200">
              <a:sym typeface="+mn-ea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7452360" y="3747135"/>
            <a:ext cx="1440180" cy="100838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>
          <a:xfrm>
            <a:off x="683985" y="627130"/>
            <a:ext cx="7715700" cy="667500"/>
          </a:xfrm>
        </p:spPr>
        <p:txBody>
          <a:bodyPr/>
          <a:p>
            <a:r>
              <a:rPr lang="en-US" sz="4400" dirty="0" smtClean="0">
                <a:solidFill>
                  <a:schemeClr val="accent4">
                    <a:lumMod val="10000"/>
                  </a:schemeClr>
                </a:solidFill>
                <a:latin typeface="Bahnschrift SemiBold" panose="020B0502040204020203" charset="0"/>
                <a:ea typeface="Dancing Script"/>
                <a:cs typeface="Bahnschrift SemiBold" panose="020B0502040204020203" charset="0"/>
                <a:sym typeface="Dancing Script"/>
              </a:rPr>
              <a:t>Negative </a:t>
            </a:r>
            <a:r>
              <a:rPr lang="en-US" sz="4400" dirty="0">
                <a:solidFill>
                  <a:schemeClr val="accent4">
                    <a:lumMod val="10000"/>
                  </a:schemeClr>
                </a:solidFill>
                <a:latin typeface="Bahnschrift SemiBold" panose="020B0502040204020203" charset="0"/>
                <a:ea typeface="Dancing Script"/>
                <a:cs typeface="Bahnschrift SemiBold" panose="020B0502040204020203" charset="0"/>
                <a:sym typeface="Dancing Script"/>
              </a:rPr>
              <a:t>Indexing</a:t>
            </a:r>
            <a:endParaRPr lang="en-US" sz="4400" dirty="0">
              <a:solidFill>
                <a:schemeClr val="accent4">
                  <a:lumMod val="10000"/>
                </a:schemeClr>
              </a:solidFill>
              <a:latin typeface="Bahnschrift SemiBold" panose="020B0502040204020203" charset="0"/>
              <a:ea typeface="Dancing Script"/>
              <a:cs typeface="Bahnschrift SemiBold" panose="020B0502040204020203" charset="0"/>
              <a:sym typeface="Dancing Script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1760220" y="1507490"/>
            <a:ext cx="5723255" cy="290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7524750" y="3796030"/>
            <a:ext cx="131318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PH" altLang="en-US" sz="8000">
                <a:sym typeface="+mn-ea"/>
              </a:rPr>
              <a:t>07</a:t>
            </a:r>
            <a:endParaRPr lang="en-US" sz="8000"/>
          </a:p>
        </p:txBody>
      </p:sp>
      <p:sp>
        <p:nvSpPr>
          <p:cNvPr id="8" name="Hexagon 7"/>
          <p:cNvSpPr/>
          <p:nvPr/>
        </p:nvSpPr>
        <p:spPr>
          <a:xfrm>
            <a:off x="7389495" y="3796030"/>
            <a:ext cx="1584325" cy="1203325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ntage Torn Paper Aesthetic Agency by Slidesgo">
  <a:themeElements>
    <a:clrScheme name="Simple Light">
      <a:dk1>
        <a:srgbClr val="9C786B"/>
      </a:dk1>
      <a:lt1>
        <a:srgbClr val="BA9F95"/>
      </a:lt1>
      <a:dk2>
        <a:srgbClr val="DABFB2"/>
      </a:dk2>
      <a:lt2>
        <a:srgbClr val="858CAC"/>
      </a:lt2>
      <a:accent1>
        <a:srgbClr val="CFD1DA"/>
      </a:accent1>
      <a:accent2>
        <a:srgbClr val="ADB0B8"/>
      </a:accent2>
      <a:accent3>
        <a:srgbClr val="E2E2E2"/>
      </a:accent3>
      <a:accent4>
        <a:srgbClr val="E7E3DA"/>
      </a:accent4>
      <a:accent5>
        <a:srgbClr val="FFFFFF"/>
      </a:accent5>
      <a:accent6>
        <a:srgbClr val="FFFFFF"/>
      </a:accent6>
      <a:hlink>
        <a:srgbClr val="9C78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WPS Presentation</Application>
  <PresentationFormat/>
  <Paragraphs>83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3" baseType="lpstr">
      <vt:lpstr>Arial</vt:lpstr>
      <vt:lpstr>SimSun</vt:lpstr>
      <vt:lpstr>Wingdings</vt:lpstr>
      <vt:lpstr>Arial</vt:lpstr>
      <vt:lpstr>Bellefair</vt:lpstr>
      <vt:lpstr>Segoe Print</vt:lpstr>
      <vt:lpstr>Bellota Text</vt:lpstr>
      <vt:lpstr>Bebas Neue</vt:lpstr>
      <vt:lpstr>Montserrat</vt:lpstr>
      <vt:lpstr>Proxima Nova Semibold</vt:lpstr>
      <vt:lpstr>Proxima Nova</vt:lpstr>
      <vt:lpstr>Dancing Script</vt:lpstr>
      <vt:lpstr>Century Schoolbook</vt:lpstr>
      <vt:lpstr>Microsoft YaHei</vt:lpstr>
      <vt:lpstr>Arial Unicode MS</vt:lpstr>
      <vt:lpstr>Calibri</vt:lpstr>
      <vt:lpstr>Amatic SC</vt:lpstr>
      <vt:lpstr>Roboto Medium</vt:lpstr>
      <vt:lpstr>Candara Light</vt:lpstr>
      <vt:lpstr>Times New Roman</vt:lpstr>
      <vt:lpstr>Berlin Sans FB</vt:lpstr>
      <vt:lpstr>Algerian</vt:lpstr>
      <vt:lpstr>Bahnschrift SemiBold</vt:lpstr>
      <vt:lpstr>Delius Swash Caps</vt:lpstr>
      <vt:lpstr>Bell MT</vt:lpstr>
      <vt:lpstr>Vintage Torn Paper Aesthetic Agency by Slidesgo</vt:lpstr>
      <vt:lpstr>PowerPoint 演示文稿</vt:lpstr>
      <vt:lpstr>PowerPoint 演示文稿</vt:lpstr>
      <vt:lpstr>01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Mockup</vt:lpstr>
      <vt:lpstr>PowerPoint 演示文稿</vt:lpstr>
      <vt:lpstr>Connect with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Ruel</cp:lastModifiedBy>
  <cp:revision>35</cp:revision>
  <dcterms:created xsi:type="dcterms:W3CDTF">2022-10-15T08:05:00Z</dcterms:created>
  <dcterms:modified xsi:type="dcterms:W3CDTF">2022-10-16T12:29:12Z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51C9370EB3B040CD8155D7F2830BEC27</vt:lpwstr>
  </property>
  <property fmtid="{D5CDD505-2E9C-101B-9397-08002B2CF9AE}" pid="3" name="KSOProductBuildVer">
    <vt:lpwstr>1033-11.2.0.11341</vt:lpwstr>
  </property>
</Properties>
</file>