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4" r:id="rId1"/>
  </p:sldMasterIdLst>
  <p:notesMasterIdLst>
    <p:notesMasterId r:id="rId21"/>
  </p:notesMasterIdLst>
  <p:sldIdLst>
    <p:sldId id="256" r:id="rId2"/>
    <p:sldId id="257" r:id="rId3"/>
    <p:sldId id="260" r:id="rId4"/>
    <p:sldId id="266" r:id="rId5"/>
    <p:sldId id="259" r:id="rId6"/>
    <p:sldId id="273" r:id="rId7"/>
    <p:sldId id="268" r:id="rId8"/>
    <p:sldId id="275" r:id="rId9"/>
    <p:sldId id="272" r:id="rId10"/>
    <p:sldId id="280" r:id="rId11"/>
    <p:sldId id="298" r:id="rId12"/>
    <p:sldId id="297" r:id="rId13"/>
    <p:sldId id="294" r:id="rId14"/>
    <p:sldId id="295" r:id="rId15"/>
    <p:sldId id="299" r:id="rId16"/>
    <p:sldId id="300" r:id="rId17"/>
    <p:sldId id="285" r:id="rId18"/>
    <p:sldId id="270" r:id="rId19"/>
    <p:sldId id="27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024723-E988-4E9E-830F-62457133F938}">
  <a:tblStyle styleId="{F4024723-E988-4E9E-830F-62457133F9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>
        <p:scale>
          <a:sx n="86" d="100"/>
          <a:sy n="8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0T13:49:27.98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4820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259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gd1982dd69e_0_22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3" name="Google Shape;3623;gd1982dd69e_0_22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437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gd1982dd69e_0_23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1" name="Google Shape;3991;gd1982dd69e_0_23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176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g10a259dcb6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6" name="Google Shape;2946;g10a259dcb6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711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gd1982dd69e_0_19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4" name="Google Shape;2974;gd1982dd69e_0_19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143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10a259dcb6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10a259dcb6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71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10a259dcb6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10a259dcb6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18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gd1982dd69e_0_2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3" name="Google Shape;2643;gd1982dd69e_0_2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727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g108c4d3baac_3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0" name="Google Shape;2170;g108c4d3baac_3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244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Google Shape;3102;gd1982dd69e_0_21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3" name="Google Shape;3103;gd1982dd69e_0_21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345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g10a259dcb6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8" name="Google Shape;2788;g10a259dcb6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401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Google Shape;3264;gd1982dd69e_0_21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5" name="Google Shape;3265;gd1982dd69e_0_21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41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" name="Google Shape;3051;gd1982dd69e_0_21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2" name="Google Shape;3052;gd1982dd69e_0_2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96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" name="Google Shape;10;p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3001400" y="1217528"/>
            <a:ext cx="5581800" cy="18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50">
                <a:solidFill>
                  <a:srgbClr val="212529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3666200" y="3517936"/>
            <a:ext cx="4252200" cy="486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8675588" y="47080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485413" y="10536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14550" y="61610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97325" y="45371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74625" y="10536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989588" y="3951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800675" y="4340788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>
            <a:off x="5032475" y="4607963"/>
            <a:ext cx="311900" cy="314700"/>
            <a:chOff x="8571050" y="1873050"/>
            <a:chExt cx="311900" cy="314700"/>
          </a:xfrm>
        </p:grpSpPr>
        <p:sp>
          <p:nvSpPr>
            <p:cNvPr id="45" name="Google Shape;45;p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1541184" y="829733"/>
            <a:ext cx="686239" cy="223927"/>
            <a:chOff x="3798300" y="2287225"/>
            <a:chExt cx="730975" cy="238525"/>
          </a:xfrm>
        </p:grpSpPr>
        <p:sp>
          <p:nvSpPr>
            <p:cNvPr id="50" name="Google Shape;50;p2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553320" y="4416698"/>
            <a:ext cx="545748" cy="159103"/>
            <a:chOff x="5393300" y="2420750"/>
            <a:chExt cx="581325" cy="169475"/>
          </a:xfrm>
        </p:grpSpPr>
        <p:sp>
          <p:nvSpPr>
            <p:cNvPr id="53" name="Google Shape;53;p2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23"/>
          <p:cNvSpPr txBox="1">
            <a:spLocks noGrp="1"/>
          </p:cNvSpPr>
          <p:nvPr>
            <p:ph type="title" hasCustomPrompt="1"/>
          </p:nvPr>
        </p:nvSpPr>
        <p:spPr>
          <a:xfrm>
            <a:off x="713225" y="535525"/>
            <a:ext cx="1993800" cy="8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3" name="Google Shape;943;p23"/>
          <p:cNvSpPr txBox="1">
            <a:spLocks noGrp="1"/>
          </p:cNvSpPr>
          <p:nvPr>
            <p:ph type="subTitle" idx="1"/>
          </p:nvPr>
        </p:nvSpPr>
        <p:spPr>
          <a:xfrm>
            <a:off x="823216" y="1423783"/>
            <a:ext cx="17736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23"/>
          <p:cNvSpPr txBox="1">
            <a:spLocks noGrp="1"/>
          </p:cNvSpPr>
          <p:nvPr>
            <p:ph type="title" idx="2" hasCustomPrompt="1"/>
          </p:nvPr>
        </p:nvSpPr>
        <p:spPr>
          <a:xfrm>
            <a:off x="3575100" y="1720259"/>
            <a:ext cx="1993800" cy="8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5" name="Google Shape;945;p23"/>
          <p:cNvSpPr txBox="1">
            <a:spLocks noGrp="1"/>
          </p:cNvSpPr>
          <p:nvPr>
            <p:ph type="subTitle" idx="3"/>
          </p:nvPr>
        </p:nvSpPr>
        <p:spPr>
          <a:xfrm>
            <a:off x="3685091" y="2608566"/>
            <a:ext cx="17736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6" name="Google Shape;946;p23"/>
          <p:cNvSpPr txBox="1">
            <a:spLocks noGrp="1"/>
          </p:cNvSpPr>
          <p:nvPr>
            <p:ph type="title" idx="4" hasCustomPrompt="1"/>
          </p:nvPr>
        </p:nvSpPr>
        <p:spPr>
          <a:xfrm>
            <a:off x="6436975" y="2905042"/>
            <a:ext cx="1993800" cy="8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7" name="Google Shape;947;p23"/>
          <p:cNvSpPr txBox="1">
            <a:spLocks noGrp="1"/>
          </p:cNvSpPr>
          <p:nvPr>
            <p:ph type="subTitle" idx="5"/>
          </p:nvPr>
        </p:nvSpPr>
        <p:spPr>
          <a:xfrm>
            <a:off x="6546966" y="3793349"/>
            <a:ext cx="17736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48" name="Google Shape;948;p2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949" name="Google Shape;949;p2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4" name="Google Shape;974;p23"/>
          <p:cNvSpPr/>
          <p:nvPr/>
        </p:nvSpPr>
        <p:spPr>
          <a:xfrm>
            <a:off x="5955525" y="47791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23"/>
          <p:cNvSpPr/>
          <p:nvPr/>
        </p:nvSpPr>
        <p:spPr>
          <a:xfrm>
            <a:off x="3487500" y="47766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3"/>
          <p:cNvSpPr/>
          <p:nvPr/>
        </p:nvSpPr>
        <p:spPr>
          <a:xfrm>
            <a:off x="2525925" y="26318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3"/>
          <p:cNvSpPr/>
          <p:nvPr/>
        </p:nvSpPr>
        <p:spPr>
          <a:xfrm>
            <a:off x="4697350" y="38423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3"/>
          <p:cNvSpPr/>
          <p:nvPr/>
        </p:nvSpPr>
        <p:spPr>
          <a:xfrm>
            <a:off x="8671488" y="23039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3"/>
          <p:cNvSpPr/>
          <p:nvPr/>
        </p:nvSpPr>
        <p:spPr>
          <a:xfrm>
            <a:off x="5458700" y="309088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0" name="Google Shape;980;p23"/>
          <p:cNvGrpSpPr/>
          <p:nvPr/>
        </p:nvGrpSpPr>
        <p:grpSpPr>
          <a:xfrm>
            <a:off x="448300" y="2631900"/>
            <a:ext cx="311900" cy="314700"/>
            <a:chOff x="8571050" y="1873050"/>
            <a:chExt cx="311900" cy="314700"/>
          </a:xfrm>
        </p:grpSpPr>
        <p:sp>
          <p:nvSpPr>
            <p:cNvPr id="981" name="Google Shape;981;p23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23"/>
          <p:cNvGrpSpPr/>
          <p:nvPr/>
        </p:nvGrpSpPr>
        <p:grpSpPr>
          <a:xfrm rot="-4179191">
            <a:off x="8432201" y="3341516"/>
            <a:ext cx="340423" cy="202574"/>
            <a:chOff x="3780075" y="2889150"/>
            <a:chExt cx="340425" cy="202575"/>
          </a:xfrm>
        </p:grpSpPr>
        <p:sp>
          <p:nvSpPr>
            <p:cNvPr id="986" name="Google Shape;986;p23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23"/>
          <p:cNvGrpSpPr/>
          <p:nvPr/>
        </p:nvGrpSpPr>
        <p:grpSpPr>
          <a:xfrm rot="8795091" flipH="1">
            <a:off x="3599229" y="824440"/>
            <a:ext cx="288974" cy="174350"/>
            <a:chOff x="4177750" y="2899175"/>
            <a:chExt cx="288975" cy="174350"/>
          </a:xfrm>
        </p:grpSpPr>
        <p:sp>
          <p:nvSpPr>
            <p:cNvPr id="989" name="Google Shape;989;p23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oogle Shape;1053;p25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54" name="Google Shape;1054;p25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9" name="Google Shape;1079;p25"/>
          <p:cNvSpPr txBox="1">
            <a:spLocks noGrp="1"/>
          </p:cNvSpPr>
          <p:nvPr>
            <p:ph type="title"/>
          </p:nvPr>
        </p:nvSpPr>
        <p:spPr>
          <a:xfrm>
            <a:off x="3650175" y="2532250"/>
            <a:ext cx="43206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80" name="Google Shape;1080;p25"/>
          <p:cNvSpPr txBox="1">
            <a:spLocks noGrp="1"/>
          </p:cNvSpPr>
          <p:nvPr>
            <p:ph type="title" idx="2" hasCustomPrompt="1"/>
          </p:nvPr>
        </p:nvSpPr>
        <p:spPr>
          <a:xfrm>
            <a:off x="6349924" y="1000925"/>
            <a:ext cx="16209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81" name="Google Shape;1081;p25"/>
          <p:cNvSpPr txBox="1">
            <a:spLocks noGrp="1"/>
          </p:cNvSpPr>
          <p:nvPr>
            <p:ph type="subTitle" idx="1"/>
          </p:nvPr>
        </p:nvSpPr>
        <p:spPr>
          <a:xfrm>
            <a:off x="3650175" y="3545650"/>
            <a:ext cx="42702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25"/>
          <p:cNvSpPr/>
          <p:nvPr/>
        </p:nvSpPr>
        <p:spPr>
          <a:xfrm flipH="1">
            <a:off x="4235673" y="30172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25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5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25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25"/>
          <p:cNvSpPr/>
          <p:nvPr/>
        </p:nvSpPr>
        <p:spPr>
          <a:xfrm flipH="1">
            <a:off x="4701123" y="45311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25"/>
          <p:cNvSpPr/>
          <p:nvPr/>
        </p:nvSpPr>
        <p:spPr>
          <a:xfrm flipH="1">
            <a:off x="8601460" y="41684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25"/>
          <p:cNvSpPr/>
          <p:nvPr/>
        </p:nvSpPr>
        <p:spPr>
          <a:xfrm flipH="1">
            <a:off x="935498" y="5355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9" name="Google Shape;1089;p25"/>
          <p:cNvGrpSpPr/>
          <p:nvPr/>
        </p:nvGrpSpPr>
        <p:grpSpPr>
          <a:xfrm>
            <a:off x="1984148" y="1499250"/>
            <a:ext cx="529900" cy="149350"/>
            <a:chOff x="3898800" y="2624300"/>
            <a:chExt cx="529900" cy="149350"/>
          </a:xfrm>
        </p:grpSpPr>
        <p:sp>
          <p:nvSpPr>
            <p:cNvPr id="1090" name="Google Shape;1090;p25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25"/>
          <p:cNvGrpSpPr/>
          <p:nvPr/>
        </p:nvGrpSpPr>
        <p:grpSpPr>
          <a:xfrm flipH="1">
            <a:off x="1714823" y="4593150"/>
            <a:ext cx="581325" cy="169475"/>
            <a:chOff x="5393300" y="2420750"/>
            <a:chExt cx="581325" cy="169475"/>
          </a:xfrm>
        </p:grpSpPr>
        <p:sp>
          <p:nvSpPr>
            <p:cNvPr id="1093" name="Google Shape;1093;p25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_1"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6" name="Google Shape;1096;p26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97" name="Google Shape;1097;p26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2" name="Google Shape;1122;p26"/>
          <p:cNvSpPr txBox="1">
            <a:spLocks noGrp="1"/>
          </p:cNvSpPr>
          <p:nvPr>
            <p:ph type="title"/>
          </p:nvPr>
        </p:nvSpPr>
        <p:spPr>
          <a:xfrm>
            <a:off x="2436900" y="2532250"/>
            <a:ext cx="42702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23" name="Google Shape;1123;p26"/>
          <p:cNvSpPr txBox="1">
            <a:spLocks noGrp="1"/>
          </p:cNvSpPr>
          <p:nvPr>
            <p:ph type="title" idx="2" hasCustomPrompt="1"/>
          </p:nvPr>
        </p:nvSpPr>
        <p:spPr>
          <a:xfrm>
            <a:off x="3944100" y="1000931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24" name="Google Shape;1124;p26"/>
          <p:cNvSpPr txBox="1">
            <a:spLocks noGrp="1"/>
          </p:cNvSpPr>
          <p:nvPr>
            <p:ph type="subTitle" idx="1"/>
          </p:nvPr>
        </p:nvSpPr>
        <p:spPr>
          <a:xfrm>
            <a:off x="2436900" y="3545662"/>
            <a:ext cx="42702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26"/>
          <p:cNvSpPr/>
          <p:nvPr/>
        </p:nvSpPr>
        <p:spPr>
          <a:xfrm>
            <a:off x="5149850" y="470482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26"/>
          <p:cNvSpPr/>
          <p:nvPr/>
        </p:nvSpPr>
        <p:spPr>
          <a:xfrm>
            <a:off x="1188725" y="42932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26"/>
          <p:cNvSpPr/>
          <p:nvPr/>
        </p:nvSpPr>
        <p:spPr>
          <a:xfrm>
            <a:off x="2869538" y="7073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26"/>
          <p:cNvSpPr/>
          <p:nvPr/>
        </p:nvSpPr>
        <p:spPr>
          <a:xfrm>
            <a:off x="8388225" y="47217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26"/>
          <p:cNvSpPr/>
          <p:nvPr/>
        </p:nvSpPr>
        <p:spPr>
          <a:xfrm>
            <a:off x="552263" y="76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0" name="Google Shape;1130;p26"/>
          <p:cNvGrpSpPr/>
          <p:nvPr/>
        </p:nvGrpSpPr>
        <p:grpSpPr>
          <a:xfrm>
            <a:off x="2170700" y="4450613"/>
            <a:ext cx="311900" cy="314700"/>
            <a:chOff x="8571050" y="1873050"/>
            <a:chExt cx="311900" cy="314700"/>
          </a:xfrm>
        </p:grpSpPr>
        <p:sp>
          <p:nvSpPr>
            <p:cNvPr id="1131" name="Google Shape;1131;p26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5" name="Google Shape;1135;p26"/>
          <p:cNvSpPr/>
          <p:nvPr/>
        </p:nvSpPr>
        <p:spPr>
          <a:xfrm rot="989451">
            <a:off x="6924573" y="861363"/>
            <a:ext cx="121724" cy="113202"/>
          </a:xfrm>
          <a:custGeom>
            <a:avLst/>
            <a:gdLst/>
            <a:ahLst/>
            <a:cxnLst/>
            <a:rect l="l" t="t" r="r" b="b"/>
            <a:pathLst>
              <a:path w="4371" h="4065" extrusionOk="0">
                <a:moveTo>
                  <a:pt x="2803" y="1301"/>
                </a:moveTo>
                <a:cubicBezTo>
                  <a:pt x="2803" y="1312"/>
                  <a:pt x="2810" y="1323"/>
                  <a:pt x="2818" y="1331"/>
                </a:cubicBezTo>
                <a:lnTo>
                  <a:pt x="2818" y="1331"/>
                </a:lnTo>
                <a:lnTo>
                  <a:pt x="2803" y="1301"/>
                </a:lnTo>
                <a:close/>
                <a:moveTo>
                  <a:pt x="1902" y="934"/>
                </a:moveTo>
                <a:cubicBezTo>
                  <a:pt x="2039" y="973"/>
                  <a:pt x="2176" y="990"/>
                  <a:pt x="2313" y="990"/>
                </a:cubicBezTo>
                <a:cubicBezTo>
                  <a:pt x="2337" y="990"/>
                  <a:pt x="2361" y="989"/>
                  <a:pt x="2385" y="988"/>
                </a:cubicBezTo>
                <a:lnTo>
                  <a:pt x="2385" y="988"/>
                </a:lnTo>
                <a:cubicBezTo>
                  <a:pt x="2391" y="992"/>
                  <a:pt x="2397" y="997"/>
                  <a:pt x="2403" y="1001"/>
                </a:cubicBezTo>
                <a:cubicBezTo>
                  <a:pt x="2469" y="1034"/>
                  <a:pt x="2536" y="1068"/>
                  <a:pt x="2569" y="1101"/>
                </a:cubicBezTo>
                <a:cubicBezTo>
                  <a:pt x="2569" y="1101"/>
                  <a:pt x="2633" y="1144"/>
                  <a:pt x="2625" y="1144"/>
                </a:cubicBezTo>
                <a:cubicBezTo>
                  <a:pt x="2623" y="1144"/>
                  <a:pt x="2616" y="1141"/>
                  <a:pt x="2603" y="1134"/>
                </a:cubicBezTo>
                <a:lnTo>
                  <a:pt x="2603" y="1134"/>
                </a:lnTo>
                <a:lnTo>
                  <a:pt x="2669" y="1168"/>
                </a:lnTo>
                <a:lnTo>
                  <a:pt x="2803" y="1301"/>
                </a:lnTo>
                <a:lnTo>
                  <a:pt x="2803" y="1301"/>
                </a:lnTo>
                <a:lnTo>
                  <a:pt x="2803" y="1301"/>
                </a:lnTo>
                <a:cubicBezTo>
                  <a:pt x="2803" y="1301"/>
                  <a:pt x="2803" y="1301"/>
                  <a:pt x="2803" y="1301"/>
                </a:cubicBezTo>
                <a:lnTo>
                  <a:pt x="2803" y="1301"/>
                </a:lnTo>
                <a:cubicBezTo>
                  <a:pt x="2831" y="1329"/>
                  <a:pt x="2835" y="1340"/>
                  <a:pt x="2831" y="1340"/>
                </a:cubicBezTo>
                <a:cubicBezTo>
                  <a:pt x="2829" y="1340"/>
                  <a:pt x="2823" y="1336"/>
                  <a:pt x="2818" y="1331"/>
                </a:cubicBezTo>
                <a:lnTo>
                  <a:pt x="2818" y="1331"/>
                </a:lnTo>
                <a:lnTo>
                  <a:pt x="2870" y="1435"/>
                </a:lnTo>
                <a:cubicBezTo>
                  <a:pt x="2900" y="1465"/>
                  <a:pt x="2930" y="1522"/>
                  <a:pt x="2960" y="1583"/>
                </a:cubicBezTo>
                <a:lnTo>
                  <a:pt x="2960" y="1583"/>
                </a:lnTo>
                <a:cubicBezTo>
                  <a:pt x="2959" y="1587"/>
                  <a:pt x="2961" y="1601"/>
                  <a:pt x="2970" y="1635"/>
                </a:cubicBezTo>
                <a:lnTo>
                  <a:pt x="3003" y="1701"/>
                </a:lnTo>
                <a:cubicBezTo>
                  <a:pt x="3003" y="1768"/>
                  <a:pt x="3036" y="1835"/>
                  <a:pt x="3036" y="1902"/>
                </a:cubicBezTo>
                <a:cubicBezTo>
                  <a:pt x="3036" y="1935"/>
                  <a:pt x="3036" y="1968"/>
                  <a:pt x="3036" y="2035"/>
                </a:cubicBezTo>
                <a:lnTo>
                  <a:pt x="3036" y="2135"/>
                </a:lnTo>
                <a:cubicBezTo>
                  <a:pt x="3036" y="2202"/>
                  <a:pt x="3003" y="2269"/>
                  <a:pt x="3003" y="2335"/>
                </a:cubicBezTo>
                <a:cubicBezTo>
                  <a:pt x="2979" y="2360"/>
                  <a:pt x="2936" y="2439"/>
                  <a:pt x="2942" y="2439"/>
                </a:cubicBezTo>
                <a:cubicBezTo>
                  <a:pt x="2944" y="2439"/>
                  <a:pt x="2952" y="2428"/>
                  <a:pt x="2970" y="2402"/>
                </a:cubicBezTo>
                <a:lnTo>
                  <a:pt x="2970" y="2402"/>
                </a:lnTo>
                <a:cubicBezTo>
                  <a:pt x="2936" y="2469"/>
                  <a:pt x="2903" y="2535"/>
                  <a:pt x="2836" y="2602"/>
                </a:cubicBezTo>
                <a:cubicBezTo>
                  <a:pt x="2836" y="2602"/>
                  <a:pt x="2787" y="2676"/>
                  <a:pt x="2794" y="2676"/>
                </a:cubicBezTo>
                <a:cubicBezTo>
                  <a:pt x="2795" y="2676"/>
                  <a:pt x="2798" y="2674"/>
                  <a:pt x="2803" y="2669"/>
                </a:cubicBezTo>
                <a:cubicBezTo>
                  <a:pt x="2811" y="2652"/>
                  <a:pt x="2815" y="2646"/>
                  <a:pt x="2816" y="2646"/>
                </a:cubicBezTo>
                <a:lnTo>
                  <a:pt x="2816" y="2646"/>
                </a:lnTo>
                <a:cubicBezTo>
                  <a:pt x="2820" y="2646"/>
                  <a:pt x="2795" y="2702"/>
                  <a:pt x="2770" y="2702"/>
                </a:cubicBezTo>
                <a:cubicBezTo>
                  <a:pt x="2770" y="2702"/>
                  <a:pt x="2703" y="2802"/>
                  <a:pt x="2636" y="2836"/>
                </a:cubicBezTo>
                <a:lnTo>
                  <a:pt x="2569" y="2902"/>
                </a:lnTo>
                <a:lnTo>
                  <a:pt x="2403" y="3002"/>
                </a:lnTo>
                <a:cubicBezTo>
                  <a:pt x="2395" y="3006"/>
                  <a:pt x="2389" y="3009"/>
                  <a:pt x="2384" y="3012"/>
                </a:cubicBezTo>
                <a:lnTo>
                  <a:pt x="2384" y="3012"/>
                </a:lnTo>
                <a:cubicBezTo>
                  <a:pt x="2388" y="3007"/>
                  <a:pt x="2386" y="3002"/>
                  <a:pt x="2369" y="3002"/>
                </a:cubicBezTo>
                <a:lnTo>
                  <a:pt x="2269" y="3036"/>
                </a:lnTo>
                <a:cubicBezTo>
                  <a:pt x="2202" y="3036"/>
                  <a:pt x="2136" y="3069"/>
                  <a:pt x="2069" y="3069"/>
                </a:cubicBezTo>
                <a:lnTo>
                  <a:pt x="1769" y="3069"/>
                </a:lnTo>
                <a:cubicBezTo>
                  <a:pt x="1869" y="3069"/>
                  <a:pt x="1669" y="3069"/>
                  <a:pt x="1635" y="3036"/>
                </a:cubicBezTo>
                <a:cubicBezTo>
                  <a:pt x="1569" y="3036"/>
                  <a:pt x="1502" y="3002"/>
                  <a:pt x="1469" y="3002"/>
                </a:cubicBezTo>
                <a:cubicBezTo>
                  <a:pt x="1535" y="3002"/>
                  <a:pt x="1402" y="2936"/>
                  <a:pt x="1369" y="2936"/>
                </a:cubicBezTo>
                <a:lnTo>
                  <a:pt x="1302" y="2902"/>
                </a:lnTo>
                <a:cubicBezTo>
                  <a:pt x="1302" y="2902"/>
                  <a:pt x="1246" y="2846"/>
                  <a:pt x="1231" y="2846"/>
                </a:cubicBezTo>
                <a:cubicBezTo>
                  <a:pt x="1227" y="2846"/>
                  <a:pt x="1227" y="2852"/>
                  <a:pt x="1235" y="2869"/>
                </a:cubicBezTo>
                <a:cubicBezTo>
                  <a:pt x="1202" y="2802"/>
                  <a:pt x="1135" y="2769"/>
                  <a:pt x="1102" y="2702"/>
                </a:cubicBezTo>
                <a:cubicBezTo>
                  <a:pt x="1102" y="2702"/>
                  <a:pt x="1072" y="2673"/>
                  <a:pt x="1062" y="2673"/>
                </a:cubicBezTo>
                <a:cubicBezTo>
                  <a:pt x="1062" y="2673"/>
                  <a:pt x="1062" y="2673"/>
                  <a:pt x="1061" y="2673"/>
                </a:cubicBezTo>
                <a:lnTo>
                  <a:pt x="1061" y="2673"/>
                </a:lnTo>
                <a:cubicBezTo>
                  <a:pt x="1052" y="2649"/>
                  <a:pt x="1035" y="2626"/>
                  <a:pt x="1035" y="2602"/>
                </a:cubicBezTo>
                <a:cubicBezTo>
                  <a:pt x="1002" y="2569"/>
                  <a:pt x="1002" y="2535"/>
                  <a:pt x="1002" y="2502"/>
                </a:cubicBezTo>
                <a:cubicBezTo>
                  <a:pt x="987" y="2459"/>
                  <a:pt x="985" y="2447"/>
                  <a:pt x="988" y="2447"/>
                </a:cubicBezTo>
                <a:lnTo>
                  <a:pt x="988" y="2447"/>
                </a:lnTo>
                <a:cubicBezTo>
                  <a:pt x="991" y="2447"/>
                  <a:pt x="1002" y="2469"/>
                  <a:pt x="1002" y="2469"/>
                </a:cubicBezTo>
                <a:cubicBezTo>
                  <a:pt x="1002" y="2402"/>
                  <a:pt x="1002" y="2369"/>
                  <a:pt x="1002" y="2302"/>
                </a:cubicBezTo>
                <a:cubicBezTo>
                  <a:pt x="1002" y="2269"/>
                  <a:pt x="1002" y="2235"/>
                  <a:pt x="1002" y="2202"/>
                </a:cubicBezTo>
                <a:lnTo>
                  <a:pt x="1002" y="2168"/>
                </a:lnTo>
                <a:cubicBezTo>
                  <a:pt x="1002" y="2135"/>
                  <a:pt x="1035" y="2035"/>
                  <a:pt x="1035" y="1968"/>
                </a:cubicBezTo>
                <a:cubicBezTo>
                  <a:pt x="1068" y="1902"/>
                  <a:pt x="1068" y="1868"/>
                  <a:pt x="1102" y="1802"/>
                </a:cubicBezTo>
                <a:lnTo>
                  <a:pt x="1168" y="1668"/>
                </a:lnTo>
                <a:cubicBezTo>
                  <a:pt x="1202" y="1601"/>
                  <a:pt x="1235" y="1535"/>
                  <a:pt x="1268" y="1468"/>
                </a:cubicBezTo>
                <a:lnTo>
                  <a:pt x="1335" y="1368"/>
                </a:lnTo>
                <a:cubicBezTo>
                  <a:pt x="1336" y="1367"/>
                  <a:pt x="1337" y="1366"/>
                  <a:pt x="1337" y="1366"/>
                </a:cubicBezTo>
                <a:cubicBezTo>
                  <a:pt x="1337" y="1366"/>
                  <a:pt x="1344" y="1359"/>
                  <a:pt x="1369" y="1335"/>
                </a:cubicBezTo>
                <a:lnTo>
                  <a:pt x="1535" y="1168"/>
                </a:lnTo>
                <a:lnTo>
                  <a:pt x="1602" y="1101"/>
                </a:lnTo>
                <a:lnTo>
                  <a:pt x="1635" y="1068"/>
                </a:lnTo>
                <a:cubicBezTo>
                  <a:pt x="1702" y="1034"/>
                  <a:pt x="1769" y="968"/>
                  <a:pt x="1836" y="934"/>
                </a:cubicBezTo>
                <a:close/>
                <a:moveTo>
                  <a:pt x="1869" y="0"/>
                </a:moveTo>
                <a:cubicBezTo>
                  <a:pt x="1602" y="0"/>
                  <a:pt x="1369" y="100"/>
                  <a:pt x="1168" y="234"/>
                </a:cubicBezTo>
                <a:cubicBezTo>
                  <a:pt x="535" y="701"/>
                  <a:pt x="101" y="1435"/>
                  <a:pt x="34" y="2235"/>
                </a:cubicBezTo>
                <a:cubicBezTo>
                  <a:pt x="1" y="2669"/>
                  <a:pt x="134" y="3102"/>
                  <a:pt x="468" y="3436"/>
                </a:cubicBezTo>
                <a:cubicBezTo>
                  <a:pt x="872" y="3855"/>
                  <a:pt x="1413" y="4065"/>
                  <a:pt x="1953" y="4065"/>
                </a:cubicBezTo>
                <a:cubicBezTo>
                  <a:pt x="2574" y="4065"/>
                  <a:pt x="3193" y="3789"/>
                  <a:pt x="3603" y="3236"/>
                </a:cubicBezTo>
                <a:cubicBezTo>
                  <a:pt x="4371" y="2235"/>
                  <a:pt x="4004" y="767"/>
                  <a:pt x="2870" y="200"/>
                </a:cubicBezTo>
                <a:cubicBezTo>
                  <a:pt x="2828" y="178"/>
                  <a:pt x="2787" y="163"/>
                  <a:pt x="2747" y="154"/>
                </a:cubicBezTo>
                <a:lnTo>
                  <a:pt x="2747" y="154"/>
                </a:lnTo>
                <a:cubicBezTo>
                  <a:pt x="2663" y="90"/>
                  <a:pt x="2563" y="52"/>
                  <a:pt x="2454" y="52"/>
                </a:cubicBezTo>
                <a:cubicBezTo>
                  <a:pt x="2416" y="52"/>
                  <a:pt x="2376" y="57"/>
                  <a:pt x="2336" y="67"/>
                </a:cubicBezTo>
                <a:lnTo>
                  <a:pt x="2202" y="34"/>
                </a:lnTo>
                <a:cubicBezTo>
                  <a:pt x="2069" y="0"/>
                  <a:pt x="1969" y="0"/>
                  <a:pt x="1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_1_1"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" name="Google Shape;1137;p27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138" name="Google Shape;1138;p27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7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7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7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7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7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27"/>
          <p:cNvSpPr txBox="1">
            <a:spLocks noGrp="1"/>
          </p:cNvSpPr>
          <p:nvPr>
            <p:ph type="title"/>
          </p:nvPr>
        </p:nvSpPr>
        <p:spPr>
          <a:xfrm>
            <a:off x="3677026" y="1861775"/>
            <a:ext cx="42702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4" name="Google Shape;1164;p27"/>
          <p:cNvSpPr txBox="1">
            <a:spLocks noGrp="1"/>
          </p:cNvSpPr>
          <p:nvPr>
            <p:ph type="title" idx="2" hasCustomPrompt="1"/>
          </p:nvPr>
        </p:nvSpPr>
        <p:spPr>
          <a:xfrm>
            <a:off x="1935363" y="1967119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65" name="Google Shape;1165;p27"/>
          <p:cNvSpPr txBox="1">
            <a:spLocks noGrp="1"/>
          </p:cNvSpPr>
          <p:nvPr>
            <p:ph type="subTitle" idx="1"/>
          </p:nvPr>
        </p:nvSpPr>
        <p:spPr>
          <a:xfrm>
            <a:off x="3677013" y="2828211"/>
            <a:ext cx="42702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7"/>
          <p:cNvSpPr/>
          <p:nvPr/>
        </p:nvSpPr>
        <p:spPr>
          <a:xfrm>
            <a:off x="7580575" y="39412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27"/>
          <p:cNvSpPr/>
          <p:nvPr/>
        </p:nvSpPr>
        <p:spPr>
          <a:xfrm>
            <a:off x="2087775" y="47795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27"/>
          <p:cNvSpPr/>
          <p:nvPr/>
        </p:nvSpPr>
        <p:spPr>
          <a:xfrm>
            <a:off x="2399575" y="8988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27"/>
          <p:cNvSpPr/>
          <p:nvPr/>
        </p:nvSpPr>
        <p:spPr>
          <a:xfrm>
            <a:off x="442663" y="30597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27"/>
          <p:cNvSpPr/>
          <p:nvPr/>
        </p:nvSpPr>
        <p:spPr>
          <a:xfrm>
            <a:off x="4092475" y="605238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27"/>
          <p:cNvSpPr/>
          <p:nvPr/>
        </p:nvSpPr>
        <p:spPr>
          <a:xfrm>
            <a:off x="5716338" y="10884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27"/>
          <p:cNvSpPr/>
          <p:nvPr/>
        </p:nvSpPr>
        <p:spPr>
          <a:xfrm>
            <a:off x="915925" y="16562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3" name="Google Shape;1173;p27"/>
          <p:cNvGrpSpPr/>
          <p:nvPr/>
        </p:nvGrpSpPr>
        <p:grpSpPr>
          <a:xfrm>
            <a:off x="5450525" y="4284600"/>
            <a:ext cx="311900" cy="314700"/>
            <a:chOff x="8571050" y="1873050"/>
            <a:chExt cx="311900" cy="314700"/>
          </a:xfrm>
        </p:grpSpPr>
        <p:sp>
          <p:nvSpPr>
            <p:cNvPr id="1174" name="Google Shape;1174;p27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8" name="Google Shape;1178;p27"/>
          <p:cNvGrpSpPr/>
          <p:nvPr/>
        </p:nvGrpSpPr>
        <p:grpSpPr>
          <a:xfrm flipH="1">
            <a:off x="7917350" y="2521938"/>
            <a:ext cx="730975" cy="238525"/>
            <a:chOff x="3798300" y="2287225"/>
            <a:chExt cx="730975" cy="238525"/>
          </a:xfrm>
        </p:grpSpPr>
        <p:sp>
          <p:nvSpPr>
            <p:cNvPr id="1179" name="Google Shape;1179;p27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7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27"/>
          <p:cNvGrpSpPr/>
          <p:nvPr/>
        </p:nvGrpSpPr>
        <p:grpSpPr>
          <a:xfrm flipH="1">
            <a:off x="3129650" y="4135250"/>
            <a:ext cx="529900" cy="149350"/>
            <a:chOff x="3898800" y="2624300"/>
            <a:chExt cx="529900" cy="149350"/>
          </a:xfrm>
        </p:grpSpPr>
        <p:sp>
          <p:nvSpPr>
            <p:cNvPr id="1182" name="Google Shape;1182;p27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5" name="Google Shape;1185;p2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186" name="Google Shape;1186;p28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1" name="Google Shape;1211;p28"/>
          <p:cNvSpPr txBox="1">
            <a:spLocks noGrp="1"/>
          </p:cNvSpPr>
          <p:nvPr>
            <p:ph type="title"/>
          </p:nvPr>
        </p:nvSpPr>
        <p:spPr>
          <a:xfrm flipH="1">
            <a:off x="5574175" y="968750"/>
            <a:ext cx="2856600" cy="21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212" name="Google Shape;1212;p28"/>
          <p:cNvSpPr txBox="1">
            <a:spLocks noGrp="1"/>
          </p:cNvSpPr>
          <p:nvPr>
            <p:ph type="subTitle" idx="1"/>
          </p:nvPr>
        </p:nvSpPr>
        <p:spPr>
          <a:xfrm flipH="1">
            <a:off x="4790550" y="3235162"/>
            <a:ext cx="36402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3" name="Google Shape;1213;p28"/>
          <p:cNvSpPr/>
          <p:nvPr/>
        </p:nvSpPr>
        <p:spPr>
          <a:xfrm>
            <a:off x="6334238" y="5928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28"/>
          <p:cNvSpPr/>
          <p:nvPr/>
        </p:nvSpPr>
        <p:spPr>
          <a:xfrm>
            <a:off x="4363363" y="399427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5" name="Google Shape;1215;p28"/>
          <p:cNvGrpSpPr/>
          <p:nvPr/>
        </p:nvGrpSpPr>
        <p:grpSpPr>
          <a:xfrm>
            <a:off x="8430750" y="4407838"/>
            <a:ext cx="311900" cy="314700"/>
            <a:chOff x="8571050" y="1873050"/>
            <a:chExt cx="311900" cy="314700"/>
          </a:xfrm>
        </p:grpSpPr>
        <p:sp>
          <p:nvSpPr>
            <p:cNvPr id="1216" name="Google Shape;1216;p2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28"/>
          <p:cNvGrpSpPr/>
          <p:nvPr/>
        </p:nvGrpSpPr>
        <p:grpSpPr>
          <a:xfrm>
            <a:off x="6405150" y="4490525"/>
            <a:ext cx="529900" cy="149350"/>
            <a:chOff x="3898800" y="2624300"/>
            <a:chExt cx="529900" cy="149350"/>
          </a:xfrm>
        </p:grpSpPr>
        <p:sp>
          <p:nvSpPr>
            <p:cNvPr id="1221" name="Google Shape;1221;p28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_1_1"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0" name="Google Shape;1600;p37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601" name="Google Shape;1601;p37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6" name="Google Shape;1626;p37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627" name="Google Shape;1627;p37"/>
          <p:cNvSpPr/>
          <p:nvPr/>
        </p:nvSpPr>
        <p:spPr>
          <a:xfrm>
            <a:off x="5737025" y="48319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37"/>
          <p:cNvSpPr/>
          <p:nvPr/>
        </p:nvSpPr>
        <p:spPr>
          <a:xfrm>
            <a:off x="670688" y="48193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37"/>
          <p:cNvSpPr/>
          <p:nvPr/>
        </p:nvSpPr>
        <p:spPr>
          <a:xfrm>
            <a:off x="409338" y="35956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37"/>
          <p:cNvSpPr/>
          <p:nvPr/>
        </p:nvSpPr>
        <p:spPr>
          <a:xfrm>
            <a:off x="8593750" y="42285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37"/>
          <p:cNvSpPr/>
          <p:nvPr/>
        </p:nvSpPr>
        <p:spPr>
          <a:xfrm>
            <a:off x="1406050" y="5873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2" name="Google Shape;1632;p37"/>
          <p:cNvGrpSpPr/>
          <p:nvPr/>
        </p:nvGrpSpPr>
        <p:grpSpPr>
          <a:xfrm>
            <a:off x="3051425" y="4604725"/>
            <a:ext cx="311900" cy="314700"/>
            <a:chOff x="8571050" y="1873050"/>
            <a:chExt cx="311900" cy="314700"/>
          </a:xfrm>
        </p:grpSpPr>
        <p:sp>
          <p:nvSpPr>
            <p:cNvPr id="1633" name="Google Shape;1633;p37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7" name="Google Shape;1637;p37"/>
          <p:cNvSpPr/>
          <p:nvPr/>
        </p:nvSpPr>
        <p:spPr>
          <a:xfrm rot="989451">
            <a:off x="7130073" y="686163"/>
            <a:ext cx="121724" cy="113202"/>
          </a:xfrm>
          <a:custGeom>
            <a:avLst/>
            <a:gdLst/>
            <a:ahLst/>
            <a:cxnLst/>
            <a:rect l="l" t="t" r="r" b="b"/>
            <a:pathLst>
              <a:path w="4371" h="4065" extrusionOk="0">
                <a:moveTo>
                  <a:pt x="2803" y="1301"/>
                </a:moveTo>
                <a:cubicBezTo>
                  <a:pt x="2803" y="1312"/>
                  <a:pt x="2810" y="1323"/>
                  <a:pt x="2818" y="1331"/>
                </a:cubicBezTo>
                <a:lnTo>
                  <a:pt x="2818" y="1331"/>
                </a:lnTo>
                <a:lnTo>
                  <a:pt x="2803" y="1301"/>
                </a:lnTo>
                <a:close/>
                <a:moveTo>
                  <a:pt x="1902" y="934"/>
                </a:moveTo>
                <a:cubicBezTo>
                  <a:pt x="2039" y="973"/>
                  <a:pt x="2176" y="990"/>
                  <a:pt x="2313" y="990"/>
                </a:cubicBezTo>
                <a:cubicBezTo>
                  <a:pt x="2337" y="990"/>
                  <a:pt x="2361" y="989"/>
                  <a:pt x="2385" y="988"/>
                </a:cubicBezTo>
                <a:lnTo>
                  <a:pt x="2385" y="988"/>
                </a:lnTo>
                <a:cubicBezTo>
                  <a:pt x="2391" y="992"/>
                  <a:pt x="2397" y="997"/>
                  <a:pt x="2403" y="1001"/>
                </a:cubicBezTo>
                <a:cubicBezTo>
                  <a:pt x="2469" y="1034"/>
                  <a:pt x="2536" y="1068"/>
                  <a:pt x="2569" y="1101"/>
                </a:cubicBezTo>
                <a:cubicBezTo>
                  <a:pt x="2569" y="1101"/>
                  <a:pt x="2633" y="1144"/>
                  <a:pt x="2625" y="1144"/>
                </a:cubicBezTo>
                <a:cubicBezTo>
                  <a:pt x="2623" y="1144"/>
                  <a:pt x="2616" y="1141"/>
                  <a:pt x="2603" y="1134"/>
                </a:cubicBezTo>
                <a:lnTo>
                  <a:pt x="2603" y="1134"/>
                </a:lnTo>
                <a:lnTo>
                  <a:pt x="2669" y="1168"/>
                </a:lnTo>
                <a:lnTo>
                  <a:pt x="2803" y="1301"/>
                </a:lnTo>
                <a:lnTo>
                  <a:pt x="2803" y="1301"/>
                </a:lnTo>
                <a:lnTo>
                  <a:pt x="2803" y="1301"/>
                </a:lnTo>
                <a:cubicBezTo>
                  <a:pt x="2803" y="1301"/>
                  <a:pt x="2803" y="1301"/>
                  <a:pt x="2803" y="1301"/>
                </a:cubicBezTo>
                <a:lnTo>
                  <a:pt x="2803" y="1301"/>
                </a:lnTo>
                <a:cubicBezTo>
                  <a:pt x="2831" y="1329"/>
                  <a:pt x="2835" y="1340"/>
                  <a:pt x="2831" y="1340"/>
                </a:cubicBezTo>
                <a:cubicBezTo>
                  <a:pt x="2829" y="1340"/>
                  <a:pt x="2823" y="1336"/>
                  <a:pt x="2818" y="1331"/>
                </a:cubicBezTo>
                <a:lnTo>
                  <a:pt x="2818" y="1331"/>
                </a:lnTo>
                <a:lnTo>
                  <a:pt x="2870" y="1435"/>
                </a:lnTo>
                <a:cubicBezTo>
                  <a:pt x="2900" y="1465"/>
                  <a:pt x="2930" y="1522"/>
                  <a:pt x="2960" y="1583"/>
                </a:cubicBezTo>
                <a:lnTo>
                  <a:pt x="2960" y="1583"/>
                </a:lnTo>
                <a:cubicBezTo>
                  <a:pt x="2959" y="1587"/>
                  <a:pt x="2961" y="1601"/>
                  <a:pt x="2970" y="1635"/>
                </a:cubicBezTo>
                <a:lnTo>
                  <a:pt x="3003" y="1701"/>
                </a:lnTo>
                <a:cubicBezTo>
                  <a:pt x="3003" y="1768"/>
                  <a:pt x="3036" y="1835"/>
                  <a:pt x="3036" y="1902"/>
                </a:cubicBezTo>
                <a:cubicBezTo>
                  <a:pt x="3036" y="1935"/>
                  <a:pt x="3036" y="1968"/>
                  <a:pt x="3036" y="2035"/>
                </a:cubicBezTo>
                <a:lnTo>
                  <a:pt x="3036" y="2135"/>
                </a:lnTo>
                <a:cubicBezTo>
                  <a:pt x="3036" y="2202"/>
                  <a:pt x="3003" y="2269"/>
                  <a:pt x="3003" y="2335"/>
                </a:cubicBezTo>
                <a:cubicBezTo>
                  <a:pt x="2979" y="2360"/>
                  <a:pt x="2936" y="2439"/>
                  <a:pt x="2942" y="2439"/>
                </a:cubicBezTo>
                <a:cubicBezTo>
                  <a:pt x="2944" y="2439"/>
                  <a:pt x="2952" y="2428"/>
                  <a:pt x="2970" y="2402"/>
                </a:cubicBezTo>
                <a:lnTo>
                  <a:pt x="2970" y="2402"/>
                </a:lnTo>
                <a:cubicBezTo>
                  <a:pt x="2936" y="2469"/>
                  <a:pt x="2903" y="2535"/>
                  <a:pt x="2836" y="2602"/>
                </a:cubicBezTo>
                <a:cubicBezTo>
                  <a:pt x="2836" y="2602"/>
                  <a:pt x="2787" y="2676"/>
                  <a:pt x="2794" y="2676"/>
                </a:cubicBezTo>
                <a:cubicBezTo>
                  <a:pt x="2795" y="2676"/>
                  <a:pt x="2798" y="2674"/>
                  <a:pt x="2803" y="2669"/>
                </a:cubicBezTo>
                <a:cubicBezTo>
                  <a:pt x="2811" y="2652"/>
                  <a:pt x="2815" y="2646"/>
                  <a:pt x="2816" y="2646"/>
                </a:cubicBezTo>
                <a:lnTo>
                  <a:pt x="2816" y="2646"/>
                </a:lnTo>
                <a:cubicBezTo>
                  <a:pt x="2820" y="2646"/>
                  <a:pt x="2795" y="2702"/>
                  <a:pt x="2770" y="2702"/>
                </a:cubicBezTo>
                <a:cubicBezTo>
                  <a:pt x="2770" y="2702"/>
                  <a:pt x="2703" y="2802"/>
                  <a:pt x="2636" y="2836"/>
                </a:cubicBezTo>
                <a:lnTo>
                  <a:pt x="2569" y="2902"/>
                </a:lnTo>
                <a:lnTo>
                  <a:pt x="2403" y="3002"/>
                </a:lnTo>
                <a:cubicBezTo>
                  <a:pt x="2395" y="3006"/>
                  <a:pt x="2389" y="3009"/>
                  <a:pt x="2384" y="3012"/>
                </a:cubicBezTo>
                <a:lnTo>
                  <a:pt x="2384" y="3012"/>
                </a:lnTo>
                <a:cubicBezTo>
                  <a:pt x="2388" y="3007"/>
                  <a:pt x="2386" y="3002"/>
                  <a:pt x="2369" y="3002"/>
                </a:cubicBezTo>
                <a:lnTo>
                  <a:pt x="2269" y="3036"/>
                </a:lnTo>
                <a:cubicBezTo>
                  <a:pt x="2202" y="3036"/>
                  <a:pt x="2136" y="3069"/>
                  <a:pt x="2069" y="3069"/>
                </a:cubicBezTo>
                <a:lnTo>
                  <a:pt x="1769" y="3069"/>
                </a:lnTo>
                <a:cubicBezTo>
                  <a:pt x="1869" y="3069"/>
                  <a:pt x="1669" y="3069"/>
                  <a:pt x="1635" y="3036"/>
                </a:cubicBezTo>
                <a:cubicBezTo>
                  <a:pt x="1569" y="3036"/>
                  <a:pt x="1502" y="3002"/>
                  <a:pt x="1469" y="3002"/>
                </a:cubicBezTo>
                <a:cubicBezTo>
                  <a:pt x="1535" y="3002"/>
                  <a:pt x="1402" y="2936"/>
                  <a:pt x="1369" y="2936"/>
                </a:cubicBezTo>
                <a:lnTo>
                  <a:pt x="1302" y="2902"/>
                </a:lnTo>
                <a:cubicBezTo>
                  <a:pt x="1302" y="2902"/>
                  <a:pt x="1246" y="2846"/>
                  <a:pt x="1231" y="2846"/>
                </a:cubicBezTo>
                <a:cubicBezTo>
                  <a:pt x="1227" y="2846"/>
                  <a:pt x="1227" y="2852"/>
                  <a:pt x="1235" y="2869"/>
                </a:cubicBezTo>
                <a:cubicBezTo>
                  <a:pt x="1202" y="2802"/>
                  <a:pt x="1135" y="2769"/>
                  <a:pt x="1102" y="2702"/>
                </a:cubicBezTo>
                <a:cubicBezTo>
                  <a:pt x="1102" y="2702"/>
                  <a:pt x="1072" y="2673"/>
                  <a:pt x="1062" y="2673"/>
                </a:cubicBezTo>
                <a:cubicBezTo>
                  <a:pt x="1062" y="2673"/>
                  <a:pt x="1062" y="2673"/>
                  <a:pt x="1061" y="2673"/>
                </a:cubicBezTo>
                <a:lnTo>
                  <a:pt x="1061" y="2673"/>
                </a:lnTo>
                <a:cubicBezTo>
                  <a:pt x="1052" y="2649"/>
                  <a:pt x="1035" y="2626"/>
                  <a:pt x="1035" y="2602"/>
                </a:cubicBezTo>
                <a:cubicBezTo>
                  <a:pt x="1002" y="2569"/>
                  <a:pt x="1002" y="2535"/>
                  <a:pt x="1002" y="2502"/>
                </a:cubicBezTo>
                <a:cubicBezTo>
                  <a:pt x="987" y="2459"/>
                  <a:pt x="985" y="2447"/>
                  <a:pt x="988" y="2447"/>
                </a:cubicBezTo>
                <a:lnTo>
                  <a:pt x="988" y="2447"/>
                </a:lnTo>
                <a:cubicBezTo>
                  <a:pt x="991" y="2447"/>
                  <a:pt x="1002" y="2469"/>
                  <a:pt x="1002" y="2469"/>
                </a:cubicBezTo>
                <a:cubicBezTo>
                  <a:pt x="1002" y="2402"/>
                  <a:pt x="1002" y="2369"/>
                  <a:pt x="1002" y="2302"/>
                </a:cubicBezTo>
                <a:cubicBezTo>
                  <a:pt x="1002" y="2269"/>
                  <a:pt x="1002" y="2235"/>
                  <a:pt x="1002" y="2202"/>
                </a:cubicBezTo>
                <a:lnTo>
                  <a:pt x="1002" y="2168"/>
                </a:lnTo>
                <a:cubicBezTo>
                  <a:pt x="1002" y="2135"/>
                  <a:pt x="1035" y="2035"/>
                  <a:pt x="1035" y="1968"/>
                </a:cubicBezTo>
                <a:cubicBezTo>
                  <a:pt x="1068" y="1902"/>
                  <a:pt x="1068" y="1868"/>
                  <a:pt x="1102" y="1802"/>
                </a:cubicBezTo>
                <a:lnTo>
                  <a:pt x="1168" y="1668"/>
                </a:lnTo>
                <a:cubicBezTo>
                  <a:pt x="1202" y="1601"/>
                  <a:pt x="1235" y="1535"/>
                  <a:pt x="1268" y="1468"/>
                </a:cubicBezTo>
                <a:lnTo>
                  <a:pt x="1335" y="1368"/>
                </a:lnTo>
                <a:cubicBezTo>
                  <a:pt x="1336" y="1367"/>
                  <a:pt x="1337" y="1366"/>
                  <a:pt x="1337" y="1366"/>
                </a:cubicBezTo>
                <a:cubicBezTo>
                  <a:pt x="1337" y="1366"/>
                  <a:pt x="1344" y="1359"/>
                  <a:pt x="1369" y="1335"/>
                </a:cubicBezTo>
                <a:lnTo>
                  <a:pt x="1535" y="1168"/>
                </a:lnTo>
                <a:lnTo>
                  <a:pt x="1602" y="1101"/>
                </a:lnTo>
                <a:lnTo>
                  <a:pt x="1635" y="1068"/>
                </a:lnTo>
                <a:cubicBezTo>
                  <a:pt x="1702" y="1034"/>
                  <a:pt x="1769" y="968"/>
                  <a:pt x="1836" y="934"/>
                </a:cubicBezTo>
                <a:close/>
                <a:moveTo>
                  <a:pt x="1869" y="0"/>
                </a:moveTo>
                <a:cubicBezTo>
                  <a:pt x="1602" y="0"/>
                  <a:pt x="1369" y="100"/>
                  <a:pt x="1168" y="234"/>
                </a:cubicBezTo>
                <a:cubicBezTo>
                  <a:pt x="535" y="701"/>
                  <a:pt x="101" y="1435"/>
                  <a:pt x="34" y="2235"/>
                </a:cubicBezTo>
                <a:cubicBezTo>
                  <a:pt x="1" y="2669"/>
                  <a:pt x="134" y="3102"/>
                  <a:pt x="468" y="3436"/>
                </a:cubicBezTo>
                <a:cubicBezTo>
                  <a:pt x="872" y="3855"/>
                  <a:pt x="1413" y="4065"/>
                  <a:pt x="1953" y="4065"/>
                </a:cubicBezTo>
                <a:cubicBezTo>
                  <a:pt x="2574" y="4065"/>
                  <a:pt x="3193" y="3789"/>
                  <a:pt x="3603" y="3236"/>
                </a:cubicBezTo>
                <a:cubicBezTo>
                  <a:pt x="4371" y="2235"/>
                  <a:pt x="4004" y="767"/>
                  <a:pt x="2870" y="200"/>
                </a:cubicBezTo>
                <a:cubicBezTo>
                  <a:pt x="2828" y="178"/>
                  <a:pt x="2787" y="163"/>
                  <a:pt x="2747" y="154"/>
                </a:cubicBezTo>
                <a:lnTo>
                  <a:pt x="2747" y="154"/>
                </a:lnTo>
                <a:cubicBezTo>
                  <a:pt x="2663" y="90"/>
                  <a:pt x="2563" y="52"/>
                  <a:pt x="2454" y="52"/>
                </a:cubicBezTo>
                <a:cubicBezTo>
                  <a:pt x="2416" y="52"/>
                  <a:pt x="2376" y="57"/>
                  <a:pt x="2336" y="67"/>
                </a:cubicBezTo>
                <a:lnTo>
                  <a:pt x="2202" y="34"/>
                </a:lnTo>
                <a:cubicBezTo>
                  <a:pt x="2069" y="0"/>
                  <a:pt x="1969" y="0"/>
                  <a:pt x="1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9" name="Google Shape;1729;p40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730" name="Google Shape;1730;p40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0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0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5" name="Google Shape;1755;p40"/>
          <p:cNvSpPr/>
          <p:nvPr/>
        </p:nvSpPr>
        <p:spPr>
          <a:xfrm flipH="1">
            <a:off x="360423" y="34986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40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40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40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40"/>
          <p:cNvSpPr/>
          <p:nvPr/>
        </p:nvSpPr>
        <p:spPr>
          <a:xfrm flipH="1">
            <a:off x="5370498" y="434402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40"/>
          <p:cNvSpPr/>
          <p:nvPr/>
        </p:nvSpPr>
        <p:spPr>
          <a:xfrm flipH="1">
            <a:off x="8388248" y="46375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40"/>
          <p:cNvSpPr/>
          <p:nvPr/>
        </p:nvSpPr>
        <p:spPr>
          <a:xfrm flipH="1">
            <a:off x="630173" y="3800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2" name="Google Shape;1762;p40"/>
          <p:cNvGrpSpPr/>
          <p:nvPr/>
        </p:nvGrpSpPr>
        <p:grpSpPr>
          <a:xfrm>
            <a:off x="3569448" y="1303738"/>
            <a:ext cx="529900" cy="149350"/>
            <a:chOff x="3898800" y="2624300"/>
            <a:chExt cx="529900" cy="149350"/>
          </a:xfrm>
        </p:grpSpPr>
        <p:sp>
          <p:nvSpPr>
            <p:cNvPr id="1763" name="Google Shape;1763;p40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5" name="Google Shape;1765;p40"/>
          <p:cNvGrpSpPr/>
          <p:nvPr/>
        </p:nvGrpSpPr>
        <p:grpSpPr>
          <a:xfrm flipH="1">
            <a:off x="2809210" y="4718175"/>
            <a:ext cx="581325" cy="169475"/>
            <a:chOff x="5393300" y="2420750"/>
            <a:chExt cx="581325" cy="169475"/>
          </a:xfrm>
        </p:grpSpPr>
        <p:sp>
          <p:nvSpPr>
            <p:cNvPr id="1766" name="Google Shape;1766;p40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9" name="Google Shape;1769;p4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770" name="Google Shape;1770;p4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5" name="Google Shape;1795;p41"/>
          <p:cNvSpPr/>
          <p:nvPr/>
        </p:nvSpPr>
        <p:spPr>
          <a:xfrm>
            <a:off x="5277925" y="48321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Google Shape;1796;p41"/>
          <p:cNvSpPr/>
          <p:nvPr/>
        </p:nvSpPr>
        <p:spPr>
          <a:xfrm>
            <a:off x="2030950" y="48491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41"/>
          <p:cNvSpPr/>
          <p:nvPr/>
        </p:nvSpPr>
        <p:spPr>
          <a:xfrm>
            <a:off x="6922025" y="6503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41"/>
          <p:cNvSpPr/>
          <p:nvPr/>
        </p:nvSpPr>
        <p:spPr>
          <a:xfrm>
            <a:off x="2030950" y="6503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41"/>
          <p:cNvSpPr/>
          <p:nvPr/>
        </p:nvSpPr>
        <p:spPr>
          <a:xfrm>
            <a:off x="8604013" y="21666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41"/>
          <p:cNvSpPr/>
          <p:nvPr/>
        </p:nvSpPr>
        <p:spPr>
          <a:xfrm>
            <a:off x="8064500" y="45382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1" name="Google Shape;1801;p41"/>
          <p:cNvGrpSpPr/>
          <p:nvPr/>
        </p:nvGrpSpPr>
        <p:grpSpPr>
          <a:xfrm>
            <a:off x="378088" y="2730938"/>
            <a:ext cx="730975" cy="238525"/>
            <a:chOff x="3798300" y="2287225"/>
            <a:chExt cx="730975" cy="238525"/>
          </a:xfrm>
        </p:grpSpPr>
        <p:sp>
          <p:nvSpPr>
            <p:cNvPr id="1802" name="Google Shape;1802;p41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4" name="Google Shape;1804;p41"/>
          <p:cNvGrpSpPr/>
          <p:nvPr/>
        </p:nvGrpSpPr>
        <p:grpSpPr>
          <a:xfrm>
            <a:off x="8064488" y="2661000"/>
            <a:ext cx="529900" cy="149350"/>
            <a:chOff x="3898800" y="2624300"/>
            <a:chExt cx="529900" cy="149350"/>
          </a:xfrm>
        </p:grpSpPr>
        <p:sp>
          <p:nvSpPr>
            <p:cNvPr id="1805" name="Google Shape;1805;p41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8" name="Google Shape;1808;p4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809" name="Google Shape;1809;p4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42"/>
          <p:cNvSpPr/>
          <p:nvPr/>
        </p:nvSpPr>
        <p:spPr>
          <a:xfrm>
            <a:off x="8718050" y="37798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42"/>
          <p:cNvSpPr/>
          <p:nvPr/>
        </p:nvSpPr>
        <p:spPr>
          <a:xfrm>
            <a:off x="5349125" y="49015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42"/>
          <p:cNvSpPr/>
          <p:nvPr/>
        </p:nvSpPr>
        <p:spPr>
          <a:xfrm>
            <a:off x="350200" y="4565113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42"/>
          <p:cNvSpPr/>
          <p:nvPr/>
        </p:nvSpPr>
        <p:spPr>
          <a:xfrm>
            <a:off x="7166000" y="48149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42"/>
          <p:cNvSpPr/>
          <p:nvPr/>
        </p:nvSpPr>
        <p:spPr>
          <a:xfrm>
            <a:off x="891300" y="5918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42"/>
          <p:cNvSpPr/>
          <p:nvPr/>
        </p:nvSpPr>
        <p:spPr>
          <a:xfrm>
            <a:off x="233038" y="22637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0" name="Google Shape;1840;p42"/>
          <p:cNvGrpSpPr/>
          <p:nvPr/>
        </p:nvGrpSpPr>
        <p:grpSpPr>
          <a:xfrm>
            <a:off x="8118813" y="911138"/>
            <a:ext cx="311900" cy="314700"/>
            <a:chOff x="8571050" y="1873050"/>
            <a:chExt cx="311900" cy="314700"/>
          </a:xfrm>
        </p:grpSpPr>
        <p:sp>
          <p:nvSpPr>
            <p:cNvPr id="1841" name="Google Shape;1841;p4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42"/>
          <p:cNvGrpSpPr/>
          <p:nvPr/>
        </p:nvGrpSpPr>
        <p:grpSpPr>
          <a:xfrm>
            <a:off x="8165825" y="4533300"/>
            <a:ext cx="529900" cy="149350"/>
            <a:chOff x="3898800" y="2624300"/>
            <a:chExt cx="529900" cy="149350"/>
          </a:xfrm>
        </p:grpSpPr>
        <p:sp>
          <p:nvSpPr>
            <p:cNvPr id="1846" name="Google Shape;1846;p42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42"/>
          <p:cNvGrpSpPr/>
          <p:nvPr/>
        </p:nvGrpSpPr>
        <p:grpSpPr>
          <a:xfrm rot="3651682">
            <a:off x="153345" y="1192019"/>
            <a:ext cx="340408" cy="202565"/>
            <a:chOff x="3780075" y="2889150"/>
            <a:chExt cx="340425" cy="202575"/>
          </a:xfrm>
        </p:grpSpPr>
        <p:sp>
          <p:nvSpPr>
            <p:cNvPr id="1849" name="Google Shape;1849;p42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2" name="Google Shape;1852;p4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853" name="Google Shape;1853;p4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3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8" name="Google Shape;1878;p43"/>
          <p:cNvSpPr/>
          <p:nvPr/>
        </p:nvSpPr>
        <p:spPr>
          <a:xfrm>
            <a:off x="3965250" y="9582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43"/>
          <p:cNvSpPr/>
          <p:nvPr/>
        </p:nvSpPr>
        <p:spPr>
          <a:xfrm>
            <a:off x="208500" y="28786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43"/>
          <p:cNvSpPr/>
          <p:nvPr/>
        </p:nvSpPr>
        <p:spPr>
          <a:xfrm>
            <a:off x="4673538" y="44460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43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43"/>
          <p:cNvSpPr/>
          <p:nvPr/>
        </p:nvSpPr>
        <p:spPr>
          <a:xfrm>
            <a:off x="8579100" y="15605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43"/>
          <p:cNvSpPr/>
          <p:nvPr/>
        </p:nvSpPr>
        <p:spPr>
          <a:xfrm>
            <a:off x="6394938" y="445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4" name="Google Shape;1884;p43"/>
          <p:cNvGrpSpPr/>
          <p:nvPr/>
        </p:nvGrpSpPr>
        <p:grpSpPr>
          <a:xfrm>
            <a:off x="5220250" y="1443438"/>
            <a:ext cx="311900" cy="314700"/>
            <a:chOff x="8571050" y="1873050"/>
            <a:chExt cx="311900" cy="314700"/>
          </a:xfrm>
        </p:grpSpPr>
        <p:sp>
          <p:nvSpPr>
            <p:cNvPr id="1885" name="Google Shape;1885;p43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3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3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3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9" name="Google Shape;1889;p43"/>
          <p:cNvGrpSpPr/>
          <p:nvPr/>
        </p:nvGrpSpPr>
        <p:grpSpPr>
          <a:xfrm>
            <a:off x="836125" y="4365463"/>
            <a:ext cx="311900" cy="314700"/>
            <a:chOff x="8571050" y="1873050"/>
            <a:chExt cx="311900" cy="314700"/>
          </a:xfrm>
        </p:grpSpPr>
        <p:sp>
          <p:nvSpPr>
            <p:cNvPr id="1890" name="Google Shape;1890;p43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43"/>
          <p:cNvGrpSpPr/>
          <p:nvPr/>
        </p:nvGrpSpPr>
        <p:grpSpPr>
          <a:xfrm>
            <a:off x="2029863" y="535513"/>
            <a:ext cx="730975" cy="238525"/>
            <a:chOff x="3798300" y="2287225"/>
            <a:chExt cx="730975" cy="238525"/>
          </a:xfrm>
        </p:grpSpPr>
        <p:sp>
          <p:nvSpPr>
            <p:cNvPr id="1895" name="Google Shape;1895;p43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43"/>
          <p:cNvGrpSpPr/>
          <p:nvPr/>
        </p:nvGrpSpPr>
        <p:grpSpPr>
          <a:xfrm>
            <a:off x="8049200" y="4100600"/>
            <a:ext cx="529900" cy="149350"/>
            <a:chOff x="3898800" y="2624300"/>
            <a:chExt cx="529900" cy="149350"/>
          </a:xfrm>
        </p:grpSpPr>
        <p:sp>
          <p:nvSpPr>
            <p:cNvPr id="1898" name="Google Shape;1898;p43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57" name="Google Shape;57;p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170425" y="2532250"/>
            <a:ext cx="38589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title" idx="2" hasCustomPrompt="1"/>
          </p:nvPr>
        </p:nvSpPr>
        <p:spPr>
          <a:xfrm>
            <a:off x="1488725" y="1000931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1170425" y="3545650"/>
            <a:ext cx="42660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"/>
          <p:cNvSpPr/>
          <p:nvPr/>
        </p:nvSpPr>
        <p:spPr>
          <a:xfrm flipH="1">
            <a:off x="360423" y="34986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/>
          <p:cNvSpPr/>
          <p:nvPr/>
        </p:nvSpPr>
        <p:spPr>
          <a:xfrm flipH="1">
            <a:off x="5370498" y="434402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 flipH="1">
            <a:off x="8388248" y="46375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flipH="1">
            <a:off x="630173" y="3800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3"/>
          <p:cNvGrpSpPr/>
          <p:nvPr/>
        </p:nvGrpSpPr>
        <p:grpSpPr>
          <a:xfrm>
            <a:off x="3569448" y="1303738"/>
            <a:ext cx="529900" cy="149350"/>
            <a:chOff x="3898800" y="2624300"/>
            <a:chExt cx="529900" cy="149350"/>
          </a:xfrm>
        </p:grpSpPr>
        <p:sp>
          <p:nvSpPr>
            <p:cNvPr id="93" name="Google Shape;93;p3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2809210" y="4718175"/>
            <a:ext cx="581325" cy="169475"/>
            <a:chOff x="5393300" y="2420750"/>
            <a:chExt cx="581325" cy="169475"/>
          </a:xfrm>
        </p:grpSpPr>
        <p:sp>
          <p:nvSpPr>
            <p:cNvPr id="96" name="Google Shape;96;p3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891300" y="1225850"/>
            <a:ext cx="7361400" cy="3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2" name="Google Shape;102;p4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4"/>
          <p:cNvSpPr/>
          <p:nvPr/>
        </p:nvSpPr>
        <p:spPr>
          <a:xfrm>
            <a:off x="8718050" y="37798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5349125" y="49015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350200" y="4565113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7166000" y="48149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891300" y="5918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233038" y="22637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4"/>
          <p:cNvGrpSpPr/>
          <p:nvPr/>
        </p:nvGrpSpPr>
        <p:grpSpPr>
          <a:xfrm>
            <a:off x="8118813" y="911138"/>
            <a:ext cx="311900" cy="314700"/>
            <a:chOff x="8571050" y="1873050"/>
            <a:chExt cx="311900" cy="314700"/>
          </a:xfrm>
        </p:grpSpPr>
        <p:sp>
          <p:nvSpPr>
            <p:cNvPr id="134" name="Google Shape;134;p4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4"/>
          <p:cNvGrpSpPr/>
          <p:nvPr/>
        </p:nvGrpSpPr>
        <p:grpSpPr>
          <a:xfrm>
            <a:off x="8165825" y="4533300"/>
            <a:ext cx="529900" cy="149350"/>
            <a:chOff x="3898800" y="2624300"/>
            <a:chExt cx="529900" cy="149350"/>
          </a:xfrm>
        </p:grpSpPr>
        <p:sp>
          <p:nvSpPr>
            <p:cNvPr id="139" name="Google Shape;139;p4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4"/>
          <p:cNvGrpSpPr/>
          <p:nvPr/>
        </p:nvGrpSpPr>
        <p:grpSpPr>
          <a:xfrm rot="3651682">
            <a:off x="153345" y="1192019"/>
            <a:ext cx="340408" cy="202565"/>
            <a:chOff x="3780075" y="2889150"/>
            <a:chExt cx="340425" cy="202575"/>
          </a:xfrm>
        </p:grpSpPr>
        <p:sp>
          <p:nvSpPr>
            <p:cNvPr id="142" name="Google Shape;142;p4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"/>
          <p:cNvSpPr txBox="1">
            <a:spLocks noGrp="1"/>
          </p:cNvSpPr>
          <p:nvPr>
            <p:ph type="title"/>
          </p:nvPr>
        </p:nvSpPr>
        <p:spPr>
          <a:xfrm>
            <a:off x="974100" y="1928184"/>
            <a:ext cx="7195800" cy="10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750">
                <a:solidFill>
                  <a:srgbClr val="21252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75" name="Google Shape;275;p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276" name="Google Shape;276;p8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8"/>
          <p:cNvSpPr/>
          <p:nvPr/>
        </p:nvSpPr>
        <p:spPr>
          <a:xfrm>
            <a:off x="2180325" y="5000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8"/>
          <p:cNvSpPr/>
          <p:nvPr/>
        </p:nvSpPr>
        <p:spPr>
          <a:xfrm>
            <a:off x="2983125" y="46098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8"/>
          <p:cNvSpPr/>
          <p:nvPr/>
        </p:nvSpPr>
        <p:spPr>
          <a:xfrm>
            <a:off x="478575" y="27377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8"/>
          <p:cNvSpPr/>
          <p:nvPr/>
        </p:nvSpPr>
        <p:spPr>
          <a:xfrm>
            <a:off x="6728588" y="5001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8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8"/>
          <p:cNvSpPr/>
          <p:nvPr/>
        </p:nvSpPr>
        <p:spPr>
          <a:xfrm>
            <a:off x="7653575" y="43654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8"/>
          <p:cNvSpPr/>
          <p:nvPr/>
        </p:nvSpPr>
        <p:spPr>
          <a:xfrm>
            <a:off x="6077863" y="464015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8"/>
          <p:cNvGrpSpPr/>
          <p:nvPr/>
        </p:nvGrpSpPr>
        <p:grpSpPr>
          <a:xfrm>
            <a:off x="8430775" y="3463238"/>
            <a:ext cx="311900" cy="314700"/>
            <a:chOff x="8571050" y="1873050"/>
            <a:chExt cx="311900" cy="314700"/>
          </a:xfrm>
        </p:grpSpPr>
        <p:sp>
          <p:nvSpPr>
            <p:cNvPr id="309" name="Google Shape;309;p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8"/>
          <p:cNvGrpSpPr/>
          <p:nvPr/>
        </p:nvGrpSpPr>
        <p:grpSpPr>
          <a:xfrm>
            <a:off x="1716850" y="3935238"/>
            <a:ext cx="311900" cy="314700"/>
            <a:chOff x="8571050" y="1873050"/>
            <a:chExt cx="311900" cy="314700"/>
          </a:xfrm>
        </p:grpSpPr>
        <p:sp>
          <p:nvSpPr>
            <p:cNvPr id="314" name="Google Shape;314;p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8"/>
          <p:cNvGrpSpPr/>
          <p:nvPr/>
        </p:nvGrpSpPr>
        <p:grpSpPr>
          <a:xfrm>
            <a:off x="1091475" y="1365275"/>
            <a:ext cx="730975" cy="238525"/>
            <a:chOff x="3798300" y="2287225"/>
            <a:chExt cx="730975" cy="238525"/>
          </a:xfrm>
        </p:grpSpPr>
        <p:sp>
          <p:nvSpPr>
            <p:cNvPr id="319" name="Google Shape;319;p8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8"/>
          <p:cNvGrpSpPr/>
          <p:nvPr/>
        </p:nvGrpSpPr>
        <p:grpSpPr>
          <a:xfrm>
            <a:off x="6546075" y="3722075"/>
            <a:ext cx="529900" cy="149350"/>
            <a:chOff x="3898800" y="2624300"/>
            <a:chExt cx="529900" cy="149350"/>
          </a:xfrm>
        </p:grpSpPr>
        <p:sp>
          <p:nvSpPr>
            <p:cNvPr id="322" name="Google Shape;322;p8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"/>
          <p:cNvSpPr txBox="1">
            <a:spLocks noGrp="1"/>
          </p:cNvSpPr>
          <p:nvPr>
            <p:ph type="body" idx="1"/>
          </p:nvPr>
        </p:nvSpPr>
        <p:spPr>
          <a:xfrm>
            <a:off x="1043150" y="435550"/>
            <a:ext cx="2332800" cy="24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latin typeface="Dancing Script"/>
                <a:ea typeface="Dancing Script"/>
                <a:cs typeface="Dancing Script"/>
                <a:sym typeface="Dancing Script"/>
              </a:defRPr>
            </a:lvl1pPr>
          </a:lstStyle>
          <a:p>
            <a:endParaRPr/>
          </a:p>
        </p:txBody>
      </p:sp>
      <p:sp>
        <p:nvSpPr>
          <p:cNvPr id="374" name="Google Shape;374;p10"/>
          <p:cNvSpPr/>
          <p:nvPr/>
        </p:nvSpPr>
        <p:spPr>
          <a:xfrm>
            <a:off x="7238275" y="12535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0"/>
          <p:cNvSpPr/>
          <p:nvPr/>
        </p:nvSpPr>
        <p:spPr>
          <a:xfrm>
            <a:off x="8765600" y="36714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0"/>
          <p:cNvSpPr/>
          <p:nvPr/>
        </p:nvSpPr>
        <p:spPr>
          <a:xfrm>
            <a:off x="3877275" y="25288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0"/>
          <p:cNvSpPr/>
          <p:nvPr/>
        </p:nvSpPr>
        <p:spPr>
          <a:xfrm>
            <a:off x="376500" y="127542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0"/>
          <p:cNvSpPr/>
          <p:nvPr/>
        </p:nvSpPr>
        <p:spPr>
          <a:xfrm>
            <a:off x="5109563" y="4279138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0"/>
          <p:cNvSpPr/>
          <p:nvPr/>
        </p:nvSpPr>
        <p:spPr>
          <a:xfrm>
            <a:off x="5363100" y="28598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>
            <a:off x="3760113" y="6958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>
            <a:off x="1637488" y="464021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256000" y="2742800"/>
            <a:ext cx="311900" cy="314700"/>
            <a:chOff x="8571050" y="1873050"/>
            <a:chExt cx="311900" cy="314700"/>
          </a:xfrm>
        </p:grpSpPr>
        <p:sp>
          <p:nvSpPr>
            <p:cNvPr id="383" name="Google Shape;383;p10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10"/>
          <p:cNvGrpSpPr/>
          <p:nvPr/>
        </p:nvGrpSpPr>
        <p:grpSpPr>
          <a:xfrm flipH="1">
            <a:off x="1503200" y="3929775"/>
            <a:ext cx="529900" cy="149350"/>
            <a:chOff x="3898800" y="2624300"/>
            <a:chExt cx="529900" cy="149350"/>
          </a:xfrm>
        </p:grpSpPr>
        <p:sp>
          <p:nvSpPr>
            <p:cNvPr id="388" name="Google Shape;388;p10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0"/>
          <p:cNvGrpSpPr/>
          <p:nvPr/>
        </p:nvGrpSpPr>
        <p:grpSpPr>
          <a:xfrm>
            <a:off x="7053975" y="357513"/>
            <a:ext cx="581325" cy="169475"/>
            <a:chOff x="5393300" y="2420750"/>
            <a:chExt cx="581325" cy="169475"/>
          </a:xfrm>
        </p:grpSpPr>
        <p:sp>
          <p:nvSpPr>
            <p:cNvPr id="391" name="Google Shape;391;p10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1"/>
          <p:cNvSpPr txBox="1">
            <a:spLocks noGrp="1"/>
          </p:cNvSpPr>
          <p:nvPr>
            <p:ph type="title" hasCustomPrompt="1"/>
          </p:nvPr>
        </p:nvSpPr>
        <p:spPr>
          <a:xfrm>
            <a:off x="1353150" y="1330375"/>
            <a:ext cx="6437700" cy="17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5" name="Google Shape;395;p11"/>
          <p:cNvSpPr txBox="1">
            <a:spLocks noGrp="1"/>
          </p:cNvSpPr>
          <p:nvPr>
            <p:ph type="body" idx="1"/>
          </p:nvPr>
        </p:nvSpPr>
        <p:spPr>
          <a:xfrm>
            <a:off x="2032950" y="3202650"/>
            <a:ext cx="5078100" cy="435000"/>
          </a:xfrm>
          <a:prstGeom prst="rect">
            <a:avLst/>
          </a:prstGeom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96" name="Google Shape;396;p1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397" name="Google Shape;397;p1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11"/>
          <p:cNvSpPr/>
          <p:nvPr/>
        </p:nvSpPr>
        <p:spPr>
          <a:xfrm>
            <a:off x="2873850" y="63203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1"/>
          <p:cNvSpPr/>
          <p:nvPr/>
        </p:nvSpPr>
        <p:spPr>
          <a:xfrm>
            <a:off x="3311925" y="46079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1"/>
          <p:cNvSpPr/>
          <p:nvPr/>
        </p:nvSpPr>
        <p:spPr>
          <a:xfrm>
            <a:off x="478575" y="27377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1"/>
          <p:cNvSpPr/>
          <p:nvPr/>
        </p:nvSpPr>
        <p:spPr>
          <a:xfrm>
            <a:off x="7985113" y="24494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1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1"/>
          <p:cNvSpPr/>
          <p:nvPr/>
        </p:nvSpPr>
        <p:spPr>
          <a:xfrm>
            <a:off x="7653575" y="43654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1"/>
          <p:cNvSpPr/>
          <p:nvPr/>
        </p:nvSpPr>
        <p:spPr>
          <a:xfrm>
            <a:off x="5784288" y="445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11"/>
          <p:cNvGrpSpPr/>
          <p:nvPr/>
        </p:nvGrpSpPr>
        <p:grpSpPr>
          <a:xfrm>
            <a:off x="8430775" y="3463238"/>
            <a:ext cx="311900" cy="314700"/>
            <a:chOff x="8571050" y="1873050"/>
            <a:chExt cx="311900" cy="314700"/>
          </a:xfrm>
        </p:grpSpPr>
        <p:sp>
          <p:nvSpPr>
            <p:cNvPr id="430" name="Google Shape;430;p1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11"/>
          <p:cNvGrpSpPr/>
          <p:nvPr/>
        </p:nvGrpSpPr>
        <p:grpSpPr>
          <a:xfrm>
            <a:off x="1669875" y="4293263"/>
            <a:ext cx="311900" cy="314700"/>
            <a:chOff x="8571050" y="1873050"/>
            <a:chExt cx="311900" cy="314700"/>
          </a:xfrm>
        </p:grpSpPr>
        <p:sp>
          <p:nvSpPr>
            <p:cNvPr id="435" name="Google Shape;435;p1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11"/>
          <p:cNvGrpSpPr/>
          <p:nvPr/>
        </p:nvGrpSpPr>
        <p:grpSpPr>
          <a:xfrm>
            <a:off x="1091475" y="1365275"/>
            <a:ext cx="730975" cy="238525"/>
            <a:chOff x="3798300" y="2287225"/>
            <a:chExt cx="730975" cy="238525"/>
          </a:xfrm>
        </p:grpSpPr>
        <p:sp>
          <p:nvSpPr>
            <p:cNvPr id="440" name="Google Shape;440;p11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1"/>
          <p:cNvGrpSpPr/>
          <p:nvPr/>
        </p:nvGrpSpPr>
        <p:grpSpPr>
          <a:xfrm>
            <a:off x="6399800" y="482688"/>
            <a:ext cx="529900" cy="149350"/>
            <a:chOff x="3898800" y="2624300"/>
            <a:chExt cx="529900" cy="149350"/>
          </a:xfrm>
        </p:grpSpPr>
        <p:sp>
          <p:nvSpPr>
            <p:cNvPr id="443" name="Google Shape;443;p11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8_1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20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809" name="Google Shape;809;p20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4" name="Google Shape;834;p20"/>
          <p:cNvSpPr txBox="1">
            <a:spLocks noGrp="1"/>
          </p:cNvSpPr>
          <p:nvPr>
            <p:ph type="subTitle" idx="1"/>
          </p:nvPr>
        </p:nvSpPr>
        <p:spPr>
          <a:xfrm>
            <a:off x="1017405" y="1457950"/>
            <a:ext cx="3372300" cy="294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5" name="Google Shape;835;p20"/>
          <p:cNvSpPr txBox="1">
            <a:spLocks noGrp="1"/>
          </p:cNvSpPr>
          <p:nvPr>
            <p:ph type="subTitle" idx="2"/>
          </p:nvPr>
        </p:nvSpPr>
        <p:spPr>
          <a:xfrm>
            <a:off x="4754295" y="1457950"/>
            <a:ext cx="3372300" cy="294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6" name="Google Shape;836;p20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20"/>
          <p:cNvSpPr/>
          <p:nvPr/>
        </p:nvSpPr>
        <p:spPr>
          <a:xfrm>
            <a:off x="8730713" y="20169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8" name="Google Shape;838;p20"/>
          <p:cNvGrpSpPr/>
          <p:nvPr/>
        </p:nvGrpSpPr>
        <p:grpSpPr>
          <a:xfrm>
            <a:off x="326084" y="185708"/>
            <a:ext cx="686239" cy="223927"/>
            <a:chOff x="3798300" y="2287225"/>
            <a:chExt cx="730975" cy="238525"/>
          </a:xfrm>
        </p:grpSpPr>
        <p:sp>
          <p:nvSpPr>
            <p:cNvPr id="839" name="Google Shape;839;p20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20"/>
          <p:cNvSpPr/>
          <p:nvPr/>
        </p:nvSpPr>
        <p:spPr>
          <a:xfrm>
            <a:off x="326075" y="44934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0"/>
          <p:cNvSpPr/>
          <p:nvPr/>
        </p:nvSpPr>
        <p:spPr>
          <a:xfrm>
            <a:off x="7443300" y="48209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0"/>
          <p:cNvSpPr/>
          <p:nvPr/>
        </p:nvSpPr>
        <p:spPr>
          <a:xfrm>
            <a:off x="435350" y="16383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20"/>
          <p:cNvSpPr/>
          <p:nvPr/>
        </p:nvSpPr>
        <p:spPr>
          <a:xfrm>
            <a:off x="2607525" y="46079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20"/>
          <p:cNvSpPr/>
          <p:nvPr/>
        </p:nvSpPr>
        <p:spPr>
          <a:xfrm>
            <a:off x="8493875" y="418255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" name="Google Shape;846;p20"/>
          <p:cNvGrpSpPr/>
          <p:nvPr/>
        </p:nvGrpSpPr>
        <p:grpSpPr>
          <a:xfrm>
            <a:off x="224750" y="2606563"/>
            <a:ext cx="311900" cy="314700"/>
            <a:chOff x="8571050" y="1873050"/>
            <a:chExt cx="311900" cy="314700"/>
          </a:xfrm>
        </p:grpSpPr>
        <p:sp>
          <p:nvSpPr>
            <p:cNvPr id="847" name="Google Shape;847;p20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0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20"/>
          <p:cNvGrpSpPr/>
          <p:nvPr/>
        </p:nvGrpSpPr>
        <p:grpSpPr>
          <a:xfrm rot="8927671" flipH="1">
            <a:off x="8286283" y="1017201"/>
            <a:ext cx="288970" cy="174347"/>
            <a:chOff x="4177750" y="2899175"/>
            <a:chExt cx="288975" cy="174350"/>
          </a:xfrm>
        </p:grpSpPr>
        <p:sp>
          <p:nvSpPr>
            <p:cNvPr id="852" name="Google Shape;852;p20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" name="Google Shape;895;p2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896" name="Google Shape;896;p2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" name="Google Shape;921;p22"/>
          <p:cNvSpPr txBox="1">
            <a:spLocks noGrp="1"/>
          </p:cNvSpPr>
          <p:nvPr>
            <p:ph type="title"/>
          </p:nvPr>
        </p:nvSpPr>
        <p:spPr>
          <a:xfrm>
            <a:off x="2209938" y="808050"/>
            <a:ext cx="3969300" cy="11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8400"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22"/>
          <p:cNvSpPr txBox="1">
            <a:spLocks noGrp="1"/>
          </p:cNvSpPr>
          <p:nvPr>
            <p:ph type="subTitle" idx="1"/>
          </p:nvPr>
        </p:nvSpPr>
        <p:spPr>
          <a:xfrm>
            <a:off x="1577775" y="2240950"/>
            <a:ext cx="5233800" cy="2096700"/>
          </a:xfrm>
          <a:prstGeom prst="rect">
            <a:avLst/>
          </a:prstGeom>
          <a:noFill/>
          <a:ln w="19050" cap="rnd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3" name="Google Shape;923;p22"/>
          <p:cNvSpPr/>
          <p:nvPr/>
        </p:nvSpPr>
        <p:spPr>
          <a:xfrm>
            <a:off x="4140013" y="47386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22"/>
          <p:cNvSpPr/>
          <p:nvPr/>
        </p:nvSpPr>
        <p:spPr>
          <a:xfrm>
            <a:off x="7252938" y="48649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22"/>
          <p:cNvSpPr/>
          <p:nvPr/>
        </p:nvSpPr>
        <p:spPr>
          <a:xfrm>
            <a:off x="1577775" y="48623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22"/>
          <p:cNvSpPr/>
          <p:nvPr/>
        </p:nvSpPr>
        <p:spPr>
          <a:xfrm>
            <a:off x="2436525" y="4408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22"/>
          <p:cNvSpPr/>
          <p:nvPr/>
        </p:nvSpPr>
        <p:spPr>
          <a:xfrm>
            <a:off x="321600" y="32960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2"/>
          <p:cNvSpPr/>
          <p:nvPr/>
        </p:nvSpPr>
        <p:spPr>
          <a:xfrm>
            <a:off x="6286213" y="8713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22"/>
          <p:cNvSpPr/>
          <p:nvPr/>
        </p:nvSpPr>
        <p:spPr>
          <a:xfrm>
            <a:off x="7368825" y="3208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22"/>
          <p:cNvGrpSpPr/>
          <p:nvPr/>
        </p:nvGrpSpPr>
        <p:grpSpPr>
          <a:xfrm>
            <a:off x="401325" y="603563"/>
            <a:ext cx="311900" cy="314700"/>
            <a:chOff x="8571050" y="1873050"/>
            <a:chExt cx="311900" cy="314700"/>
          </a:xfrm>
        </p:grpSpPr>
        <p:sp>
          <p:nvSpPr>
            <p:cNvPr id="931" name="Google Shape;931;p2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22"/>
          <p:cNvGrpSpPr/>
          <p:nvPr/>
        </p:nvGrpSpPr>
        <p:grpSpPr>
          <a:xfrm rot="-4179191">
            <a:off x="8432201" y="3341516"/>
            <a:ext cx="340423" cy="202574"/>
            <a:chOff x="3780075" y="2889150"/>
            <a:chExt cx="340425" cy="202575"/>
          </a:xfrm>
        </p:grpSpPr>
        <p:sp>
          <p:nvSpPr>
            <p:cNvPr id="936" name="Google Shape;936;p22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22"/>
          <p:cNvGrpSpPr/>
          <p:nvPr/>
        </p:nvGrpSpPr>
        <p:grpSpPr>
          <a:xfrm rot="8795091" flipH="1">
            <a:off x="1224504" y="1491052"/>
            <a:ext cx="288974" cy="174350"/>
            <a:chOff x="4177750" y="2899175"/>
            <a:chExt cx="288975" cy="174350"/>
          </a:xfrm>
        </p:grpSpPr>
        <p:sp>
          <p:nvSpPr>
            <p:cNvPr id="939" name="Google Shape;939;p22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535525"/>
            <a:ext cx="77175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6" r:id="rId5"/>
    <p:sldLayoutId id="2147483657" r:id="rId6"/>
    <p:sldLayoutId id="2147483658" r:id="rId7"/>
    <p:sldLayoutId id="2147483666" r:id="rId8"/>
    <p:sldLayoutId id="2147483668" r:id="rId9"/>
    <p:sldLayoutId id="2147483669" r:id="rId10"/>
    <p:sldLayoutId id="2147483671" r:id="rId11"/>
    <p:sldLayoutId id="2147483672" r:id="rId12"/>
    <p:sldLayoutId id="2147483673" r:id="rId13"/>
    <p:sldLayoutId id="2147483674" r:id="rId14"/>
    <p:sldLayoutId id="2147483683" r:id="rId15"/>
    <p:sldLayoutId id="2147483686" r:id="rId16"/>
    <p:sldLayoutId id="2147483687" r:id="rId17"/>
    <p:sldLayoutId id="2147483688" r:id="rId18"/>
    <p:sldLayoutId id="2147483689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36.png"/><Relationship Id="rId10" Type="http://schemas.openxmlformats.org/officeDocument/2006/relationships/comments" Target="../comments/comment1.xml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35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50"/>
          <p:cNvSpPr txBox="1">
            <a:spLocks noGrp="1"/>
          </p:cNvSpPr>
          <p:nvPr>
            <p:ph type="ctrTitle"/>
          </p:nvPr>
        </p:nvSpPr>
        <p:spPr>
          <a:xfrm>
            <a:off x="3001400" y="1217528"/>
            <a:ext cx="5581800" cy="18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6000" b="1" dirty="0" smtClean="0">
                <a:highlight>
                  <a:schemeClr val="dk2"/>
                </a:highlight>
                <a:latin typeface="Century Schoolbook" panose="02040604050505020304" pitchFamily="18" charset="0"/>
              </a:rPr>
              <a:t>OPERATION@PYTHON</a:t>
            </a:r>
            <a:endParaRPr sz="6000" b="1" dirty="0">
              <a:highlight>
                <a:schemeClr val="dk2"/>
              </a:highlight>
              <a:latin typeface="Century Schoolbook" panose="02040604050505020304" pitchFamily="18" charset="0"/>
            </a:endParaRPr>
          </a:p>
        </p:txBody>
      </p:sp>
      <p:sp>
        <p:nvSpPr>
          <p:cNvPr id="1917" name="Google Shape;1917;p50"/>
          <p:cNvSpPr txBox="1">
            <a:spLocks noGrp="1"/>
          </p:cNvSpPr>
          <p:nvPr>
            <p:ph type="subTitle" idx="1"/>
          </p:nvPr>
        </p:nvSpPr>
        <p:spPr>
          <a:xfrm>
            <a:off x="3666200" y="3517936"/>
            <a:ext cx="4252200" cy="4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4110E206</a:t>
            </a:r>
            <a:endParaRPr dirty="0"/>
          </a:p>
        </p:txBody>
      </p:sp>
      <p:grpSp>
        <p:nvGrpSpPr>
          <p:cNvPr id="1918" name="Google Shape;1918;p50"/>
          <p:cNvGrpSpPr/>
          <p:nvPr/>
        </p:nvGrpSpPr>
        <p:grpSpPr>
          <a:xfrm>
            <a:off x="846178" y="1390209"/>
            <a:ext cx="1894791" cy="2110469"/>
            <a:chOff x="820950" y="1441799"/>
            <a:chExt cx="1953192" cy="2175517"/>
          </a:xfrm>
        </p:grpSpPr>
        <p:sp>
          <p:nvSpPr>
            <p:cNvPr id="1919" name="Google Shape;1919;p50"/>
            <p:cNvSpPr/>
            <p:nvPr/>
          </p:nvSpPr>
          <p:spPr>
            <a:xfrm>
              <a:off x="820950" y="1441799"/>
              <a:ext cx="1953192" cy="2175517"/>
            </a:xfrm>
            <a:custGeom>
              <a:avLst/>
              <a:gdLst/>
              <a:ahLst/>
              <a:cxnLst/>
              <a:rect l="l" t="t" r="r" b="b"/>
              <a:pathLst>
                <a:path w="47133" h="52498" extrusionOk="0">
                  <a:moveTo>
                    <a:pt x="33954" y="0"/>
                  </a:moveTo>
                  <a:cubicBezTo>
                    <a:pt x="33630" y="0"/>
                    <a:pt x="33306" y="36"/>
                    <a:pt x="32982" y="108"/>
                  </a:cubicBezTo>
                  <a:lnTo>
                    <a:pt x="5581" y="6157"/>
                  </a:lnTo>
                  <a:cubicBezTo>
                    <a:pt x="3205" y="6661"/>
                    <a:pt x="1656" y="8966"/>
                    <a:pt x="2124" y="11342"/>
                  </a:cubicBezTo>
                  <a:cubicBezTo>
                    <a:pt x="1044" y="12314"/>
                    <a:pt x="0" y="13719"/>
                    <a:pt x="432" y="15699"/>
                  </a:cubicBezTo>
                  <a:cubicBezTo>
                    <a:pt x="720" y="17067"/>
                    <a:pt x="1692" y="18148"/>
                    <a:pt x="2989" y="18652"/>
                  </a:cubicBezTo>
                  <a:cubicBezTo>
                    <a:pt x="900" y="20776"/>
                    <a:pt x="1692" y="24305"/>
                    <a:pt x="4465" y="25349"/>
                  </a:cubicBezTo>
                  <a:cubicBezTo>
                    <a:pt x="2376" y="27473"/>
                    <a:pt x="3169" y="31002"/>
                    <a:pt x="5905" y="32082"/>
                  </a:cubicBezTo>
                  <a:cubicBezTo>
                    <a:pt x="3853" y="34171"/>
                    <a:pt x="4609" y="37735"/>
                    <a:pt x="7381" y="38779"/>
                  </a:cubicBezTo>
                  <a:cubicBezTo>
                    <a:pt x="5329" y="40904"/>
                    <a:pt x="6085" y="44432"/>
                    <a:pt x="8858" y="45477"/>
                  </a:cubicBezTo>
                  <a:cubicBezTo>
                    <a:pt x="7886" y="46485"/>
                    <a:pt x="7489" y="47889"/>
                    <a:pt x="7777" y="49257"/>
                  </a:cubicBezTo>
                  <a:cubicBezTo>
                    <a:pt x="8102" y="50662"/>
                    <a:pt x="9362" y="51634"/>
                    <a:pt x="10802" y="51634"/>
                  </a:cubicBezTo>
                  <a:cubicBezTo>
                    <a:pt x="11018" y="51634"/>
                    <a:pt x="11234" y="51634"/>
                    <a:pt x="11450" y="51598"/>
                  </a:cubicBezTo>
                  <a:cubicBezTo>
                    <a:pt x="11594" y="51562"/>
                    <a:pt x="11738" y="51490"/>
                    <a:pt x="11882" y="51454"/>
                  </a:cubicBezTo>
                  <a:cubicBezTo>
                    <a:pt x="12710" y="52138"/>
                    <a:pt x="13719" y="52498"/>
                    <a:pt x="14799" y="52498"/>
                  </a:cubicBezTo>
                  <a:cubicBezTo>
                    <a:pt x="15123" y="52498"/>
                    <a:pt x="15447" y="52462"/>
                    <a:pt x="15771" y="52390"/>
                  </a:cubicBezTo>
                  <a:lnTo>
                    <a:pt x="43172" y="46377"/>
                  </a:lnTo>
                  <a:cubicBezTo>
                    <a:pt x="45585" y="45837"/>
                    <a:pt x="47133" y="43424"/>
                    <a:pt x="46593" y="41012"/>
                  </a:cubicBezTo>
                  <a:lnTo>
                    <a:pt x="38347" y="3565"/>
                  </a:lnTo>
                  <a:cubicBezTo>
                    <a:pt x="37879" y="1476"/>
                    <a:pt x="36079" y="0"/>
                    <a:pt x="339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2820000" algn="bl" rotWithShape="0">
                <a:srgbClr val="000000">
                  <a:alpha val="8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0"/>
            <p:cNvSpPr/>
            <p:nvPr/>
          </p:nvSpPr>
          <p:spPr>
            <a:xfrm>
              <a:off x="1005936" y="1538560"/>
              <a:ext cx="1648856" cy="1958662"/>
            </a:xfrm>
            <a:custGeom>
              <a:avLst/>
              <a:gdLst/>
              <a:ahLst/>
              <a:cxnLst/>
              <a:rect l="l" t="t" r="r" b="b"/>
              <a:pathLst>
                <a:path w="39789" h="47265" extrusionOk="0">
                  <a:moveTo>
                    <a:pt x="29462" y="0"/>
                  </a:moveTo>
                  <a:cubicBezTo>
                    <a:pt x="29329" y="0"/>
                    <a:pt x="29194" y="14"/>
                    <a:pt x="29058" y="42"/>
                  </a:cubicBezTo>
                  <a:lnTo>
                    <a:pt x="1657" y="6091"/>
                  </a:lnTo>
                  <a:cubicBezTo>
                    <a:pt x="649" y="6307"/>
                    <a:pt x="1" y="7315"/>
                    <a:pt x="217" y="8323"/>
                  </a:cubicBezTo>
                  <a:lnTo>
                    <a:pt x="8462" y="45770"/>
                  </a:lnTo>
                  <a:cubicBezTo>
                    <a:pt x="8647" y="46662"/>
                    <a:pt x="9409" y="47265"/>
                    <a:pt x="10278" y="47265"/>
                  </a:cubicBezTo>
                  <a:cubicBezTo>
                    <a:pt x="10427" y="47265"/>
                    <a:pt x="10578" y="47247"/>
                    <a:pt x="10731" y="47210"/>
                  </a:cubicBezTo>
                  <a:lnTo>
                    <a:pt x="38132" y="41197"/>
                  </a:lnTo>
                  <a:cubicBezTo>
                    <a:pt x="39140" y="40981"/>
                    <a:pt x="39788" y="39973"/>
                    <a:pt x="39572" y="38929"/>
                  </a:cubicBezTo>
                  <a:lnTo>
                    <a:pt x="31327" y="1482"/>
                  </a:lnTo>
                  <a:cubicBezTo>
                    <a:pt x="31139" y="605"/>
                    <a:pt x="30351" y="0"/>
                    <a:pt x="29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0"/>
            <p:cNvSpPr/>
            <p:nvPr/>
          </p:nvSpPr>
          <p:spPr>
            <a:xfrm>
              <a:off x="2013121" y="2827940"/>
              <a:ext cx="540170" cy="423724"/>
            </a:xfrm>
            <a:custGeom>
              <a:avLst/>
              <a:gdLst/>
              <a:ahLst/>
              <a:cxnLst/>
              <a:rect l="l" t="t" r="r" b="b"/>
              <a:pathLst>
                <a:path w="13035" h="10225" extrusionOk="0">
                  <a:moveTo>
                    <a:pt x="10202" y="0"/>
                  </a:moveTo>
                  <a:cubicBezTo>
                    <a:pt x="10092" y="0"/>
                    <a:pt x="9979" y="12"/>
                    <a:pt x="9866" y="36"/>
                  </a:cubicBezTo>
                  <a:lnTo>
                    <a:pt x="1369" y="1909"/>
                  </a:lnTo>
                  <a:cubicBezTo>
                    <a:pt x="541" y="2089"/>
                    <a:pt x="0" y="2917"/>
                    <a:pt x="181" y="3745"/>
                  </a:cubicBezTo>
                  <a:lnTo>
                    <a:pt x="1333" y="9002"/>
                  </a:lnTo>
                  <a:cubicBezTo>
                    <a:pt x="1521" y="9722"/>
                    <a:pt x="2145" y="10225"/>
                    <a:pt x="2873" y="10225"/>
                  </a:cubicBezTo>
                  <a:cubicBezTo>
                    <a:pt x="2981" y="10225"/>
                    <a:pt x="3093" y="10214"/>
                    <a:pt x="3205" y="10190"/>
                  </a:cubicBezTo>
                  <a:lnTo>
                    <a:pt x="11667" y="8318"/>
                  </a:lnTo>
                  <a:cubicBezTo>
                    <a:pt x="12531" y="8138"/>
                    <a:pt x="13035" y="7310"/>
                    <a:pt x="12855" y="6482"/>
                  </a:cubicBezTo>
                  <a:lnTo>
                    <a:pt x="11703" y="1225"/>
                  </a:lnTo>
                  <a:cubicBezTo>
                    <a:pt x="11547" y="478"/>
                    <a:pt x="10908" y="0"/>
                    <a:pt x="10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0"/>
            <p:cNvSpPr/>
            <p:nvPr/>
          </p:nvSpPr>
          <p:spPr>
            <a:xfrm>
              <a:off x="2080253" y="2926400"/>
              <a:ext cx="376068" cy="82134"/>
            </a:xfrm>
            <a:custGeom>
              <a:avLst/>
              <a:gdLst/>
              <a:ahLst/>
              <a:cxnLst/>
              <a:rect l="l" t="t" r="r" b="b"/>
              <a:pathLst>
                <a:path w="9075" h="1982" fill="none" extrusionOk="0">
                  <a:moveTo>
                    <a:pt x="1" y="1981"/>
                  </a:moveTo>
                  <a:lnTo>
                    <a:pt x="9074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0"/>
            <p:cNvSpPr/>
            <p:nvPr/>
          </p:nvSpPr>
          <p:spPr>
            <a:xfrm>
              <a:off x="2096663" y="2998048"/>
              <a:ext cx="374576" cy="83584"/>
            </a:xfrm>
            <a:custGeom>
              <a:avLst/>
              <a:gdLst/>
              <a:ahLst/>
              <a:cxnLst/>
              <a:rect l="l" t="t" r="r" b="b"/>
              <a:pathLst>
                <a:path w="9039" h="2017" fill="none" extrusionOk="0">
                  <a:moveTo>
                    <a:pt x="1" y="2017"/>
                  </a:moveTo>
                  <a:lnTo>
                    <a:pt x="9039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0"/>
            <p:cNvSpPr/>
            <p:nvPr/>
          </p:nvSpPr>
          <p:spPr>
            <a:xfrm>
              <a:off x="2111581" y="3071147"/>
              <a:ext cx="376068" cy="82093"/>
            </a:xfrm>
            <a:custGeom>
              <a:avLst/>
              <a:gdLst/>
              <a:ahLst/>
              <a:cxnLst/>
              <a:rect l="l" t="t" r="r" b="b"/>
              <a:pathLst>
                <a:path w="9075" h="1981" fill="none" extrusionOk="0">
                  <a:moveTo>
                    <a:pt x="1" y="1981"/>
                  </a:moveTo>
                  <a:lnTo>
                    <a:pt x="9075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0"/>
            <p:cNvSpPr/>
            <p:nvPr/>
          </p:nvSpPr>
          <p:spPr>
            <a:xfrm>
              <a:off x="947755" y="1875999"/>
              <a:ext cx="477513" cy="1566764"/>
            </a:xfrm>
            <a:custGeom>
              <a:avLst/>
              <a:gdLst/>
              <a:ahLst/>
              <a:cxnLst/>
              <a:rect l="l" t="t" r="r" b="b"/>
              <a:pathLst>
                <a:path w="11523" h="37808" fill="none" extrusionOk="0">
                  <a:moveTo>
                    <a:pt x="3745" y="0"/>
                  </a:moveTo>
                  <a:cubicBezTo>
                    <a:pt x="4141" y="1692"/>
                    <a:pt x="1" y="2593"/>
                    <a:pt x="361" y="4285"/>
                  </a:cubicBezTo>
                  <a:cubicBezTo>
                    <a:pt x="721" y="5941"/>
                    <a:pt x="4862" y="5041"/>
                    <a:pt x="5222" y="6733"/>
                  </a:cubicBezTo>
                  <a:cubicBezTo>
                    <a:pt x="5618" y="8390"/>
                    <a:pt x="1477" y="9326"/>
                    <a:pt x="1837" y="10982"/>
                  </a:cubicBezTo>
                  <a:cubicBezTo>
                    <a:pt x="2197" y="12674"/>
                    <a:pt x="6338" y="11738"/>
                    <a:pt x="6698" y="13431"/>
                  </a:cubicBezTo>
                  <a:cubicBezTo>
                    <a:pt x="7094" y="15123"/>
                    <a:pt x="2953" y="15987"/>
                    <a:pt x="3313" y="17679"/>
                  </a:cubicBezTo>
                  <a:cubicBezTo>
                    <a:pt x="3673" y="19372"/>
                    <a:pt x="7814" y="18472"/>
                    <a:pt x="8210" y="20128"/>
                  </a:cubicBezTo>
                  <a:cubicBezTo>
                    <a:pt x="8570" y="21820"/>
                    <a:pt x="4429" y="22720"/>
                    <a:pt x="4790" y="24413"/>
                  </a:cubicBezTo>
                  <a:cubicBezTo>
                    <a:pt x="5150" y="26069"/>
                    <a:pt x="9290" y="25169"/>
                    <a:pt x="9686" y="26861"/>
                  </a:cubicBezTo>
                  <a:cubicBezTo>
                    <a:pt x="10047" y="28517"/>
                    <a:pt x="5906" y="29418"/>
                    <a:pt x="6266" y="31110"/>
                  </a:cubicBezTo>
                  <a:cubicBezTo>
                    <a:pt x="6626" y="32802"/>
                    <a:pt x="10767" y="31866"/>
                    <a:pt x="11163" y="33558"/>
                  </a:cubicBezTo>
                  <a:cubicBezTo>
                    <a:pt x="11523" y="35251"/>
                    <a:pt x="7382" y="36151"/>
                    <a:pt x="7742" y="37807"/>
                  </a:cubicBezTo>
                </a:path>
              </a:pathLst>
            </a:custGeom>
            <a:noFill/>
            <a:ln w="225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6" name="Google Shape;1926;p50"/>
          <p:cNvGrpSpPr/>
          <p:nvPr/>
        </p:nvGrpSpPr>
        <p:grpSpPr>
          <a:xfrm>
            <a:off x="7435071" y="42101"/>
            <a:ext cx="1693701" cy="857873"/>
            <a:chOff x="0" y="6078527"/>
            <a:chExt cx="2501774" cy="1267169"/>
          </a:xfrm>
        </p:grpSpPr>
        <p:sp>
          <p:nvSpPr>
            <p:cNvPr id="1927" name="Google Shape;1927;p50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0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0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0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0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0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3" name="Google Shape;1933;p50"/>
          <p:cNvGrpSpPr/>
          <p:nvPr/>
        </p:nvGrpSpPr>
        <p:grpSpPr>
          <a:xfrm rot="2065613">
            <a:off x="6114419" y="4713624"/>
            <a:ext cx="1653875" cy="539976"/>
            <a:chOff x="2564525" y="5223525"/>
            <a:chExt cx="2556110" cy="834547"/>
          </a:xfrm>
        </p:grpSpPr>
        <p:sp>
          <p:nvSpPr>
            <p:cNvPr id="1934" name="Google Shape;1934;p50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0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0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0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0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0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0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0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0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0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4" name="Google Shape;1944;p50"/>
          <p:cNvGrpSpPr/>
          <p:nvPr/>
        </p:nvGrpSpPr>
        <p:grpSpPr>
          <a:xfrm rot="1445359">
            <a:off x="-546917" y="3724507"/>
            <a:ext cx="1719380" cy="916216"/>
            <a:chOff x="7463504" y="3075665"/>
            <a:chExt cx="2603050" cy="1387103"/>
          </a:xfrm>
        </p:grpSpPr>
        <p:sp>
          <p:nvSpPr>
            <p:cNvPr id="1945" name="Google Shape;1945;p50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0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0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0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0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0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0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0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0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0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0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0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0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0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0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0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0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0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0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0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0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0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0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0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0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0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0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0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0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0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0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0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0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718" y="112906"/>
            <a:ext cx="2048434" cy="1079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6" grpId="0"/>
      <p:bldP spid="1917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p74"/>
          <p:cNvSpPr txBox="1">
            <a:spLocks noGrp="1"/>
          </p:cNvSpPr>
          <p:nvPr>
            <p:ph type="subTitle" idx="1"/>
          </p:nvPr>
        </p:nvSpPr>
        <p:spPr>
          <a:xfrm>
            <a:off x="2187855" y="988289"/>
            <a:ext cx="5055943" cy="6662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627" name="Google Shape;3627;p74"/>
          <p:cNvSpPr txBox="1">
            <a:spLocks noGrp="1"/>
          </p:cNvSpPr>
          <p:nvPr>
            <p:ph type="title" idx="2"/>
          </p:nvPr>
        </p:nvSpPr>
        <p:spPr>
          <a:xfrm>
            <a:off x="7644032" y="271589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grpSp>
        <p:nvGrpSpPr>
          <p:cNvPr id="3628" name="Google Shape;3628;p74"/>
          <p:cNvGrpSpPr/>
          <p:nvPr/>
        </p:nvGrpSpPr>
        <p:grpSpPr>
          <a:xfrm>
            <a:off x="7436090" y="202369"/>
            <a:ext cx="1553648" cy="1421934"/>
            <a:chOff x="-164200" y="1462250"/>
            <a:chExt cx="1037425" cy="949475"/>
          </a:xfrm>
        </p:grpSpPr>
        <p:sp>
          <p:nvSpPr>
            <p:cNvPr id="3629" name="Google Shape;3629;p74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74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74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74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74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74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74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74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74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74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74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74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74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74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74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74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74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74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74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74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74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74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74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74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74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4" name="Google Shape;3654;p74"/>
          <p:cNvGrpSpPr/>
          <p:nvPr/>
        </p:nvGrpSpPr>
        <p:grpSpPr>
          <a:xfrm>
            <a:off x="94524" y="43458"/>
            <a:ext cx="1840839" cy="1454204"/>
            <a:chOff x="9528187" y="-1088730"/>
            <a:chExt cx="2199067" cy="1737192"/>
          </a:xfrm>
        </p:grpSpPr>
        <p:sp>
          <p:nvSpPr>
            <p:cNvPr id="3655" name="Google Shape;3655;p74"/>
            <p:cNvSpPr/>
            <p:nvPr/>
          </p:nvSpPr>
          <p:spPr>
            <a:xfrm>
              <a:off x="9528187" y="-1088730"/>
              <a:ext cx="2199067" cy="1737192"/>
            </a:xfrm>
            <a:custGeom>
              <a:avLst/>
              <a:gdLst/>
              <a:ahLst/>
              <a:cxnLst/>
              <a:rect l="l" t="t" r="r" b="b"/>
              <a:pathLst>
                <a:path w="38975" h="30789" extrusionOk="0">
                  <a:moveTo>
                    <a:pt x="25983" y="4779"/>
                  </a:moveTo>
                  <a:lnTo>
                    <a:pt x="26142" y="6284"/>
                  </a:lnTo>
                  <a:lnTo>
                    <a:pt x="9216" y="8080"/>
                  </a:lnTo>
                  <a:lnTo>
                    <a:pt x="9084" y="6416"/>
                  </a:lnTo>
                  <a:lnTo>
                    <a:pt x="25983" y="4779"/>
                  </a:lnTo>
                  <a:close/>
                  <a:moveTo>
                    <a:pt x="33826" y="8608"/>
                  </a:moveTo>
                  <a:lnTo>
                    <a:pt x="35674" y="24609"/>
                  </a:lnTo>
                  <a:lnTo>
                    <a:pt x="5361" y="27646"/>
                  </a:lnTo>
                  <a:lnTo>
                    <a:pt x="3222" y="11856"/>
                  </a:lnTo>
                  <a:lnTo>
                    <a:pt x="33826" y="8608"/>
                  </a:lnTo>
                  <a:close/>
                  <a:moveTo>
                    <a:pt x="28280" y="0"/>
                  </a:moveTo>
                  <a:lnTo>
                    <a:pt x="6364" y="2086"/>
                  </a:lnTo>
                  <a:cubicBezTo>
                    <a:pt x="4939" y="2244"/>
                    <a:pt x="3882" y="3485"/>
                    <a:pt x="3988" y="4911"/>
                  </a:cubicBezTo>
                  <a:lnTo>
                    <a:pt x="4278" y="8608"/>
                  </a:lnTo>
                  <a:lnTo>
                    <a:pt x="2615" y="8793"/>
                  </a:lnTo>
                  <a:cubicBezTo>
                    <a:pt x="1849" y="8872"/>
                    <a:pt x="1163" y="9242"/>
                    <a:pt x="687" y="9849"/>
                  </a:cubicBezTo>
                  <a:cubicBezTo>
                    <a:pt x="212" y="10456"/>
                    <a:pt x="1" y="11249"/>
                    <a:pt x="106" y="11988"/>
                  </a:cubicBezTo>
                  <a:lnTo>
                    <a:pt x="2324" y="28333"/>
                  </a:lnTo>
                  <a:cubicBezTo>
                    <a:pt x="2536" y="29732"/>
                    <a:pt x="3724" y="30788"/>
                    <a:pt x="5150" y="30788"/>
                  </a:cubicBezTo>
                  <a:cubicBezTo>
                    <a:pt x="5229" y="30788"/>
                    <a:pt x="5335" y="30762"/>
                    <a:pt x="5440" y="30762"/>
                  </a:cubicBezTo>
                  <a:lnTo>
                    <a:pt x="36255" y="27672"/>
                  </a:lnTo>
                  <a:cubicBezTo>
                    <a:pt x="37813" y="27514"/>
                    <a:pt x="38974" y="26088"/>
                    <a:pt x="38790" y="24504"/>
                  </a:cubicBezTo>
                  <a:lnTo>
                    <a:pt x="36915" y="7974"/>
                  </a:lnTo>
                  <a:cubicBezTo>
                    <a:pt x="36730" y="6548"/>
                    <a:pt x="35515" y="5466"/>
                    <a:pt x="34063" y="5466"/>
                  </a:cubicBezTo>
                  <a:lnTo>
                    <a:pt x="33773" y="5466"/>
                  </a:lnTo>
                  <a:lnTo>
                    <a:pt x="31370" y="5730"/>
                  </a:lnTo>
                  <a:lnTo>
                    <a:pt x="31159" y="2429"/>
                  </a:lnTo>
                  <a:cubicBezTo>
                    <a:pt x="31053" y="1056"/>
                    <a:pt x="29891" y="0"/>
                    <a:pt x="28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30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74"/>
            <p:cNvSpPr/>
            <p:nvPr/>
          </p:nvSpPr>
          <p:spPr>
            <a:xfrm>
              <a:off x="9614628" y="-692918"/>
              <a:ext cx="2020264" cy="1253934"/>
            </a:xfrm>
            <a:custGeom>
              <a:avLst/>
              <a:gdLst/>
              <a:ahLst/>
              <a:cxnLst/>
              <a:rect l="l" t="t" r="r" b="b"/>
              <a:pathLst>
                <a:path w="35806" h="22224" extrusionOk="0">
                  <a:moveTo>
                    <a:pt x="32541" y="1"/>
                  </a:moveTo>
                  <a:cubicBezTo>
                    <a:pt x="32494" y="1"/>
                    <a:pt x="32447" y="3"/>
                    <a:pt x="32399" y="9"/>
                  </a:cubicBezTo>
                  <a:lnTo>
                    <a:pt x="1241" y="3309"/>
                  </a:lnTo>
                  <a:cubicBezTo>
                    <a:pt x="528" y="3389"/>
                    <a:pt x="0" y="4049"/>
                    <a:pt x="106" y="4762"/>
                  </a:cubicBezTo>
                  <a:lnTo>
                    <a:pt x="2324" y="21106"/>
                  </a:lnTo>
                  <a:cubicBezTo>
                    <a:pt x="2422" y="21745"/>
                    <a:pt x="2977" y="22224"/>
                    <a:pt x="3607" y="22224"/>
                  </a:cubicBezTo>
                  <a:cubicBezTo>
                    <a:pt x="3654" y="22224"/>
                    <a:pt x="3702" y="22221"/>
                    <a:pt x="3750" y="22215"/>
                  </a:cubicBezTo>
                  <a:lnTo>
                    <a:pt x="34564" y="19126"/>
                  </a:lnTo>
                  <a:cubicBezTo>
                    <a:pt x="35277" y="19047"/>
                    <a:pt x="35805" y="18413"/>
                    <a:pt x="35726" y="17700"/>
                  </a:cubicBezTo>
                  <a:lnTo>
                    <a:pt x="33851" y="1171"/>
                  </a:lnTo>
                  <a:cubicBezTo>
                    <a:pt x="33777" y="505"/>
                    <a:pt x="33198" y="1"/>
                    <a:pt x="325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74"/>
            <p:cNvSpPr/>
            <p:nvPr/>
          </p:nvSpPr>
          <p:spPr>
            <a:xfrm>
              <a:off x="10270158" y="-632883"/>
              <a:ext cx="700260" cy="930012"/>
            </a:xfrm>
            <a:custGeom>
              <a:avLst/>
              <a:gdLst/>
              <a:ahLst/>
              <a:cxnLst/>
              <a:rect l="l" t="t" r="r" b="b"/>
              <a:pathLst>
                <a:path w="12411" h="16483" extrusionOk="0">
                  <a:moveTo>
                    <a:pt x="10879" y="1"/>
                  </a:moveTo>
                  <a:lnTo>
                    <a:pt x="0" y="1163"/>
                  </a:lnTo>
                  <a:lnTo>
                    <a:pt x="1743" y="15474"/>
                  </a:lnTo>
                  <a:cubicBezTo>
                    <a:pt x="1818" y="16072"/>
                    <a:pt x="2316" y="16482"/>
                    <a:pt x="2904" y="16482"/>
                  </a:cubicBezTo>
                  <a:cubicBezTo>
                    <a:pt x="2939" y="16482"/>
                    <a:pt x="2975" y="16481"/>
                    <a:pt x="3011" y="16478"/>
                  </a:cubicBezTo>
                  <a:lnTo>
                    <a:pt x="11328" y="15606"/>
                  </a:lnTo>
                  <a:cubicBezTo>
                    <a:pt x="11962" y="15553"/>
                    <a:pt x="12411" y="14973"/>
                    <a:pt x="12358" y="14339"/>
                  </a:cubicBezTo>
                  <a:lnTo>
                    <a:pt x="10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74"/>
            <p:cNvSpPr/>
            <p:nvPr/>
          </p:nvSpPr>
          <p:spPr>
            <a:xfrm>
              <a:off x="9690575" y="-338972"/>
              <a:ext cx="643668" cy="598191"/>
            </a:xfrm>
            <a:custGeom>
              <a:avLst/>
              <a:gdLst/>
              <a:ahLst/>
              <a:cxnLst/>
              <a:rect l="l" t="t" r="r" b="b"/>
              <a:pathLst>
                <a:path w="11408" h="10602" extrusionOk="0">
                  <a:moveTo>
                    <a:pt x="5702" y="1"/>
                  </a:moveTo>
                  <a:cubicBezTo>
                    <a:pt x="3166" y="1"/>
                    <a:pt x="927" y="1821"/>
                    <a:pt x="476" y="4430"/>
                  </a:cubicBezTo>
                  <a:cubicBezTo>
                    <a:pt x="1" y="7308"/>
                    <a:pt x="1929" y="10028"/>
                    <a:pt x="4833" y="10529"/>
                  </a:cubicBezTo>
                  <a:cubicBezTo>
                    <a:pt x="5127" y="10578"/>
                    <a:pt x="5418" y="10601"/>
                    <a:pt x="5707" y="10601"/>
                  </a:cubicBezTo>
                  <a:cubicBezTo>
                    <a:pt x="8243" y="10601"/>
                    <a:pt x="10482" y="8781"/>
                    <a:pt x="10933" y="6172"/>
                  </a:cubicBezTo>
                  <a:cubicBezTo>
                    <a:pt x="11408" y="3294"/>
                    <a:pt x="9480" y="575"/>
                    <a:pt x="6576" y="73"/>
                  </a:cubicBezTo>
                  <a:cubicBezTo>
                    <a:pt x="6282" y="24"/>
                    <a:pt x="5990" y="1"/>
                    <a:pt x="5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74"/>
            <p:cNvSpPr/>
            <p:nvPr/>
          </p:nvSpPr>
          <p:spPr>
            <a:xfrm>
              <a:off x="9714442" y="-304610"/>
              <a:ext cx="595991" cy="530259"/>
            </a:xfrm>
            <a:custGeom>
              <a:avLst/>
              <a:gdLst/>
              <a:ahLst/>
              <a:cxnLst/>
              <a:rect l="l" t="t" r="r" b="b"/>
              <a:pathLst>
                <a:path w="10563" h="9398" extrusionOk="0">
                  <a:moveTo>
                    <a:pt x="5297" y="1"/>
                  </a:moveTo>
                  <a:cubicBezTo>
                    <a:pt x="4793" y="1"/>
                    <a:pt x="4280" y="83"/>
                    <a:pt x="3776" y="256"/>
                  </a:cubicBezTo>
                  <a:cubicBezTo>
                    <a:pt x="1321" y="1075"/>
                    <a:pt x="0" y="3742"/>
                    <a:pt x="845" y="6197"/>
                  </a:cubicBezTo>
                  <a:cubicBezTo>
                    <a:pt x="1500" y="8160"/>
                    <a:pt x="3334" y="9397"/>
                    <a:pt x="5298" y="9397"/>
                  </a:cubicBezTo>
                  <a:cubicBezTo>
                    <a:pt x="5792" y="9397"/>
                    <a:pt x="6293" y="9319"/>
                    <a:pt x="6787" y="9155"/>
                  </a:cubicBezTo>
                  <a:cubicBezTo>
                    <a:pt x="9242" y="8310"/>
                    <a:pt x="10562" y="5643"/>
                    <a:pt x="9744" y="3187"/>
                  </a:cubicBezTo>
                  <a:cubicBezTo>
                    <a:pt x="9072" y="1235"/>
                    <a:pt x="7249" y="1"/>
                    <a:pt x="5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74"/>
            <p:cNvSpPr/>
            <p:nvPr/>
          </p:nvSpPr>
          <p:spPr>
            <a:xfrm>
              <a:off x="9845570" y="-166429"/>
              <a:ext cx="304456" cy="254240"/>
            </a:xfrm>
            <a:custGeom>
              <a:avLst/>
              <a:gdLst/>
              <a:ahLst/>
              <a:cxnLst/>
              <a:rect l="l" t="t" r="r" b="b"/>
              <a:pathLst>
                <a:path w="5396" h="4506" extrusionOk="0">
                  <a:moveTo>
                    <a:pt x="2993" y="0"/>
                  </a:moveTo>
                  <a:cubicBezTo>
                    <a:pt x="2885" y="0"/>
                    <a:pt x="2776" y="8"/>
                    <a:pt x="2667" y="25"/>
                  </a:cubicBezTo>
                  <a:cubicBezTo>
                    <a:pt x="660" y="289"/>
                    <a:pt x="0" y="2824"/>
                    <a:pt x="1584" y="4039"/>
                  </a:cubicBezTo>
                  <a:cubicBezTo>
                    <a:pt x="2012" y="4361"/>
                    <a:pt x="2487" y="4505"/>
                    <a:pt x="2948" y="4505"/>
                  </a:cubicBezTo>
                  <a:cubicBezTo>
                    <a:pt x="4223" y="4505"/>
                    <a:pt x="5396" y="3407"/>
                    <a:pt x="5202" y="1953"/>
                  </a:cubicBezTo>
                  <a:cubicBezTo>
                    <a:pt x="5034" y="824"/>
                    <a:pt x="4079" y="0"/>
                    <a:pt x="2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74"/>
            <p:cNvSpPr/>
            <p:nvPr/>
          </p:nvSpPr>
          <p:spPr>
            <a:xfrm>
              <a:off x="9663773" y="-451763"/>
              <a:ext cx="92420" cy="87511"/>
            </a:xfrm>
            <a:custGeom>
              <a:avLst/>
              <a:gdLst/>
              <a:ahLst/>
              <a:cxnLst/>
              <a:rect l="l" t="t" r="r" b="b"/>
              <a:pathLst>
                <a:path w="1638" h="1551" extrusionOk="0">
                  <a:moveTo>
                    <a:pt x="844" y="0"/>
                  </a:moveTo>
                  <a:cubicBezTo>
                    <a:pt x="801" y="0"/>
                    <a:pt x="758" y="4"/>
                    <a:pt x="714" y="12"/>
                  </a:cubicBezTo>
                  <a:cubicBezTo>
                    <a:pt x="291" y="65"/>
                    <a:pt x="1" y="461"/>
                    <a:pt x="53" y="884"/>
                  </a:cubicBezTo>
                  <a:cubicBezTo>
                    <a:pt x="102" y="1273"/>
                    <a:pt x="442" y="1550"/>
                    <a:pt x="826" y="1550"/>
                  </a:cubicBezTo>
                  <a:cubicBezTo>
                    <a:pt x="858" y="1550"/>
                    <a:pt x="892" y="1548"/>
                    <a:pt x="925" y="1544"/>
                  </a:cubicBezTo>
                  <a:cubicBezTo>
                    <a:pt x="1347" y="1465"/>
                    <a:pt x="1638" y="1095"/>
                    <a:pt x="1585" y="672"/>
                  </a:cubicBezTo>
                  <a:cubicBezTo>
                    <a:pt x="1538" y="294"/>
                    <a:pt x="121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74"/>
            <p:cNvSpPr/>
            <p:nvPr/>
          </p:nvSpPr>
          <p:spPr>
            <a:xfrm>
              <a:off x="11360715" y="-642137"/>
              <a:ext cx="104664" cy="88358"/>
            </a:xfrm>
            <a:custGeom>
              <a:avLst/>
              <a:gdLst/>
              <a:ahLst/>
              <a:cxnLst/>
              <a:rect l="l" t="t" r="r" b="b"/>
              <a:pathLst>
                <a:path w="1855" h="1566" extrusionOk="0">
                  <a:moveTo>
                    <a:pt x="998" y="0"/>
                  </a:moveTo>
                  <a:cubicBezTo>
                    <a:pt x="965" y="0"/>
                    <a:pt x="932" y="2"/>
                    <a:pt x="899" y="7"/>
                  </a:cubicBezTo>
                  <a:cubicBezTo>
                    <a:pt x="212" y="112"/>
                    <a:pt x="1" y="983"/>
                    <a:pt x="555" y="1406"/>
                  </a:cubicBezTo>
                  <a:cubicBezTo>
                    <a:pt x="700" y="1516"/>
                    <a:pt x="860" y="1566"/>
                    <a:pt x="1015" y="1566"/>
                  </a:cubicBezTo>
                  <a:cubicBezTo>
                    <a:pt x="1453" y="1566"/>
                    <a:pt x="1855" y="1174"/>
                    <a:pt x="1796" y="667"/>
                  </a:cubicBezTo>
                  <a:cubicBezTo>
                    <a:pt x="1723" y="277"/>
                    <a:pt x="1382" y="0"/>
                    <a:pt x="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74"/>
            <p:cNvSpPr/>
            <p:nvPr/>
          </p:nvSpPr>
          <p:spPr>
            <a:xfrm>
              <a:off x="10915250" y="-474220"/>
              <a:ext cx="673459" cy="599038"/>
            </a:xfrm>
            <a:custGeom>
              <a:avLst/>
              <a:gdLst/>
              <a:ahLst/>
              <a:cxnLst/>
              <a:rect l="l" t="t" r="r" b="b"/>
              <a:pathLst>
                <a:path w="11936" h="10617" extrusionOk="0">
                  <a:moveTo>
                    <a:pt x="5969" y="0"/>
                  </a:moveTo>
                  <a:cubicBezTo>
                    <a:pt x="5383" y="0"/>
                    <a:pt x="4786" y="98"/>
                    <a:pt x="4199" y="305"/>
                  </a:cubicBezTo>
                  <a:cubicBezTo>
                    <a:pt x="1453" y="1282"/>
                    <a:pt x="1" y="4318"/>
                    <a:pt x="978" y="7064"/>
                  </a:cubicBezTo>
                  <a:cubicBezTo>
                    <a:pt x="1748" y="9251"/>
                    <a:pt x="3800" y="10617"/>
                    <a:pt x="5980" y="10617"/>
                  </a:cubicBezTo>
                  <a:cubicBezTo>
                    <a:pt x="6564" y="10617"/>
                    <a:pt x="7157" y="10519"/>
                    <a:pt x="7737" y="10312"/>
                  </a:cubicBezTo>
                  <a:cubicBezTo>
                    <a:pt x="10510" y="9335"/>
                    <a:pt x="11936" y="6299"/>
                    <a:pt x="10959" y="3526"/>
                  </a:cubicBezTo>
                  <a:cubicBezTo>
                    <a:pt x="10189" y="1361"/>
                    <a:pt x="8154" y="0"/>
                    <a:pt x="59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74"/>
            <p:cNvSpPr/>
            <p:nvPr/>
          </p:nvSpPr>
          <p:spPr>
            <a:xfrm>
              <a:off x="10903345" y="-440084"/>
              <a:ext cx="635374" cy="530992"/>
            </a:xfrm>
            <a:custGeom>
              <a:avLst/>
              <a:gdLst/>
              <a:ahLst/>
              <a:cxnLst/>
              <a:rect l="l" t="t" r="r" b="b"/>
              <a:pathLst>
                <a:path w="11261" h="9411" extrusionOk="0">
                  <a:moveTo>
                    <a:pt x="6200" y="1"/>
                  </a:moveTo>
                  <a:cubicBezTo>
                    <a:pt x="5993" y="1"/>
                    <a:pt x="5783" y="15"/>
                    <a:pt x="5572" y="43"/>
                  </a:cubicBezTo>
                  <a:cubicBezTo>
                    <a:pt x="1400" y="597"/>
                    <a:pt x="1" y="5905"/>
                    <a:pt x="3328" y="8440"/>
                  </a:cubicBezTo>
                  <a:cubicBezTo>
                    <a:pt x="4216" y="9111"/>
                    <a:pt x="5200" y="9410"/>
                    <a:pt x="6157" y="9410"/>
                  </a:cubicBezTo>
                  <a:cubicBezTo>
                    <a:pt x="8814" y="9410"/>
                    <a:pt x="11261" y="7104"/>
                    <a:pt x="10853" y="4057"/>
                  </a:cubicBezTo>
                  <a:cubicBezTo>
                    <a:pt x="10514" y="1706"/>
                    <a:pt x="8507" y="1"/>
                    <a:pt x="6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74"/>
            <p:cNvSpPr/>
            <p:nvPr/>
          </p:nvSpPr>
          <p:spPr>
            <a:xfrm>
              <a:off x="10456413" y="-582384"/>
              <a:ext cx="233928" cy="98739"/>
            </a:xfrm>
            <a:custGeom>
              <a:avLst/>
              <a:gdLst/>
              <a:ahLst/>
              <a:cxnLst/>
              <a:rect l="l" t="t" r="r" b="b"/>
              <a:pathLst>
                <a:path w="4146" h="1750" extrusionOk="0">
                  <a:moveTo>
                    <a:pt x="3644" y="0"/>
                  </a:moveTo>
                  <a:cubicBezTo>
                    <a:pt x="3627" y="0"/>
                    <a:pt x="3609" y="1"/>
                    <a:pt x="3591" y="4"/>
                  </a:cubicBezTo>
                  <a:lnTo>
                    <a:pt x="396" y="426"/>
                  </a:lnTo>
                  <a:cubicBezTo>
                    <a:pt x="159" y="453"/>
                    <a:pt x="0" y="664"/>
                    <a:pt x="53" y="901"/>
                  </a:cubicBezTo>
                  <a:lnTo>
                    <a:pt x="132" y="1430"/>
                  </a:lnTo>
                  <a:cubicBezTo>
                    <a:pt x="156" y="1623"/>
                    <a:pt x="313" y="1750"/>
                    <a:pt x="501" y="1750"/>
                  </a:cubicBezTo>
                  <a:cubicBezTo>
                    <a:pt x="519" y="1750"/>
                    <a:pt x="537" y="1749"/>
                    <a:pt x="555" y="1746"/>
                  </a:cubicBezTo>
                  <a:lnTo>
                    <a:pt x="3750" y="1430"/>
                  </a:lnTo>
                  <a:cubicBezTo>
                    <a:pt x="3987" y="1403"/>
                    <a:pt x="4146" y="1192"/>
                    <a:pt x="4119" y="981"/>
                  </a:cubicBezTo>
                  <a:lnTo>
                    <a:pt x="4014" y="347"/>
                  </a:lnTo>
                  <a:cubicBezTo>
                    <a:pt x="3989" y="129"/>
                    <a:pt x="3833" y="0"/>
                    <a:pt x="3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74"/>
            <p:cNvSpPr/>
            <p:nvPr/>
          </p:nvSpPr>
          <p:spPr>
            <a:xfrm>
              <a:off x="10349095" y="-466095"/>
              <a:ext cx="473836" cy="232686"/>
            </a:xfrm>
            <a:custGeom>
              <a:avLst/>
              <a:gdLst/>
              <a:ahLst/>
              <a:cxnLst/>
              <a:rect l="l" t="t" r="r" b="b"/>
              <a:pathLst>
                <a:path w="8398" h="4124" extrusionOk="0">
                  <a:moveTo>
                    <a:pt x="7631" y="0"/>
                  </a:moveTo>
                  <a:cubicBezTo>
                    <a:pt x="7614" y="0"/>
                    <a:pt x="7597" y="1"/>
                    <a:pt x="7579" y="2"/>
                  </a:cubicBezTo>
                  <a:lnTo>
                    <a:pt x="555" y="689"/>
                  </a:lnTo>
                  <a:cubicBezTo>
                    <a:pt x="239" y="742"/>
                    <a:pt x="1" y="1032"/>
                    <a:pt x="27" y="1349"/>
                  </a:cubicBezTo>
                  <a:lnTo>
                    <a:pt x="265" y="3593"/>
                  </a:lnTo>
                  <a:cubicBezTo>
                    <a:pt x="290" y="3894"/>
                    <a:pt x="577" y="4123"/>
                    <a:pt x="877" y="4123"/>
                  </a:cubicBezTo>
                  <a:cubicBezTo>
                    <a:pt x="893" y="4123"/>
                    <a:pt x="909" y="4123"/>
                    <a:pt x="925" y="4121"/>
                  </a:cubicBezTo>
                  <a:lnTo>
                    <a:pt x="7843" y="3382"/>
                  </a:lnTo>
                  <a:cubicBezTo>
                    <a:pt x="8160" y="3329"/>
                    <a:pt x="8398" y="3065"/>
                    <a:pt x="8371" y="2748"/>
                  </a:cubicBezTo>
                  <a:lnTo>
                    <a:pt x="8239" y="557"/>
                  </a:lnTo>
                  <a:cubicBezTo>
                    <a:pt x="8214" y="231"/>
                    <a:pt x="7951" y="0"/>
                    <a:pt x="7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74"/>
            <p:cNvSpPr/>
            <p:nvPr/>
          </p:nvSpPr>
          <p:spPr>
            <a:xfrm>
              <a:off x="10375953" y="-259077"/>
              <a:ext cx="457417" cy="125540"/>
            </a:xfrm>
            <a:custGeom>
              <a:avLst/>
              <a:gdLst/>
              <a:ahLst/>
              <a:cxnLst/>
              <a:rect l="l" t="t" r="r" b="b"/>
              <a:pathLst>
                <a:path w="8107" h="2225" extrusionOk="0">
                  <a:moveTo>
                    <a:pt x="7598" y="1"/>
                  </a:moveTo>
                  <a:cubicBezTo>
                    <a:pt x="7583" y="1"/>
                    <a:pt x="7568" y="2"/>
                    <a:pt x="7552" y="4"/>
                  </a:cubicBezTo>
                  <a:lnTo>
                    <a:pt x="370" y="769"/>
                  </a:lnTo>
                  <a:cubicBezTo>
                    <a:pt x="159" y="796"/>
                    <a:pt x="0" y="981"/>
                    <a:pt x="27" y="1218"/>
                  </a:cubicBezTo>
                  <a:lnTo>
                    <a:pt x="79" y="1878"/>
                  </a:lnTo>
                  <a:cubicBezTo>
                    <a:pt x="104" y="2074"/>
                    <a:pt x="264" y="2224"/>
                    <a:pt x="477" y="2224"/>
                  </a:cubicBezTo>
                  <a:cubicBezTo>
                    <a:pt x="494" y="2224"/>
                    <a:pt x="511" y="2224"/>
                    <a:pt x="528" y="2222"/>
                  </a:cubicBezTo>
                  <a:lnTo>
                    <a:pt x="7763" y="1429"/>
                  </a:lnTo>
                  <a:cubicBezTo>
                    <a:pt x="7975" y="1377"/>
                    <a:pt x="8107" y="1192"/>
                    <a:pt x="8080" y="981"/>
                  </a:cubicBezTo>
                  <a:lnTo>
                    <a:pt x="8001" y="347"/>
                  </a:lnTo>
                  <a:cubicBezTo>
                    <a:pt x="7976" y="151"/>
                    <a:pt x="7793" y="1"/>
                    <a:pt x="7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74"/>
            <p:cNvSpPr/>
            <p:nvPr/>
          </p:nvSpPr>
          <p:spPr>
            <a:xfrm>
              <a:off x="9817246" y="305611"/>
              <a:ext cx="458941" cy="126838"/>
            </a:xfrm>
            <a:custGeom>
              <a:avLst/>
              <a:gdLst/>
              <a:ahLst/>
              <a:cxnLst/>
              <a:rect l="l" t="t" r="r" b="b"/>
              <a:pathLst>
                <a:path w="8134" h="2248" extrusionOk="0">
                  <a:moveTo>
                    <a:pt x="7625" y="0"/>
                  </a:moveTo>
                  <a:cubicBezTo>
                    <a:pt x="7610" y="0"/>
                    <a:pt x="7594" y="1"/>
                    <a:pt x="7579" y="3"/>
                  </a:cubicBezTo>
                  <a:lnTo>
                    <a:pt x="396" y="769"/>
                  </a:lnTo>
                  <a:cubicBezTo>
                    <a:pt x="159" y="795"/>
                    <a:pt x="0" y="1006"/>
                    <a:pt x="27" y="1218"/>
                  </a:cubicBezTo>
                  <a:lnTo>
                    <a:pt x="80" y="1878"/>
                  </a:lnTo>
                  <a:cubicBezTo>
                    <a:pt x="106" y="2089"/>
                    <a:pt x="291" y="2248"/>
                    <a:pt x="528" y="2248"/>
                  </a:cubicBezTo>
                  <a:lnTo>
                    <a:pt x="7737" y="1429"/>
                  </a:lnTo>
                  <a:cubicBezTo>
                    <a:pt x="7975" y="1403"/>
                    <a:pt x="8133" y="1218"/>
                    <a:pt x="8080" y="980"/>
                  </a:cubicBezTo>
                  <a:lnTo>
                    <a:pt x="8001" y="320"/>
                  </a:lnTo>
                  <a:cubicBezTo>
                    <a:pt x="7977" y="149"/>
                    <a:pt x="7816" y="0"/>
                    <a:pt x="7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74"/>
            <p:cNvSpPr/>
            <p:nvPr/>
          </p:nvSpPr>
          <p:spPr>
            <a:xfrm>
              <a:off x="11059808" y="181930"/>
              <a:ext cx="457417" cy="125540"/>
            </a:xfrm>
            <a:custGeom>
              <a:avLst/>
              <a:gdLst/>
              <a:ahLst/>
              <a:cxnLst/>
              <a:rect l="l" t="t" r="r" b="b"/>
              <a:pathLst>
                <a:path w="8107" h="2225" extrusionOk="0">
                  <a:moveTo>
                    <a:pt x="7605" y="0"/>
                  </a:moveTo>
                  <a:cubicBezTo>
                    <a:pt x="7588" y="0"/>
                    <a:pt x="7570" y="1"/>
                    <a:pt x="7552" y="3"/>
                  </a:cubicBezTo>
                  <a:lnTo>
                    <a:pt x="370" y="769"/>
                  </a:lnTo>
                  <a:cubicBezTo>
                    <a:pt x="159" y="796"/>
                    <a:pt x="0" y="980"/>
                    <a:pt x="26" y="1218"/>
                  </a:cubicBezTo>
                  <a:lnTo>
                    <a:pt x="79" y="1878"/>
                  </a:lnTo>
                  <a:cubicBezTo>
                    <a:pt x="79" y="2074"/>
                    <a:pt x="261" y="2224"/>
                    <a:pt x="455" y="2224"/>
                  </a:cubicBezTo>
                  <a:cubicBezTo>
                    <a:pt x="471" y="2224"/>
                    <a:pt x="486" y="2223"/>
                    <a:pt x="502" y="2221"/>
                  </a:cubicBezTo>
                  <a:lnTo>
                    <a:pt x="7737" y="1429"/>
                  </a:lnTo>
                  <a:cubicBezTo>
                    <a:pt x="7948" y="1403"/>
                    <a:pt x="8106" y="1192"/>
                    <a:pt x="8080" y="980"/>
                  </a:cubicBezTo>
                  <a:lnTo>
                    <a:pt x="7974" y="320"/>
                  </a:lnTo>
                  <a:cubicBezTo>
                    <a:pt x="7950" y="127"/>
                    <a:pt x="7793" y="0"/>
                    <a:pt x="7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74"/>
            <p:cNvSpPr/>
            <p:nvPr/>
          </p:nvSpPr>
          <p:spPr>
            <a:xfrm>
              <a:off x="10420640" y="-144537"/>
              <a:ext cx="426159" cy="327025"/>
            </a:xfrm>
            <a:custGeom>
              <a:avLst/>
              <a:gdLst/>
              <a:ahLst/>
              <a:cxnLst/>
              <a:rect l="l" t="t" r="r" b="b"/>
              <a:pathLst>
                <a:path w="7553" h="5796" extrusionOk="0">
                  <a:moveTo>
                    <a:pt x="6293" y="1"/>
                  </a:moveTo>
                  <a:cubicBezTo>
                    <a:pt x="6264" y="1"/>
                    <a:pt x="6235" y="3"/>
                    <a:pt x="6206" y="7"/>
                  </a:cubicBezTo>
                  <a:lnTo>
                    <a:pt x="661" y="614"/>
                  </a:lnTo>
                  <a:cubicBezTo>
                    <a:pt x="264" y="667"/>
                    <a:pt x="0" y="1010"/>
                    <a:pt x="27" y="1380"/>
                  </a:cubicBezTo>
                  <a:lnTo>
                    <a:pt x="476" y="5182"/>
                  </a:lnTo>
                  <a:cubicBezTo>
                    <a:pt x="524" y="5522"/>
                    <a:pt x="819" y="5796"/>
                    <a:pt x="1154" y="5796"/>
                  </a:cubicBezTo>
                  <a:cubicBezTo>
                    <a:pt x="1183" y="5796"/>
                    <a:pt x="1212" y="5794"/>
                    <a:pt x="1241" y="5789"/>
                  </a:cubicBezTo>
                  <a:lnTo>
                    <a:pt x="6866" y="5235"/>
                  </a:lnTo>
                  <a:cubicBezTo>
                    <a:pt x="7262" y="5209"/>
                    <a:pt x="7552" y="4839"/>
                    <a:pt x="7499" y="4469"/>
                  </a:cubicBezTo>
                  <a:lnTo>
                    <a:pt x="6971" y="614"/>
                  </a:lnTo>
                  <a:cubicBezTo>
                    <a:pt x="6923" y="274"/>
                    <a:pt x="6628" y="1"/>
                    <a:pt x="6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74"/>
            <p:cNvSpPr/>
            <p:nvPr/>
          </p:nvSpPr>
          <p:spPr>
            <a:xfrm>
              <a:off x="10468318" y="-38517"/>
              <a:ext cx="312919" cy="103422"/>
            </a:xfrm>
            <a:custGeom>
              <a:avLst/>
              <a:gdLst/>
              <a:ahLst/>
              <a:cxnLst/>
              <a:rect l="l" t="t" r="r" b="b"/>
              <a:pathLst>
                <a:path w="5546" h="1833" extrusionOk="0">
                  <a:moveTo>
                    <a:pt x="4988" y="0"/>
                  </a:moveTo>
                  <a:cubicBezTo>
                    <a:pt x="4972" y="0"/>
                    <a:pt x="4955" y="1"/>
                    <a:pt x="4938" y="3"/>
                  </a:cubicBezTo>
                  <a:lnTo>
                    <a:pt x="449" y="504"/>
                  </a:lnTo>
                  <a:cubicBezTo>
                    <a:pt x="185" y="531"/>
                    <a:pt x="0" y="768"/>
                    <a:pt x="27" y="1032"/>
                  </a:cubicBezTo>
                  <a:lnTo>
                    <a:pt x="53" y="1402"/>
                  </a:lnTo>
                  <a:cubicBezTo>
                    <a:pt x="77" y="1638"/>
                    <a:pt x="270" y="1833"/>
                    <a:pt x="519" y="1833"/>
                  </a:cubicBezTo>
                  <a:cubicBezTo>
                    <a:pt x="548" y="1833"/>
                    <a:pt x="577" y="1830"/>
                    <a:pt x="608" y="1824"/>
                  </a:cubicBezTo>
                  <a:lnTo>
                    <a:pt x="5096" y="1217"/>
                  </a:lnTo>
                  <a:cubicBezTo>
                    <a:pt x="5361" y="1191"/>
                    <a:pt x="5545" y="953"/>
                    <a:pt x="5493" y="689"/>
                  </a:cubicBezTo>
                  <a:lnTo>
                    <a:pt x="5466" y="425"/>
                  </a:lnTo>
                  <a:cubicBezTo>
                    <a:pt x="5441" y="178"/>
                    <a:pt x="5232" y="0"/>
                    <a:pt x="4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74"/>
            <p:cNvSpPr/>
            <p:nvPr/>
          </p:nvSpPr>
          <p:spPr>
            <a:xfrm>
              <a:off x="9838122" y="-1002571"/>
              <a:ext cx="1378120" cy="477052"/>
            </a:xfrm>
            <a:custGeom>
              <a:avLst/>
              <a:gdLst/>
              <a:ahLst/>
              <a:cxnLst/>
              <a:rect l="l" t="t" r="r" b="b"/>
              <a:pathLst>
                <a:path w="24425" h="8455" extrusionOk="0">
                  <a:moveTo>
                    <a:pt x="23016" y="0"/>
                  </a:moveTo>
                  <a:cubicBezTo>
                    <a:pt x="22984" y="0"/>
                    <a:pt x="22952" y="2"/>
                    <a:pt x="22920" y="5"/>
                  </a:cubicBezTo>
                  <a:lnTo>
                    <a:pt x="1003" y="2117"/>
                  </a:lnTo>
                  <a:cubicBezTo>
                    <a:pt x="423" y="2170"/>
                    <a:pt x="0" y="2698"/>
                    <a:pt x="53" y="3279"/>
                  </a:cubicBezTo>
                  <a:lnTo>
                    <a:pt x="475" y="8454"/>
                  </a:lnTo>
                  <a:lnTo>
                    <a:pt x="2297" y="8269"/>
                  </a:lnTo>
                  <a:lnTo>
                    <a:pt x="2007" y="4546"/>
                  </a:lnTo>
                  <a:cubicBezTo>
                    <a:pt x="1954" y="3965"/>
                    <a:pt x="2403" y="3437"/>
                    <a:pt x="2984" y="3384"/>
                  </a:cubicBezTo>
                  <a:lnTo>
                    <a:pt x="20834" y="1668"/>
                  </a:lnTo>
                  <a:cubicBezTo>
                    <a:pt x="20866" y="1665"/>
                    <a:pt x="20899" y="1664"/>
                    <a:pt x="20931" y="1664"/>
                  </a:cubicBezTo>
                  <a:cubicBezTo>
                    <a:pt x="21473" y="1664"/>
                    <a:pt x="21947" y="2072"/>
                    <a:pt x="22022" y="2645"/>
                  </a:cubicBezTo>
                  <a:lnTo>
                    <a:pt x="22339" y="6157"/>
                  </a:lnTo>
                  <a:lnTo>
                    <a:pt x="24425" y="5919"/>
                  </a:lnTo>
                  <a:lnTo>
                    <a:pt x="24108" y="1008"/>
                  </a:lnTo>
                  <a:cubicBezTo>
                    <a:pt x="24058" y="433"/>
                    <a:pt x="23582" y="0"/>
                    <a:pt x="230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74"/>
            <p:cNvSpPr/>
            <p:nvPr/>
          </p:nvSpPr>
          <p:spPr>
            <a:xfrm>
              <a:off x="11086609" y="-300548"/>
              <a:ext cx="302989" cy="254240"/>
            </a:xfrm>
            <a:custGeom>
              <a:avLst/>
              <a:gdLst/>
              <a:ahLst/>
              <a:cxnLst/>
              <a:rect l="l" t="t" r="r" b="b"/>
              <a:pathLst>
                <a:path w="5370" h="4506" extrusionOk="0">
                  <a:moveTo>
                    <a:pt x="2973" y="1"/>
                  </a:moveTo>
                  <a:cubicBezTo>
                    <a:pt x="2864" y="1"/>
                    <a:pt x="2753" y="9"/>
                    <a:pt x="2641" y="26"/>
                  </a:cubicBezTo>
                  <a:cubicBezTo>
                    <a:pt x="660" y="290"/>
                    <a:pt x="0" y="2825"/>
                    <a:pt x="1585" y="4039"/>
                  </a:cubicBezTo>
                  <a:cubicBezTo>
                    <a:pt x="2006" y="4362"/>
                    <a:pt x="2475" y="4506"/>
                    <a:pt x="2932" y="4506"/>
                  </a:cubicBezTo>
                  <a:cubicBezTo>
                    <a:pt x="4197" y="4506"/>
                    <a:pt x="5370" y="3407"/>
                    <a:pt x="5176" y="1953"/>
                  </a:cubicBezTo>
                  <a:cubicBezTo>
                    <a:pt x="5032" y="824"/>
                    <a:pt x="4079" y="1"/>
                    <a:pt x="2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4" name="Google Shape;3674;p74"/>
          <p:cNvGrpSpPr/>
          <p:nvPr/>
        </p:nvGrpSpPr>
        <p:grpSpPr>
          <a:xfrm>
            <a:off x="81688" y="3683750"/>
            <a:ext cx="943533" cy="1421984"/>
            <a:chOff x="1734075" y="3171623"/>
            <a:chExt cx="1231766" cy="1856376"/>
          </a:xfrm>
        </p:grpSpPr>
        <p:sp>
          <p:nvSpPr>
            <p:cNvPr id="3675" name="Google Shape;3675;p74"/>
            <p:cNvSpPr/>
            <p:nvPr/>
          </p:nvSpPr>
          <p:spPr>
            <a:xfrm>
              <a:off x="1734075" y="3171623"/>
              <a:ext cx="1231766" cy="1856376"/>
            </a:xfrm>
            <a:custGeom>
              <a:avLst/>
              <a:gdLst/>
              <a:ahLst/>
              <a:cxnLst/>
              <a:rect l="l" t="t" r="r" b="b"/>
              <a:pathLst>
                <a:path w="36627" h="55200" extrusionOk="0">
                  <a:moveTo>
                    <a:pt x="17603" y="1"/>
                  </a:moveTo>
                  <a:cubicBezTo>
                    <a:pt x="17494" y="1"/>
                    <a:pt x="17387" y="6"/>
                    <a:pt x="17280" y="15"/>
                  </a:cubicBezTo>
                  <a:cubicBezTo>
                    <a:pt x="14578" y="215"/>
                    <a:pt x="11776" y="3117"/>
                    <a:pt x="11776" y="3151"/>
                  </a:cubicBezTo>
                  <a:cubicBezTo>
                    <a:pt x="11642" y="3284"/>
                    <a:pt x="11575" y="3418"/>
                    <a:pt x="11475" y="3551"/>
                  </a:cubicBezTo>
                  <a:lnTo>
                    <a:pt x="11409" y="3551"/>
                  </a:lnTo>
                  <a:cubicBezTo>
                    <a:pt x="11242" y="3551"/>
                    <a:pt x="11075" y="3584"/>
                    <a:pt x="10908" y="3618"/>
                  </a:cubicBezTo>
                  <a:cubicBezTo>
                    <a:pt x="8607" y="4085"/>
                    <a:pt x="5805" y="6787"/>
                    <a:pt x="4971" y="8788"/>
                  </a:cubicBezTo>
                  <a:cubicBezTo>
                    <a:pt x="2336" y="9188"/>
                    <a:pt x="1402" y="11924"/>
                    <a:pt x="901" y="13458"/>
                  </a:cubicBezTo>
                  <a:cubicBezTo>
                    <a:pt x="1" y="16160"/>
                    <a:pt x="67" y="17128"/>
                    <a:pt x="101" y="17428"/>
                  </a:cubicBezTo>
                  <a:cubicBezTo>
                    <a:pt x="267" y="19629"/>
                    <a:pt x="1335" y="20497"/>
                    <a:pt x="8607" y="24199"/>
                  </a:cubicBezTo>
                  <a:cubicBezTo>
                    <a:pt x="7439" y="25700"/>
                    <a:pt x="6372" y="27235"/>
                    <a:pt x="5371" y="28869"/>
                  </a:cubicBezTo>
                  <a:cubicBezTo>
                    <a:pt x="4737" y="29970"/>
                    <a:pt x="3436" y="32205"/>
                    <a:pt x="4504" y="34440"/>
                  </a:cubicBezTo>
                  <a:cubicBezTo>
                    <a:pt x="5794" y="37158"/>
                    <a:pt x="8780" y="37662"/>
                    <a:pt x="11898" y="37662"/>
                  </a:cubicBezTo>
                  <a:cubicBezTo>
                    <a:pt x="12568" y="37662"/>
                    <a:pt x="13244" y="37638"/>
                    <a:pt x="13910" y="37609"/>
                  </a:cubicBezTo>
                  <a:lnTo>
                    <a:pt x="13910" y="37609"/>
                  </a:lnTo>
                  <a:cubicBezTo>
                    <a:pt x="13777" y="38443"/>
                    <a:pt x="13677" y="39310"/>
                    <a:pt x="13544" y="40077"/>
                  </a:cubicBezTo>
                  <a:cubicBezTo>
                    <a:pt x="12143" y="49451"/>
                    <a:pt x="11942" y="51852"/>
                    <a:pt x="13310" y="53654"/>
                  </a:cubicBezTo>
                  <a:cubicBezTo>
                    <a:pt x="14019" y="54640"/>
                    <a:pt x="15156" y="55199"/>
                    <a:pt x="16351" y="55199"/>
                  </a:cubicBezTo>
                  <a:cubicBezTo>
                    <a:pt x="16449" y="55199"/>
                    <a:pt x="16547" y="55196"/>
                    <a:pt x="16646" y="55188"/>
                  </a:cubicBezTo>
                  <a:cubicBezTo>
                    <a:pt x="18514" y="55055"/>
                    <a:pt x="19848" y="53754"/>
                    <a:pt x="22116" y="50885"/>
                  </a:cubicBezTo>
                  <a:cubicBezTo>
                    <a:pt x="25352" y="46649"/>
                    <a:pt x="28387" y="42212"/>
                    <a:pt x="31123" y="37642"/>
                  </a:cubicBezTo>
                  <a:cubicBezTo>
                    <a:pt x="36460" y="28869"/>
                    <a:pt x="36627" y="26434"/>
                    <a:pt x="36393" y="24866"/>
                  </a:cubicBezTo>
                  <a:cubicBezTo>
                    <a:pt x="36207" y="23746"/>
                    <a:pt x="35381" y="21291"/>
                    <a:pt x="31399" y="21291"/>
                  </a:cubicBezTo>
                  <a:cubicBezTo>
                    <a:pt x="31113" y="21291"/>
                    <a:pt x="30809" y="21304"/>
                    <a:pt x="30489" y="21331"/>
                  </a:cubicBezTo>
                  <a:cubicBezTo>
                    <a:pt x="29722" y="21364"/>
                    <a:pt x="28888" y="21497"/>
                    <a:pt x="28054" y="21631"/>
                  </a:cubicBezTo>
                  <a:cubicBezTo>
                    <a:pt x="30722" y="13692"/>
                    <a:pt x="31690" y="9689"/>
                    <a:pt x="28788" y="7487"/>
                  </a:cubicBezTo>
                  <a:cubicBezTo>
                    <a:pt x="28128" y="6977"/>
                    <a:pt x="27306" y="6710"/>
                    <a:pt x="26467" y="6710"/>
                  </a:cubicBezTo>
                  <a:cubicBezTo>
                    <a:pt x="26374" y="6710"/>
                    <a:pt x="26280" y="6713"/>
                    <a:pt x="26186" y="6720"/>
                  </a:cubicBezTo>
                  <a:cubicBezTo>
                    <a:pt x="25385" y="6787"/>
                    <a:pt x="24551" y="6853"/>
                    <a:pt x="22283" y="8822"/>
                  </a:cubicBezTo>
                  <a:cubicBezTo>
                    <a:pt x="22283" y="8655"/>
                    <a:pt x="22283" y="8555"/>
                    <a:pt x="22283" y="8555"/>
                  </a:cubicBezTo>
                  <a:cubicBezTo>
                    <a:pt x="21916" y="3851"/>
                    <a:pt x="21683" y="1550"/>
                    <a:pt x="19481" y="449"/>
                  </a:cubicBezTo>
                  <a:cubicBezTo>
                    <a:pt x="18883" y="164"/>
                    <a:pt x="18236" y="1"/>
                    <a:pt x="176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74"/>
            <p:cNvSpPr/>
            <p:nvPr/>
          </p:nvSpPr>
          <p:spPr>
            <a:xfrm>
              <a:off x="1962516" y="3520052"/>
              <a:ext cx="892843" cy="1384850"/>
            </a:xfrm>
            <a:custGeom>
              <a:avLst/>
              <a:gdLst/>
              <a:ahLst/>
              <a:cxnLst/>
              <a:rect l="l" t="t" r="r" b="b"/>
              <a:pathLst>
                <a:path w="26549" h="41179" extrusionOk="0">
                  <a:moveTo>
                    <a:pt x="19696" y="0"/>
                  </a:moveTo>
                  <a:cubicBezTo>
                    <a:pt x="17827" y="0"/>
                    <a:pt x="1" y="20355"/>
                    <a:pt x="1013" y="22511"/>
                  </a:cubicBezTo>
                  <a:cubicBezTo>
                    <a:pt x="1446" y="23433"/>
                    <a:pt x="3211" y="23635"/>
                    <a:pt x="5147" y="23635"/>
                  </a:cubicBezTo>
                  <a:cubicBezTo>
                    <a:pt x="6667" y="23635"/>
                    <a:pt x="8293" y="23510"/>
                    <a:pt x="9461" y="23510"/>
                  </a:cubicBezTo>
                  <a:cubicBezTo>
                    <a:pt x="10359" y="23510"/>
                    <a:pt x="10986" y="23584"/>
                    <a:pt x="11087" y="23845"/>
                  </a:cubicBezTo>
                  <a:cubicBezTo>
                    <a:pt x="11521" y="24846"/>
                    <a:pt x="8485" y="39790"/>
                    <a:pt x="9452" y="41124"/>
                  </a:cubicBezTo>
                  <a:cubicBezTo>
                    <a:pt x="9479" y="41161"/>
                    <a:pt x="9517" y="41179"/>
                    <a:pt x="9565" y="41179"/>
                  </a:cubicBezTo>
                  <a:cubicBezTo>
                    <a:pt x="11290" y="41179"/>
                    <a:pt x="26548" y="18674"/>
                    <a:pt x="25964" y="15072"/>
                  </a:cubicBezTo>
                  <a:cubicBezTo>
                    <a:pt x="25912" y="14717"/>
                    <a:pt x="25406" y="14584"/>
                    <a:pt x="24646" y="14584"/>
                  </a:cubicBezTo>
                  <a:cubicBezTo>
                    <a:pt x="22345" y="14584"/>
                    <a:pt x="17724" y="15808"/>
                    <a:pt x="16389" y="15808"/>
                  </a:cubicBezTo>
                  <a:cubicBezTo>
                    <a:pt x="16178" y="15808"/>
                    <a:pt x="16049" y="15777"/>
                    <a:pt x="16024" y="15706"/>
                  </a:cubicBezTo>
                  <a:cubicBezTo>
                    <a:pt x="15790" y="15006"/>
                    <a:pt x="21461" y="1329"/>
                    <a:pt x="19793" y="28"/>
                  </a:cubicBezTo>
                  <a:cubicBezTo>
                    <a:pt x="19768" y="10"/>
                    <a:pt x="19736" y="0"/>
                    <a:pt x="19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74"/>
            <p:cNvSpPr/>
            <p:nvPr/>
          </p:nvSpPr>
          <p:spPr>
            <a:xfrm>
              <a:off x="1858636" y="3589126"/>
              <a:ext cx="287839" cy="300820"/>
            </a:xfrm>
            <a:custGeom>
              <a:avLst/>
              <a:gdLst/>
              <a:ahLst/>
              <a:cxnLst/>
              <a:rect l="l" t="t" r="r" b="b"/>
              <a:pathLst>
                <a:path w="8559" h="8945" extrusionOk="0">
                  <a:moveTo>
                    <a:pt x="1848" y="0"/>
                  </a:moveTo>
                  <a:cubicBezTo>
                    <a:pt x="1171" y="0"/>
                    <a:pt x="0" y="4226"/>
                    <a:pt x="33" y="4746"/>
                  </a:cubicBezTo>
                  <a:cubicBezTo>
                    <a:pt x="99" y="5246"/>
                    <a:pt x="7338" y="8916"/>
                    <a:pt x="7338" y="8916"/>
                  </a:cubicBezTo>
                  <a:cubicBezTo>
                    <a:pt x="7403" y="8935"/>
                    <a:pt x="7467" y="8944"/>
                    <a:pt x="7530" y="8944"/>
                  </a:cubicBezTo>
                  <a:cubicBezTo>
                    <a:pt x="8109" y="8944"/>
                    <a:pt x="8559" y="8173"/>
                    <a:pt x="8439" y="7781"/>
                  </a:cubicBezTo>
                  <a:cubicBezTo>
                    <a:pt x="8305" y="7314"/>
                    <a:pt x="2601" y="209"/>
                    <a:pt x="1901" y="9"/>
                  </a:cubicBezTo>
                  <a:cubicBezTo>
                    <a:pt x="1883" y="3"/>
                    <a:pt x="1866" y="0"/>
                    <a:pt x="1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74"/>
            <p:cNvSpPr/>
            <p:nvPr/>
          </p:nvSpPr>
          <p:spPr>
            <a:xfrm>
              <a:off x="2005561" y="3414323"/>
              <a:ext cx="274824" cy="368080"/>
            </a:xfrm>
            <a:custGeom>
              <a:avLst/>
              <a:gdLst/>
              <a:ahLst/>
              <a:cxnLst/>
              <a:rect l="l" t="t" r="r" b="b"/>
              <a:pathLst>
                <a:path w="8172" h="10945" extrusionOk="0">
                  <a:moveTo>
                    <a:pt x="3603" y="0"/>
                  </a:moveTo>
                  <a:cubicBezTo>
                    <a:pt x="3592" y="0"/>
                    <a:pt x="3580" y="1"/>
                    <a:pt x="3569" y="3"/>
                  </a:cubicBezTo>
                  <a:cubicBezTo>
                    <a:pt x="2535" y="204"/>
                    <a:pt x="600" y="2072"/>
                    <a:pt x="267" y="3006"/>
                  </a:cubicBezTo>
                  <a:cubicBezTo>
                    <a:pt x="1" y="3804"/>
                    <a:pt x="5844" y="10945"/>
                    <a:pt x="6633" y="10945"/>
                  </a:cubicBezTo>
                  <a:cubicBezTo>
                    <a:pt x="6634" y="10945"/>
                    <a:pt x="6636" y="10945"/>
                    <a:pt x="6638" y="10945"/>
                  </a:cubicBezTo>
                  <a:cubicBezTo>
                    <a:pt x="7439" y="10878"/>
                    <a:pt x="8072" y="9977"/>
                    <a:pt x="8106" y="9510"/>
                  </a:cubicBezTo>
                  <a:cubicBezTo>
                    <a:pt x="8172" y="9048"/>
                    <a:pt x="4679" y="0"/>
                    <a:pt x="3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74"/>
            <p:cNvSpPr/>
            <p:nvPr/>
          </p:nvSpPr>
          <p:spPr>
            <a:xfrm>
              <a:off x="2211941" y="3295209"/>
              <a:ext cx="158229" cy="359706"/>
            </a:xfrm>
            <a:custGeom>
              <a:avLst/>
              <a:gdLst/>
              <a:ahLst/>
              <a:cxnLst/>
              <a:rect l="l" t="t" r="r" b="b"/>
              <a:pathLst>
                <a:path w="4705" h="10696" extrusionOk="0">
                  <a:moveTo>
                    <a:pt x="3422" y="1"/>
                  </a:moveTo>
                  <a:cubicBezTo>
                    <a:pt x="2563" y="1"/>
                    <a:pt x="672" y="1482"/>
                    <a:pt x="368" y="1878"/>
                  </a:cubicBezTo>
                  <a:cubicBezTo>
                    <a:pt x="1" y="2311"/>
                    <a:pt x="3303" y="10584"/>
                    <a:pt x="3803" y="10684"/>
                  </a:cubicBezTo>
                  <a:cubicBezTo>
                    <a:pt x="3858" y="10692"/>
                    <a:pt x="3911" y="10695"/>
                    <a:pt x="3962" y="10695"/>
                  </a:cubicBezTo>
                  <a:cubicBezTo>
                    <a:pt x="4351" y="10695"/>
                    <a:pt x="4641" y="10482"/>
                    <a:pt x="4671" y="10217"/>
                  </a:cubicBezTo>
                  <a:cubicBezTo>
                    <a:pt x="4704" y="9917"/>
                    <a:pt x="4304" y="376"/>
                    <a:pt x="3637" y="43"/>
                  </a:cubicBezTo>
                  <a:cubicBezTo>
                    <a:pt x="3576" y="14"/>
                    <a:pt x="3503" y="1"/>
                    <a:pt x="34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0" name="Google Shape;3680;p74"/>
          <p:cNvGrpSpPr/>
          <p:nvPr/>
        </p:nvGrpSpPr>
        <p:grpSpPr>
          <a:xfrm rot="1845124">
            <a:off x="7203625" y="3927155"/>
            <a:ext cx="1653875" cy="539976"/>
            <a:chOff x="2564525" y="5223525"/>
            <a:chExt cx="2556110" cy="834547"/>
          </a:xfrm>
        </p:grpSpPr>
        <p:sp>
          <p:nvSpPr>
            <p:cNvPr id="3681" name="Google Shape;3681;p74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74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74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74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74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74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74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74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74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74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1" name="Google Shape;3691;p74"/>
          <p:cNvGrpSpPr/>
          <p:nvPr/>
        </p:nvGrpSpPr>
        <p:grpSpPr>
          <a:xfrm rot="390124">
            <a:off x="-463973" y="1952144"/>
            <a:ext cx="1719442" cy="916249"/>
            <a:chOff x="7463504" y="3075665"/>
            <a:chExt cx="2603050" cy="1387103"/>
          </a:xfrm>
        </p:grpSpPr>
        <p:sp>
          <p:nvSpPr>
            <p:cNvPr id="3692" name="Google Shape;3692;p74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74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74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74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74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74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74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74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74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74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74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74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74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74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74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74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74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74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74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74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74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74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74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74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74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74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74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74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74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74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74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74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74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4125;p80"/>
          <p:cNvSpPr txBox="1"/>
          <p:nvPr/>
        </p:nvSpPr>
        <p:spPr>
          <a:xfrm>
            <a:off x="2433510" y="939184"/>
            <a:ext cx="4699822" cy="74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The upper() method returns the string in upper case:</a:t>
            </a:r>
          </a:p>
          <a:p>
            <a:pPr lvl="0"/>
            <a:r>
              <a:rPr lang="en-US" b="1" dirty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The lower() method returns the string in lower case</a:t>
            </a:r>
            <a:endParaRPr lang="en-US" b="1" dirty="0">
              <a:highlight>
                <a:schemeClr val="dk2"/>
              </a:highlight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05" name="Google Shape;4127;p80"/>
          <p:cNvSpPr txBox="1"/>
          <p:nvPr/>
        </p:nvSpPr>
        <p:spPr>
          <a:xfrm>
            <a:off x="5210931" y="2376687"/>
            <a:ext cx="270349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 smtClean="0">
                <a:solidFill>
                  <a:schemeClr val="dk1"/>
                </a:solidFill>
                <a:highlight>
                  <a:schemeClr val="accent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PYTHON – MODIFY STRINGS</a:t>
            </a:r>
            <a:endParaRPr b="1" u="sng" dirty="0">
              <a:solidFill>
                <a:srgbClr val="000000"/>
              </a:solidFill>
              <a:highlight>
                <a:schemeClr val="accent2"/>
              </a:highlight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4" name="Right Arrow 3"/>
          <p:cNvSpPr/>
          <p:nvPr/>
        </p:nvSpPr>
        <p:spPr>
          <a:xfrm rot="1116098" flipH="1">
            <a:off x="5692830" y="3225295"/>
            <a:ext cx="654161" cy="4002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157" y="1989969"/>
            <a:ext cx="3806605" cy="19262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772" y="556812"/>
            <a:ext cx="1560711" cy="142049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8616" y="808895"/>
            <a:ext cx="4720739" cy="102079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53" y="3049311"/>
            <a:ext cx="1503374" cy="1971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262" y="2951430"/>
            <a:ext cx="1304657" cy="1292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40" y="275138"/>
            <a:ext cx="916858" cy="806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235" y="-333281"/>
            <a:ext cx="1749704" cy="8900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46058" y="1908924"/>
            <a:ext cx="1719221" cy="10425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00986" y="610747"/>
            <a:ext cx="123944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400" dirty="0" smtClean="0">
                <a:latin typeface="Dancing Script"/>
              </a:rPr>
              <a:t>09</a:t>
            </a:r>
            <a:endParaRPr lang="en-US" sz="7400" dirty="0">
              <a:latin typeface="Dancing Script"/>
            </a:endParaRPr>
          </a:p>
        </p:txBody>
      </p:sp>
      <p:sp>
        <p:nvSpPr>
          <p:cNvPr id="10" name="Google Shape;4125;p80"/>
          <p:cNvSpPr txBox="1"/>
          <p:nvPr/>
        </p:nvSpPr>
        <p:spPr>
          <a:xfrm>
            <a:off x="2676390" y="676141"/>
            <a:ext cx="4226215" cy="128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b="1" dirty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Remove Whitespace with strip() </a:t>
            </a:r>
            <a:r>
              <a:rPr lang="en-US" sz="1200" b="1" dirty="0" smtClean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method.</a:t>
            </a:r>
          </a:p>
          <a:p>
            <a:pPr lvl="0"/>
            <a:endParaRPr lang="en-US" sz="1200" b="1" dirty="0">
              <a:highlight>
                <a:schemeClr val="dk2"/>
              </a:highlight>
              <a:latin typeface="Dancing Script"/>
              <a:ea typeface="Dancing Script"/>
              <a:cs typeface="Dancing Script"/>
              <a:sym typeface="Dancing Script"/>
            </a:endParaRPr>
          </a:p>
          <a:p>
            <a:pPr lvl="0"/>
            <a:r>
              <a:rPr lang="en-US" sz="1200" b="1" dirty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The strip() method removes any whitespace from the beginning or the end</a:t>
            </a:r>
            <a:endParaRPr lang="en-US" sz="1200" b="1" dirty="0">
              <a:highlight>
                <a:schemeClr val="dk2"/>
              </a:highlight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8616" y="2317704"/>
            <a:ext cx="4861932" cy="182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09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403" y="835592"/>
            <a:ext cx="1560711" cy="142049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8365" y="947855"/>
            <a:ext cx="3562846" cy="102767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816" y="189360"/>
            <a:ext cx="1469263" cy="1292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215" y="1869896"/>
            <a:ext cx="1749704" cy="890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215" y="3148061"/>
            <a:ext cx="1292464" cy="13229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89360"/>
            <a:ext cx="1719221" cy="1042506"/>
          </a:xfrm>
          <a:prstGeom prst="rect">
            <a:avLst/>
          </a:prstGeom>
        </p:spPr>
      </p:pic>
      <p:grpSp>
        <p:nvGrpSpPr>
          <p:cNvPr id="9" name="Google Shape;2726;p60"/>
          <p:cNvGrpSpPr/>
          <p:nvPr/>
        </p:nvGrpSpPr>
        <p:grpSpPr>
          <a:xfrm>
            <a:off x="414708" y="3809534"/>
            <a:ext cx="889804" cy="967885"/>
            <a:chOff x="6822150" y="3335625"/>
            <a:chExt cx="1512405" cy="1545881"/>
          </a:xfrm>
        </p:grpSpPr>
        <p:sp>
          <p:nvSpPr>
            <p:cNvPr id="10" name="Google Shape;2727;p60"/>
            <p:cNvSpPr/>
            <p:nvPr/>
          </p:nvSpPr>
          <p:spPr>
            <a:xfrm>
              <a:off x="6822150" y="3335625"/>
              <a:ext cx="1512405" cy="1545881"/>
            </a:xfrm>
            <a:custGeom>
              <a:avLst/>
              <a:gdLst/>
              <a:ahLst/>
              <a:cxnLst/>
              <a:rect l="l" t="t" r="r" b="b"/>
              <a:pathLst>
                <a:path w="28598" h="29231" fill="none" extrusionOk="0">
                  <a:moveTo>
                    <a:pt x="28069" y="5810"/>
                  </a:moveTo>
                  <a:lnTo>
                    <a:pt x="24874" y="1585"/>
                  </a:lnTo>
                  <a:cubicBezTo>
                    <a:pt x="24425" y="951"/>
                    <a:pt x="23712" y="582"/>
                    <a:pt x="22920" y="555"/>
                  </a:cubicBezTo>
                  <a:lnTo>
                    <a:pt x="18933" y="449"/>
                  </a:lnTo>
                  <a:lnTo>
                    <a:pt x="18933" y="449"/>
                  </a:lnTo>
                  <a:lnTo>
                    <a:pt x="7922" y="159"/>
                  </a:lnTo>
                  <a:lnTo>
                    <a:pt x="5097" y="80"/>
                  </a:lnTo>
                  <a:lnTo>
                    <a:pt x="3143" y="27"/>
                  </a:lnTo>
                  <a:cubicBezTo>
                    <a:pt x="1743" y="1"/>
                    <a:pt x="581" y="1110"/>
                    <a:pt x="555" y="2509"/>
                  </a:cubicBezTo>
                  <a:lnTo>
                    <a:pt x="53" y="25719"/>
                  </a:lnTo>
                  <a:cubicBezTo>
                    <a:pt x="1" y="27092"/>
                    <a:pt x="1083" y="28228"/>
                    <a:pt x="2456" y="28280"/>
                  </a:cubicBezTo>
                  <a:lnTo>
                    <a:pt x="4146" y="28360"/>
                  </a:lnTo>
                  <a:lnTo>
                    <a:pt x="4146" y="28360"/>
                  </a:lnTo>
                  <a:lnTo>
                    <a:pt x="13018" y="28703"/>
                  </a:lnTo>
                  <a:lnTo>
                    <a:pt x="24531" y="29178"/>
                  </a:lnTo>
                  <a:cubicBezTo>
                    <a:pt x="25877" y="29231"/>
                    <a:pt x="27039" y="28201"/>
                    <a:pt x="27145" y="26828"/>
                  </a:cubicBezTo>
                  <a:lnTo>
                    <a:pt x="28571" y="7526"/>
                  </a:lnTo>
                  <a:cubicBezTo>
                    <a:pt x="28597" y="6892"/>
                    <a:pt x="28439" y="6311"/>
                    <a:pt x="28069" y="5810"/>
                  </a:cubicBezTo>
                  <a:close/>
                </a:path>
              </a:pathLst>
            </a:custGeom>
            <a:solidFill>
              <a:schemeClr val="accent4"/>
            </a:solidFill>
            <a:ln w="228600" cap="flat" cmpd="sng">
              <a:solidFill>
                <a:srgbClr val="FFFFFF"/>
              </a:solidFill>
              <a:prstDash val="solid"/>
              <a:miter lim="26404"/>
              <a:headEnd type="none" w="sm" len="sm"/>
              <a:tailEnd type="none" w="sm" len="sm"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28;p60"/>
            <p:cNvSpPr/>
            <p:nvPr/>
          </p:nvSpPr>
          <p:spPr>
            <a:xfrm>
              <a:off x="6822150" y="3336947"/>
              <a:ext cx="1512405" cy="1541915"/>
            </a:xfrm>
            <a:custGeom>
              <a:avLst/>
              <a:gdLst/>
              <a:ahLst/>
              <a:cxnLst/>
              <a:rect l="l" t="t" r="r" b="b"/>
              <a:pathLst>
                <a:path w="28598" h="29156" extrusionOk="0">
                  <a:moveTo>
                    <a:pt x="3047" y="0"/>
                  </a:moveTo>
                  <a:cubicBezTo>
                    <a:pt x="1691" y="0"/>
                    <a:pt x="581" y="1090"/>
                    <a:pt x="555" y="2458"/>
                  </a:cubicBezTo>
                  <a:lnTo>
                    <a:pt x="53" y="25694"/>
                  </a:lnTo>
                  <a:cubicBezTo>
                    <a:pt x="1" y="27067"/>
                    <a:pt x="1083" y="28203"/>
                    <a:pt x="2456" y="28255"/>
                  </a:cubicBezTo>
                  <a:lnTo>
                    <a:pt x="24531" y="29153"/>
                  </a:lnTo>
                  <a:cubicBezTo>
                    <a:pt x="24564" y="29154"/>
                    <a:pt x="24597" y="29155"/>
                    <a:pt x="24630" y="29155"/>
                  </a:cubicBezTo>
                  <a:cubicBezTo>
                    <a:pt x="25934" y="29155"/>
                    <a:pt x="27042" y="28142"/>
                    <a:pt x="27145" y="26803"/>
                  </a:cubicBezTo>
                  <a:lnTo>
                    <a:pt x="28571" y="7501"/>
                  </a:lnTo>
                  <a:cubicBezTo>
                    <a:pt x="28597" y="6894"/>
                    <a:pt x="28439" y="6286"/>
                    <a:pt x="28069" y="5785"/>
                  </a:cubicBezTo>
                  <a:lnTo>
                    <a:pt x="24874" y="1560"/>
                  </a:lnTo>
                  <a:cubicBezTo>
                    <a:pt x="24425" y="926"/>
                    <a:pt x="23712" y="557"/>
                    <a:pt x="22920" y="530"/>
                  </a:cubicBezTo>
                  <a:lnTo>
                    <a:pt x="3143" y="2"/>
                  </a:lnTo>
                  <a:cubicBezTo>
                    <a:pt x="3111" y="1"/>
                    <a:pt x="3079" y="0"/>
                    <a:pt x="3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29;p60"/>
            <p:cNvSpPr/>
            <p:nvPr/>
          </p:nvSpPr>
          <p:spPr>
            <a:xfrm>
              <a:off x="7225716" y="3344034"/>
              <a:ext cx="597706" cy="627005"/>
            </a:xfrm>
            <a:custGeom>
              <a:avLst/>
              <a:gdLst/>
              <a:ahLst/>
              <a:cxnLst/>
              <a:rect l="l" t="t" r="r" b="b"/>
              <a:pathLst>
                <a:path w="11302" h="11856" extrusionOk="0">
                  <a:moveTo>
                    <a:pt x="317" y="0"/>
                  </a:moveTo>
                  <a:lnTo>
                    <a:pt x="1" y="11856"/>
                  </a:lnTo>
                  <a:lnTo>
                    <a:pt x="8873" y="11777"/>
                  </a:lnTo>
                  <a:cubicBezTo>
                    <a:pt x="10087" y="11777"/>
                    <a:pt x="11091" y="10800"/>
                    <a:pt x="11117" y="9559"/>
                  </a:cubicBezTo>
                  <a:lnTo>
                    <a:pt x="11302" y="29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30;p60"/>
            <p:cNvSpPr/>
            <p:nvPr/>
          </p:nvSpPr>
          <p:spPr>
            <a:xfrm>
              <a:off x="7594379" y="3441712"/>
              <a:ext cx="155059" cy="430219"/>
            </a:xfrm>
            <a:custGeom>
              <a:avLst/>
              <a:gdLst/>
              <a:ahLst/>
              <a:cxnLst/>
              <a:rect l="l" t="t" r="r" b="b"/>
              <a:pathLst>
                <a:path w="2932" h="8135" extrusionOk="0">
                  <a:moveTo>
                    <a:pt x="1589" y="0"/>
                  </a:moveTo>
                  <a:cubicBezTo>
                    <a:pt x="897" y="0"/>
                    <a:pt x="317" y="546"/>
                    <a:pt x="291" y="1242"/>
                  </a:cubicBezTo>
                  <a:lnTo>
                    <a:pt x="27" y="6761"/>
                  </a:lnTo>
                  <a:cubicBezTo>
                    <a:pt x="0" y="7500"/>
                    <a:pt x="581" y="8108"/>
                    <a:pt x="1321" y="8134"/>
                  </a:cubicBezTo>
                  <a:lnTo>
                    <a:pt x="1374" y="8134"/>
                  </a:lnTo>
                  <a:cubicBezTo>
                    <a:pt x="1390" y="8135"/>
                    <a:pt x="1406" y="8135"/>
                    <a:pt x="1422" y="8135"/>
                  </a:cubicBezTo>
                  <a:cubicBezTo>
                    <a:pt x="2138" y="8135"/>
                    <a:pt x="2694" y="7564"/>
                    <a:pt x="2720" y="6867"/>
                  </a:cubicBezTo>
                  <a:lnTo>
                    <a:pt x="2905" y="1348"/>
                  </a:lnTo>
                  <a:cubicBezTo>
                    <a:pt x="2931" y="635"/>
                    <a:pt x="2377" y="28"/>
                    <a:pt x="1638" y="1"/>
                  </a:cubicBezTo>
                  <a:cubicBezTo>
                    <a:pt x="1621" y="1"/>
                    <a:pt x="1605" y="0"/>
                    <a:pt x="1589" y="0"/>
                  </a:cubicBezTo>
                  <a:close/>
                </a:path>
              </a:pathLst>
            </a:custGeom>
            <a:solidFill>
              <a:srgbClr val="6B9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31;p60"/>
            <p:cNvSpPr/>
            <p:nvPr/>
          </p:nvSpPr>
          <p:spPr>
            <a:xfrm>
              <a:off x="7041412" y="4109228"/>
              <a:ext cx="865833" cy="759746"/>
            </a:xfrm>
            <a:custGeom>
              <a:avLst/>
              <a:gdLst/>
              <a:ahLst/>
              <a:cxnLst/>
              <a:rect l="l" t="t" r="r" b="b"/>
              <a:pathLst>
                <a:path w="16372" h="14366" extrusionOk="0">
                  <a:moveTo>
                    <a:pt x="1749" y="0"/>
                  </a:moveTo>
                  <a:cubicBezTo>
                    <a:pt x="924" y="0"/>
                    <a:pt x="237" y="677"/>
                    <a:pt x="211" y="1532"/>
                  </a:cubicBezTo>
                  <a:lnTo>
                    <a:pt x="0" y="13732"/>
                  </a:lnTo>
                  <a:lnTo>
                    <a:pt x="15949" y="14365"/>
                  </a:lnTo>
                  <a:lnTo>
                    <a:pt x="16345" y="1876"/>
                  </a:lnTo>
                  <a:cubicBezTo>
                    <a:pt x="16371" y="1031"/>
                    <a:pt x="15685" y="318"/>
                    <a:pt x="14813" y="291"/>
                  </a:cubicBezTo>
                  <a:lnTo>
                    <a:pt x="1796" y="1"/>
                  </a:lnTo>
                  <a:cubicBezTo>
                    <a:pt x="1780" y="0"/>
                    <a:pt x="1764" y="0"/>
                    <a:pt x="1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32;p60"/>
            <p:cNvSpPr/>
            <p:nvPr/>
          </p:nvSpPr>
          <p:spPr>
            <a:xfrm>
              <a:off x="7206149" y="4261484"/>
              <a:ext cx="564230" cy="26548"/>
            </a:xfrm>
            <a:custGeom>
              <a:avLst/>
              <a:gdLst/>
              <a:ahLst/>
              <a:cxnLst/>
              <a:rect l="l" t="t" r="r" b="b"/>
              <a:pathLst>
                <a:path w="10669" h="502" fill="none" extrusionOk="0">
                  <a:moveTo>
                    <a:pt x="1" y="0"/>
                  </a:moveTo>
                  <a:lnTo>
                    <a:pt x="10669" y="502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33;p60"/>
            <p:cNvSpPr/>
            <p:nvPr/>
          </p:nvSpPr>
          <p:spPr>
            <a:xfrm>
              <a:off x="7203399" y="4412260"/>
              <a:ext cx="564177" cy="26601"/>
            </a:xfrm>
            <a:custGeom>
              <a:avLst/>
              <a:gdLst/>
              <a:ahLst/>
              <a:cxnLst/>
              <a:rect l="l" t="t" r="r" b="b"/>
              <a:pathLst>
                <a:path w="10668" h="503" fill="none" extrusionOk="0">
                  <a:moveTo>
                    <a:pt x="0" y="1"/>
                  </a:moveTo>
                  <a:lnTo>
                    <a:pt x="10668" y="503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34;p60"/>
            <p:cNvSpPr/>
            <p:nvPr/>
          </p:nvSpPr>
          <p:spPr>
            <a:xfrm>
              <a:off x="7207577" y="4556107"/>
              <a:ext cx="564177" cy="26601"/>
            </a:xfrm>
            <a:custGeom>
              <a:avLst/>
              <a:gdLst/>
              <a:ahLst/>
              <a:cxnLst/>
              <a:rect l="l" t="t" r="r" b="b"/>
              <a:pathLst>
                <a:path w="10668" h="503" fill="none" extrusionOk="0">
                  <a:moveTo>
                    <a:pt x="0" y="1"/>
                  </a:moveTo>
                  <a:lnTo>
                    <a:pt x="10668" y="502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35;p60"/>
            <p:cNvSpPr/>
            <p:nvPr/>
          </p:nvSpPr>
          <p:spPr>
            <a:xfrm>
              <a:off x="7207577" y="4704133"/>
              <a:ext cx="565605" cy="26601"/>
            </a:xfrm>
            <a:custGeom>
              <a:avLst/>
              <a:gdLst/>
              <a:ahLst/>
              <a:cxnLst/>
              <a:rect l="l" t="t" r="r" b="b"/>
              <a:pathLst>
                <a:path w="10695" h="503" fill="none" extrusionOk="0">
                  <a:moveTo>
                    <a:pt x="0" y="1"/>
                  </a:moveTo>
                  <a:lnTo>
                    <a:pt x="10694" y="502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36;p60"/>
            <p:cNvSpPr/>
            <p:nvPr/>
          </p:nvSpPr>
          <p:spPr>
            <a:xfrm>
              <a:off x="6869694" y="4669123"/>
              <a:ext cx="131261" cy="78376"/>
            </a:xfrm>
            <a:custGeom>
              <a:avLst/>
              <a:gdLst/>
              <a:ahLst/>
              <a:cxnLst/>
              <a:rect l="l" t="t" r="r" b="b"/>
              <a:pathLst>
                <a:path w="2482" h="1482" extrusionOk="0">
                  <a:moveTo>
                    <a:pt x="669" y="1"/>
                  </a:moveTo>
                  <a:cubicBezTo>
                    <a:pt x="316" y="1"/>
                    <a:pt x="0" y="308"/>
                    <a:pt x="26" y="689"/>
                  </a:cubicBezTo>
                  <a:lnTo>
                    <a:pt x="26" y="821"/>
                  </a:lnTo>
                  <a:cubicBezTo>
                    <a:pt x="26" y="1191"/>
                    <a:pt x="343" y="1481"/>
                    <a:pt x="739" y="1481"/>
                  </a:cubicBezTo>
                  <a:lnTo>
                    <a:pt x="1821" y="1455"/>
                  </a:lnTo>
                  <a:cubicBezTo>
                    <a:pt x="2165" y="1428"/>
                    <a:pt x="2455" y="1138"/>
                    <a:pt x="2481" y="795"/>
                  </a:cubicBezTo>
                  <a:lnTo>
                    <a:pt x="2481" y="715"/>
                  </a:lnTo>
                  <a:cubicBezTo>
                    <a:pt x="2481" y="319"/>
                    <a:pt x="2191" y="29"/>
                    <a:pt x="1821" y="29"/>
                  </a:cubicBezTo>
                  <a:lnTo>
                    <a:pt x="712" y="2"/>
                  </a:lnTo>
                  <a:cubicBezTo>
                    <a:pt x="698" y="1"/>
                    <a:pt x="683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37;p60"/>
            <p:cNvSpPr/>
            <p:nvPr/>
          </p:nvSpPr>
          <p:spPr>
            <a:xfrm>
              <a:off x="7997945" y="4699849"/>
              <a:ext cx="139669" cy="88106"/>
            </a:xfrm>
            <a:custGeom>
              <a:avLst/>
              <a:gdLst/>
              <a:ahLst/>
              <a:cxnLst/>
              <a:rect l="l" t="t" r="r" b="b"/>
              <a:pathLst>
                <a:path w="2641" h="1666" extrusionOk="0">
                  <a:moveTo>
                    <a:pt x="747" y="1"/>
                  </a:moveTo>
                  <a:cubicBezTo>
                    <a:pt x="370" y="1"/>
                    <a:pt x="52" y="308"/>
                    <a:pt x="27" y="689"/>
                  </a:cubicBezTo>
                  <a:lnTo>
                    <a:pt x="27" y="821"/>
                  </a:lnTo>
                  <a:cubicBezTo>
                    <a:pt x="1" y="1243"/>
                    <a:pt x="317" y="1587"/>
                    <a:pt x="713" y="1587"/>
                  </a:cubicBezTo>
                  <a:lnTo>
                    <a:pt x="1875" y="1666"/>
                  </a:lnTo>
                  <a:cubicBezTo>
                    <a:pt x="2271" y="1666"/>
                    <a:pt x="2641" y="1349"/>
                    <a:pt x="2641" y="953"/>
                  </a:cubicBezTo>
                  <a:lnTo>
                    <a:pt x="2641" y="821"/>
                  </a:lnTo>
                  <a:cubicBezTo>
                    <a:pt x="2641" y="425"/>
                    <a:pt x="2351" y="108"/>
                    <a:pt x="1954" y="82"/>
                  </a:cubicBezTo>
                  <a:lnTo>
                    <a:pt x="793" y="2"/>
                  </a:lnTo>
                  <a:cubicBezTo>
                    <a:pt x="777" y="1"/>
                    <a:pt x="762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38;p60"/>
            <p:cNvSpPr/>
            <p:nvPr/>
          </p:nvSpPr>
          <p:spPr>
            <a:xfrm>
              <a:off x="7021897" y="3338428"/>
              <a:ext cx="220636" cy="632663"/>
            </a:xfrm>
            <a:custGeom>
              <a:avLst/>
              <a:gdLst/>
              <a:ahLst/>
              <a:cxnLst/>
              <a:rect l="l" t="t" r="r" b="b"/>
              <a:pathLst>
                <a:path w="4172" h="11963" extrusionOk="0">
                  <a:moveTo>
                    <a:pt x="633" y="0"/>
                  </a:moveTo>
                  <a:lnTo>
                    <a:pt x="79" y="9585"/>
                  </a:lnTo>
                  <a:cubicBezTo>
                    <a:pt x="0" y="10864"/>
                    <a:pt x="1031" y="11962"/>
                    <a:pt x="2304" y="11962"/>
                  </a:cubicBezTo>
                  <a:cubicBezTo>
                    <a:pt x="2319" y="11962"/>
                    <a:pt x="2334" y="11962"/>
                    <a:pt x="2350" y="11962"/>
                  </a:cubicBezTo>
                  <a:lnTo>
                    <a:pt x="3855" y="11962"/>
                  </a:lnTo>
                  <a:lnTo>
                    <a:pt x="4171" y="10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073037" y="866271"/>
            <a:ext cx="123944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400" dirty="0" smtClean="0">
                <a:latin typeface="Dancing Script"/>
              </a:rPr>
              <a:t>10</a:t>
            </a:r>
            <a:endParaRPr lang="en-US" sz="7400" dirty="0">
              <a:latin typeface="Dancing Script"/>
            </a:endParaRPr>
          </a:p>
        </p:txBody>
      </p:sp>
      <p:sp>
        <p:nvSpPr>
          <p:cNvPr id="23" name="Google Shape;4125;p80"/>
          <p:cNvSpPr txBox="1"/>
          <p:nvPr/>
        </p:nvSpPr>
        <p:spPr>
          <a:xfrm>
            <a:off x="3949926" y="1116140"/>
            <a:ext cx="2968680" cy="859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b="1" dirty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The replace()method replaces a string with another </a:t>
            </a:r>
            <a:r>
              <a:rPr lang="en-US" sz="1200" b="1" dirty="0" smtClean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string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b="1" dirty="0">
              <a:highlight>
                <a:schemeClr val="dk2"/>
              </a:highlight>
              <a:latin typeface="Dancing Script"/>
              <a:ea typeface="Dancing Script"/>
              <a:cs typeface="Dancing Script"/>
              <a:sym typeface="Dancing Script"/>
            </a:endParaRPr>
          </a:p>
          <a:p>
            <a:pPr lvl="0"/>
            <a:r>
              <a:rPr lang="en-US" sz="1200" b="1" dirty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Separator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sz="1200" b="1" dirty="0">
              <a:solidFill>
                <a:srgbClr val="000000"/>
              </a:solidFill>
              <a:highlight>
                <a:schemeClr val="dk2"/>
              </a:highlight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4488" y="2424368"/>
            <a:ext cx="5146325" cy="24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0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46" y="199972"/>
            <a:ext cx="1560711" cy="1420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634" y="480412"/>
            <a:ext cx="1170533" cy="1170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42" y="3592776"/>
            <a:ext cx="1292464" cy="13229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798" y="2056362"/>
            <a:ext cx="1688738" cy="12314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9342" y="20124"/>
            <a:ext cx="1749704" cy="8900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6000" y="4254249"/>
            <a:ext cx="1812095" cy="10802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13726" y="294664"/>
            <a:ext cx="123944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400" dirty="0" smtClean="0">
                <a:latin typeface="Dancing Script"/>
              </a:rPr>
              <a:t>11</a:t>
            </a:r>
            <a:endParaRPr lang="en-US" sz="7400" dirty="0">
              <a:latin typeface="Dancing Script"/>
            </a:endParaRPr>
          </a:p>
        </p:txBody>
      </p:sp>
      <p:sp>
        <p:nvSpPr>
          <p:cNvPr id="16" name="Google Shape;4125;p80"/>
          <p:cNvSpPr txBox="1"/>
          <p:nvPr/>
        </p:nvSpPr>
        <p:spPr>
          <a:xfrm>
            <a:off x="3962346" y="1021506"/>
            <a:ext cx="3243232" cy="90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b="1" dirty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String Concatenation: To concatenate, or combine, two strings you can use the + operator.</a:t>
            </a:r>
            <a:endParaRPr lang="en-US" sz="1200" b="1" dirty="0">
              <a:highlight>
                <a:schemeClr val="dk2"/>
              </a:highlight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8612" y="1065679"/>
            <a:ext cx="3989965" cy="7742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3167" y="2230244"/>
            <a:ext cx="4572461" cy="193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82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144701" y="199633"/>
            <a:ext cx="1255800" cy="1146000"/>
          </a:xfrm>
        </p:spPr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43561" y="350970"/>
            <a:ext cx="4321537" cy="534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36" y="135341"/>
            <a:ext cx="1560711" cy="1420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364" y="214595"/>
            <a:ext cx="1170533" cy="1261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57" y="2281553"/>
            <a:ext cx="1627773" cy="9388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32" y="4517016"/>
            <a:ext cx="1725318" cy="823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9630" y="3058577"/>
            <a:ext cx="1688738" cy="1231499"/>
          </a:xfrm>
          <a:prstGeom prst="rect">
            <a:avLst/>
          </a:prstGeom>
        </p:spPr>
      </p:pic>
      <p:sp>
        <p:nvSpPr>
          <p:cNvPr id="13" name="Google Shape;4127;p80"/>
          <p:cNvSpPr txBox="1"/>
          <p:nvPr/>
        </p:nvSpPr>
        <p:spPr>
          <a:xfrm>
            <a:off x="3558895" y="331470"/>
            <a:ext cx="325284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b="1" u="sng">
                <a:highlight>
                  <a:schemeClr val="accent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Python - Format - Strings</a:t>
            </a:r>
            <a:endParaRPr lang="en-US" sz="1800" b="1" u="sng" dirty="0">
              <a:highlight>
                <a:schemeClr val="accent2"/>
              </a:highlight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9767" y="1021345"/>
            <a:ext cx="4882247" cy="16995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533" y="2836988"/>
            <a:ext cx="4877481" cy="213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35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9544" y="623491"/>
            <a:ext cx="1612983" cy="1032300"/>
          </a:xfrm>
        </p:spPr>
        <p:txBody>
          <a:bodyPr/>
          <a:lstStyle/>
          <a:p>
            <a:r>
              <a:rPr lang="en-US" sz="7400" dirty="0" smtClean="0"/>
              <a:t>13</a:t>
            </a:r>
            <a:endParaRPr lang="en-US" sz="7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544" y="507693"/>
            <a:ext cx="1560711" cy="1420491"/>
          </a:xfrm>
          <a:prstGeom prst="rect">
            <a:avLst/>
          </a:prstGeom>
        </p:spPr>
      </p:pic>
      <p:sp>
        <p:nvSpPr>
          <p:cNvPr id="4" name="Google Shape;4125;p80"/>
          <p:cNvSpPr txBox="1"/>
          <p:nvPr/>
        </p:nvSpPr>
        <p:spPr>
          <a:xfrm>
            <a:off x="2600006" y="623491"/>
            <a:ext cx="3098267" cy="651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b="1" dirty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String Methods</a:t>
            </a:r>
            <a:endParaRPr lang="en-US" sz="2800" b="1" dirty="0">
              <a:highlight>
                <a:schemeClr val="dk2"/>
              </a:highlight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185" y="623492"/>
            <a:ext cx="4285859" cy="67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186" y="1655791"/>
            <a:ext cx="4818336" cy="19995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03182">
            <a:off x="6180550" y="3478031"/>
            <a:ext cx="2048434" cy="1079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07" y="2012374"/>
            <a:ext cx="1292464" cy="1286367"/>
          </a:xfrm>
          <a:prstGeom prst="rect">
            <a:avLst/>
          </a:prstGeom>
        </p:spPr>
      </p:pic>
      <p:grpSp>
        <p:nvGrpSpPr>
          <p:cNvPr id="9" name="Google Shape;4877;p86"/>
          <p:cNvGrpSpPr/>
          <p:nvPr/>
        </p:nvGrpSpPr>
        <p:grpSpPr>
          <a:xfrm>
            <a:off x="6096311" y="1195706"/>
            <a:ext cx="818368" cy="1830884"/>
            <a:chOff x="-592050" y="2178275"/>
            <a:chExt cx="1276775" cy="2732825"/>
          </a:xfrm>
        </p:grpSpPr>
        <p:sp>
          <p:nvSpPr>
            <p:cNvPr id="10" name="Google Shape;4878;p86"/>
            <p:cNvSpPr/>
            <p:nvPr/>
          </p:nvSpPr>
          <p:spPr>
            <a:xfrm>
              <a:off x="-592050" y="2178275"/>
              <a:ext cx="1276775" cy="2732825"/>
            </a:xfrm>
            <a:custGeom>
              <a:avLst/>
              <a:gdLst/>
              <a:ahLst/>
              <a:cxnLst/>
              <a:rect l="l" t="t" r="r" b="b"/>
              <a:pathLst>
                <a:path w="51071" h="109313" extrusionOk="0">
                  <a:moveTo>
                    <a:pt x="22950" y="1"/>
                  </a:moveTo>
                  <a:cubicBezTo>
                    <a:pt x="21983" y="34"/>
                    <a:pt x="21049" y="334"/>
                    <a:pt x="20282" y="935"/>
                  </a:cubicBezTo>
                  <a:cubicBezTo>
                    <a:pt x="19615" y="601"/>
                    <a:pt x="18881" y="368"/>
                    <a:pt x="18147" y="334"/>
                  </a:cubicBezTo>
                  <a:cubicBezTo>
                    <a:pt x="17985" y="318"/>
                    <a:pt x="17823" y="310"/>
                    <a:pt x="17662" y="310"/>
                  </a:cubicBezTo>
                  <a:cubicBezTo>
                    <a:pt x="17158" y="310"/>
                    <a:pt x="16659" y="391"/>
                    <a:pt x="16179" y="568"/>
                  </a:cubicBezTo>
                  <a:cubicBezTo>
                    <a:pt x="14511" y="1268"/>
                    <a:pt x="13444" y="2903"/>
                    <a:pt x="13477" y="4704"/>
                  </a:cubicBezTo>
                  <a:cubicBezTo>
                    <a:pt x="12276" y="5238"/>
                    <a:pt x="11376" y="6339"/>
                    <a:pt x="11075" y="7606"/>
                  </a:cubicBezTo>
                  <a:cubicBezTo>
                    <a:pt x="10575" y="9574"/>
                    <a:pt x="11609" y="11709"/>
                    <a:pt x="13510" y="12743"/>
                  </a:cubicBezTo>
                  <a:cubicBezTo>
                    <a:pt x="13410" y="13711"/>
                    <a:pt x="13544" y="14645"/>
                    <a:pt x="13977" y="15512"/>
                  </a:cubicBezTo>
                  <a:cubicBezTo>
                    <a:pt x="14611" y="16746"/>
                    <a:pt x="15779" y="17647"/>
                    <a:pt x="17180" y="17847"/>
                  </a:cubicBezTo>
                  <a:cubicBezTo>
                    <a:pt x="10175" y="18848"/>
                    <a:pt x="4070" y="23017"/>
                    <a:pt x="568" y="29155"/>
                  </a:cubicBezTo>
                  <a:cubicBezTo>
                    <a:pt x="534" y="29188"/>
                    <a:pt x="534" y="29255"/>
                    <a:pt x="501" y="29289"/>
                  </a:cubicBezTo>
                  <a:cubicBezTo>
                    <a:pt x="67" y="30056"/>
                    <a:pt x="1" y="30956"/>
                    <a:pt x="334" y="31757"/>
                  </a:cubicBezTo>
                  <a:cubicBezTo>
                    <a:pt x="1902" y="35259"/>
                    <a:pt x="4537" y="38162"/>
                    <a:pt x="7840" y="40096"/>
                  </a:cubicBezTo>
                  <a:cubicBezTo>
                    <a:pt x="7473" y="40697"/>
                    <a:pt x="7339" y="41397"/>
                    <a:pt x="7473" y="42098"/>
                  </a:cubicBezTo>
                  <a:cubicBezTo>
                    <a:pt x="7906" y="44366"/>
                    <a:pt x="9474" y="46501"/>
                    <a:pt x="11742" y="47935"/>
                  </a:cubicBezTo>
                  <a:cubicBezTo>
                    <a:pt x="13477" y="49003"/>
                    <a:pt x="15345" y="49536"/>
                    <a:pt x="17246" y="50037"/>
                  </a:cubicBezTo>
                  <a:lnTo>
                    <a:pt x="17413" y="50070"/>
                  </a:lnTo>
                  <a:lnTo>
                    <a:pt x="17647" y="50137"/>
                  </a:lnTo>
                  <a:cubicBezTo>
                    <a:pt x="17580" y="50203"/>
                    <a:pt x="17513" y="50304"/>
                    <a:pt x="17480" y="50370"/>
                  </a:cubicBezTo>
                  <a:cubicBezTo>
                    <a:pt x="17080" y="50937"/>
                    <a:pt x="16746" y="51571"/>
                    <a:pt x="16546" y="52238"/>
                  </a:cubicBezTo>
                  <a:cubicBezTo>
                    <a:pt x="15945" y="53773"/>
                    <a:pt x="15912" y="55507"/>
                    <a:pt x="16446" y="57108"/>
                  </a:cubicBezTo>
                  <a:cubicBezTo>
                    <a:pt x="16813" y="58042"/>
                    <a:pt x="17413" y="58910"/>
                    <a:pt x="18180" y="59610"/>
                  </a:cubicBezTo>
                  <a:lnTo>
                    <a:pt x="18180" y="60811"/>
                  </a:lnTo>
                  <a:cubicBezTo>
                    <a:pt x="12510" y="62679"/>
                    <a:pt x="4838" y="67983"/>
                    <a:pt x="5805" y="78724"/>
                  </a:cubicBezTo>
                  <a:cubicBezTo>
                    <a:pt x="6906" y="91099"/>
                    <a:pt x="9007" y="99505"/>
                    <a:pt x="12243" y="104376"/>
                  </a:cubicBezTo>
                  <a:cubicBezTo>
                    <a:pt x="14278" y="107478"/>
                    <a:pt x="17780" y="109312"/>
                    <a:pt x="21483" y="109312"/>
                  </a:cubicBezTo>
                  <a:lnTo>
                    <a:pt x="31657" y="109312"/>
                  </a:lnTo>
                  <a:cubicBezTo>
                    <a:pt x="35359" y="109312"/>
                    <a:pt x="38828" y="107478"/>
                    <a:pt x="40897" y="104409"/>
                  </a:cubicBezTo>
                  <a:cubicBezTo>
                    <a:pt x="44132" y="99505"/>
                    <a:pt x="46234" y="91133"/>
                    <a:pt x="47335" y="78757"/>
                  </a:cubicBezTo>
                  <a:cubicBezTo>
                    <a:pt x="48269" y="68016"/>
                    <a:pt x="40630" y="62679"/>
                    <a:pt x="34959" y="60811"/>
                  </a:cubicBezTo>
                  <a:lnTo>
                    <a:pt x="34959" y="59677"/>
                  </a:lnTo>
                  <a:cubicBezTo>
                    <a:pt x="35760" y="58976"/>
                    <a:pt x="36360" y="58076"/>
                    <a:pt x="36727" y="57075"/>
                  </a:cubicBezTo>
                  <a:cubicBezTo>
                    <a:pt x="37261" y="55507"/>
                    <a:pt x="37227" y="53773"/>
                    <a:pt x="36660" y="52205"/>
                  </a:cubicBezTo>
                  <a:cubicBezTo>
                    <a:pt x="36427" y="51571"/>
                    <a:pt x="36127" y="50971"/>
                    <a:pt x="35760" y="50437"/>
                  </a:cubicBezTo>
                  <a:cubicBezTo>
                    <a:pt x="35693" y="50337"/>
                    <a:pt x="35660" y="50270"/>
                    <a:pt x="35593" y="50203"/>
                  </a:cubicBezTo>
                  <a:lnTo>
                    <a:pt x="36127" y="49970"/>
                  </a:lnTo>
                  <a:cubicBezTo>
                    <a:pt x="36660" y="49770"/>
                    <a:pt x="37194" y="49570"/>
                    <a:pt x="37694" y="49336"/>
                  </a:cubicBezTo>
                  <a:lnTo>
                    <a:pt x="38395" y="49069"/>
                  </a:lnTo>
                  <a:cubicBezTo>
                    <a:pt x="40363" y="48235"/>
                    <a:pt x="42364" y="47401"/>
                    <a:pt x="44332" y="45734"/>
                  </a:cubicBezTo>
                  <a:cubicBezTo>
                    <a:pt x="45000" y="45167"/>
                    <a:pt x="45633" y="44566"/>
                    <a:pt x="46234" y="43999"/>
                  </a:cubicBezTo>
                  <a:lnTo>
                    <a:pt x="46267" y="43932"/>
                  </a:lnTo>
                  <a:lnTo>
                    <a:pt x="46534" y="43699"/>
                  </a:lnTo>
                  <a:cubicBezTo>
                    <a:pt x="47368" y="42798"/>
                    <a:pt x="48168" y="41831"/>
                    <a:pt x="48836" y="40797"/>
                  </a:cubicBezTo>
                  <a:lnTo>
                    <a:pt x="48869" y="40730"/>
                  </a:lnTo>
                  <a:lnTo>
                    <a:pt x="49036" y="40497"/>
                  </a:lnTo>
                  <a:cubicBezTo>
                    <a:pt x="50170" y="38729"/>
                    <a:pt x="50837" y="36694"/>
                    <a:pt x="50970" y="34592"/>
                  </a:cubicBezTo>
                  <a:cubicBezTo>
                    <a:pt x="51071" y="33592"/>
                    <a:pt x="50837" y="32624"/>
                    <a:pt x="50337" y="31790"/>
                  </a:cubicBezTo>
                  <a:cubicBezTo>
                    <a:pt x="50003" y="31290"/>
                    <a:pt x="49569" y="30856"/>
                    <a:pt x="49036" y="30589"/>
                  </a:cubicBezTo>
                  <a:cubicBezTo>
                    <a:pt x="49203" y="30323"/>
                    <a:pt x="49336" y="30022"/>
                    <a:pt x="49469" y="29756"/>
                  </a:cubicBezTo>
                  <a:cubicBezTo>
                    <a:pt x="49569" y="29555"/>
                    <a:pt x="49636" y="29322"/>
                    <a:pt x="49703" y="29122"/>
                  </a:cubicBezTo>
                  <a:cubicBezTo>
                    <a:pt x="50537" y="27020"/>
                    <a:pt x="50036" y="24585"/>
                    <a:pt x="48435" y="22984"/>
                  </a:cubicBezTo>
                  <a:cubicBezTo>
                    <a:pt x="47501" y="22050"/>
                    <a:pt x="46167" y="21516"/>
                    <a:pt x="44432" y="21383"/>
                  </a:cubicBezTo>
                  <a:cubicBezTo>
                    <a:pt x="44566" y="19682"/>
                    <a:pt x="44232" y="18014"/>
                    <a:pt x="43432" y="16513"/>
                  </a:cubicBezTo>
                  <a:cubicBezTo>
                    <a:pt x="42898" y="15445"/>
                    <a:pt x="42097" y="14511"/>
                    <a:pt x="41130" y="13844"/>
                  </a:cubicBezTo>
                  <a:cubicBezTo>
                    <a:pt x="42064" y="13044"/>
                    <a:pt x="42564" y="11876"/>
                    <a:pt x="42564" y="10642"/>
                  </a:cubicBezTo>
                  <a:cubicBezTo>
                    <a:pt x="42531" y="9741"/>
                    <a:pt x="42231" y="8874"/>
                    <a:pt x="41630" y="8173"/>
                  </a:cubicBezTo>
                  <a:cubicBezTo>
                    <a:pt x="41430" y="7940"/>
                    <a:pt x="41230" y="7706"/>
                    <a:pt x="40997" y="7506"/>
                  </a:cubicBezTo>
                  <a:cubicBezTo>
                    <a:pt x="41063" y="7206"/>
                    <a:pt x="41063" y="6906"/>
                    <a:pt x="41097" y="6606"/>
                  </a:cubicBezTo>
                  <a:cubicBezTo>
                    <a:pt x="41130" y="5205"/>
                    <a:pt x="40496" y="3870"/>
                    <a:pt x="39362" y="3036"/>
                  </a:cubicBezTo>
                  <a:cubicBezTo>
                    <a:pt x="38728" y="2536"/>
                    <a:pt x="37928" y="2303"/>
                    <a:pt x="37094" y="2303"/>
                  </a:cubicBezTo>
                  <a:cubicBezTo>
                    <a:pt x="36760" y="2303"/>
                    <a:pt x="36393" y="2336"/>
                    <a:pt x="36060" y="2436"/>
                  </a:cubicBezTo>
                  <a:cubicBezTo>
                    <a:pt x="35726" y="2036"/>
                    <a:pt x="35326" y="1669"/>
                    <a:pt x="34859" y="1402"/>
                  </a:cubicBezTo>
                  <a:cubicBezTo>
                    <a:pt x="34192" y="1002"/>
                    <a:pt x="33458" y="801"/>
                    <a:pt x="32657" y="801"/>
                  </a:cubicBezTo>
                  <a:cubicBezTo>
                    <a:pt x="32627" y="801"/>
                    <a:pt x="32596" y="800"/>
                    <a:pt x="32566" y="800"/>
                  </a:cubicBezTo>
                  <a:cubicBezTo>
                    <a:pt x="31198" y="800"/>
                    <a:pt x="29905" y="1527"/>
                    <a:pt x="29155" y="2669"/>
                  </a:cubicBezTo>
                  <a:cubicBezTo>
                    <a:pt x="29088" y="2803"/>
                    <a:pt x="29021" y="2936"/>
                    <a:pt x="28955" y="3036"/>
                  </a:cubicBezTo>
                  <a:cubicBezTo>
                    <a:pt x="28825" y="3023"/>
                    <a:pt x="28696" y="3016"/>
                    <a:pt x="28567" y="3016"/>
                  </a:cubicBezTo>
                  <a:cubicBezTo>
                    <a:pt x="28065" y="3016"/>
                    <a:pt x="27571" y="3117"/>
                    <a:pt x="27120" y="3303"/>
                  </a:cubicBezTo>
                  <a:cubicBezTo>
                    <a:pt x="26720" y="1936"/>
                    <a:pt x="25719" y="868"/>
                    <a:pt x="24452" y="301"/>
                  </a:cubicBezTo>
                  <a:cubicBezTo>
                    <a:pt x="23985" y="101"/>
                    <a:pt x="23451" y="1"/>
                    <a:pt x="22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76200" dir="30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879;p86"/>
            <p:cNvSpPr/>
            <p:nvPr/>
          </p:nvSpPr>
          <p:spPr>
            <a:xfrm>
              <a:off x="63425" y="2674500"/>
              <a:ext cx="528725" cy="367750"/>
            </a:xfrm>
            <a:custGeom>
              <a:avLst/>
              <a:gdLst/>
              <a:ahLst/>
              <a:cxnLst/>
              <a:rect l="l" t="t" r="r" b="b"/>
              <a:pathLst>
                <a:path w="21149" h="14710" extrusionOk="0">
                  <a:moveTo>
                    <a:pt x="6923" y="0"/>
                  </a:moveTo>
                  <a:cubicBezTo>
                    <a:pt x="5584" y="0"/>
                    <a:pt x="4242" y="887"/>
                    <a:pt x="4103" y="2601"/>
                  </a:cubicBezTo>
                  <a:cubicBezTo>
                    <a:pt x="3725" y="2157"/>
                    <a:pt x="3199" y="1919"/>
                    <a:pt x="2663" y="1919"/>
                  </a:cubicBezTo>
                  <a:cubicBezTo>
                    <a:pt x="2395" y="1919"/>
                    <a:pt x="2124" y="1979"/>
                    <a:pt x="1868" y="2101"/>
                  </a:cubicBezTo>
                  <a:cubicBezTo>
                    <a:pt x="1135" y="2501"/>
                    <a:pt x="568" y="3168"/>
                    <a:pt x="334" y="3969"/>
                  </a:cubicBezTo>
                  <a:cubicBezTo>
                    <a:pt x="101" y="4769"/>
                    <a:pt x="0" y="5570"/>
                    <a:pt x="0" y="6404"/>
                  </a:cubicBezTo>
                  <a:lnTo>
                    <a:pt x="16779" y="14710"/>
                  </a:lnTo>
                  <a:cubicBezTo>
                    <a:pt x="18080" y="14343"/>
                    <a:pt x="19181" y="13442"/>
                    <a:pt x="19848" y="12275"/>
                  </a:cubicBezTo>
                  <a:cubicBezTo>
                    <a:pt x="20649" y="11007"/>
                    <a:pt x="21149" y="9339"/>
                    <a:pt x="20482" y="7938"/>
                  </a:cubicBezTo>
                  <a:cubicBezTo>
                    <a:pt x="19975" y="6925"/>
                    <a:pt x="18989" y="6311"/>
                    <a:pt x="17904" y="6311"/>
                  </a:cubicBezTo>
                  <a:cubicBezTo>
                    <a:pt x="17775" y="6311"/>
                    <a:pt x="17644" y="6320"/>
                    <a:pt x="17513" y="6337"/>
                  </a:cubicBezTo>
                  <a:cubicBezTo>
                    <a:pt x="17746" y="4970"/>
                    <a:pt x="17346" y="3602"/>
                    <a:pt x="16446" y="2568"/>
                  </a:cubicBezTo>
                  <a:cubicBezTo>
                    <a:pt x="15481" y="1603"/>
                    <a:pt x="14194" y="1069"/>
                    <a:pt x="12877" y="1069"/>
                  </a:cubicBezTo>
                  <a:cubicBezTo>
                    <a:pt x="12555" y="1069"/>
                    <a:pt x="12231" y="1101"/>
                    <a:pt x="11909" y="1167"/>
                  </a:cubicBezTo>
                  <a:cubicBezTo>
                    <a:pt x="11611" y="1200"/>
                    <a:pt x="9608" y="1856"/>
                    <a:pt x="9672" y="2323"/>
                  </a:cubicBezTo>
                  <a:lnTo>
                    <a:pt x="9672" y="2323"/>
                  </a:lnTo>
                  <a:cubicBezTo>
                    <a:pt x="9395" y="758"/>
                    <a:pt x="8161" y="0"/>
                    <a:pt x="6923" y="0"/>
                  </a:cubicBezTo>
                  <a:close/>
                </a:path>
              </a:pathLst>
            </a:custGeom>
            <a:solidFill>
              <a:srgbClr val="6B9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880;p86"/>
            <p:cNvSpPr/>
            <p:nvPr/>
          </p:nvSpPr>
          <p:spPr>
            <a:xfrm>
              <a:off x="-570900" y="2661900"/>
              <a:ext cx="539275" cy="386200"/>
            </a:xfrm>
            <a:custGeom>
              <a:avLst/>
              <a:gdLst/>
              <a:ahLst/>
              <a:cxnLst/>
              <a:rect l="l" t="t" r="r" b="b"/>
              <a:pathLst>
                <a:path w="21571" h="15448" extrusionOk="0">
                  <a:moveTo>
                    <a:pt x="17208" y="0"/>
                  </a:moveTo>
                  <a:cubicBezTo>
                    <a:pt x="16914" y="0"/>
                    <a:pt x="16621" y="23"/>
                    <a:pt x="16334" y="70"/>
                  </a:cubicBezTo>
                  <a:cubicBezTo>
                    <a:pt x="14432" y="437"/>
                    <a:pt x="12931" y="1938"/>
                    <a:pt x="12631" y="3839"/>
                  </a:cubicBezTo>
                  <a:cubicBezTo>
                    <a:pt x="11848" y="3038"/>
                    <a:pt x="10923" y="2694"/>
                    <a:pt x="10025" y="2694"/>
                  </a:cubicBezTo>
                  <a:cubicBezTo>
                    <a:pt x="7633" y="2694"/>
                    <a:pt x="5429" y="5135"/>
                    <a:pt x="6593" y="7875"/>
                  </a:cubicBezTo>
                  <a:cubicBezTo>
                    <a:pt x="6110" y="7596"/>
                    <a:pt x="5583" y="7461"/>
                    <a:pt x="5061" y="7461"/>
                  </a:cubicBezTo>
                  <a:cubicBezTo>
                    <a:pt x="4213" y="7461"/>
                    <a:pt x="3377" y="7815"/>
                    <a:pt x="2757" y="8476"/>
                  </a:cubicBezTo>
                  <a:cubicBezTo>
                    <a:pt x="1" y="11697"/>
                    <a:pt x="4948" y="15448"/>
                    <a:pt x="7955" y="15448"/>
                  </a:cubicBezTo>
                  <a:cubicBezTo>
                    <a:pt x="7968" y="15448"/>
                    <a:pt x="7981" y="15448"/>
                    <a:pt x="7994" y="15447"/>
                  </a:cubicBezTo>
                  <a:lnTo>
                    <a:pt x="21571" y="2638"/>
                  </a:lnTo>
                  <a:cubicBezTo>
                    <a:pt x="20853" y="887"/>
                    <a:pt x="19023" y="0"/>
                    <a:pt x="17208" y="0"/>
                  </a:cubicBezTo>
                  <a:close/>
                </a:path>
              </a:pathLst>
            </a:custGeom>
            <a:solidFill>
              <a:srgbClr val="6B9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881;p86"/>
            <p:cNvSpPr/>
            <p:nvPr/>
          </p:nvSpPr>
          <p:spPr>
            <a:xfrm>
              <a:off x="-144225" y="2792550"/>
              <a:ext cx="340275" cy="502400"/>
            </a:xfrm>
            <a:custGeom>
              <a:avLst/>
              <a:gdLst/>
              <a:ahLst/>
              <a:cxnLst/>
              <a:rect l="l" t="t" r="r" b="b"/>
              <a:pathLst>
                <a:path w="13611" h="20096" extrusionOk="0">
                  <a:moveTo>
                    <a:pt x="1896" y="0"/>
                  </a:moveTo>
                  <a:cubicBezTo>
                    <a:pt x="1681" y="0"/>
                    <a:pt x="1478" y="62"/>
                    <a:pt x="1301" y="214"/>
                  </a:cubicBezTo>
                  <a:cubicBezTo>
                    <a:pt x="1035" y="514"/>
                    <a:pt x="868" y="848"/>
                    <a:pt x="834" y="1248"/>
                  </a:cubicBezTo>
                  <a:cubicBezTo>
                    <a:pt x="1" y="4818"/>
                    <a:pt x="1869" y="8620"/>
                    <a:pt x="3870" y="11522"/>
                  </a:cubicBezTo>
                  <a:cubicBezTo>
                    <a:pt x="5238" y="13490"/>
                    <a:pt x="6939" y="14691"/>
                    <a:pt x="8773" y="16126"/>
                  </a:cubicBezTo>
                  <a:cubicBezTo>
                    <a:pt x="10408" y="17427"/>
                    <a:pt x="12176" y="18561"/>
                    <a:pt x="13510" y="20095"/>
                  </a:cubicBezTo>
                  <a:cubicBezTo>
                    <a:pt x="13544" y="19895"/>
                    <a:pt x="13577" y="19728"/>
                    <a:pt x="13610" y="19561"/>
                  </a:cubicBezTo>
                  <a:lnTo>
                    <a:pt x="13544" y="19428"/>
                  </a:lnTo>
                  <a:cubicBezTo>
                    <a:pt x="13544" y="15759"/>
                    <a:pt x="12543" y="12156"/>
                    <a:pt x="10708" y="8987"/>
                  </a:cubicBezTo>
                  <a:cubicBezTo>
                    <a:pt x="9641" y="7153"/>
                    <a:pt x="8373" y="5451"/>
                    <a:pt x="6905" y="3917"/>
                  </a:cubicBezTo>
                  <a:cubicBezTo>
                    <a:pt x="5971" y="2849"/>
                    <a:pt x="4937" y="1849"/>
                    <a:pt x="3803" y="948"/>
                  </a:cubicBezTo>
                  <a:cubicBezTo>
                    <a:pt x="3372" y="619"/>
                    <a:pt x="2576" y="0"/>
                    <a:pt x="1896" y="0"/>
                  </a:cubicBezTo>
                  <a:close/>
                </a:path>
              </a:pathLst>
            </a:custGeom>
            <a:solidFill>
              <a:srgbClr val="AE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882;p86"/>
            <p:cNvSpPr/>
            <p:nvPr/>
          </p:nvSpPr>
          <p:spPr>
            <a:xfrm>
              <a:off x="-116700" y="2874625"/>
              <a:ext cx="310250" cy="420325"/>
            </a:xfrm>
            <a:custGeom>
              <a:avLst/>
              <a:gdLst/>
              <a:ahLst/>
              <a:cxnLst/>
              <a:rect l="l" t="t" r="r" b="b"/>
              <a:pathLst>
                <a:path w="12410" h="16813" extrusionOk="0">
                  <a:moveTo>
                    <a:pt x="5171" y="0"/>
                  </a:moveTo>
                  <a:cubicBezTo>
                    <a:pt x="5171" y="467"/>
                    <a:pt x="5171" y="1001"/>
                    <a:pt x="5204" y="1568"/>
                  </a:cubicBezTo>
                  <a:cubicBezTo>
                    <a:pt x="5237" y="2735"/>
                    <a:pt x="5304" y="3703"/>
                    <a:pt x="5371" y="4270"/>
                  </a:cubicBezTo>
                  <a:cubicBezTo>
                    <a:pt x="5137" y="4003"/>
                    <a:pt x="4937" y="3736"/>
                    <a:pt x="4704" y="3469"/>
                  </a:cubicBezTo>
                  <a:cubicBezTo>
                    <a:pt x="4170" y="2836"/>
                    <a:pt x="3703" y="2335"/>
                    <a:pt x="3336" y="2002"/>
                  </a:cubicBezTo>
                  <a:cubicBezTo>
                    <a:pt x="3203" y="1835"/>
                    <a:pt x="3002" y="1668"/>
                    <a:pt x="2802" y="1535"/>
                  </a:cubicBezTo>
                  <a:lnTo>
                    <a:pt x="2802" y="1535"/>
                  </a:lnTo>
                  <a:cubicBezTo>
                    <a:pt x="2936" y="1735"/>
                    <a:pt x="3103" y="1935"/>
                    <a:pt x="3269" y="2102"/>
                  </a:cubicBezTo>
                  <a:cubicBezTo>
                    <a:pt x="3570" y="2435"/>
                    <a:pt x="4003" y="2969"/>
                    <a:pt x="4537" y="3603"/>
                  </a:cubicBezTo>
                  <a:lnTo>
                    <a:pt x="4971" y="4136"/>
                  </a:lnTo>
                  <a:cubicBezTo>
                    <a:pt x="4403" y="3970"/>
                    <a:pt x="3336" y="3703"/>
                    <a:pt x="2135" y="3369"/>
                  </a:cubicBezTo>
                  <a:cubicBezTo>
                    <a:pt x="1301" y="3136"/>
                    <a:pt x="567" y="2936"/>
                    <a:pt x="0" y="2802"/>
                  </a:cubicBezTo>
                  <a:lnTo>
                    <a:pt x="0" y="2802"/>
                  </a:lnTo>
                  <a:cubicBezTo>
                    <a:pt x="34" y="2869"/>
                    <a:pt x="67" y="2969"/>
                    <a:pt x="100" y="3069"/>
                  </a:cubicBezTo>
                  <a:cubicBezTo>
                    <a:pt x="634" y="3236"/>
                    <a:pt x="1301" y="3469"/>
                    <a:pt x="2035" y="3669"/>
                  </a:cubicBezTo>
                  <a:cubicBezTo>
                    <a:pt x="3036" y="3936"/>
                    <a:pt x="4070" y="4170"/>
                    <a:pt x="5104" y="4303"/>
                  </a:cubicBezTo>
                  <a:cubicBezTo>
                    <a:pt x="5838" y="5237"/>
                    <a:pt x="6705" y="6405"/>
                    <a:pt x="7606" y="7739"/>
                  </a:cubicBezTo>
                  <a:cubicBezTo>
                    <a:pt x="6972" y="7506"/>
                    <a:pt x="5438" y="7039"/>
                    <a:pt x="3636" y="6572"/>
                  </a:cubicBezTo>
                  <a:cubicBezTo>
                    <a:pt x="2802" y="6338"/>
                    <a:pt x="2035" y="6138"/>
                    <a:pt x="1401" y="5971"/>
                  </a:cubicBezTo>
                  <a:lnTo>
                    <a:pt x="1401" y="5971"/>
                  </a:lnTo>
                  <a:lnTo>
                    <a:pt x="1568" y="6305"/>
                  </a:lnTo>
                  <a:cubicBezTo>
                    <a:pt x="2169" y="6471"/>
                    <a:pt x="2836" y="6672"/>
                    <a:pt x="3570" y="6872"/>
                  </a:cubicBezTo>
                  <a:cubicBezTo>
                    <a:pt x="5471" y="7372"/>
                    <a:pt x="7105" y="7772"/>
                    <a:pt x="7706" y="7872"/>
                  </a:cubicBezTo>
                  <a:cubicBezTo>
                    <a:pt x="7939" y="8206"/>
                    <a:pt x="8173" y="8573"/>
                    <a:pt x="8406" y="8940"/>
                  </a:cubicBezTo>
                  <a:cubicBezTo>
                    <a:pt x="9107" y="10074"/>
                    <a:pt x="9707" y="11175"/>
                    <a:pt x="10241" y="12176"/>
                  </a:cubicBezTo>
                  <a:cubicBezTo>
                    <a:pt x="9741" y="12009"/>
                    <a:pt x="8373" y="11709"/>
                    <a:pt x="6772" y="11375"/>
                  </a:cubicBezTo>
                  <a:cubicBezTo>
                    <a:pt x="6338" y="11275"/>
                    <a:pt x="5905" y="11175"/>
                    <a:pt x="5471" y="11108"/>
                  </a:cubicBezTo>
                  <a:lnTo>
                    <a:pt x="5471" y="11108"/>
                  </a:lnTo>
                  <a:cubicBezTo>
                    <a:pt x="5638" y="11242"/>
                    <a:pt x="5804" y="11375"/>
                    <a:pt x="5971" y="11542"/>
                  </a:cubicBezTo>
                  <a:lnTo>
                    <a:pt x="6705" y="11675"/>
                  </a:lnTo>
                  <a:cubicBezTo>
                    <a:pt x="8406" y="12042"/>
                    <a:pt x="9841" y="12276"/>
                    <a:pt x="10274" y="12309"/>
                  </a:cubicBezTo>
                  <a:cubicBezTo>
                    <a:pt x="10775" y="13210"/>
                    <a:pt x="11175" y="14044"/>
                    <a:pt x="11475" y="14744"/>
                  </a:cubicBezTo>
                  <a:cubicBezTo>
                    <a:pt x="11809" y="15478"/>
                    <a:pt x="12109" y="16145"/>
                    <a:pt x="12276" y="16579"/>
                  </a:cubicBezTo>
                  <a:lnTo>
                    <a:pt x="12376" y="16779"/>
                  </a:lnTo>
                  <a:lnTo>
                    <a:pt x="12409" y="16812"/>
                  </a:lnTo>
                  <a:lnTo>
                    <a:pt x="12409" y="16645"/>
                  </a:lnTo>
                  <a:cubicBezTo>
                    <a:pt x="12409" y="16612"/>
                    <a:pt x="12376" y="16545"/>
                    <a:pt x="12376" y="16512"/>
                  </a:cubicBezTo>
                  <a:cubicBezTo>
                    <a:pt x="12209" y="16045"/>
                    <a:pt x="11976" y="15411"/>
                    <a:pt x="11642" y="14611"/>
                  </a:cubicBezTo>
                  <a:cubicBezTo>
                    <a:pt x="11342" y="13843"/>
                    <a:pt x="10941" y="13043"/>
                    <a:pt x="10474" y="12109"/>
                  </a:cubicBezTo>
                  <a:cubicBezTo>
                    <a:pt x="10641" y="11608"/>
                    <a:pt x="10908" y="10441"/>
                    <a:pt x="11142" y="9040"/>
                  </a:cubicBezTo>
                  <a:cubicBezTo>
                    <a:pt x="11075" y="8873"/>
                    <a:pt x="11008" y="8706"/>
                    <a:pt x="10941" y="8506"/>
                  </a:cubicBezTo>
                  <a:cubicBezTo>
                    <a:pt x="10908" y="8673"/>
                    <a:pt x="10875" y="8806"/>
                    <a:pt x="10841" y="8973"/>
                  </a:cubicBezTo>
                  <a:cubicBezTo>
                    <a:pt x="10608" y="10207"/>
                    <a:pt x="10441" y="11308"/>
                    <a:pt x="10374" y="11909"/>
                  </a:cubicBezTo>
                  <a:cubicBezTo>
                    <a:pt x="9874" y="10941"/>
                    <a:pt x="9307" y="9874"/>
                    <a:pt x="8606" y="8773"/>
                  </a:cubicBezTo>
                  <a:cubicBezTo>
                    <a:pt x="8373" y="8406"/>
                    <a:pt x="8139" y="8039"/>
                    <a:pt x="7906" y="7672"/>
                  </a:cubicBezTo>
                  <a:cubicBezTo>
                    <a:pt x="8073" y="7272"/>
                    <a:pt x="8440" y="6138"/>
                    <a:pt x="8840" y="4804"/>
                  </a:cubicBezTo>
                  <a:cubicBezTo>
                    <a:pt x="8840" y="4737"/>
                    <a:pt x="8873" y="4670"/>
                    <a:pt x="8873" y="4603"/>
                  </a:cubicBezTo>
                  <a:cubicBezTo>
                    <a:pt x="8807" y="4503"/>
                    <a:pt x="8740" y="4370"/>
                    <a:pt x="8640" y="4270"/>
                  </a:cubicBezTo>
                  <a:lnTo>
                    <a:pt x="8540" y="4704"/>
                  </a:lnTo>
                  <a:cubicBezTo>
                    <a:pt x="8173" y="5971"/>
                    <a:pt x="7906" y="7072"/>
                    <a:pt x="7806" y="7539"/>
                  </a:cubicBezTo>
                  <a:cubicBezTo>
                    <a:pt x="7039" y="6371"/>
                    <a:pt x="6238" y="5304"/>
                    <a:pt x="5504" y="4437"/>
                  </a:cubicBezTo>
                  <a:cubicBezTo>
                    <a:pt x="5538" y="3936"/>
                    <a:pt x="5538" y="2836"/>
                    <a:pt x="5504" y="1568"/>
                  </a:cubicBezTo>
                  <a:cubicBezTo>
                    <a:pt x="5504" y="1101"/>
                    <a:pt x="5471" y="667"/>
                    <a:pt x="5471" y="300"/>
                  </a:cubicBezTo>
                  <a:lnTo>
                    <a:pt x="5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83;p86"/>
            <p:cNvSpPr/>
            <p:nvPr/>
          </p:nvSpPr>
          <p:spPr>
            <a:xfrm>
              <a:off x="165175" y="3001350"/>
              <a:ext cx="447825" cy="422850"/>
            </a:xfrm>
            <a:custGeom>
              <a:avLst/>
              <a:gdLst/>
              <a:ahLst/>
              <a:cxnLst/>
              <a:rect l="l" t="t" r="r" b="b"/>
              <a:pathLst>
                <a:path w="17913" h="16914" extrusionOk="0">
                  <a:moveTo>
                    <a:pt x="16801" y="1"/>
                  </a:moveTo>
                  <a:cubicBezTo>
                    <a:pt x="16207" y="1"/>
                    <a:pt x="15497" y="301"/>
                    <a:pt x="15077" y="468"/>
                  </a:cubicBezTo>
                  <a:cubicBezTo>
                    <a:pt x="13743" y="1036"/>
                    <a:pt x="12509" y="1736"/>
                    <a:pt x="11308" y="2537"/>
                  </a:cubicBezTo>
                  <a:cubicBezTo>
                    <a:pt x="9473" y="3637"/>
                    <a:pt x="7806" y="4938"/>
                    <a:pt x="6305" y="6439"/>
                  </a:cubicBezTo>
                  <a:cubicBezTo>
                    <a:pt x="3703" y="9008"/>
                    <a:pt x="1835" y="12210"/>
                    <a:pt x="834" y="15746"/>
                  </a:cubicBezTo>
                  <a:lnTo>
                    <a:pt x="0" y="16880"/>
                  </a:lnTo>
                  <a:lnTo>
                    <a:pt x="0" y="16914"/>
                  </a:lnTo>
                  <a:cubicBezTo>
                    <a:pt x="1835" y="15446"/>
                    <a:pt x="4136" y="14745"/>
                    <a:pt x="6305" y="13845"/>
                  </a:cubicBezTo>
                  <a:cubicBezTo>
                    <a:pt x="8439" y="12911"/>
                    <a:pt x="10407" y="12177"/>
                    <a:pt x="12242" y="10642"/>
                  </a:cubicBezTo>
                  <a:cubicBezTo>
                    <a:pt x="14911" y="8407"/>
                    <a:pt x="17713" y="5239"/>
                    <a:pt x="17846" y="1536"/>
                  </a:cubicBezTo>
                  <a:cubicBezTo>
                    <a:pt x="17913" y="1136"/>
                    <a:pt x="17846" y="769"/>
                    <a:pt x="17646" y="402"/>
                  </a:cubicBezTo>
                  <a:cubicBezTo>
                    <a:pt x="17460" y="105"/>
                    <a:pt x="17151" y="1"/>
                    <a:pt x="16801" y="1"/>
                  </a:cubicBezTo>
                  <a:close/>
                </a:path>
              </a:pathLst>
            </a:custGeom>
            <a:solidFill>
              <a:srgbClr val="AE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84;p86"/>
            <p:cNvSpPr/>
            <p:nvPr/>
          </p:nvSpPr>
          <p:spPr>
            <a:xfrm>
              <a:off x="-406900" y="3595125"/>
              <a:ext cx="956525" cy="1245100"/>
            </a:xfrm>
            <a:custGeom>
              <a:avLst/>
              <a:gdLst/>
              <a:ahLst/>
              <a:cxnLst/>
              <a:rect l="l" t="t" r="r" b="b"/>
              <a:pathLst>
                <a:path w="38261" h="49804" extrusionOk="0">
                  <a:moveTo>
                    <a:pt x="18713" y="1"/>
                  </a:moveTo>
                  <a:lnTo>
                    <a:pt x="18713" y="101"/>
                  </a:lnTo>
                  <a:lnTo>
                    <a:pt x="13543" y="701"/>
                  </a:lnTo>
                  <a:lnTo>
                    <a:pt x="13543" y="6305"/>
                  </a:lnTo>
                  <a:cubicBezTo>
                    <a:pt x="13543" y="6305"/>
                    <a:pt x="0" y="8840"/>
                    <a:pt x="1168" y="21850"/>
                  </a:cubicBezTo>
                  <a:cubicBezTo>
                    <a:pt x="2001" y="30656"/>
                    <a:pt x="3603" y="40797"/>
                    <a:pt x="7172" y="46167"/>
                  </a:cubicBezTo>
                  <a:cubicBezTo>
                    <a:pt x="8688" y="48441"/>
                    <a:pt x="11246" y="49804"/>
                    <a:pt x="13978" y="49804"/>
                  </a:cubicBezTo>
                  <a:cubicBezTo>
                    <a:pt x="14011" y="49804"/>
                    <a:pt x="14044" y="49803"/>
                    <a:pt x="14077" y="49803"/>
                  </a:cubicBezTo>
                  <a:lnTo>
                    <a:pt x="24251" y="49803"/>
                  </a:lnTo>
                  <a:cubicBezTo>
                    <a:pt x="24284" y="49803"/>
                    <a:pt x="24317" y="49804"/>
                    <a:pt x="24350" y="49804"/>
                  </a:cubicBezTo>
                  <a:cubicBezTo>
                    <a:pt x="27080" y="49804"/>
                    <a:pt x="29606" y="48441"/>
                    <a:pt x="31122" y="46167"/>
                  </a:cubicBezTo>
                  <a:cubicBezTo>
                    <a:pt x="34691" y="40797"/>
                    <a:pt x="36326" y="30656"/>
                    <a:pt x="37127" y="21816"/>
                  </a:cubicBezTo>
                  <a:cubicBezTo>
                    <a:pt x="38261" y="8840"/>
                    <a:pt x="24751" y="6305"/>
                    <a:pt x="24751" y="6305"/>
                  </a:cubicBezTo>
                  <a:lnTo>
                    <a:pt x="24751" y="701"/>
                  </a:lnTo>
                  <a:lnTo>
                    <a:pt x="19547" y="67"/>
                  </a:lnTo>
                  <a:lnTo>
                    <a:pt x="19547" y="1"/>
                  </a:lnTo>
                  <a:lnTo>
                    <a:pt x="19147" y="34"/>
                  </a:lnTo>
                  <a:lnTo>
                    <a:pt x="18713" y="1"/>
                  </a:lnTo>
                  <a:close/>
                </a:path>
              </a:pathLst>
            </a:custGeom>
            <a:solidFill>
              <a:srgbClr val="FEC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85;p86"/>
            <p:cNvSpPr/>
            <p:nvPr/>
          </p:nvSpPr>
          <p:spPr>
            <a:xfrm>
              <a:off x="-96700" y="3431675"/>
              <a:ext cx="338600" cy="98425"/>
            </a:xfrm>
            <a:custGeom>
              <a:avLst/>
              <a:gdLst/>
              <a:ahLst/>
              <a:cxnLst/>
              <a:rect l="l" t="t" r="r" b="b"/>
              <a:pathLst>
                <a:path w="13544" h="3937" extrusionOk="0">
                  <a:moveTo>
                    <a:pt x="6772" y="1"/>
                  </a:moveTo>
                  <a:cubicBezTo>
                    <a:pt x="3036" y="1"/>
                    <a:pt x="1" y="901"/>
                    <a:pt x="1" y="1969"/>
                  </a:cubicBezTo>
                  <a:cubicBezTo>
                    <a:pt x="1" y="3036"/>
                    <a:pt x="3036" y="3937"/>
                    <a:pt x="6772" y="3937"/>
                  </a:cubicBezTo>
                  <a:cubicBezTo>
                    <a:pt x="10508" y="3937"/>
                    <a:pt x="13544" y="3036"/>
                    <a:pt x="13544" y="1969"/>
                  </a:cubicBezTo>
                  <a:cubicBezTo>
                    <a:pt x="13544" y="901"/>
                    <a:pt x="10508" y="1"/>
                    <a:pt x="6772" y="1"/>
                  </a:cubicBezTo>
                  <a:close/>
                </a:path>
              </a:pathLst>
            </a:custGeom>
            <a:solidFill>
              <a:srgbClr val="FEC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886;p86"/>
            <p:cNvSpPr/>
            <p:nvPr/>
          </p:nvSpPr>
          <p:spPr>
            <a:xfrm>
              <a:off x="-85025" y="3466700"/>
              <a:ext cx="316100" cy="62575"/>
            </a:xfrm>
            <a:custGeom>
              <a:avLst/>
              <a:gdLst/>
              <a:ahLst/>
              <a:cxnLst/>
              <a:rect l="l" t="t" r="r" b="b"/>
              <a:pathLst>
                <a:path w="12644" h="2503" extrusionOk="0">
                  <a:moveTo>
                    <a:pt x="6305" y="1"/>
                  </a:moveTo>
                  <a:cubicBezTo>
                    <a:pt x="3437" y="1"/>
                    <a:pt x="968" y="534"/>
                    <a:pt x="1" y="1268"/>
                  </a:cubicBezTo>
                  <a:cubicBezTo>
                    <a:pt x="968" y="2002"/>
                    <a:pt x="3437" y="2503"/>
                    <a:pt x="6305" y="2503"/>
                  </a:cubicBezTo>
                  <a:cubicBezTo>
                    <a:pt x="9207" y="2503"/>
                    <a:pt x="11676" y="2002"/>
                    <a:pt x="12643" y="1268"/>
                  </a:cubicBezTo>
                  <a:cubicBezTo>
                    <a:pt x="11676" y="534"/>
                    <a:pt x="9207" y="1"/>
                    <a:pt x="6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887;p86"/>
            <p:cNvSpPr/>
            <p:nvPr/>
          </p:nvSpPr>
          <p:spPr>
            <a:xfrm>
              <a:off x="-85850" y="2396775"/>
              <a:ext cx="297750" cy="2034825"/>
            </a:xfrm>
            <a:custGeom>
              <a:avLst/>
              <a:gdLst/>
              <a:ahLst/>
              <a:cxnLst/>
              <a:rect l="l" t="t" r="r" b="b"/>
              <a:pathLst>
                <a:path w="11910" h="81393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67"/>
                    <a:pt x="101" y="534"/>
                    <a:pt x="167" y="834"/>
                  </a:cubicBezTo>
                  <a:cubicBezTo>
                    <a:pt x="301" y="1368"/>
                    <a:pt x="501" y="2135"/>
                    <a:pt x="768" y="3136"/>
                  </a:cubicBezTo>
                  <a:cubicBezTo>
                    <a:pt x="1235" y="5137"/>
                    <a:pt x="1969" y="8073"/>
                    <a:pt x="2669" y="11709"/>
                  </a:cubicBezTo>
                  <a:cubicBezTo>
                    <a:pt x="3336" y="15345"/>
                    <a:pt x="4070" y="19681"/>
                    <a:pt x="4637" y="24551"/>
                  </a:cubicBezTo>
                  <a:cubicBezTo>
                    <a:pt x="4604" y="24785"/>
                    <a:pt x="4604" y="25018"/>
                    <a:pt x="4671" y="25252"/>
                  </a:cubicBezTo>
                  <a:cubicBezTo>
                    <a:pt x="4671" y="25252"/>
                    <a:pt x="4704" y="25252"/>
                    <a:pt x="4704" y="25185"/>
                  </a:cubicBezTo>
                  <a:cubicBezTo>
                    <a:pt x="5271" y="29889"/>
                    <a:pt x="5671" y="35026"/>
                    <a:pt x="5971" y="40429"/>
                  </a:cubicBezTo>
                  <a:cubicBezTo>
                    <a:pt x="6305" y="46067"/>
                    <a:pt x="6372" y="51471"/>
                    <a:pt x="6572" y="56374"/>
                  </a:cubicBezTo>
                  <a:cubicBezTo>
                    <a:pt x="6805" y="61278"/>
                    <a:pt x="7006" y="65681"/>
                    <a:pt x="7072" y="69383"/>
                  </a:cubicBezTo>
                  <a:cubicBezTo>
                    <a:pt x="7139" y="73086"/>
                    <a:pt x="7172" y="76088"/>
                    <a:pt x="7139" y="78156"/>
                  </a:cubicBezTo>
                  <a:cubicBezTo>
                    <a:pt x="7139" y="79124"/>
                    <a:pt x="7139" y="79891"/>
                    <a:pt x="7106" y="80558"/>
                  </a:cubicBezTo>
                  <a:cubicBezTo>
                    <a:pt x="7106" y="80825"/>
                    <a:pt x="7106" y="81092"/>
                    <a:pt x="7139" y="81392"/>
                  </a:cubicBezTo>
                  <a:cubicBezTo>
                    <a:pt x="7206" y="81125"/>
                    <a:pt x="7239" y="80825"/>
                    <a:pt x="7239" y="80558"/>
                  </a:cubicBezTo>
                  <a:cubicBezTo>
                    <a:pt x="7272" y="79991"/>
                    <a:pt x="7339" y="79190"/>
                    <a:pt x="7372" y="78156"/>
                  </a:cubicBezTo>
                  <a:cubicBezTo>
                    <a:pt x="7473" y="76088"/>
                    <a:pt x="7539" y="73086"/>
                    <a:pt x="7506" y="69383"/>
                  </a:cubicBezTo>
                  <a:cubicBezTo>
                    <a:pt x="7473" y="65647"/>
                    <a:pt x="7306" y="61244"/>
                    <a:pt x="7139" y="56341"/>
                  </a:cubicBezTo>
                  <a:cubicBezTo>
                    <a:pt x="6972" y="51437"/>
                    <a:pt x="6905" y="46033"/>
                    <a:pt x="6572" y="40396"/>
                  </a:cubicBezTo>
                  <a:cubicBezTo>
                    <a:pt x="6272" y="34725"/>
                    <a:pt x="5805" y="29355"/>
                    <a:pt x="5204" y="24485"/>
                  </a:cubicBezTo>
                  <a:cubicBezTo>
                    <a:pt x="5138" y="24118"/>
                    <a:pt x="5104" y="23717"/>
                    <a:pt x="5037" y="23351"/>
                  </a:cubicBezTo>
                  <a:cubicBezTo>
                    <a:pt x="5104" y="22950"/>
                    <a:pt x="5204" y="22450"/>
                    <a:pt x="5304" y="21916"/>
                  </a:cubicBezTo>
                  <a:cubicBezTo>
                    <a:pt x="5471" y="20882"/>
                    <a:pt x="5738" y="19648"/>
                    <a:pt x="6072" y="18314"/>
                  </a:cubicBezTo>
                  <a:cubicBezTo>
                    <a:pt x="6372" y="16979"/>
                    <a:pt x="6805" y="15512"/>
                    <a:pt x="7272" y="13977"/>
                  </a:cubicBezTo>
                  <a:cubicBezTo>
                    <a:pt x="7773" y="12443"/>
                    <a:pt x="8340" y="11075"/>
                    <a:pt x="8840" y="9774"/>
                  </a:cubicBezTo>
                  <a:cubicBezTo>
                    <a:pt x="9374" y="8473"/>
                    <a:pt x="9908" y="7339"/>
                    <a:pt x="10341" y="6405"/>
                  </a:cubicBezTo>
                  <a:cubicBezTo>
                    <a:pt x="11275" y="4504"/>
                    <a:pt x="11909" y="3370"/>
                    <a:pt x="11842" y="3336"/>
                  </a:cubicBezTo>
                  <a:cubicBezTo>
                    <a:pt x="11840" y="3334"/>
                    <a:pt x="11838" y="3333"/>
                    <a:pt x="11835" y="3333"/>
                  </a:cubicBezTo>
                  <a:cubicBezTo>
                    <a:pt x="11730" y="3333"/>
                    <a:pt x="10978" y="4392"/>
                    <a:pt x="9974" y="6205"/>
                  </a:cubicBezTo>
                  <a:cubicBezTo>
                    <a:pt x="9474" y="7139"/>
                    <a:pt x="8907" y="8240"/>
                    <a:pt x="8340" y="9541"/>
                  </a:cubicBezTo>
                  <a:cubicBezTo>
                    <a:pt x="7773" y="10808"/>
                    <a:pt x="7206" y="12243"/>
                    <a:pt x="6705" y="13777"/>
                  </a:cubicBezTo>
                  <a:cubicBezTo>
                    <a:pt x="6205" y="15311"/>
                    <a:pt x="5838" y="16812"/>
                    <a:pt x="5504" y="18180"/>
                  </a:cubicBezTo>
                  <a:cubicBezTo>
                    <a:pt x="5204" y="19548"/>
                    <a:pt x="5004" y="20782"/>
                    <a:pt x="4871" y="21849"/>
                  </a:cubicBezTo>
                  <a:lnTo>
                    <a:pt x="4871" y="21950"/>
                  </a:lnTo>
                  <a:cubicBezTo>
                    <a:pt x="4337" y="18080"/>
                    <a:pt x="3703" y="14611"/>
                    <a:pt x="3103" y="11609"/>
                  </a:cubicBezTo>
                  <a:cubicBezTo>
                    <a:pt x="2336" y="7973"/>
                    <a:pt x="1568" y="5071"/>
                    <a:pt x="1001" y="3069"/>
                  </a:cubicBezTo>
                  <a:cubicBezTo>
                    <a:pt x="701" y="2069"/>
                    <a:pt x="468" y="1301"/>
                    <a:pt x="301" y="768"/>
                  </a:cubicBezTo>
                  <a:cubicBezTo>
                    <a:pt x="234" y="501"/>
                    <a:pt x="134" y="234"/>
                    <a:pt x="1" y="0"/>
                  </a:cubicBezTo>
                  <a:close/>
                </a:path>
              </a:pathLst>
            </a:custGeom>
            <a:solidFill>
              <a:srgbClr val="6B9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88;p86"/>
            <p:cNvSpPr/>
            <p:nvPr/>
          </p:nvSpPr>
          <p:spPr>
            <a:xfrm>
              <a:off x="150150" y="2855425"/>
              <a:ext cx="140950" cy="1607850"/>
            </a:xfrm>
            <a:custGeom>
              <a:avLst/>
              <a:gdLst/>
              <a:ahLst/>
              <a:cxnLst/>
              <a:rect l="l" t="t" r="r" b="b"/>
              <a:pathLst>
                <a:path w="5638" h="64314" extrusionOk="0">
                  <a:moveTo>
                    <a:pt x="5638" y="1"/>
                  </a:moveTo>
                  <a:lnTo>
                    <a:pt x="5638" y="1"/>
                  </a:lnTo>
                  <a:cubicBezTo>
                    <a:pt x="5538" y="168"/>
                    <a:pt x="5438" y="401"/>
                    <a:pt x="5404" y="601"/>
                  </a:cubicBezTo>
                  <a:cubicBezTo>
                    <a:pt x="5271" y="1035"/>
                    <a:pt x="5071" y="1635"/>
                    <a:pt x="4837" y="2403"/>
                  </a:cubicBezTo>
                  <a:cubicBezTo>
                    <a:pt x="4337" y="3970"/>
                    <a:pt x="3670" y="6272"/>
                    <a:pt x="2969" y="9107"/>
                  </a:cubicBezTo>
                  <a:cubicBezTo>
                    <a:pt x="2769" y="9841"/>
                    <a:pt x="2602" y="10575"/>
                    <a:pt x="2436" y="11376"/>
                  </a:cubicBezTo>
                  <a:cubicBezTo>
                    <a:pt x="2236" y="12143"/>
                    <a:pt x="2102" y="12977"/>
                    <a:pt x="1935" y="13811"/>
                  </a:cubicBezTo>
                  <a:cubicBezTo>
                    <a:pt x="1835" y="14244"/>
                    <a:pt x="1769" y="14645"/>
                    <a:pt x="1668" y="15112"/>
                  </a:cubicBezTo>
                  <a:cubicBezTo>
                    <a:pt x="1602" y="15579"/>
                    <a:pt x="1535" y="16012"/>
                    <a:pt x="1468" y="16479"/>
                  </a:cubicBezTo>
                  <a:cubicBezTo>
                    <a:pt x="1335" y="17380"/>
                    <a:pt x="1168" y="18314"/>
                    <a:pt x="1035" y="19281"/>
                  </a:cubicBezTo>
                  <a:cubicBezTo>
                    <a:pt x="501" y="23484"/>
                    <a:pt x="201" y="27687"/>
                    <a:pt x="167" y="31924"/>
                  </a:cubicBezTo>
                  <a:cubicBezTo>
                    <a:pt x="1" y="40897"/>
                    <a:pt x="701" y="49003"/>
                    <a:pt x="1268" y="54840"/>
                  </a:cubicBezTo>
                  <a:cubicBezTo>
                    <a:pt x="1535" y="57776"/>
                    <a:pt x="1802" y="60144"/>
                    <a:pt x="2002" y="61778"/>
                  </a:cubicBezTo>
                  <a:cubicBezTo>
                    <a:pt x="2102" y="62612"/>
                    <a:pt x="2169" y="63213"/>
                    <a:pt x="2236" y="63646"/>
                  </a:cubicBezTo>
                  <a:cubicBezTo>
                    <a:pt x="2236" y="63880"/>
                    <a:pt x="2302" y="64080"/>
                    <a:pt x="2369" y="64314"/>
                  </a:cubicBezTo>
                  <a:cubicBezTo>
                    <a:pt x="2402" y="64080"/>
                    <a:pt x="2402" y="63880"/>
                    <a:pt x="2369" y="63646"/>
                  </a:cubicBezTo>
                  <a:cubicBezTo>
                    <a:pt x="2369" y="63246"/>
                    <a:pt x="2302" y="62579"/>
                    <a:pt x="2269" y="61778"/>
                  </a:cubicBezTo>
                  <a:cubicBezTo>
                    <a:pt x="2102" y="59944"/>
                    <a:pt x="1935" y="57609"/>
                    <a:pt x="1702" y="54840"/>
                  </a:cubicBezTo>
                  <a:cubicBezTo>
                    <a:pt x="1302" y="49003"/>
                    <a:pt x="634" y="40864"/>
                    <a:pt x="801" y="31924"/>
                  </a:cubicBezTo>
                  <a:cubicBezTo>
                    <a:pt x="835" y="27721"/>
                    <a:pt x="1135" y="23518"/>
                    <a:pt x="1635" y="19348"/>
                  </a:cubicBezTo>
                  <a:cubicBezTo>
                    <a:pt x="1735" y="18381"/>
                    <a:pt x="1869" y="17447"/>
                    <a:pt x="2002" y="16546"/>
                  </a:cubicBezTo>
                  <a:cubicBezTo>
                    <a:pt x="2069" y="16079"/>
                    <a:pt x="2135" y="15645"/>
                    <a:pt x="2202" y="15212"/>
                  </a:cubicBezTo>
                  <a:cubicBezTo>
                    <a:pt x="2269" y="14778"/>
                    <a:pt x="2369" y="14345"/>
                    <a:pt x="2436" y="13911"/>
                  </a:cubicBezTo>
                  <a:cubicBezTo>
                    <a:pt x="2602" y="13077"/>
                    <a:pt x="2736" y="12243"/>
                    <a:pt x="2903" y="11476"/>
                  </a:cubicBezTo>
                  <a:cubicBezTo>
                    <a:pt x="3069" y="10675"/>
                    <a:pt x="3236" y="9941"/>
                    <a:pt x="3403" y="9208"/>
                  </a:cubicBezTo>
                  <a:cubicBezTo>
                    <a:pt x="4037" y="6372"/>
                    <a:pt x="4637" y="4071"/>
                    <a:pt x="5071" y="2469"/>
                  </a:cubicBezTo>
                  <a:cubicBezTo>
                    <a:pt x="5271" y="1669"/>
                    <a:pt x="5404" y="1068"/>
                    <a:pt x="5505" y="635"/>
                  </a:cubicBezTo>
                  <a:cubicBezTo>
                    <a:pt x="5571" y="435"/>
                    <a:pt x="5605" y="201"/>
                    <a:pt x="5638" y="1"/>
                  </a:cubicBezTo>
                  <a:close/>
                </a:path>
              </a:pathLst>
            </a:custGeom>
            <a:solidFill>
              <a:srgbClr val="6B9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89;p86"/>
            <p:cNvSpPr/>
            <p:nvPr/>
          </p:nvSpPr>
          <p:spPr>
            <a:xfrm>
              <a:off x="-251800" y="2248525"/>
              <a:ext cx="334425" cy="306125"/>
            </a:xfrm>
            <a:custGeom>
              <a:avLst/>
              <a:gdLst/>
              <a:ahLst/>
              <a:cxnLst/>
              <a:rect l="l" t="t" r="r" b="b"/>
              <a:pathLst>
                <a:path w="13377" h="12245" extrusionOk="0">
                  <a:moveTo>
                    <a:pt x="9328" y="1"/>
                  </a:moveTo>
                  <a:cubicBezTo>
                    <a:pt x="8693" y="1"/>
                    <a:pt x="8063" y="514"/>
                    <a:pt x="7739" y="1027"/>
                  </a:cubicBezTo>
                  <a:cubicBezTo>
                    <a:pt x="7372" y="1727"/>
                    <a:pt x="7106" y="2495"/>
                    <a:pt x="7039" y="3295"/>
                  </a:cubicBezTo>
                  <a:cubicBezTo>
                    <a:pt x="7005" y="1761"/>
                    <a:pt x="5838" y="493"/>
                    <a:pt x="4337" y="326"/>
                  </a:cubicBezTo>
                  <a:cubicBezTo>
                    <a:pt x="4265" y="318"/>
                    <a:pt x="4196" y="313"/>
                    <a:pt x="4129" y="313"/>
                  </a:cubicBezTo>
                  <a:cubicBezTo>
                    <a:pt x="3945" y="313"/>
                    <a:pt x="3774" y="344"/>
                    <a:pt x="3603" y="393"/>
                  </a:cubicBezTo>
                  <a:cubicBezTo>
                    <a:pt x="2802" y="693"/>
                    <a:pt x="2536" y="1727"/>
                    <a:pt x="2802" y="2495"/>
                  </a:cubicBezTo>
                  <a:cubicBezTo>
                    <a:pt x="3069" y="3262"/>
                    <a:pt x="3703" y="3862"/>
                    <a:pt x="4304" y="4429"/>
                  </a:cubicBezTo>
                  <a:cubicBezTo>
                    <a:pt x="3808" y="4295"/>
                    <a:pt x="3118" y="4161"/>
                    <a:pt x="2443" y="4161"/>
                  </a:cubicBezTo>
                  <a:cubicBezTo>
                    <a:pt x="1436" y="4161"/>
                    <a:pt x="460" y="4459"/>
                    <a:pt x="201" y="5497"/>
                  </a:cubicBezTo>
                  <a:cubicBezTo>
                    <a:pt x="0" y="6331"/>
                    <a:pt x="634" y="7198"/>
                    <a:pt x="1435" y="7565"/>
                  </a:cubicBezTo>
                  <a:cubicBezTo>
                    <a:pt x="2020" y="7752"/>
                    <a:pt x="2621" y="7857"/>
                    <a:pt x="3228" y="7857"/>
                  </a:cubicBezTo>
                  <a:cubicBezTo>
                    <a:pt x="3486" y="7857"/>
                    <a:pt x="3744" y="7838"/>
                    <a:pt x="4003" y="7798"/>
                  </a:cubicBezTo>
                  <a:lnTo>
                    <a:pt x="4003" y="7798"/>
                  </a:lnTo>
                  <a:cubicBezTo>
                    <a:pt x="3570" y="8299"/>
                    <a:pt x="3203" y="8866"/>
                    <a:pt x="2903" y="9466"/>
                  </a:cubicBezTo>
                  <a:cubicBezTo>
                    <a:pt x="2636" y="10100"/>
                    <a:pt x="2636" y="10801"/>
                    <a:pt x="2903" y="11401"/>
                  </a:cubicBezTo>
                  <a:cubicBezTo>
                    <a:pt x="3151" y="11925"/>
                    <a:pt x="3673" y="12244"/>
                    <a:pt x="4224" y="12244"/>
                  </a:cubicBezTo>
                  <a:cubicBezTo>
                    <a:pt x="4339" y="12244"/>
                    <a:pt x="4455" y="12230"/>
                    <a:pt x="4570" y="12202"/>
                  </a:cubicBezTo>
                  <a:cubicBezTo>
                    <a:pt x="5037" y="12035"/>
                    <a:pt x="5404" y="11668"/>
                    <a:pt x="5604" y="11268"/>
                  </a:cubicBezTo>
                  <a:cubicBezTo>
                    <a:pt x="5971" y="10634"/>
                    <a:pt x="6272" y="10000"/>
                    <a:pt x="6438" y="9300"/>
                  </a:cubicBezTo>
                  <a:cubicBezTo>
                    <a:pt x="6438" y="10167"/>
                    <a:pt x="6839" y="10967"/>
                    <a:pt x="7506" y="11501"/>
                  </a:cubicBezTo>
                  <a:cubicBezTo>
                    <a:pt x="7941" y="11864"/>
                    <a:pt x="8499" y="12121"/>
                    <a:pt x="9027" y="12121"/>
                  </a:cubicBezTo>
                  <a:cubicBezTo>
                    <a:pt x="9227" y="12121"/>
                    <a:pt x="9424" y="12084"/>
                    <a:pt x="9607" y="12001"/>
                  </a:cubicBezTo>
                  <a:cubicBezTo>
                    <a:pt x="10341" y="11635"/>
                    <a:pt x="10608" y="10667"/>
                    <a:pt x="10475" y="9867"/>
                  </a:cubicBezTo>
                  <a:cubicBezTo>
                    <a:pt x="10341" y="9033"/>
                    <a:pt x="9908" y="8299"/>
                    <a:pt x="9274" y="7732"/>
                  </a:cubicBezTo>
                  <a:lnTo>
                    <a:pt x="9274" y="7732"/>
                  </a:lnTo>
                  <a:cubicBezTo>
                    <a:pt x="9486" y="7766"/>
                    <a:pt x="9700" y="7782"/>
                    <a:pt x="9913" y="7782"/>
                  </a:cubicBezTo>
                  <a:cubicBezTo>
                    <a:pt x="10540" y="7782"/>
                    <a:pt x="11161" y="7639"/>
                    <a:pt x="11709" y="7365"/>
                  </a:cubicBezTo>
                  <a:cubicBezTo>
                    <a:pt x="12209" y="7165"/>
                    <a:pt x="12609" y="6864"/>
                    <a:pt x="12943" y="6464"/>
                  </a:cubicBezTo>
                  <a:cubicBezTo>
                    <a:pt x="13277" y="6064"/>
                    <a:pt x="13377" y="5530"/>
                    <a:pt x="13210" y="5030"/>
                  </a:cubicBezTo>
                  <a:cubicBezTo>
                    <a:pt x="12976" y="4463"/>
                    <a:pt x="12409" y="4096"/>
                    <a:pt x="11776" y="4096"/>
                  </a:cubicBezTo>
                  <a:cubicBezTo>
                    <a:pt x="11175" y="4096"/>
                    <a:pt x="10575" y="4229"/>
                    <a:pt x="10041" y="4529"/>
                  </a:cubicBezTo>
                  <a:cubicBezTo>
                    <a:pt x="10508" y="3796"/>
                    <a:pt x="10808" y="2995"/>
                    <a:pt x="10942" y="2161"/>
                  </a:cubicBezTo>
                  <a:cubicBezTo>
                    <a:pt x="11008" y="1294"/>
                    <a:pt x="10541" y="460"/>
                    <a:pt x="9774" y="93"/>
                  </a:cubicBezTo>
                  <a:cubicBezTo>
                    <a:pt x="9628" y="29"/>
                    <a:pt x="9478" y="1"/>
                    <a:pt x="9328" y="1"/>
                  </a:cubicBezTo>
                  <a:close/>
                </a:path>
              </a:pathLst>
            </a:custGeom>
            <a:solidFill>
              <a:srgbClr val="FEC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890;p86"/>
            <p:cNvSpPr/>
            <p:nvPr/>
          </p:nvSpPr>
          <p:spPr>
            <a:xfrm>
              <a:off x="71775" y="2268725"/>
              <a:ext cx="331075" cy="327375"/>
            </a:xfrm>
            <a:custGeom>
              <a:avLst/>
              <a:gdLst/>
              <a:ahLst/>
              <a:cxnLst/>
              <a:rect l="l" t="t" r="r" b="b"/>
              <a:pathLst>
                <a:path w="13243" h="13095" extrusionOk="0">
                  <a:moveTo>
                    <a:pt x="6150" y="1"/>
                  </a:moveTo>
                  <a:cubicBezTo>
                    <a:pt x="5706" y="1"/>
                    <a:pt x="5265" y="207"/>
                    <a:pt x="4970" y="586"/>
                  </a:cubicBezTo>
                  <a:cubicBezTo>
                    <a:pt x="4770" y="986"/>
                    <a:pt x="4703" y="1420"/>
                    <a:pt x="4770" y="1853"/>
                  </a:cubicBezTo>
                  <a:cubicBezTo>
                    <a:pt x="4803" y="2554"/>
                    <a:pt x="4904" y="3254"/>
                    <a:pt x="5070" y="3955"/>
                  </a:cubicBezTo>
                  <a:cubicBezTo>
                    <a:pt x="4503" y="3421"/>
                    <a:pt x="3869" y="2988"/>
                    <a:pt x="3202" y="2621"/>
                  </a:cubicBezTo>
                  <a:cubicBezTo>
                    <a:pt x="2791" y="2399"/>
                    <a:pt x="2358" y="2223"/>
                    <a:pt x="1973" y="2223"/>
                  </a:cubicBezTo>
                  <a:cubicBezTo>
                    <a:pt x="1545" y="2223"/>
                    <a:pt x="1178" y="2440"/>
                    <a:pt x="967" y="3054"/>
                  </a:cubicBezTo>
                  <a:cubicBezTo>
                    <a:pt x="434" y="4555"/>
                    <a:pt x="2235" y="5289"/>
                    <a:pt x="3369" y="5623"/>
                  </a:cubicBezTo>
                  <a:cubicBezTo>
                    <a:pt x="2835" y="5723"/>
                    <a:pt x="2302" y="5856"/>
                    <a:pt x="1835" y="6090"/>
                  </a:cubicBezTo>
                  <a:cubicBezTo>
                    <a:pt x="1067" y="6423"/>
                    <a:pt x="234" y="6924"/>
                    <a:pt x="67" y="7791"/>
                  </a:cubicBezTo>
                  <a:cubicBezTo>
                    <a:pt x="33" y="7924"/>
                    <a:pt x="0" y="8058"/>
                    <a:pt x="0" y="8191"/>
                  </a:cubicBezTo>
                  <a:cubicBezTo>
                    <a:pt x="67" y="9159"/>
                    <a:pt x="1168" y="9359"/>
                    <a:pt x="1935" y="9392"/>
                  </a:cubicBezTo>
                  <a:cubicBezTo>
                    <a:pt x="1960" y="9393"/>
                    <a:pt x="1985" y="9394"/>
                    <a:pt x="2011" y="9394"/>
                  </a:cubicBezTo>
                  <a:cubicBezTo>
                    <a:pt x="2778" y="9394"/>
                    <a:pt x="3423" y="8910"/>
                    <a:pt x="4036" y="8458"/>
                  </a:cubicBezTo>
                  <a:lnTo>
                    <a:pt x="4036" y="8458"/>
                  </a:lnTo>
                  <a:cubicBezTo>
                    <a:pt x="3302" y="9092"/>
                    <a:pt x="3036" y="10126"/>
                    <a:pt x="2969" y="11060"/>
                  </a:cubicBezTo>
                  <a:cubicBezTo>
                    <a:pt x="2942" y="11844"/>
                    <a:pt x="3353" y="13045"/>
                    <a:pt x="4132" y="13045"/>
                  </a:cubicBezTo>
                  <a:cubicBezTo>
                    <a:pt x="4314" y="13045"/>
                    <a:pt x="4516" y="12980"/>
                    <a:pt x="4737" y="12828"/>
                  </a:cubicBezTo>
                  <a:cubicBezTo>
                    <a:pt x="5704" y="12161"/>
                    <a:pt x="6305" y="11093"/>
                    <a:pt x="6371" y="9926"/>
                  </a:cubicBezTo>
                  <a:cubicBezTo>
                    <a:pt x="6371" y="10126"/>
                    <a:pt x="6405" y="10326"/>
                    <a:pt x="6438" y="10560"/>
                  </a:cubicBezTo>
                  <a:cubicBezTo>
                    <a:pt x="6638" y="11494"/>
                    <a:pt x="7239" y="12328"/>
                    <a:pt x="8072" y="12828"/>
                  </a:cubicBezTo>
                  <a:cubicBezTo>
                    <a:pt x="8373" y="12995"/>
                    <a:pt x="8740" y="13095"/>
                    <a:pt x="9073" y="13095"/>
                  </a:cubicBezTo>
                  <a:cubicBezTo>
                    <a:pt x="9440" y="13095"/>
                    <a:pt x="9774" y="12928"/>
                    <a:pt x="9974" y="12628"/>
                  </a:cubicBezTo>
                  <a:cubicBezTo>
                    <a:pt x="10041" y="12428"/>
                    <a:pt x="10107" y="12228"/>
                    <a:pt x="10107" y="12061"/>
                  </a:cubicBezTo>
                  <a:cubicBezTo>
                    <a:pt x="10174" y="10860"/>
                    <a:pt x="9740" y="9692"/>
                    <a:pt x="8873" y="8858"/>
                  </a:cubicBezTo>
                  <a:lnTo>
                    <a:pt x="8873" y="8858"/>
                  </a:lnTo>
                  <a:cubicBezTo>
                    <a:pt x="9106" y="9078"/>
                    <a:pt x="9492" y="9156"/>
                    <a:pt x="9907" y="9156"/>
                  </a:cubicBezTo>
                  <a:cubicBezTo>
                    <a:pt x="10501" y="9156"/>
                    <a:pt x="11155" y="8996"/>
                    <a:pt x="11508" y="8858"/>
                  </a:cubicBezTo>
                  <a:cubicBezTo>
                    <a:pt x="12275" y="8558"/>
                    <a:pt x="13243" y="7958"/>
                    <a:pt x="13209" y="7057"/>
                  </a:cubicBezTo>
                  <a:cubicBezTo>
                    <a:pt x="13209" y="6757"/>
                    <a:pt x="13076" y="6523"/>
                    <a:pt x="12909" y="6323"/>
                  </a:cubicBezTo>
                  <a:cubicBezTo>
                    <a:pt x="12479" y="5815"/>
                    <a:pt x="11854" y="5547"/>
                    <a:pt x="11222" y="5547"/>
                  </a:cubicBezTo>
                  <a:cubicBezTo>
                    <a:pt x="10776" y="5547"/>
                    <a:pt x="10327" y="5680"/>
                    <a:pt x="9940" y="5956"/>
                  </a:cubicBezTo>
                  <a:cubicBezTo>
                    <a:pt x="10508" y="5489"/>
                    <a:pt x="10975" y="4922"/>
                    <a:pt x="11308" y="4322"/>
                  </a:cubicBezTo>
                  <a:cubicBezTo>
                    <a:pt x="11542" y="3888"/>
                    <a:pt x="11708" y="3421"/>
                    <a:pt x="11708" y="2954"/>
                  </a:cubicBezTo>
                  <a:cubicBezTo>
                    <a:pt x="11742" y="2454"/>
                    <a:pt x="11542" y="1987"/>
                    <a:pt x="11141" y="1687"/>
                  </a:cubicBezTo>
                  <a:cubicBezTo>
                    <a:pt x="10958" y="1556"/>
                    <a:pt x="10765" y="1502"/>
                    <a:pt x="10570" y="1502"/>
                  </a:cubicBezTo>
                  <a:cubicBezTo>
                    <a:pt x="10020" y="1502"/>
                    <a:pt x="9450" y="1925"/>
                    <a:pt x="9006" y="2220"/>
                  </a:cubicBezTo>
                  <a:cubicBezTo>
                    <a:pt x="8419" y="2602"/>
                    <a:pt x="7986" y="3192"/>
                    <a:pt x="7800" y="3874"/>
                  </a:cubicBezTo>
                  <a:lnTo>
                    <a:pt x="7800" y="3874"/>
                  </a:lnTo>
                  <a:cubicBezTo>
                    <a:pt x="7922" y="3267"/>
                    <a:pt x="7968" y="2656"/>
                    <a:pt x="7939" y="2020"/>
                  </a:cubicBezTo>
                  <a:cubicBezTo>
                    <a:pt x="7872" y="1286"/>
                    <a:pt x="7505" y="619"/>
                    <a:pt x="6905" y="219"/>
                  </a:cubicBezTo>
                  <a:cubicBezTo>
                    <a:pt x="6671" y="71"/>
                    <a:pt x="6410" y="1"/>
                    <a:pt x="6150" y="1"/>
                  </a:cubicBezTo>
                  <a:close/>
                </a:path>
              </a:pathLst>
            </a:custGeom>
            <a:solidFill>
              <a:srgbClr val="FEC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91;p86"/>
            <p:cNvSpPr/>
            <p:nvPr/>
          </p:nvSpPr>
          <p:spPr>
            <a:xfrm>
              <a:off x="180175" y="3053075"/>
              <a:ext cx="393650" cy="360275"/>
            </a:xfrm>
            <a:custGeom>
              <a:avLst/>
              <a:gdLst/>
              <a:ahLst/>
              <a:cxnLst/>
              <a:rect l="l" t="t" r="r" b="b"/>
              <a:pathLst>
                <a:path w="15746" h="14411" extrusionOk="0">
                  <a:moveTo>
                    <a:pt x="11509" y="1"/>
                  </a:moveTo>
                  <a:lnTo>
                    <a:pt x="11142" y="201"/>
                  </a:lnTo>
                  <a:cubicBezTo>
                    <a:pt x="11008" y="568"/>
                    <a:pt x="10875" y="968"/>
                    <a:pt x="10741" y="1402"/>
                  </a:cubicBezTo>
                  <a:cubicBezTo>
                    <a:pt x="10375" y="2636"/>
                    <a:pt x="10074" y="3703"/>
                    <a:pt x="9974" y="4170"/>
                  </a:cubicBezTo>
                  <a:cubicBezTo>
                    <a:pt x="9074" y="4837"/>
                    <a:pt x="8006" y="5638"/>
                    <a:pt x="6939" y="6572"/>
                  </a:cubicBezTo>
                  <a:cubicBezTo>
                    <a:pt x="7005" y="6105"/>
                    <a:pt x="7005" y="4971"/>
                    <a:pt x="7005" y="3670"/>
                  </a:cubicBezTo>
                  <a:lnTo>
                    <a:pt x="7005" y="3203"/>
                  </a:lnTo>
                  <a:lnTo>
                    <a:pt x="6705" y="3470"/>
                  </a:lnTo>
                  <a:lnTo>
                    <a:pt x="6705" y="3670"/>
                  </a:lnTo>
                  <a:cubicBezTo>
                    <a:pt x="6705" y="4671"/>
                    <a:pt x="6739" y="5671"/>
                    <a:pt x="6872" y="6672"/>
                  </a:cubicBezTo>
                  <a:cubicBezTo>
                    <a:pt x="6538" y="6972"/>
                    <a:pt x="6205" y="7239"/>
                    <a:pt x="5871" y="7573"/>
                  </a:cubicBezTo>
                  <a:cubicBezTo>
                    <a:pt x="4937" y="8440"/>
                    <a:pt x="4070" y="9307"/>
                    <a:pt x="3336" y="10141"/>
                  </a:cubicBezTo>
                  <a:cubicBezTo>
                    <a:pt x="3436" y="9507"/>
                    <a:pt x="3570" y="8407"/>
                    <a:pt x="3670" y="7172"/>
                  </a:cubicBezTo>
                  <a:lnTo>
                    <a:pt x="3703" y="6705"/>
                  </a:lnTo>
                  <a:lnTo>
                    <a:pt x="3703" y="6705"/>
                  </a:lnTo>
                  <a:cubicBezTo>
                    <a:pt x="3603" y="6839"/>
                    <a:pt x="3470" y="7006"/>
                    <a:pt x="3370" y="7172"/>
                  </a:cubicBezTo>
                  <a:cubicBezTo>
                    <a:pt x="3236" y="8573"/>
                    <a:pt x="3169" y="9741"/>
                    <a:pt x="3203" y="10308"/>
                  </a:cubicBezTo>
                  <a:cubicBezTo>
                    <a:pt x="2502" y="11075"/>
                    <a:pt x="1902" y="11809"/>
                    <a:pt x="1401" y="12443"/>
                  </a:cubicBezTo>
                  <a:cubicBezTo>
                    <a:pt x="934" y="13077"/>
                    <a:pt x="501" y="13644"/>
                    <a:pt x="234" y="14044"/>
                  </a:cubicBezTo>
                  <a:cubicBezTo>
                    <a:pt x="134" y="14211"/>
                    <a:pt x="34" y="14311"/>
                    <a:pt x="0" y="14411"/>
                  </a:cubicBezTo>
                  <a:lnTo>
                    <a:pt x="201" y="14277"/>
                  </a:lnTo>
                  <a:lnTo>
                    <a:pt x="334" y="14111"/>
                  </a:lnTo>
                  <a:cubicBezTo>
                    <a:pt x="634" y="13744"/>
                    <a:pt x="1035" y="13210"/>
                    <a:pt x="1568" y="12576"/>
                  </a:cubicBezTo>
                  <a:cubicBezTo>
                    <a:pt x="2135" y="11909"/>
                    <a:pt x="2702" y="11242"/>
                    <a:pt x="3370" y="10508"/>
                  </a:cubicBezTo>
                  <a:cubicBezTo>
                    <a:pt x="3803" y="10608"/>
                    <a:pt x="5271" y="10742"/>
                    <a:pt x="7005" y="10842"/>
                  </a:cubicBezTo>
                  <a:lnTo>
                    <a:pt x="7773" y="10908"/>
                  </a:lnTo>
                  <a:cubicBezTo>
                    <a:pt x="7939" y="10808"/>
                    <a:pt x="8140" y="10708"/>
                    <a:pt x="8306" y="10642"/>
                  </a:cubicBezTo>
                  <a:lnTo>
                    <a:pt x="7005" y="10541"/>
                  </a:lnTo>
                  <a:cubicBezTo>
                    <a:pt x="5371" y="10441"/>
                    <a:pt x="3970" y="10408"/>
                    <a:pt x="3470" y="10408"/>
                  </a:cubicBezTo>
                  <a:cubicBezTo>
                    <a:pt x="4237" y="9574"/>
                    <a:pt x="5137" y="8673"/>
                    <a:pt x="6071" y="7773"/>
                  </a:cubicBezTo>
                  <a:cubicBezTo>
                    <a:pt x="6405" y="7473"/>
                    <a:pt x="6739" y="7206"/>
                    <a:pt x="7039" y="6906"/>
                  </a:cubicBezTo>
                  <a:cubicBezTo>
                    <a:pt x="7639" y="6972"/>
                    <a:pt x="9307" y="7039"/>
                    <a:pt x="11275" y="7039"/>
                  </a:cubicBezTo>
                  <a:lnTo>
                    <a:pt x="13377" y="7039"/>
                  </a:lnTo>
                  <a:lnTo>
                    <a:pt x="13644" y="6772"/>
                  </a:lnTo>
                  <a:cubicBezTo>
                    <a:pt x="12943" y="6772"/>
                    <a:pt x="12142" y="6739"/>
                    <a:pt x="11309" y="6739"/>
                  </a:cubicBezTo>
                  <a:cubicBezTo>
                    <a:pt x="9441" y="6739"/>
                    <a:pt x="7839" y="6772"/>
                    <a:pt x="7172" y="6805"/>
                  </a:cubicBezTo>
                  <a:cubicBezTo>
                    <a:pt x="8340" y="5771"/>
                    <a:pt x="9474" y="4871"/>
                    <a:pt x="10441" y="4137"/>
                  </a:cubicBezTo>
                  <a:cubicBezTo>
                    <a:pt x="11298" y="4247"/>
                    <a:pt x="12155" y="4312"/>
                    <a:pt x="13011" y="4312"/>
                  </a:cubicBezTo>
                  <a:cubicBezTo>
                    <a:pt x="13189" y="4312"/>
                    <a:pt x="13366" y="4309"/>
                    <a:pt x="13543" y="4304"/>
                  </a:cubicBezTo>
                  <a:cubicBezTo>
                    <a:pt x="14311" y="4304"/>
                    <a:pt x="15011" y="4304"/>
                    <a:pt x="15578" y="4270"/>
                  </a:cubicBezTo>
                  <a:lnTo>
                    <a:pt x="15745" y="4003"/>
                  </a:lnTo>
                  <a:lnTo>
                    <a:pt x="10608" y="4003"/>
                  </a:lnTo>
                  <a:lnTo>
                    <a:pt x="11142" y="3637"/>
                  </a:lnTo>
                  <a:cubicBezTo>
                    <a:pt x="11842" y="3136"/>
                    <a:pt x="12409" y="2736"/>
                    <a:pt x="12776" y="2502"/>
                  </a:cubicBezTo>
                  <a:cubicBezTo>
                    <a:pt x="13010" y="2369"/>
                    <a:pt x="13177" y="2236"/>
                    <a:pt x="13377" y="2069"/>
                  </a:cubicBezTo>
                  <a:lnTo>
                    <a:pt x="13377" y="2069"/>
                  </a:lnTo>
                  <a:cubicBezTo>
                    <a:pt x="13143" y="2169"/>
                    <a:pt x="12910" y="2269"/>
                    <a:pt x="12710" y="2402"/>
                  </a:cubicBezTo>
                  <a:cubicBezTo>
                    <a:pt x="12309" y="2636"/>
                    <a:pt x="11742" y="3003"/>
                    <a:pt x="11042" y="3470"/>
                  </a:cubicBezTo>
                  <a:cubicBezTo>
                    <a:pt x="10741" y="3637"/>
                    <a:pt x="10475" y="3837"/>
                    <a:pt x="10174" y="4037"/>
                  </a:cubicBezTo>
                  <a:cubicBezTo>
                    <a:pt x="10375" y="3536"/>
                    <a:pt x="10708" y="2602"/>
                    <a:pt x="11042" y="1502"/>
                  </a:cubicBezTo>
                  <a:cubicBezTo>
                    <a:pt x="11208" y="935"/>
                    <a:pt x="11375" y="434"/>
                    <a:pt x="11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892;p86"/>
            <p:cNvSpPr/>
            <p:nvPr/>
          </p:nvSpPr>
          <p:spPr>
            <a:xfrm>
              <a:off x="-336025" y="2886300"/>
              <a:ext cx="466200" cy="1632850"/>
            </a:xfrm>
            <a:custGeom>
              <a:avLst/>
              <a:gdLst/>
              <a:ahLst/>
              <a:cxnLst/>
              <a:rect l="l" t="t" r="r" b="b"/>
              <a:pathLst>
                <a:path w="18648" h="65314" extrusionOk="0">
                  <a:moveTo>
                    <a:pt x="4937" y="0"/>
                  </a:moveTo>
                  <a:lnTo>
                    <a:pt x="4937" y="0"/>
                  </a:lnTo>
                  <a:cubicBezTo>
                    <a:pt x="5004" y="200"/>
                    <a:pt x="5104" y="400"/>
                    <a:pt x="5237" y="601"/>
                  </a:cubicBezTo>
                  <a:cubicBezTo>
                    <a:pt x="5371" y="767"/>
                    <a:pt x="5504" y="1001"/>
                    <a:pt x="5671" y="1301"/>
                  </a:cubicBezTo>
                  <a:lnTo>
                    <a:pt x="6205" y="2268"/>
                  </a:lnTo>
                  <a:cubicBezTo>
                    <a:pt x="7339" y="4370"/>
                    <a:pt x="8240" y="6572"/>
                    <a:pt x="8973" y="8840"/>
                  </a:cubicBezTo>
                  <a:cubicBezTo>
                    <a:pt x="10008" y="12209"/>
                    <a:pt x="10808" y="15645"/>
                    <a:pt x="11342" y="19147"/>
                  </a:cubicBezTo>
                  <a:cubicBezTo>
                    <a:pt x="11342" y="19181"/>
                    <a:pt x="11342" y="19247"/>
                    <a:pt x="11375" y="19314"/>
                  </a:cubicBezTo>
                  <a:cubicBezTo>
                    <a:pt x="9007" y="15519"/>
                    <a:pt x="4841" y="13237"/>
                    <a:pt x="380" y="13237"/>
                  </a:cubicBezTo>
                  <a:cubicBezTo>
                    <a:pt x="254" y="13237"/>
                    <a:pt x="127" y="13239"/>
                    <a:pt x="0" y="13243"/>
                  </a:cubicBezTo>
                  <a:cubicBezTo>
                    <a:pt x="334" y="14911"/>
                    <a:pt x="1535" y="16278"/>
                    <a:pt x="3003" y="17179"/>
                  </a:cubicBezTo>
                  <a:cubicBezTo>
                    <a:pt x="4437" y="18080"/>
                    <a:pt x="6105" y="18547"/>
                    <a:pt x="7739" y="18980"/>
                  </a:cubicBezTo>
                  <a:cubicBezTo>
                    <a:pt x="9040" y="19281"/>
                    <a:pt x="10308" y="19681"/>
                    <a:pt x="11542" y="20181"/>
                  </a:cubicBezTo>
                  <a:cubicBezTo>
                    <a:pt x="12142" y="23817"/>
                    <a:pt x="12676" y="27820"/>
                    <a:pt x="13010" y="31990"/>
                  </a:cubicBezTo>
                  <a:cubicBezTo>
                    <a:pt x="13577" y="39862"/>
                    <a:pt x="13643" y="47734"/>
                    <a:pt x="13110" y="55573"/>
                  </a:cubicBezTo>
                  <a:cubicBezTo>
                    <a:pt x="12910" y="58575"/>
                    <a:pt x="12676" y="61010"/>
                    <a:pt x="12576" y="62712"/>
                  </a:cubicBezTo>
                  <a:cubicBezTo>
                    <a:pt x="12509" y="63446"/>
                    <a:pt x="12443" y="64079"/>
                    <a:pt x="12409" y="64646"/>
                  </a:cubicBezTo>
                  <a:cubicBezTo>
                    <a:pt x="12376" y="64880"/>
                    <a:pt x="12343" y="65113"/>
                    <a:pt x="12376" y="65314"/>
                  </a:cubicBezTo>
                  <a:cubicBezTo>
                    <a:pt x="12443" y="65113"/>
                    <a:pt x="12509" y="64880"/>
                    <a:pt x="12509" y="64646"/>
                  </a:cubicBezTo>
                  <a:cubicBezTo>
                    <a:pt x="12609" y="64246"/>
                    <a:pt x="12676" y="63579"/>
                    <a:pt x="12810" y="62745"/>
                  </a:cubicBezTo>
                  <a:cubicBezTo>
                    <a:pt x="13010" y="61077"/>
                    <a:pt x="13310" y="58609"/>
                    <a:pt x="13543" y="55607"/>
                  </a:cubicBezTo>
                  <a:cubicBezTo>
                    <a:pt x="14177" y="47734"/>
                    <a:pt x="14211" y="39829"/>
                    <a:pt x="13610" y="31956"/>
                  </a:cubicBezTo>
                  <a:cubicBezTo>
                    <a:pt x="13277" y="27820"/>
                    <a:pt x="12776" y="23851"/>
                    <a:pt x="12142" y="20248"/>
                  </a:cubicBezTo>
                  <a:cubicBezTo>
                    <a:pt x="12876" y="19147"/>
                    <a:pt x="13710" y="18146"/>
                    <a:pt x="14644" y="17179"/>
                  </a:cubicBezTo>
                  <a:cubicBezTo>
                    <a:pt x="15778" y="15912"/>
                    <a:pt x="16912" y="14611"/>
                    <a:pt x="17613" y="13076"/>
                  </a:cubicBezTo>
                  <a:cubicBezTo>
                    <a:pt x="18347" y="11542"/>
                    <a:pt x="18647" y="9740"/>
                    <a:pt x="17980" y="8173"/>
                  </a:cubicBezTo>
                  <a:lnTo>
                    <a:pt x="17980" y="8173"/>
                  </a:lnTo>
                  <a:cubicBezTo>
                    <a:pt x="14377" y="10374"/>
                    <a:pt x="12076" y="14177"/>
                    <a:pt x="11775" y="18380"/>
                  </a:cubicBezTo>
                  <a:cubicBezTo>
                    <a:pt x="11208" y="15111"/>
                    <a:pt x="10408" y="11875"/>
                    <a:pt x="9374" y="8706"/>
                  </a:cubicBezTo>
                  <a:cubicBezTo>
                    <a:pt x="8607" y="6405"/>
                    <a:pt x="7639" y="4237"/>
                    <a:pt x="6405" y="2135"/>
                  </a:cubicBezTo>
                  <a:cubicBezTo>
                    <a:pt x="6205" y="1801"/>
                    <a:pt x="6005" y="1501"/>
                    <a:pt x="5805" y="1201"/>
                  </a:cubicBezTo>
                  <a:cubicBezTo>
                    <a:pt x="5638" y="901"/>
                    <a:pt x="5471" y="701"/>
                    <a:pt x="5338" y="501"/>
                  </a:cubicBezTo>
                  <a:cubicBezTo>
                    <a:pt x="5237" y="334"/>
                    <a:pt x="5071" y="134"/>
                    <a:pt x="4937" y="0"/>
                  </a:cubicBezTo>
                  <a:close/>
                </a:path>
              </a:pathLst>
            </a:custGeom>
            <a:solidFill>
              <a:srgbClr val="6B9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893;p86"/>
            <p:cNvSpPr/>
            <p:nvPr/>
          </p:nvSpPr>
          <p:spPr>
            <a:xfrm>
              <a:off x="-273475" y="4077825"/>
              <a:ext cx="693000" cy="184750"/>
            </a:xfrm>
            <a:custGeom>
              <a:avLst/>
              <a:gdLst/>
              <a:ahLst/>
              <a:cxnLst/>
              <a:rect l="l" t="t" r="r" b="b"/>
              <a:pathLst>
                <a:path w="27720" h="7390" extrusionOk="0">
                  <a:moveTo>
                    <a:pt x="10846" y="1"/>
                  </a:moveTo>
                  <a:cubicBezTo>
                    <a:pt x="7177" y="1"/>
                    <a:pt x="3486" y="739"/>
                    <a:pt x="0" y="2242"/>
                  </a:cubicBezTo>
                  <a:cubicBezTo>
                    <a:pt x="4914" y="5838"/>
                    <a:pt x="10889" y="7390"/>
                    <a:pt x="16965" y="7390"/>
                  </a:cubicBezTo>
                  <a:cubicBezTo>
                    <a:pt x="20582" y="7390"/>
                    <a:pt x="24235" y="6840"/>
                    <a:pt x="27720" y="5844"/>
                  </a:cubicBezTo>
                  <a:cubicBezTo>
                    <a:pt x="22828" y="1989"/>
                    <a:pt x="16867" y="1"/>
                    <a:pt x="10846" y="1"/>
                  </a:cubicBezTo>
                  <a:close/>
                </a:path>
              </a:pathLst>
            </a:custGeom>
            <a:solidFill>
              <a:srgbClr val="6B9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894;p86"/>
            <p:cNvSpPr/>
            <p:nvPr/>
          </p:nvSpPr>
          <p:spPr>
            <a:xfrm>
              <a:off x="-278475" y="4133850"/>
              <a:ext cx="698850" cy="620475"/>
            </a:xfrm>
            <a:custGeom>
              <a:avLst/>
              <a:gdLst/>
              <a:ahLst/>
              <a:cxnLst/>
              <a:rect l="l" t="t" r="r" b="b"/>
              <a:pathLst>
                <a:path w="27954" h="24819" extrusionOk="0">
                  <a:moveTo>
                    <a:pt x="200" y="1"/>
                  </a:moveTo>
                  <a:cubicBezTo>
                    <a:pt x="33" y="1001"/>
                    <a:pt x="0" y="2035"/>
                    <a:pt x="100" y="3069"/>
                  </a:cubicBezTo>
                  <a:cubicBezTo>
                    <a:pt x="701" y="9908"/>
                    <a:pt x="1968" y="17813"/>
                    <a:pt x="4737" y="21983"/>
                  </a:cubicBezTo>
                  <a:cubicBezTo>
                    <a:pt x="5938" y="23751"/>
                    <a:pt x="7939" y="24818"/>
                    <a:pt x="10074" y="24818"/>
                  </a:cubicBezTo>
                  <a:lnTo>
                    <a:pt x="18013" y="24818"/>
                  </a:lnTo>
                  <a:cubicBezTo>
                    <a:pt x="20148" y="24818"/>
                    <a:pt x="22149" y="23751"/>
                    <a:pt x="23350" y="21983"/>
                  </a:cubicBezTo>
                  <a:cubicBezTo>
                    <a:pt x="26052" y="17913"/>
                    <a:pt x="27320" y="10308"/>
                    <a:pt x="27953" y="3603"/>
                  </a:cubicBezTo>
                  <a:lnTo>
                    <a:pt x="27953" y="3603"/>
                  </a:lnTo>
                  <a:cubicBezTo>
                    <a:pt x="24456" y="4599"/>
                    <a:pt x="20795" y="5149"/>
                    <a:pt x="17174" y="5149"/>
                  </a:cubicBezTo>
                  <a:cubicBezTo>
                    <a:pt x="11089" y="5149"/>
                    <a:pt x="5114" y="3597"/>
                    <a:pt x="200" y="1"/>
                  </a:cubicBezTo>
                  <a:close/>
                </a:path>
              </a:pathLst>
            </a:custGeom>
            <a:solidFill>
              <a:srgbClr val="AE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895;p86"/>
            <p:cNvSpPr/>
            <p:nvPr/>
          </p:nvSpPr>
          <p:spPr>
            <a:xfrm>
              <a:off x="-121700" y="3455875"/>
              <a:ext cx="388625" cy="204575"/>
            </a:xfrm>
            <a:custGeom>
              <a:avLst/>
              <a:gdLst/>
              <a:ahLst/>
              <a:cxnLst/>
              <a:rect l="l" t="t" r="r" b="b"/>
              <a:pathLst>
                <a:path w="15545" h="8183" extrusionOk="0">
                  <a:moveTo>
                    <a:pt x="1935" y="0"/>
                  </a:moveTo>
                  <a:cubicBezTo>
                    <a:pt x="1835" y="33"/>
                    <a:pt x="1735" y="67"/>
                    <a:pt x="1668" y="134"/>
                  </a:cubicBezTo>
                  <a:cubicBezTo>
                    <a:pt x="1101" y="601"/>
                    <a:pt x="634" y="1234"/>
                    <a:pt x="400" y="1968"/>
                  </a:cubicBezTo>
                  <a:cubicBezTo>
                    <a:pt x="34" y="2936"/>
                    <a:pt x="0" y="4003"/>
                    <a:pt x="300" y="5004"/>
                  </a:cubicBezTo>
                  <a:cubicBezTo>
                    <a:pt x="734" y="6104"/>
                    <a:pt x="1635" y="6972"/>
                    <a:pt x="2769" y="7372"/>
                  </a:cubicBezTo>
                  <a:cubicBezTo>
                    <a:pt x="4210" y="7912"/>
                    <a:pt x="5732" y="8183"/>
                    <a:pt x="7262" y="8183"/>
                  </a:cubicBezTo>
                  <a:cubicBezTo>
                    <a:pt x="7432" y="8183"/>
                    <a:pt x="7602" y="8179"/>
                    <a:pt x="7772" y="8173"/>
                  </a:cubicBezTo>
                  <a:cubicBezTo>
                    <a:pt x="7942" y="8179"/>
                    <a:pt x="8113" y="8183"/>
                    <a:pt x="8283" y="8183"/>
                  </a:cubicBezTo>
                  <a:cubicBezTo>
                    <a:pt x="9813" y="8183"/>
                    <a:pt x="11335" y="7912"/>
                    <a:pt x="12776" y="7372"/>
                  </a:cubicBezTo>
                  <a:cubicBezTo>
                    <a:pt x="13877" y="6972"/>
                    <a:pt x="14777" y="6104"/>
                    <a:pt x="15244" y="5004"/>
                  </a:cubicBezTo>
                  <a:cubicBezTo>
                    <a:pt x="15545" y="4003"/>
                    <a:pt x="15511" y="2936"/>
                    <a:pt x="15144" y="1968"/>
                  </a:cubicBezTo>
                  <a:cubicBezTo>
                    <a:pt x="14911" y="1234"/>
                    <a:pt x="14477" y="601"/>
                    <a:pt x="13877" y="134"/>
                  </a:cubicBezTo>
                  <a:cubicBezTo>
                    <a:pt x="13810" y="67"/>
                    <a:pt x="13710" y="33"/>
                    <a:pt x="13643" y="0"/>
                  </a:cubicBezTo>
                  <a:cubicBezTo>
                    <a:pt x="13476" y="0"/>
                    <a:pt x="13343" y="67"/>
                    <a:pt x="13243" y="167"/>
                  </a:cubicBezTo>
                  <a:cubicBezTo>
                    <a:pt x="12075" y="967"/>
                    <a:pt x="10708" y="1434"/>
                    <a:pt x="9273" y="1568"/>
                  </a:cubicBezTo>
                  <a:cubicBezTo>
                    <a:pt x="8773" y="1601"/>
                    <a:pt x="8273" y="1601"/>
                    <a:pt x="7772" y="1601"/>
                  </a:cubicBezTo>
                  <a:cubicBezTo>
                    <a:pt x="7272" y="1601"/>
                    <a:pt x="6772" y="1601"/>
                    <a:pt x="6271" y="1568"/>
                  </a:cubicBezTo>
                  <a:cubicBezTo>
                    <a:pt x="4870" y="1434"/>
                    <a:pt x="3503" y="967"/>
                    <a:pt x="2302" y="167"/>
                  </a:cubicBezTo>
                  <a:cubicBezTo>
                    <a:pt x="2202" y="67"/>
                    <a:pt x="2068" y="0"/>
                    <a:pt x="1935" y="0"/>
                  </a:cubicBezTo>
                  <a:close/>
                </a:path>
              </a:pathLst>
            </a:custGeom>
            <a:solidFill>
              <a:srgbClr val="6B9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896;p86"/>
            <p:cNvSpPr/>
            <p:nvPr/>
          </p:nvSpPr>
          <p:spPr>
            <a:xfrm>
              <a:off x="-150050" y="2350075"/>
              <a:ext cx="112600" cy="96275"/>
            </a:xfrm>
            <a:custGeom>
              <a:avLst/>
              <a:gdLst/>
              <a:ahLst/>
              <a:cxnLst/>
              <a:rect l="l" t="t" r="r" b="b"/>
              <a:pathLst>
                <a:path w="4504" h="3851" extrusionOk="0">
                  <a:moveTo>
                    <a:pt x="2569" y="0"/>
                  </a:moveTo>
                  <a:cubicBezTo>
                    <a:pt x="867" y="0"/>
                    <a:pt x="0" y="2069"/>
                    <a:pt x="1201" y="3269"/>
                  </a:cubicBezTo>
                  <a:cubicBezTo>
                    <a:pt x="1603" y="3671"/>
                    <a:pt x="2093" y="3850"/>
                    <a:pt x="2572" y="3850"/>
                  </a:cubicBezTo>
                  <a:cubicBezTo>
                    <a:pt x="3563" y="3850"/>
                    <a:pt x="4503" y="3082"/>
                    <a:pt x="4503" y="1935"/>
                  </a:cubicBezTo>
                  <a:cubicBezTo>
                    <a:pt x="4503" y="868"/>
                    <a:pt x="3636" y="0"/>
                    <a:pt x="2569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897;p86"/>
            <p:cNvSpPr/>
            <p:nvPr/>
          </p:nvSpPr>
          <p:spPr>
            <a:xfrm>
              <a:off x="167675" y="2390100"/>
              <a:ext cx="112600" cy="96275"/>
            </a:xfrm>
            <a:custGeom>
              <a:avLst/>
              <a:gdLst/>
              <a:ahLst/>
              <a:cxnLst/>
              <a:rect l="l" t="t" r="r" b="b"/>
              <a:pathLst>
                <a:path w="4504" h="3851" extrusionOk="0">
                  <a:moveTo>
                    <a:pt x="2569" y="1"/>
                  </a:moveTo>
                  <a:cubicBezTo>
                    <a:pt x="867" y="1"/>
                    <a:pt x="0" y="2069"/>
                    <a:pt x="1201" y="3270"/>
                  </a:cubicBezTo>
                  <a:cubicBezTo>
                    <a:pt x="1603" y="3672"/>
                    <a:pt x="2093" y="3851"/>
                    <a:pt x="2572" y="3851"/>
                  </a:cubicBezTo>
                  <a:cubicBezTo>
                    <a:pt x="3563" y="3851"/>
                    <a:pt x="4503" y="3083"/>
                    <a:pt x="4503" y="1935"/>
                  </a:cubicBezTo>
                  <a:cubicBezTo>
                    <a:pt x="4503" y="868"/>
                    <a:pt x="3636" y="1"/>
                    <a:pt x="2569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898;p86"/>
            <p:cNvSpPr/>
            <p:nvPr/>
          </p:nvSpPr>
          <p:spPr>
            <a:xfrm>
              <a:off x="56750" y="2774925"/>
              <a:ext cx="172650" cy="330725"/>
            </a:xfrm>
            <a:custGeom>
              <a:avLst/>
              <a:gdLst/>
              <a:ahLst/>
              <a:cxnLst/>
              <a:rect l="l" t="t" r="r" b="b"/>
              <a:pathLst>
                <a:path w="6906" h="13229" extrusionOk="0">
                  <a:moveTo>
                    <a:pt x="3087" y="0"/>
                  </a:moveTo>
                  <a:cubicBezTo>
                    <a:pt x="1960" y="0"/>
                    <a:pt x="880" y="661"/>
                    <a:pt x="401" y="1787"/>
                  </a:cubicBezTo>
                  <a:cubicBezTo>
                    <a:pt x="1" y="2854"/>
                    <a:pt x="334" y="4088"/>
                    <a:pt x="734" y="5156"/>
                  </a:cubicBezTo>
                  <a:cubicBezTo>
                    <a:pt x="2002" y="8358"/>
                    <a:pt x="4137" y="11160"/>
                    <a:pt x="6906" y="13228"/>
                  </a:cubicBezTo>
                  <a:lnTo>
                    <a:pt x="4404" y="319"/>
                  </a:lnTo>
                  <a:cubicBezTo>
                    <a:pt x="3980" y="102"/>
                    <a:pt x="3530" y="0"/>
                    <a:pt x="3087" y="0"/>
                  </a:cubicBezTo>
                  <a:close/>
                </a:path>
              </a:pathLst>
            </a:custGeom>
            <a:solidFill>
              <a:srgbClr val="FE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99;p86"/>
            <p:cNvSpPr/>
            <p:nvPr/>
          </p:nvSpPr>
          <p:spPr>
            <a:xfrm>
              <a:off x="224375" y="2864500"/>
              <a:ext cx="334425" cy="246975"/>
            </a:xfrm>
            <a:custGeom>
              <a:avLst/>
              <a:gdLst/>
              <a:ahLst/>
              <a:cxnLst/>
              <a:rect l="l" t="t" r="r" b="b"/>
              <a:pathLst>
                <a:path w="13377" h="9879" extrusionOk="0">
                  <a:moveTo>
                    <a:pt x="9951" y="0"/>
                  </a:moveTo>
                  <a:cubicBezTo>
                    <a:pt x="9632" y="0"/>
                    <a:pt x="9313" y="55"/>
                    <a:pt x="9007" y="172"/>
                  </a:cubicBezTo>
                  <a:lnTo>
                    <a:pt x="0" y="9879"/>
                  </a:lnTo>
                  <a:cubicBezTo>
                    <a:pt x="1435" y="9512"/>
                    <a:pt x="2936" y="9278"/>
                    <a:pt x="4404" y="9211"/>
                  </a:cubicBezTo>
                  <a:cubicBezTo>
                    <a:pt x="5871" y="9145"/>
                    <a:pt x="7339" y="8878"/>
                    <a:pt x="8773" y="8444"/>
                  </a:cubicBezTo>
                  <a:cubicBezTo>
                    <a:pt x="10208" y="8044"/>
                    <a:pt x="11442" y="7143"/>
                    <a:pt x="12343" y="5942"/>
                  </a:cubicBezTo>
                  <a:cubicBezTo>
                    <a:pt x="13210" y="4708"/>
                    <a:pt x="13377" y="3107"/>
                    <a:pt x="12776" y="1739"/>
                  </a:cubicBezTo>
                  <a:cubicBezTo>
                    <a:pt x="12229" y="697"/>
                    <a:pt x="11091" y="0"/>
                    <a:pt x="9951" y="0"/>
                  </a:cubicBezTo>
                  <a:close/>
                </a:path>
              </a:pathLst>
            </a:custGeom>
            <a:solidFill>
              <a:srgbClr val="FE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900;p86"/>
            <p:cNvSpPr/>
            <p:nvPr/>
          </p:nvSpPr>
          <p:spPr>
            <a:xfrm>
              <a:off x="137650" y="2730550"/>
              <a:ext cx="401975" cy="389275"/>
            </a:xfrm>
            <a:custGeom>
              <a:avLst/>
              <a:gdLst/>
              <a:ahLst/>
              <a:cxnLst/>
              <a:rect l="l" t="t" r="r" b="b"/>
              <a:pathLst>
                <a:path w="16079" h="15571" extrusionOk="0">
                  <a:moveTo>
                    <a:pt x="3480" y="1"/>
                  </a:moveTo>
                  <a:cubicBezTo>
                    <a:pt x="2603" y="1"/>
                    <a:pt x="1737" y="382"/>
                    <a:pt x="1234" y="1126"/>
                  </a:cubicBezTo>
                  <a:cubicBezTo>
                    <a:pt x="0" y="3028"/>
                    <a:pt x="234" y="6097"/>
                    <a:pt x="701" y="8198"/>
                  </a:cubicBezTo>
                  <a:cubicBezTo>
                    <a:pt x="1301" y="10800"/>
                    <a:pt x="2535" y="13202"/>
                    <a:pt x="3803" y="15570"/>
                  </a:cubicBezTo>
                  <a:cubicBezTo>
                    <a:pt x="6005" y="14503"/>
                    <a:pt x="8239" y="13435"/>
                    <a:pt x="10041" y="11801"/>
                  </a:cubicBezTo>
                  <a:cubicBezTo>
                    <a:pt x="12576" y="9533"/>
                    <a:pt x="16078" y="2994"/>
                    <a:pt x="10841" y="1527"/>
                  </a:cubicBezTo>
                  <a:cubicBezTo>
                    <a:pt x="10555" y="1441"/>
                    <a:pt x="10258" y="1400"/>
                    <a:pt x="9960" y="1400"/>
                  </a:cubicBezTo>
                  <a:cubicBezTo>
                    <a:pt x="8523" y="1400"/>
                    <a:pt x="7070" y="2347"/>
                    <a:pt x="6738" y="3728"/>
                  </a:cubicBezTo>
                  <a:cubicBezTo>
                    <a:pt x="6672" y="2594"/>
                    <a:pt x="6205" y="1527"/>
                    <a:pt x="5404" y="726"/>
                  </a:cubicBezTo>
                  <a:cubicBezTo>
                    <a:pt x="4873" y="240"/>
                    <a:pt x="4173" y="1"/>
                    <a:pt x="3480" y="1"/>
                  </a:cubicBezTo>
                  <a:close/>
                </a:path>
              </a:pathLst>
            </a:custGeom>
            <a:solidFill>
              <a:srgbClr val="FE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901;p86"/>
            <p:cNvSpPr/>
            <p:nvPr/>
          </p:nvSpPr>
          <p:spPr>
            <a:xfrm>
              <a:off x="141750" y="2981000"/>
              <a:ext cx="238325" cy="152150"/>
            </a:xfrm>
            <a:custGeom>
              <a:avLst/>
              <a:gdLst/>
              <a:ahLst/>
              <a:cxnLst/>
              <a:rect l="l" t="t" r="r" b="b"/>
              <a:pathLst>
                <a:path w="9533" h="6086" extrusionOk="0">
                  <a:moveTo>
                    <a:pt x="3534" y="1"/>
                  </a:moveTo>
                  <a:cubicBezTo>
                    <a:pt x="3446" y="1"/>
                    <a:pt x="3358" y="16"/>
                    <a:pt x="3272" y="48"/>
                  </a:cubicBezTo>
                  <a:cubicBezTo>
                    <a:pt x="2838" y="282"/>
                    <a:pt x="2572" y="782"/>
                    <a:pt x="2605" y="1282"/>
                  </a:cubicBezTo>
                  <a:cubicBezTo>
                    <a:pt x="2672" y="1749"/>
                    <a:pt x="2672" y="2250"/>
                    <a:pt x="2672" y="2717"/>
                  </a:cubicBezTo>
                  <a:cubicBezTo>
                    <a:pt x="2371" y="1983"/>
                    <a:pt x="1704" y="1483"/>
                    <a:pt x="937" y="1316"/>
                  </a:cubicBezTo>
                  <a:cubicBezTo>
                    <a:pt x="881" y="1310"/>
                    <a:pt x="828" y="1307"/>
                    <a:pt x="779" y="1307"/>
                  </a:cubicBezTo>
                  <a:cubicBezTo>
                    <a:pt x="30" y="1307"/>
                    <a:pt x="1" y="1989"/>
                    <a:pt x="470" y="2583"/>
                  </a:cubicBezTo>
                  <a:cubicBezTo>
                    <a:pt x="1302" y="3582"/>
                    <a:pt x="3032" y="4680"/>
                    <a:pt x="3105" y="6077"/>
                  </a:cubicBezTo>
                  <a:lnTo>
                    <a:pt x="3105" y="6077"/>
                  </a:lnTo>
                  <a:cubicBezTo>
                    <a:pt x="3098" y="5679"/>
                    <a:pt x="4942" y="5218"/>
                    <a:pt x="5273" y="5152"/>
                  </a:cubicBezTo>
                  <a:cubicBezTo>
                    <a:pt x="6374" y="4952"/>
                    <a:pt x="7875" y="5252"/>
                    <a:pt x="8876" y="4551"/>
                  </a:cubicBezTo>
                  <a:cubicBezTo>
                    <a:pt x="9076" y="4418"/>
                    <a:pt x="9210" y="4251"/>
                    <a:pt x="9310" y="4051"/>
                  </a:cubicBezTo>
                  <a:cubicBezTo>
                    <a:pt x="9533" y="3357"/>
                    <a:pt x="8302" y="2737"/>
                    <a:pt x="7367" y="2737"/>
                  </a:cubicBezTo>
                  <a:cubicBezTo>
                    <a:pt x="7043" y="2737"/>
                    <a:pt x="6755" y="2812"/>
                    <a:pt x="6574" y="2984"/>
                  </a:cubicBezTo>
                  <a:cubicBezTo>
                    <a:pt x="7008" y="2550"/>
                    <a:pt x="7508" y="1950"/>
                    <a:pt x="7275" y="1316"/>
                  </a:cubicBezTo>
                  <a:cubicBezTo>
                    <a:pt x="7129" y="940"/>
                    <a:pt x="6734" y="760"/>
                    <a:pt x="6320" y="760"/>
                  </a:cubicBezTo>
                  <a:cubicBezTo>
                    <a:pt x="6073" y="760"/>
                    <a:pt x="5819" y="824"/>
                    <a:pt x="5607" y="949"/>
                  </a:cubicBezTo>
                  <a:cubicBezTo>
                    <a:pt x="5107" y="1349"/>
                    <a:pt x="4706" y="1883"/>
                    <a:pt x="4506" y="2517"/>
                  </a:cubicBezTo>
                  <a:cubicBezTo>
                    <a:pt x="4673" y="1950"/>
                    <a:pt x="4673" y="1383"/>
                    <a:pt x="4573" y="849"/>
                  </a:cubicBezTo>
                  <a:cubicBezTo>
                    <a:pt x="4433" y="401"/>
                    <a:pt x="3989" y="1"/>
                    <a:pt x="3534" y="1"/>
                  </a:cubicBezTo>
                  <a:close/>
                  <a:moveTo>
                    <a:pt x="3105" y="6077"/>
                  </a:moveTo>
                  <a:cubicBezTo>
                    <a:pt x="3105" y="6080"/>
                    <a:pt x="3105" y="6083"/>
                    <a:pt x="3105" y="6086"/>
                  </a:cubicBezTo>
                  <a:cubicBezTo>
                    <a:pt x="3105" y="6083"/>
                    <a:pt x="3105" y="6080"/>
                    <a:pt x="3105" y="6077"/>
                  </a:cubicBezTo>
                  <a:close/>
                </a:path>
              </a:pathLst>
            </a:custGeom>
            <a:solidFill>
              <a:srgbClr val="6B9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902;p86"/>
            <p:cNvSpPr/>
            <p:nvPr/>
          </p:nvSpPr>
          <p:spPr>
            <a:xfrm>
              <a:off x="-524500" y="2690650"/>
              <a:ext cx="561275" cy="470450"/>
            </a:xfrm>
            <a:custGeom>
              <a:avLst/>
              <a:gdLst/>
              <a:ahLst/>
              <a:cxnLst/>
              <a:rect l="l" t="t" r="r" b="b"/>
              <a:pathLst>
                <a:path w="22451" h="18818" extrusionOk="0">
                  <a:moveTo>
                    <a:pt x="17972" y="0"/>
                  </a:moveTo>
                  <a:cubicBezTo>
                    <a:pt x="17283" y="0"/>
                    <a:pt x="16639" y="508"/>
                    <a:pt x="16379" y="1388"/>
                  </a:cubicBezTo>
                  <a:cubicBezTo>
                    <a:pt x="16179" y="2122"/>
                    <a:pt x="16112" y="2889"/>
                    <a:pt x="16179" y="3656"/>
                  </a:cubicBezTo>
                  <a:cubicBezTo>
                    <a:pt x="15535" y="3390"/>
                    <a:pt x="14914" y="3234"/>
                    <a:pt x="14307" y="3234"/>
                  </a:cubicBezTo>
                  <a:cubicBezTo>
                    <a:pt x="13625" y="3234"/>
                    <a:pt x="12963" y="3431"/>
                    <a:pt x="12309" y="3890"/>
                  </a:cubicBezTo>
                  <a:cubicBezTo>
                    <a:pt x="11242" y="4624"/>
                    <a:pt x="10675" y="5858"/>
                    <a:pt x="10842" y="7126"/>
                  </a:cubicBezTo>
                  <a:cubicBezTo>
                    <a:pt x="10134" y="6509"/>
                    <a:pt x="9253" y="6174"/>
                    <a:pt x="8351" y="6174"/>
                  </a:cubicBezTo>
                  <a:cubicBezTo>
                    <a:pt x="7936" y="6174"/>
                    <a:pt x="7516" y="6245"/>
                    <a:pt x="7106" y="6392"/>
                  </a:cubicBezTo>
                  <a:cubicBezTo>
                    <a:pt x="5872" y="6859"/>
                    <a:pt x="5038" y="8293"/>
                    <a:pt x="5371" y="9561"/>
                  </a:cubicBezTo>
                  <a:cubicBezTo>
                    <a:pt x="4754" y="8916"/>
                    <a:pt x="3902" y="8554"/>
                    <a:pt x="3031" y="8554"/>
                  </a:cubicBezTo>
                  <a:cubicBezTo>
                    <a:pt x="2866" y="8554"/>
                    <a:pt x="2701" y="8567"/>
                    <a:pt x="2536" y="8593"/>
                  </a:cubicBezTo>
                  <a:cubicBezTo>
                    <a:pt x="1869" y="8660"/>
                    <a:pt x="401" y="8994"/>
                    <a:pt x="234" y="9761"/>
                  </a:cubicBezTo>
                  <a:cubicBezTo>
                    <a:pt x="1" y="10628"/>
                    <a:pt x="935" y="11962"/>
                    <a:pt x="1435" y="12630"/>
                  </a:cubicBezTo>
                  <a:cubicBezTo>
                    <a:pt x="1835" y="13163"/>
                    <a:pt x="2269" y="13664"/>
                    <a:pt x="2803" y="14097"/>
                  </a:cubicBezTo>
                  <a:cubicBezTo>
                    <a:pt x="4823" y="16383"/>
                    <a:pt x="8135" y="18818"/>
                    <a:pt x="13094" y="18818"/>
                  </a:cubicBezTo>
                  <a:cubicBezTo>
                    <a:pt x="14358" y="18818"/>
                    <a:pt x="15729" y="18659"/>
                    <a:pt x="17213" y="18300"/>
                  </a:cubicBezTo>
                  <a:cubicBezTo>
                    <a:pt x="17246" y="18300"/>
                    <a:pt x="22450" y="14498"/>
                    <a:pt x="20982" y="6659"/>
                  </a:cubicBezTo>
                  <a:cubicBezTo>
                    <a:pt x="20916" y="4557"/>
                    <a:pt x="20515" y="2155"/>
                    <a:pt x="19314" y="721"/>
                  </a:cubicBezTo>
                  <a:cubicBezTo>
                    <a:pt x="18914" y="227"/>
                    <a:pt x="18433" y="0"/>
                    <a:pt x="17972" y="0"/>
                  </a:cubicBezTo>
                  <a:close/>
                </a:path>
              </a:pathLst>
            </a:custGeom>
            <a:solidFill>
              <a:srgbClr val="FE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903;p86"/>
            <p:cNvSpPr/>
            <p:nvPr/>
          </p:nvSpPr>
          <p:spPr>
            <a:xfrm>
              <a:off x="-248475" y="3009150"/>
              <a:ext cx="246700" cy="179050"/>
            </a:xfrm>
            <a:custGeom>
              <a:avLst/>
              <a:gdLst/>
              <a:ahLst/>
              <a:cxnLst/>
              <a:rect l="l" t="t" r="r" b="b"/>
              <a:pathLst>
                <a:path w="9868" h="7162" extrusionOk="0">
                  <a:moveTo>
                    <a:pt x="8924" y="1"/>
                  </a:moveTo>
                  <a:cubicBezTo>
                    <a:pt x="8751" y="1"/>
                    <a:pt x="8555" y="67"/>
                    <a:pt x="8340" y="223"/>
                  </a:cubicBezTo>
                  <a:cubicBezTo>
                    <a:pt x="7540" y="790"/>
                    <a:pt x="7006" y="1658"/>
                    <a:pt x="6872" y="2658"/>
                  </a:cubicBezTo>
                  <a:cubicBezTo>
                    <a:pt x="6739" y="2258"/>
                    <a:pt x="6539" y="1858"/>
                    <a:pt x="6272" y="1491"/>
                  </a:cubicBezTo>
                  <a:cubicBezTo>
                    <a:pt x="6005" y="1124"/>
                    <a:pt x="5605" y="924"/>
                    <a:pt x="5171" y="890"/>
                  </a:cubicBezTo>
                  <a:cubicBezTo>
                    <a:pt x="4471" y="924"/>
                    <a:pt x="3970" y="1591"/>
                    <a:pt x="3870" y="2258"/>
                  </a:cubicBezTo>
                  <a:cubicBezTo>
                    <a:pt x="3837" y="2925"/>
                    <a:pt x="3937" y="3592"/>
                    <a:pt x="4237" y="4226"/>
                  </a:cubicBezTo>
                  <a:cubicBezTo>
                    <a:pt x="3660" y="3947"/>
                    <a:pt x="3042" y="3813"/>
                    <a:pt x="2428" y="3813"/>
                  </a:cubicBezTo>
                  <a:cubicBezTo>
                    <a:pt x="1942" y="3813"/>
                    <a:pt x="1459" y="3897"/>
                    <a:pt x="1002" y="4059"/>
                  </a:cubicBezTo>
                  <a:cubicBezTo>
                    <a:pt x="601" y="4159"/>
                    <a:pt x="268" y="4426"/>
                    <a:pt x="101" y="4826"/>
                  </a:cubicBezTo>
                  <a:cubicBezTo>
                    <a:pt x="1" y="5260"/>
                    <a:pt x="201" y="5727"/>
                    <a:pt x="601" y="5961"/>
                  </a:cubicBezTo>
                  <a:cubicBezTo>
                    <a:pt x="1002" y="6161"/>
                    <a:pt x="1469" y="6294"/>
                    <a:pt x="1902" y="6294"/>
                  </a:cubicBezTo>
                  <a:cubicBezTo>
                    <a:pt x="2166" y="6308"/>
                    <a:pt x="2421" y="6312"/>
                    <a:pt x="2669" y="6312"/>
                  </a:cubicBezTo>
                  <a:cubicBezTo>
                    <a:pt x="3024" y="6312"/>
                    <a:pt x="3364" y="6304"/>
                    <a:pt x="3695" y="6304"/>
                  </a:cubicBezTo>
                  <a:cubicBezTo>
                    <a:pt x="4777" y="6304"/>
                    <a:pt x="5765" y="6394"/>
                    <a:pt x="6839" y="7161"/>
                  </a:cubicBezTo>
                  <a:cubicBezTo>
                    <a:pt x="6272" y="6728"/>
                    <a:pt x="8107" y="4960"/>
                    <a:pt x="8374" y="4660"/>
                  </a:cubicBezTo>
                  <a:cubicBezTo>
                    <a:pt x="9107" y="3792"/>
                    <a:pt x="9608" y="2792"/>
                    <a:pt x="9841" y="1658"/>
                  </a:cubicBezTo>
                  <a:cubicBezTo>
                    <a:pt x="9841" y="1624"/>
                    <a:pt x="9841" y="1557"/>
                    <a:pt x="9841" y="1491"/>
                  </a:cubicBezTo>
                  <a:cubicBezTo>
                    <a:pt x="9867" y="816"/>
                    <a:pt x="9530" y="1"/>
                    <a:pt x="8924" y="1"/>
                  </a:cubicBezTo>
                  <a:close/>
                </a:path>
              </a:pathLst>
            </a:custGeom>
            <a:solidFill>
              <a:srgbClr val="6B9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2410;p56"/>
          <p:cNvGrpSpPr/>
          <p:nvPr/>
        </p:nvGrpSpPr>
        <p:grpSpPr>
          <a:xfrm rot="852999">
            <a:off x="411417" y="4212388"/>
            <a:ext cx="1653843" cy="539965"/>
            <a:chOff x="2564525" y="5223525"/>
            <a:chExt cx="2556110" cy="834547"/>
          </a:xfrm>
        </p:grpSpPr>
        <p:sp>
          <p:nvSpPr>
            <p:cNvPr id="37" name="Google Shape;2411;p56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12;p56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13;p56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14;p56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15;p56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16;p56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17;p56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18;p56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19;p56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20;p56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919398">
            <a:off x="66265" y="272376"/>
            <a:ext cx="1495546" cy="7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83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7676326" y="567963"/>
            <a:ext cx="1255800" cy="1146000"/>
          </a:xfr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13954" y="430717"/>
            <a:ext cx="2893383" cy="6227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870" y="430717"/>
            <a:ext cx="1560711" cy="1420491"/>
          </a:xfrm>
          <a:prstGeom prst="rect">
            <a:avLst/>
          </a:prstGeom>
        </p:spPr>
      </p:pic>
      <p:sp>
        <p:nvSpPr>
          <p:cNvPr id="6" name="Google Shape;4125;p80"/>
          <p:cNvSpPr txBox="1"/>
          <p:nvPr/>
        </p:nvSpPr>
        <p:spPr>
          <a:xfrm>
            <a:off x="1719061" y="341294"/>
            <a:ext cx="2551856" cy="7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 smtClean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String Methods</a:t>
            </a:r>
            <a:endParaRPr sz="2400" b="1" dirty="0">
              <a:solidFill>
                <a:srgbClr val="000000"/>
              </a:solidFill>
              <a:highlight>
                <a:schemeClr val="dk2"/>
              </a:highlight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038" y="1568997"/>
            <a:ext cx="4311840" cy="2411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2" y="3814608"/>
            <a:ext cx="1201016" cy="11888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142" y="479488"/>
            <a:ext cx="1292464" cy="1322947"/>
          </a:xfrm>
          <a:prstGeom prst="rect">
            <a:avLst/>
          </a:prstGeom>
        </p:spPr>
      </p:pic>
      <p:grpSp>
        <p:nvGrpSpPr>
          <p:cNvPr id="10" name="Google Shape;4834;p86"/>
          <p:cNvGrpSpPr/>
          <p:nvPr/>
        </p:nvGrpSpPr>
        <p:grpSpPr>
          <a:xfrm>
            <a:off x="7807235" y="3536688"/>
            <a:ext cx="1124891" cy="1199114"/>
            <a:chOff x="5219325" y="3513113"/>
            <a:chExt cx="1617850" cy="1724600"/>
          </a:xfrm>
        </p:grpSpPr>
        <p:sp>
          <p:nvSpPr>
            <p:cNvPr id="11" name="Google Shape;4835;p86"/>
            <p:cNvSpPr/>
            <p:nvPr/>
          </p:nvSpPr>
          <p:spPr>
            <a:xfrm>
              <a:off x="5219325" y="3513113"/>
              <a:ext cx="1617850" cy="1724600"/>
            </a:xfrm>
            <a:custGeom>
              <a:avLst/>
              <a:gdLst/>
              <a:ahLst/>
              <a:cxnLst/>
              <a:rect l="l" t="t" r="r" b="b"/>
              <a:pathLst>
                <a:path w="64714" h="68984" extrusionOk="0">
                  <a:moveTo>
                    <a:pt x="32657" y="0"/>
                  </a:moveTo>
                  <a:cubicBezTo>
                    <a:pt x="29855" y="0"/>
                    <a:pt x="28854" y="1668"/>
                    <a:pt x="28587" y="2402"/>
                  </a:cubicBezTo>
                  <a:cubicBezTo>
                    <a:pt x="28487" y="2636"/>
                    <a:pt x="28387" y="2903"/>
                    <a:pt x="28354" y="3169"/>
                  </a:cubicBezTo>
                  <a:cubicBezTo>
                    <a:pt x="27987" y="3236"/>
                    <a:pt x="27620" y="3303"/>
                    <a:pt x="27220" y="3370"/>
                  </a:cubicBezTo>
                  <a:cubicBezTo>
                    <a:pt x="26152" y="3036"/>
                    <a:pt x="25051" y="2869"/>
                    <a:pt x="23951" y="2836"/>
                  </a:cubicBezTo>
                  <a:cubicBezTo>
                    <a:pt x="21115" y="2836"/>
                    <a:pt x="20148" y="4504"/>
                    <a:pt x="19848" y="5238"/>
                  </a:cubicBezTo>
                  <a:cubicBezTo>
                    <a:pt x="19814" y="5338"/>
                    <a:pt x="19748" y="5471"/>
                    <a:pt x="19714" y="5605"/>
                  </a:cubicBezTo>
                  <a:cubicBezTo>
                    <a:pt x="18146" y="6272"/>
                    <a:pt x="16645" y="7072"/>
                    <a:pt x="15211" y="8006"/>
                  </a:cubicBezTo>
                  <a:cubicBezTo>
                    <a:pt x="14944" y="8106"/>
                    <a:pt x="14644" y="8173"/>
                    <a:pt x="14377" y="8273"/>
                  </a:cubicBezTo>
                  <a:cubicBezTo>
                    <a:pt x="8973" y="9974"/>
                    <a:pt x="6471" y="12476"/>
                    <a:pt x="7372" y="15345"/>
                  </a:cubicBezTo>
                  <a:cubicBezTo>
                    <a:pt x="4437" y="19214"/>
                    <a:pt x="2635" y="23784"/>
                    <a:pt x="2102" y="28588"/>
                  </a:cubicBezTo>
                  <a:cubicBezTo>
                    <a:pt x="2035" y="29021"/>
                    <a:pt x="2002" y="29388"/>
                    <a:pt x="2002" y="29822"/>
                  </a:cubicBezTo>
                  <a:cubicBezTo>
                    <a:pt x="968" y="30823"/>
                    <a:pt x="367" y="32157"/>
                    <a:pt x="234" y="33591"/>
                  </a:cubicBezTo>
                  <a:cubicBezTo>
                    <a:pt x="0" y="35960"/>
                    <a:pt x="734" y="38228"/>
                    <a:pt x="1334" y="40029"/>
                  </a:cubicBezTo>
                  <a:cubicBezTo>
                    <a:pt x="1401" y="40296"/>
                    <a:pt x="1501" y="40563"/>
                    <a:pt x="1568" y="40830"/>
                  </a:cubicBezTo>
                  <a:cubicBezTo>
                    <a:pt x="3336" y="46467"/>
                    <a:pt x="5371" y="52004"/>
                    <a:pt x="7672" y="57442"/>
                  </a:cubicBezTo>
                  <a:cubicBezTo>
                    <a:pt x="7772" y="57708"/>
                    <a:pt x="7906" y="58009"/>
                    <a:pt x="8039" y="58309"/>
                  </a:cubicBezTo>
                  <a:cubicBezTo>
                    <a:pt x="8139" y="58642"/>
                    <a:pt x="8273" y="58976"/>
                    <a:pt x="8406" y="59310"/>
                  </a:cubicBezTo>
                  <a:cubicBezTo>
                    <a:pt x="8540" y="59643"/>
                    <a:pt x="8673" y="60010"/>
                    <a:pt x="8840" y="60377"/>
                  </a:cubicBezTo>
                  <a:lnTo>
                    <a:pt x="9340" y="61711"/>
                  </a:lnTo>
                  <a:cubicBezTo>
                    <a:pt x="9874" y="63179"/>
                    <a:pt x="10441" y="64680"/>
                    <a:pt x="10941" y="65881"/>
                  </a:cubicBezTo>
                  <a:cubicBezTo>
                    <a:pt x="11342" y="66882"/>
                    <a:pt x="12242" y="67582"/>
                    <a:pt x="13276" y="67782"/>
                  </a:cubicBezTo>
                  <a:cubicBezTo>
                    <a:pt x="16112" y="68316"/>
                    <a:pt x="18980" y="68650"/>
                    <a:pt x="21882" y="68850"/>
                  </a:cubicBezTo>
                  <a:cubicBezTo>
                    <a:pt x="22683" y="68883"/>
                    <a:pt x="23517" y="68916"/>
                    <a:pt x="24318" y="68950"/>
                  </a:cubicBezTo>
                  <a:cubicBezTo>
                    <a:pt x="25118" y="68983"/>
                    <a:pt x="25952" y="68983"/>
                    <a:pt x="26753" y="68983"/>
                  </a:cubicBezTo>
                  <a:lnTo>
                    <a:pt x="28454" y="68983"/>
                  </a:lnTo>
                  <a:cubicBezTo>
                    <a:pt x="30355" y="68950"/>
                    <a:pt x="32290" y="68816"/>
                    <a:pt x="34191" y="68683"/>
                  </a:cubicBezTo>
                  <a:lnTo>
                    <a:pt x="35759" y="68516"/>
                  </a:lnTo>
                  <a:cubicBezTo>
                    <a:pt x="38494" y="68216"/>
                    <a:pt x="41296" y="67782"/>
                    <a:pt x="44098" y="67215"/>
                  </a:cubicBezTo>
                  <a:lnTo>
                    <a:pt x="44399" y="67149"/>
                  </a:lnTo>
                  <a:lnTo>
                    <a:pt x="44599" y="67115"/>
                  </a:lnTo>
                  <a:lnTo>
                    <a:pt x="44632" y="67115"/>
                  </a:lnTo>
                  <a:cubicBezTo>
                    <a:pt x="45032" y="67015"/>
                    <a:pt x="45433" y="66948"/>
                    <a:pt x="45833" y="66848"/>
                  </a:cubicBezTo>
                  <a:cubicBezTo>
                    <a:pt x="50303" y="65848"/>
                    <a:pt x="54673" y="64547"/>
                    <a:pt x="58909" y="62912"/>
                  </a:cubicBezTo>
                  <a:cubicBezTo>
                    <a:pt x="59976" y="62512"/>
                    <a:pt x="60744" y="61578"/>
                    <a:pt x="60910" y="60444"/>
                  </a:cubicBezTo>
                  <a:cubicBezTo>
                    <a:pt x="61110" y="59376"/>
                    <a:pt x="61277" y="58109"/>
                    <a:pt x="61411" y="56908"/>
                  </a:cubicBezTo>
                  <a:lnTo>
                    <a:pt x="61577" y="55640"/>
                  </a:lnTo>
                  <a:cubicBezTo>
                    <a:pt x="61644" y="55240"/>
                    <a:pt x="61678" y="54806"/>
                    <a:pt x="61744" y="54406"/>
                  </a:cubicBezTo>
                  <a:cubicBezTo>
                    <a:pt x="61878" y="53405"/>
                    <a:pt x="62044" y="52104"/>
                    <a:pt x="62211" y="51104"/>
                  </a:cubicBezTo>
                  <a:cubicBezTo>
                    <a:pt x="63212" y="45300"/>
                    <a:pt x="63879" y="39429"/>
                    <a:pt x="64279" y="33558"/>
                  </a:cubicBezTo>
                  <a:cubicBezTo>
                    <a:pt x="64313" y="33258"/>
                    <a:pt x="64346" y="32991"/>
                    <a:pt x="64346" y="32724"/>
                  </a:cubicBezTo>
                  <a:cubicBezTo>
                    <a:pt x="64513" y="30823"/>
                    <a:pt x="64713" y="28454"/>
                    <a:pt x="63946" y="26186"/>
                  </a:cubicBezTo>
                  <a:cubicBezTo>
                    <a:pt x="63512" y="24852"/>
                    <a:pt x="62645" y="23684"/>
                    <a:pt x="61444" y="22917"/>
                  </a:cubicBezTo>
                  <a:cubicBezTo>
                    <a:pt x="61377" y="22650"/>
                    <a:pt x="61277" y="22383"/>
                    <a:pt x="61211" y="22116"/>
                  </a:cubicBezTo>
                  <a:cubicBezTo>
                    <a:pt x="61144" y="21950"/>
                    <a:pt x="61077" y="21749"/>
                    <a:pt x="61010" y="21583"/>
                  </a:cubicBezTo>
                  <a:cubicBezTo>
                    <a:pt x="60910" y="21282"/>
                    <a:pt x="60810" y="20982"/>
                    <a:pt x="60677" y="20715"/>
                  </a:cubicBezTo>
                  <a:cubicBezTo>
                    <a:pt x="60310" y="19815"/>
                    <a:pt x="59910" y="18914"/>
                    <a:pt x="59443" y="18080"/>
                  </a:cubicBezTo>
                  <a:cubicBezTo>
                    <a:pt x="59910" y="17213"/>
                    <a:pt x="60010" y="16212"/>
                    <a:pt x="59709" y="15278"/>
                  </a:cubicBezTo>
                  <a:cubicBezTo>
                    <a:pt x="59409" y="14277"/>
                    <a:pt x="58475" y="12643"/>
                    <a:pt x="55473" y="12543"/>
                  </a:cubicBezTo>
                  <a:cubicBezTo>
                    <a:pt x="53939" y="10842"/>
                    <a:pt x="52204" y="9374"/>
                    <a:pt x="50303" y="8106"/>
                  </a:cubicBezTo>
                  <a:cubicBezTo>
                    <a:pt x="49669" y="7239"/>
                    <a:pt x="48702" y="6672"/>
                    <a:pt x="47668" y="6505"/>
                  </a:cubicBezTo>
                  <a:cubicBezTo>
                    <a:pt x="46500" y="5905"/>
                    <a:pt x="45266" y="5338"/>
                    <a:pt x="44032" y="4904"/>
                  </a:cubicBezTo>
                  <a:cubicBezTo>
                    <a:pt x="42697" y="3336"/>
                    <a:pt x="40429" y="2169"/>
                    <a:pt x="38494" y="1401"/>
                  </a:cubicBezTo>
                  <a:cubicBezTo>
                    <a:pt x="37260" y="868"/>
                    <a:pt x="34758" y="0"/>
                    <a:pt x="32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76200" dir="30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836;p86"/>
            <p:cNvSpPr/>
            <p:nvPr/>
          </p:nvSpPr>
          <p:spPr>
            <a:xfrm>
              <a:off x="5311050" y="3664038"/>
              <a:ext cx="1429375" cy="1245950"/>
            </a:xfrm>
            <a:custGeom>
              <a:avLst/>
              <a:gdLst/>
              <a:ahLst/>
              <a:cxnLst/>
              <a:rect l="l" t="t" r="r" b="b"/>
              <a:pathLst>
                <a:path w="57175" h="49838" extrusionOk="0">
                  <a:moveTo>
                    <a:pt x="29142" y="0"/>
                  </a:moveTo>
                  <a:cubicBezTo>
                    <a:pt x="28002" y="0"/>
                    <a:pt x="26849" y="66"/>
                    <a:pt x="25685" y="201"/>
                  </a:cubicBezTo>
                  <a:cubicBezTo>
                    <a:pt x="10775" y="1969"/>
                    <a:pt x="0" y="14411"/>
                    <a:pt x="1602" y="28055"/>
                  </a:cubicBezTo>
                  <a:cubicBezTo>
                    <a:pt x="3047" y="40633"/>
                    <a:pt x="14531" y="49838"/>
                    <a:pt x="28000" y="49838"/>
                  </a:cubicBezTo>
                  <a:cubicBezTo>
                    <a:pt x="29139" y="49838"/>
                    <a:pt x="30293" y="49772"/>
                    <a:pt x="31456" y="49637"/>
                  </a:cubicBezTo>
                  <a:cubicBezTo>
                    <a:pt x="46367" y="47869"/>
                    <a:pt x="57175" y="35427"/>
                    <a:pt x="55573" y="21783"/>
                  </a:cubicBezTo>
                  <a:cubicBezTo>
                    <a:pt x="54097" y="9205"/>
                    <a:pt x="42611" y="0"/>
                    <a:pt x="29142" y="0"/>
                  </a:cubicBezTo>
                  <a:close/>
                </a:path>
              </a:pathLst>
            </a:custGeom>
            <a:solidFill>
              <a:srgbClr val="FE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837;p86"/>
            <p:cNvSpPr/>
            <p:nvPr/>
          </p:nvSpPr>
          <p:spPr>
            <a:xfrm>
              <a:off x="5345250" y="4060163"/>
              <a:ext cx="1394350" cy="849850"/>
            </a:xfrm>
            <a:custGeom>
              <a:avLst/>
              <a:gdLst/>
              <a:ahLst/>
              <a:cxnLst/>
              <a:rect l="l" t="t" r="r" b="b"/>
              <a:pathLst>
                <a:path w="55774" h="33994" extrusionOk="0">
                  <a:moveTo>
                    <a:pt x="52671" y="1"/>
                  </a:moveTo>
                  <a:cubicBezTo>
                    <a:pt x="50269" y="301"/>
                    <a:pt x="48001" y="1635"/>
                    <a:pt x="47067" y="3870"/>
                  </a:cubicBezTo>
                  <a:cubicBezTo>
                    <a:pt x="45822" y="2074"/>
                    <a:pt x="43892" y="1193"/>
                    <a:pt x="41970" y="1193"/>
                  </a:cubicBezTo>
                  <a:cubicBezTo>
                    <a:pt x="39824" y="1193"/>
                    <a:pt x="37688" y="2291"/>
                    <a:pt x="36526" y="4437"/>
                  </a:cubicBezTo>
                  <a:cubicBezTo>
                    <a:pt x="35463" y="2943"/>
                    <a:pt x="33862" y="2235"/>
                    <a:pt x="32277" y="2235"/>
                  </a:cubicBezTo>
                  <a:cubicBezTo>
                    <a:pt x="30181" y="2235"/>
                    <a:pt x="28113" y="3473"/>
                    <a:pt x="27353" y="5772"/>
                  </a:cubicBezTo>
                  <a:cubicBezTo>
                    <a:pt x="26186" y="4381"/>
                    <a:pt x="24384" y="3695"/>
                    <a:pt x="22578" y="3695"/>
                  </a:cubicBezTo>
                  <a:cubicBezTo>
                    <a:pt x="20613" y="3695"/>
                    <a:pt x="18643" y="4507"/>
                    <a:pt x="17479" y="6105"/>
                  </a:cubicBezTo>
                  <a:cubicBezTo>
                    <a:pt x="15985" y="4792"/>
                    <a:pt x="14182" y="4179"/>
                    <a:pt x="12405" y="4179"/>
                  </a:cubicBezTo>
                  <a:cubicBezTo>
                    <a:pt x="9262" y="4179"/>
                    <a:pt x="6200" y="6095"/>
                    <a:pt x="5070" y="9441"/>
                  </a:cubicBezTo>
                  <a:cubicBezTo>
                    <a:pt x="3769" y="8107"/>
                    <a:pt x="2035" y="7273"/>
                    <a:pt x="200" y="7073"/>
                  </a:cubicBezTo>
                  <a:cubicBezTo>
                    <a:pt x="0" y="8774"/>
                    <a:pt x="0" y="10508"/>
                    <a:pt x="200" y="12243"/>
                  </a:cubicBezTo>
                  <a:cubicBezTo>
                    <a:pt x="1676" y="24819"/>
                    <a:pt x="13157" y="33993"/>
                    <a:pt x="26622" y="33993"/>
                  </a:cubicBezTo>
                  <a:cubicBezTo>
                    <a:pt x="27765" y="33993"/>
                    <a:pt x="28922" y="33927"/>
                    <a:pt x="30088" y="33792"/>
                  </a:cubicBezTo>
                  <a:cubicBezTo>
                    <a:pt x="44999" y="32057"/>
                    <a:pt x="55773" y="19582"/>
                    <a:pt x="54205" y="5938"/>
                  </a:cubicBezTo>
                  <a:cubicBezTo>
                    <a:pt x="53939" y="3904"/>
                    <a:pt x="53438" y="1902"/>
                    <a:pt x="52671" y="1"/>
                  </a:cubicBezTo>
                  <a:close/>
                </a:path>
              </a:pathLst>
            </a:custGeom>
            <a:solidFill>
              <a:srgbClr val="FFD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838;p86"/>
            <p:cNvSpPr/>
            <p:nvPr/>
          </p:nvSpPr>
          <p:spPr>
            <a:xfrm>
              <a:off x="5299375" y="4145013"/>
              <a:ext cx="1460225" cy="1013150"/>
            </a:xfrm>
            <a:custGeom>
              <a:avLst/>
              <a:gdLst/>
              <a:ahLst/>
              <a:cxnLst/>
              <a:rect l="l" t="t" r="r" b="b"/>
              <a:pathLst>
                <a:path w="58409" h="40526" extrusionOk="0">
                  <a:moveTo>
                    <a:pt x="55271" y="1"/>
                  </a:moveTo>
                  <a:cubicBezTo>
                    <a:pt x="54183" y="1"/>
                    <a:pt x="52969" y="580"/>
                    <a:pt x="52004" y="1444"/>
                  </a:cubicBezTo>
                  <a:cubicBezTo>
                    <a:pt x="50770" y="2544"/>
                    <a:pt x="50003" y="4045"/>
                    <a:pt x="49336" y="5547"/>
                  </a:cubicBezTo>
                  <a:cubicBezTo>
                    <a:pt x="49136" y="3545"/>
                    <a:pt x="47768" y="1844"/>
                    <a:pt x="45900" y="1143"/>
                  </a:cubicBezTo>
                  <a:cubicBezTo>
                    <a:pt x="45343" y="949"/>
                    <a:pt x="44806" y="860"/>
                    <a:pt x="44295" y="860"/>
                  </a:cubicBezTo>
                  <a:cubicBezTo>
                    <a:pt x="41562" y="860"/>
                    <a:pt x="39552" y="3411"/>
                    <a:pt x="38962" y="6080"/>
                  </a:cubicBezTo>
                  <a:cubicBezTo>
                    <a:pt x="38361" y="3961"/>
                    <a:pt x="36410" y="2532"/>
                    <a:pt x="34247" y="2532"/>
                  </a:cubicBezTo>
                  <a:cubicBezTo>
                    <a:pt x="34129" y="2532"/>
                    <a:pt x="34010" y="2536"/>
                    <a:pt x="33891" y="2544"/>
                  </a:cubicBezTo>
                  <a:cubicBezTo>
                    <a:pt x="32690" y="2678"/>
                    <a:pt x="31590" y="3278"/>
                    <a:pt x="30822" y="4146"/>
                  </a:cubicBezTo>
                  <a:cubicBezTo>
                    <a:pt x="30089" y="4746"/>
                    <a:pt x="29488" y="5480"/>
                    <a:pt x="29088" y="6347"/>
                  </a:cubicBezTo>
                  <a:cubicBezTo>
                    <a:pt x="28521" y="5613"/>
                    <a:pt x="27754" y="5013"/>
                    <a:pt x="26920" y="4613"/>
                  </a:cubicBezTo>
                  <a:cubicBezTo>
                    <a:pt x="26058" y="3992"/>
                    <a:pt x="25101" y="3711"/>
                    <a:pt x="24167" y="3711"/>
                  </a:cubicBezTo>
                  <a:cubicBezTo>
                    <a:pt x="21738" y="3711"/>
                    <a:pt x="19462" y="5611"/>
                    <a:pt x="19414" y="8382"/>
                  </a:cubicBezTo>
                  <a:cubicBezTo>
                    <a:pt x="18383" y="6197"/>
                    <a:pt x="16323" y="4374"/>
                    <a:pt x="14057" y="4374"/>
                  </a:cubicBezTo>
                  <a:cubicBezTo>
                    <a:pt x="13243" y="4374"/>
                    <a:pt x="12404" y="4609"/>
                    <a:pt x="11575" y="5146"/>
                  </a:cubicBezTo>
                  <a:cubicBezTo>
                    <a:pt x="9874" y="6247"/>
                    <a:pt x="8974" y="8248"/>
                    <a:pt x="9207" y="10250"/>
                  </a:cubicBezTo>
                  <a:cubicBezTo>
                    <a:pt x="8240" y="8916"/>
                    <a:pt x="7139" y="7648"/>
                    <a:pt x="5671" y="6847"/>
                  </a:cubicBezTo>
                  <a:cubicBezTo>
                    <a:pt x="4817" y="6376"/>
                    <a:pt x="3861" y="6099"/>
                    <a:pt x="2988" y="6099"/>
                  </a:cubicBezTo>
                  <a:cubicBezTo>
                    <a:pt x="1577" y="6099"/>
                    <a:pt x="386" y="6822"/>
                    <a:pt x="201" y="8615"/>
                  </a:cubicBezTo>
                  <a:cubicBezTo>
                    <a:pt x="0" y="10617"/>
                    <a:pt x="834" y="12718"/>
                    <a:pt x="1401" y="14620"/>
                  </a:cubicBezTo>
                  <a:cubicBezTo>
                    <a:pt x="3103" y="20157"/>
                    <a:pt x="5104" y="25594"/>
                    <a:pt x="7406" y="30931"/>
                  </a:cubicBezTo>
                  <a:cubicBezTo>
                    <a:pt x="8373" y="33266"/>
                    <a:pt x="9641" y="36969"/>
                    <a:pt x="10675" y="39404"/>
                  </a:cubicBezTo>
                  <a:cubicBezTo>
                    <a:pt x="13585" y="39951"/>
                    <a:pt x="17969" y="40525"/>
                    <a:pt x="23476" y="40525"/>
                  </a:cubicBezTo>
                  <a:cubicBezTo>
                    <a:pt x="31728" y="40525"/>
                    <a:pt x="42501" y="39236"/>
                    <a:pt x="54606" y="34634"/>
                  </a:cubicBezTo>
                  <a:cubicBezTo>
                    <a:pt x="55006" y="31965"/>
                    <a:pt x="55440" y="27863"/>
                    <a:pt x="55874" y="25261"/>
                  </a:cubicBezTo>
                  <a:cubicBezTo>
                    <a:pt x="56874" y="19557"/>
                    <a:pt x="57542" y="13786"/>
                    <a:pt x="57942" y="8015"/>
                  </a:cubicBezTo>
                  <a:cubicBezTo>
                    <a:pt x="58075" y="6047"/>
                    <a:pt x="58409" y="3812"/>
                    <a:pt x="57742" y="1911"/>
                  </a:cubicBezTo>
                  <a:cubicBezTo>
                    <a:pt x="57265" y="547"/>
                    <a:pt x="56327" y="1"/>
                    <a:pt x="55271" y="1"/>
                  </a:cubicBezTo>
                  <a:close/>
                </a:path>
              </a:pathLst>
            </a:custGeom>
            <a:solidFill>
              <a:srgbClr val="FEC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39;p86"/>
            <p:cNvSpPr/>
            <p:nvPr/>
          </p:nvSpPr>
          <p:spPr>
            <a:xfrm>
              <a:off x="6022400" y="4287838"/>
              <a:ext cx="111750" cy="856475"/>
            </a:xfrm>
            <a:custGeom>
              <a:avLst/>
              <a:gdLst/>
              <a:ahLst/>
              <a:cxnLst/>
              <a:rect l="l" t="t" r="r" b="b"/>
              <a:pathLst>
                <a:path w="4470" h="34259" extrusionOk="0">
                  <a:moveTo>
                    <a:pt x="534" y="0"/>
                  </a:moveTo>
                  <a:cubicBezTo>
                    <a:pt x="400" y="200"/>
                    <a:pt x="267" y="401"/>
                    <a:pt x="167" y="634"/>
                  </a:cubicBezTo>
                  <a:cubicBezTo>
                    <a:pt x="134" y="567"/>
                    <a:pt x="33" y="501"/>
                    <a:pt x="0" y="401"/>
                  </a:cubicBezTo>
                  <a:lnTo>
                    <a:pt x="0" y="401"/>
                  </a:lnTo>
                  <a:cubicBezTo>
                    <a:pt x="334" y="4303"/>
                    <a:pt x="967" y="10074"/>
                    <a:pt x="1701" y="16546"/>
                  </a:cubicBezTo>
                  <a:cubicBezTo>
                    <a:pt x="2569" y="24018"/>
                    <a:pt x="3436" y="30522"/>
                    <a:pt x="4003" y="34258"/>
                  </a:cubicBezTo>
                  <a:lnTo>
                    <a:pt x="4470" y="34225"/>
                  </a:lnTo>
                  <a:cubicBezTo>
                    <a:pt x="4170" y="30455"/>
                    <a:pt x="3503" y="23884"/>
                    <a:pt x="2602" y="16445"/>
                  </a:cubicBezTo>
                  <a:cubicBezTo>
                    <a:pt x="1835" y="9774"/>
                    <a:pt x="1068" y="3836"/>
                    <a:pt x="534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40;p86"/>
            <p:cNvSpPr/>
            <p:nvPr/>
          </p:nvSpPr>
          <p:spPr>
            <a:xfrm>
              <a:off x="5768050" y="4325363"/>
              <a:ext cx="160975" cy="832275"/>
            </a:xfrm>
            <a:custGeom>
              <a:avLst/>
              <a:gdLst/>
              <a:ahLst/>
              <a:cxnLst/>
              <a:rect l="l" t="t" r="r" b="b"/>
              <a:pathLst>
                <a:path w="6439" h="33291" extrusionOk="0">
                  <a:moveTo>
                    <a:pt x="0" y="0"/>
                  </a:moveTo>
                  <a:lnTo>
                    <a:pt x="67" y="434"/>
                  </a:lnTo>
                  <a:cubicBezTo>
                    <a:pt x="667" y="4504"/>
                    <a:pt x="1568" y="10108"/>
                    <a:pt x="2635" y="16279"/>
                  </a:cubicBezTo>
                  <a:cubicBezTo>
                    <a:pt x="3703" y="22450"/>
                    <a:pt x="4770" y="28054"/>
                    <a:pt x="5604" y="32057"/>
                  </a:cubicBezTo>
                  <a:cubicBezTo>
                    <a:pt x="5671" y="32490"/>
                    <a:pt x="5771" y="32891"/>
                    <a:pt x="5838" y="33291"/>
                  </a:cubicBezTo>
                  <a:lnTo>
                    <a:pt x="6438" y="33291"/>
                  </a:lnTo>
                  <a:cubicBezTo>
                    <a:pt x="6371" y="32891"/>
                    <a:pt x="6305" y="32424"/>
                    <a:pt x="6238" y="31957"/>
                  </a:cubicBezTo>
                  <a:cubicBezTo>
                    <a:pt x="5571" y="27887"/>
                    <a:pt x="4603" y="22316"/>
                    <a:pt x="3536" y="16145"/>
                  </a:cubicBezTo>
                  <a:cubicBezTo>
                    <a:pt x="2469" y="10041"/>
                    <a:pt x="1501" y="4537"/>
                    <a:pt x="734" y="501"/>
                  </a:cubicBezTo>
                  <a:cubicBezTo>
                    <a:pt x="701" y="734"/>
                    <a:pt x="667" y="934"/>
                    <a:pt x="667" y="1168"/>
                  </a:cubicBezTo>
                  <a:cubicBezTo>
                    <a:pt x="501" y="768"/>
                    <a:pt x="267" y="367"/>
                    <a:pt x="0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41;p86"/>
            <p:cNvSpPr/>
            <p:nvPr/>
          </p:nvSpPr>
          <p:spPr>
            <a:xfrm>
              <a:off x="5501175" y="4366213"/>
              <a:ext cx="211850" cy="783925"/>
            </a:xfrm>
            <a:custGeom>
              <a:avLst/>
              <a:gdLst/>
              <a:ahLst/>
              <a:cxnLst/>
              <a:rect l="l" t="t" r="r" b="b"/>
              <a:pathLst>
                <a:path w="8474" h="31357" extrusionOk="0">
                  <a:moveTo>
                    <a:pt x="1" y="1"/>
                  </a:moveTo>
                  <a:cubicBezTo>
                    <a:pt x="68" y="234"/>
                    <a:pt x="101" y="468"/>
                    <a:pt x="168" y="701"/>
                  </a:cubicBezTo>
                  <a:cubicBezTo>
                    <a:pt x="1168" y="4871"/>
                    <a:pt x="2569" y="10609"/>
                    <a:pt x="4137" y="16946"/>
                  </a:cubicBezTo>
                  <a:cubicBezTo>
                    <a:pt x="5471" y="22350"/>
                    <a:pt x="6706" y="27354"/>
                    <a:pt x="7706" y="31290"/>
                  </a:cubicBezTo>
                  <a:lnTo>
                    <a:pt x="8474" y="31357"/>
                  </a:lnTo>
                  <a:cubicBezTo>
                    <a:pt x="7573" y="27354"/>
                    <a:pt x="6405" y="22250"/>
                    <a:pt x="5038" y="16713"/>
                  </a:cubicBezTo>
                  <a:cubicBezTo>
                    <a:pt x="3537" y="10709"/>
                    <a:pt x="2102" y="5238"/>
                    <a:pt x="968" y="1202"/>
                  </a:cubicBezTo>
                  <a:cubicBezTo>
                    <a:pt x="668" y="768"/>
                    <a:pt x="334" y="368"/>
                    <a:pt x="1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842;p86"/>
            <p:cNvSpPr/>
            <p:nvPr/>
          </p:nvSpPr>
          <p:spPr>
            <a:xfrm>
              <a:off x="6267575" y="4267813"/>
              <a:ext cx="64225" cy="844800"/>
            </a:xfrm>
            <a:custGeom>
              <a:avLst/>
              <a:gdLst/>
              <a:ahLst/>
              <a:cxnLst/>
              <a:rect l="l" t="t" r="r" b="b"/>
              <a:pathLst>
                <a:path w="2569" h="33792" extrusionOk="0">
                  <a:moveTo>
                    <a:pt x="601" y="1"/>
                  </a:moveTo>
                  <a:cubicBezTo>
                    <a:pt x="467" y="368"/>
                    <a:pt x="334" y="768"/>
                    <a:pt x="234" y="1168"/>
                  </a:cubicBezTo>
                  <a:cubicBezTo>
                    <a:pt x="167" y="935"/>
                    <a:pt x="100" y="668"/>
                    <a:pt x="0" y="468"/>
                  </a:cubicBezTo>
                  <a:lnTo>
                    <a:pt x="0" y="468"/>
                  </a:lnTo>
                  <a:cubicBezTo>
                    <a:pt x="200" y="4537"/>
                    <a:pt x="500" y="10175"/>
                    <a:pt x="867" y="16413"/>
                  </a:cubicBezTo>
                  <a:cubicBezTo>
                    <a:pt x="1268" y="22650"/>
                    <a:pt x="1601" y="28321"/>
                    <a:pt x="1901" y="32424"/>
                  </a:cubicBezTo>
                  <a:cubicBezTo>
                    <a:pt x="1935" y="32924"/>
                    <a:pt x="1968" y="33358"/>
                    <a:pt x="2002" y="33792"/>
                  </a:cubicBezTo>
                  <a:lnTo>
                    <a:pt x="2569" y="33692"/>
                  </a:lnTo>
                  <a:cubicBezTo>
                    <a:pt x="2569" y="33258"/>
                    <a:pt x="2569" y="32858"/>
                    <a:pt x="2535" y="32391"/>
                  </a:cubicBezTo>
                  <a:cubicBezTo>
                    <a:pt x="2435" y="28288"/>
                    <a:pt x="2168" y="22617"/>
                    <a:pt x="1801" y="16346"/>
                  </a:cubicBezTo>
                  <a:cubicBezTo>
                    <a:pt x="1434" y="10108"/>
                    <a:pt x="1001" y="4437"/>
                    <a:pt x="634" y="368"/>
                  </a:cubicBezTo>
                  <a:cubicBezTo>
                    <a:pt x="634" y="234"/>
                    <a:pt x="634" y="101"/>
                    <a:pt x="601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843;p86"/>
            <p:cNvSpPr/>
            <p:nvPr/>
          </p:nvSpPr>
          <p:spPr>
            <a:xfrm>
              <a:off x="6524425" y="4245313"/>
              <a:ext cx="27525" cy="813100"/>
            </a:xfrm>
            <a:custGeom>
              <a:avLst/>
              <a:gdLst/>
              <a:ahLst/>
              <a:cxnLst/>
              <a:rect l="l" t="t" r="r" b="b"/>
              <a:pathLst>
                <a:path w="1101" h="32524" extrusionOk="0">
                  <a:moveTo>
                    <a:pt x="1101" y="0"/>
                  </a:moveTo>
                  <a:cubicBezTo>
                    <a:pt x="834" y="467"/>
                    <a:pt x="634" y="934"/>
                    <a:pt x="400" y="1401"/>
                  </a:cubicBezTo>
                  <a:cubicBezTo>
                    <a:pt x="267" y="5604"/>
                    <a:pt x="100" y="11208"/>
                    <a:pt x="33" y="17346"/>
                  </a:cubicBezTo>
                  <a:cubicBezTo>
                    <a:pt x="0" y="23117"/>
                    <a:pt x="33" y="28420"/>
                    <a:pt x="100" y="32523"/>
                  </a:cubicBezTo>
                  <a:lnTo>
                    <a:pt x="801" y="32290"/>
                  </a:lnTo>
                  <a:cubicBezTo>
                    <a:pt x="867" y="28220"/>
                    <a:pt x="901" y="23017"/>
                    <a:pt x="967" y="17346"/>
                  </a:cubicBezTo>
                  <a:cubicBezTo>
                    <a:pt x="1034" y="10841"/>
                    <a:pt x="1068" y="4937"/>
                    <a:pt x="1101" y="634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44;p86"/>
            <p:cNvSpPr/>
            <p:nvPr/>
          </p:nvSpPr>
          <p:spPr>
            <a:xfrm>
              <a:off x="5472825" y="3775938"/>
              <a:ext cx="281900" cy="110250"/>
            </a:xfrm>
            <a:custGeom>
              <a:avLst/>
              <a:gdLst/>
              <a:ahLst/>
              <a:cxnLst/>
              <a:rect l="l" t="t" r="r" b="b"/>
              <a:pathLst>
                <a:path w="11276" h="4410" extrusionOk="0">
                  <a:moveTo>
                    <a:pt x="9478" y="0"/>
                  </a:moveTo>
                  <a:cubicBezTo>
                    <a:pt x="8389" y="0"/>
                    <a:pt x="6848" y="264"/>
                    <a:pt x="5204" y="762"/>
                  </a:cubicBezTo>
                  <a:cubicBezTo>
                    <a:pt x="2202" y="1696"/>
                    <a:pt x="1" y="3097"/>
                    <a:pt x="234" y="3898"/>
                  </a:cubicBezTo>
                  <a:cubicBezTo>
                    <a:pt x="353" y="4240"/>
                    <a:pt x="937" y="4410"/>
                    <a:pt x="1811" y="4410"/>
                  </a:cubicBezTo>
                  <a:cubicBezTo>
                    <a:pt x="2896" y="4410"/>
                    <a:pt x="4427" y="4148"/>
                    <a:pt x="6072" y="3631"/>
                  </a:cubicBezTo>
                  <a:cubicBezTo>
                    <a:pt x="9074" y="2697"/>
                    <a:pt x="11275" y="1296"/>
                    <a:pt x="11042" y="529"/>
                  </a:cubicBezTo>
                  <a:cubicBezTo>
                    <a:pt x="10938" y="171"/>
                    <a:pt x="10355" y="0"/>
                    <a:pt x="9478" y="0"/>
                  </a:cubicBezTo>
                  <a:close/>
                </a:path>
              </a:pathLst>
            </a:custGeom>
            <a:solidFill>
              <a:srgbClr val="FFD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45;p86"/>
            <p:cNvSpPr/>
            <p:nvPr/>
          </p:nvSpPr>
          <p:spPr>
            <a:xfrm>
              <a:off x="6138300" y="3752163"/>
              <a:ext cx="281900" cy="110275"/>
            </a:xfrm>
            <a:custGeom>
              <a:avLst/>
              <a:gdLst/>
              <a:ahLst/>
              <a:cxnLst/>
              <a:rect l="l" t="t" r="r" b="b"/>
              <a:pathLst>
                <a:path w="11276" h="4411" extrusionOk="0">
                  <a:moveTo>
                    <a:pt x="9479" y="0"/>
                  </a:moveTo>
                  <a:cubicBezTo>
                    <a:pt x="8391" y="0"/>
                    <a:pt x="6849" y="262"/>
                    <a:pt x="5204" y="779"/>
                  </a:cubicBezTo>
                  <a:cubicBezTo>
                    <a:pt x="2236" y="1713"/>
                    <a:pt x="1" y="3114"/>
                    <a:pt x="268" y="3881"/>
                  </a:cubicBezTo>
                  <a:cubicBezTo>
                    <a:pt x="372" y="4239"/>
                    <a:pt x="955" y="4410"/>
                    <a:pt x="1832" y="4410"/>
                  </a:cubicBezTo>
                  <a:cubicBezTo>
                    <a:pt x="2920" y="4410"/>
                    <a:pt x="4461" y="4147"/>
                    <a:pt x="6105" y="3648"/>
                  </a:cubicBezTo>
                  <a:cubicBezTo>
                    <a:pt x="9074" y="2714"/>
                    <a:pt x="11275" y="1313"/>
                    <a:pt x="11042" y="512"/>
                  </a:cubicBezTo>
                  <a:cubicBezTo>
                    <a:pt x="10938" y="170"/>
                    <a:pt x="10356" y="0"/>
                    <a:pt x="9479" y="0"/>
                  </a:cubicBezTo>
                  <a:close/>
                </a:path>
              </a:pathLst>
            </a:custGeom>
            <a:solidFill>
              <a:srgbClr val="FFD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846;p86"/>
            <p:cNvSpPr/>
            <p:nvPr/>
          </p:nvSpPr>
          <p:spPr>
            <a:xfrm>
              <a:off x="5708000" y="4089563"/>
              <a:ext cx="281900" cy="110525"/>
            </a:xfrm>
            <a:custGeom>
              <a:avLst/>
              <a:gdLst/>
              <a:ahLst/>
              <a:cxnLst/>
              <a:rect l="l" t="t" r="r" b="b"/>
              <a:pathLst>
                <a:path w="11276" h="4421" extrusionOk="0">
                  <a:moveTo>
                    <a:pt x="9477" y="0"/>
                  </a:moveTo>
                  <a:cubicBezTo>
                    <a:pt x="8393" y="0"/>
                    <a:pt x="6844" y="272"/>
                    <a:pt x="5171" y="793"/>
                  </a:cubicBezTo>
                  <a:cubicBezTo>
                    <a:pt x="2202" y="1727"/>
                    <a:pt x="0" y="3095"/>
                    <a:pt x="234" y="3895"/>
                  </a:cubicBezTo>
                  <a:cubicBezTo>
                    <a:pt x="352" y="4249"/>
                    <a:pt x="927" y="4421"/>
                    <a:pt x="1790" y="4421"/>
                  </a:cubicBezTo>
                  <a:cubicBezTo>
                    <a:pt x="2876" y="4421"/>
                    <a:pt x="4417" y="4149"/>
                    <a:pt x="6071" y="3628"/>
                  </a:cubicBezTo>
                  <a:cubicBezTo>
                    <a:pt x="9040" y="2694"/>
                    <a:pt x="11275" y="1327"/>
                    <a:pt x="11008" y="526"/>
                  </a:cubicBezTo>
                  <a:cubicBezTo>
                    <a:pt x="10905" y="172"/>
                    <a:pt x="10338" y="0"/>
                    <a:pt x="9477" y="0"/>
                  </a:cubicBezTo>
                  <a:close/>
                </a:path>
              </a:pathLst>
            </a:custGeom>
            <a:solidFill>
              <a:srgbClr val="FFD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47;p86"/>
            <p:cNvSpPr/>
            <p:nvPr/>
          </p:nvSpPr>
          <p:spPr>
            <a:xfrm>
              <a:off x="6360975" y="3905613"/>
              <a:ext cx="281875" cy="110175"/>
            </a:xfrm>
            <a:custGeom>
              <a:avLst/>
              <a:gdLst/>
              <a:ahLst/>
              <a:cxnLst/>
              <a:rect l="l" t="t" r="r" b="b"/>
              <a:pathLst>
                <a:path w="11275" h="4407" extrusionOk="0">
                  <a:moveTo>
                    <a:pt x="9456" y="0"/>
                  </a:moveTo>
                  <a:cubicBezTo>
                    <a:pt x="8373" y="0"/>
                    <a:pt x="6833" y="262"/>
                    <a:pt x="5170" y="779"/>
                  </a:cubicBezTo>
                  <a:cubicBezTo>
                    <a:pt x="2202" y="1713"/>
                    <a:pt x="0" y="3081"/>
                    <a:pt x="234" y="3881"/>
                  </a:cubicBezTo>
                  <a:cubicBezTo>
                    <a:pt x="352" y="4235"/>
                    <a:pt x="927" y="4407"/>
                    <a:pt x="1789" y="4407"/>
                  </a:cubicBezTo>
                  <a:cubicBezTo>
                    <a:pt x="2875" y="4407"/>
                    <a:pt x="4416" y="4135"/>
                    <a:pt x="6071" y="3614"/>
                  </a:cubicBezTo>
                  <a:cubicBezTo>
                    <a:pt x="9040" y="2680"/>
                    <a:pt x="11275" y="1313"/>
                    <a:pt x="11008" y="512"/>
                  </a:cubicBezTo>
                  <a:cubicBezTo>
                    <a:pt x="10904" y="170"/>
                    <a:pt x="10328" y="0"/>
                    <a:pt x="9456" y="0"/>
                  </a:cubicBezTo>
                  <a:close/>
                </a:path>
              </a:pathLst>
            </a:custGeom>
            <a:solidFill>
              <a:srgbClr val="FFD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848;p86"/>
            <p:cNvSpPr/>
            <p:nvPr/>
          </p:nvSpPr>
          <p:spPr>
            <a:xfrm>
              <a:off x="5743025" y="3879938"/>
              <a:ext cx="276900" cy="126950"/>
            </a:xfrm>
            <a:custGeom>
              <a:avLst/>
              <a:gdLst/>
              <a:ahLst/>
              <a:cxnLst/>
              <a:rect l="l" t="t" r="r" b="b"/>
              <a:pathLst>
                <a:path w="11076" h="5078" extrusionOk="0">
                  <a:moveTo>
                    <a:pt x="1454" y="0"/>
                  </a:moveTo>
                  <a:cubicBezTo>
                    <a:pt x="846" y="0"/>
                    <a:pt x="442" y="129"/>
                    <a:pt x="334" y="405"/>
                  </a:cubicBezTo>
                  <a:cubicBezTo>
                    <a:pt x="0" y="1172"/>
                    <a:pt x="2102" y="2773"/>
                    <a:pt x="5004" y="3907"/>
                  </a:cubicBezTo>
                  <a:cubicBezTo>
                    <a:pt x="6849" y="4658"/>
                    <a:pt x="8583" y="5078"/>
                    <a:pt x="9666" y="5078"/>
                  </a:cubicBezTo>
                  <a:cubicBezTo>
                    <a:pt x="10267" y="5078"/>
                    <a:pt x="10668" y="4949"/>
                    <a:pt x="10775" y="4675"/>
                  </a:cubicBezTo>
                  <a:cubicBezTo>
                    <a:pt x="11075" y="3907"/>
                    <a:pt x="8974" y="2306"/>
                    <a:pt x="6105" y="1139"/>
                  </a:cubicBezTo>
                  <a:cubicBezTo>
                    <a:pt x="4266" y="412"/>
                    <a:pt x="2537" y="0"/>
                    <a:pt x="1454" y="0"/>
                  </a:cubicBezTo>
                  <a:close/>
                </a:path>
              </a:pathLst>
            </a:custGeom>
            <a:solidFill>
              <a:srgbClr val="FFD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849;p86"/>
            <p:cNvSpPr/>
            <p:nvPr/>
          </p:nvSpPr>
          <p:spPr>
            <a:xfrm>
              <a:off x="5999050" y="3592263"/>
              <a:ext cx="277725" cy="126975"/>
            </a:xfrm>
            <a:custGeom>
              <a:avLst/>
              <a:gdLst/>
              <a:ahLst/>
              <a:cxnLst/>
              <a:rect l="l" t="t" r="r" b="b"/>
              <a:pathLst>
                <a:path w="11109" h="5079" extrusionOk="0">
                  <a:moveTo>
                    <a:pt x="1443" y="0"/>
                  </a:moveTo>
                  <a:cubicBezTo>
                    <a:pt x="841" y="0"/>
                    <a:pt x="441" y="130"/>
                    <a:pt x="334" y="404"/>
                  </a:cubicBezTo>
                  <a:cubicBezTo>
                    <a:pt x="0" y="1171"/>
                    <a:pt x="2102" y="2772"/>
                    <a:pt x="5004" y="3940"/>
                  </a:cubicBezTo>
                  <a:cubicBezTo>
                    <a:pt x="6842" y="4666"/>
                    <a:pt x="8571" y="5078"/>
                    <a:pt x="9655" y="5078"/>
                  </a:cubicBezTo>
                  <a:cubicBezTo>
                    <a:pt x="10262" y="5078"/>
                    <a:pt x="10667" y="4949"/>
                    <a:pt x="10774" y="4673"/>
                  </a:cubicBezTo>
                  <a:cubicBezTo>
                    <a:pt x="11108" y="3906"/>
                    <a:pt x="8973" y="2338"/>
                    <a:pt x="6104" y="1171"/>
                  </a:cubicBezTo>
                  <a:cubicBezTo>
                    <a:pt x="4260" y="420"/>
                    <a:pt x="2525" y="0"/>
                    <a:pt x="1443" y="0"/>
                  </a:cubicBezTo>
                  <a:close/>
                </a:path>
              </a:pathLst>
            </a:custGeom>
            <a:solidFill>
              <a:srgbClr val="FFD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850;p86"/>
            <p:cNvSpPr/>
            <p:nvPr/>
          </p:nvSpPr>
          <p:spPr>
            <a:xfrm>
              <a:off x="5781375" y="3662888"/>
              <a:ext cx="276900" cy="127400"/>
            </a:xfrm>
            <a:custGeom>
              <a:avLst/>
              <a:gdLst/>
              <a:ahLst/>
              <a:cxnLst/>
              <a:rect l="l" t="t" r="r" b="b"/>
              <a:pathLst>
                <a:path w="11076" h="5096" extrusionOk="0">
                  <a:moveTo>
                    <a:pt x="1450" y="1"/>
                  </a:moveTo>
                  <a:cubicBezTo>
                    <a:pt x="826" y="1"/>
                    <a:pt x="411" y="134"/>
                    <a:pt x="301" y="414"/>
                  </a:cubicBezTo>
                  <a:cubicBezTo>
                    <a:pt x="1" y="1181"/>
                    <a:pt x="2069" y="2749"/>
                    <a:pt x="4971" y="3917"/>
                  </a:cubicBezTo>
                  <a:cubicBezTo>
                    <a:pt x="6821" y="4682"/>
                    <a:pt x="8536" y="5095"/>
                    <a:pt x="9622" y="5095"/>
                  </a:cubicBezTo>
                  <a:cubicBezTo>
                    <a:pt x="10240" y="5095"/>
                    <a:pt x="10654" y="4962"/>
                    <a:pt x="10775" y="4684"/>
                  </a:cubicBezTo>
                  <a:cubicBezTo>
                    <a:pt x="11075" y="3917"/>
                    <a:pt x="8974" y="2349"/>
                    <a:pt x="6105" y="1148"/>
                  </a:cubicBezTo>
                  <a:cubicBezTo>
                    <a:pt x="4261" y="406"/>
                    <a:pt x="2538" y="1"/>
                    <a:pt x="1450" y="1"/>
                  </a:cubicBezTo>
                  <a:close/>
                </a:path>
              </a:pathLst>
            </a:custGeom>
            <a:solidFill>
              <a:srgbClr val="FFD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851;p86"/>
            <p:cNvSpPr/>
            <p:nvPr/>
          </p:nvSpPr>
          <p:spPr>
            <a:xfrm>
              <a:off x="5365250" y="4006413"/>
              <a:ext cx="253550" cy="175100"/>
            </a:xfrm>
            <a:custGeom>
              <a:avLst/>
              <a:gdLst/>
              <a:ahLst/>
              <a:cxnLst/>
              <a:rect l="l" t="t" r="r" b="b"/>
              <a:pathLst>
                <a:path w="10142" h="7004" extrusionOk="0">
                  <a:moveTo>
                    <a:pt x="9098" y="0"/>
                  </a:moveTo>
                  <a:cubicBezTo>
                    <a:pt x="8121" y="0"/>
                    <a:pt x="6183" y="878"/>
                    <a:pt x="4204" y="2284"/>
                  </a:cubicBezTo>
                  <a:cubicBezTo>
                    <a:pt x="1669" y="4086"/>
                    <a:pt x="1" y="6120"/>
                    <a:pt x="501" y="6787"/>
                  </a:cubicBezTo>
                  <a:cubicBezTo>
                    <a:pt x="603" y="6934"/>
                    <a:pt x="801" y="7003"/>
                    <a:pt x="1073" y="7003"/>
                  </a:cubicBezTo>
                  <a:cubicBezTo>
                    <a:pt x="2041" y="7003"/>
                    <a:pt x="3959" y="6125"/>
                    <a:pt x="5938" y="4719"/>
                  </a:cubicBezTo>
                  <a:cubicBezTo>
                    <a:pt x="8473" y="2918"/>
                    <a:pt x="10141" y="883"/>
                    <a:pt x="9674" y="216"/>
                  </a:cubicBezTo>
                  <a:cubicBezTo>
                    <a:pt x="9572" y="70"/>
                    <a:pt x="9373" y="0"/>
                    <a:pt x="9098" y="0"/>
                  </a:cubicBezTo>
                  <a:close/>
                </a:path>
              </a:pathLst>
            </a:custGeom>
            <a:solidFill>
              <a:srgbClr val="FFD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852;p86"/>
            <p:cNvSpPr/>
            <p:nvPr/>
          </p:nvSpPr>
          <p:spPr>
            <a:xfrm>
              <a:off x="6116625" y="4015713"/>
              <a:ext cx="284400" cy="98425"/>
            </a:xfrm>
            <a:custGeom>
              <a:avLst/>
              <a:gdLst/>
              <a:ahLst/>
              <a:cxnLst/>
              <a:rect l="l" t="t" r="r" b="b"/>
              <a:pathLst>
                <a:path w="11376" h="3937" extrusionOk="0">
                  <a:moveTo>
                    <a:pt x="2267" y="0"/>
                  </a:moveTo>
                  <a:cubicBezTo>
                    <a:pt x="1095" y="0"/>
                    <a:pt x="307" y="218"/>
                    <a:pt x="201" y="645"/>
                  </a:cubicBezTo>
                  <a:cubicBezTo>
                    <a:pt x="0" y="1445"/>
                    <a:pt x="2302" y="2679"/>
                    <a:pt x="5338" y="3413"/>
                  </a:cubicBezTo>
                  <a:cubicBezTo>
                    <a:pt x="6775" y="3761"/>
                    <a:pt x="8114" y="3936"/>
                    <a:pt x="9148" y="3936"/>
                  </a:cubicBezTo>
                  <a:cubicBezTo>
                    <a:pt x="10298" y="3936"/>
                    <a:pt x="11070" y="3719"/>
                    <a:pt x="11175" y="3280"/>
                  </a:cubicBezTo>
                  <a:cubicBezTo>
                    <a:pt x="11375" y="2479"/>
                    <a:pt x="9074" y="1245"/>
                    <a:pt x="6038" y="511"/>
                  </a:cubicBezTo>
                  <a:cubicBezTo>
                    <a:pt x="4619" y="168"/>
                    <a:pt x="3295" y="0"/>
                    <a:pt x="2267" y="0"/>
                  </a:cubicBezTo>
                  <a:close/>
                </a:path>
              </a:pathLst>
            </a:custGeom>
            <a:solidFill>
              <a:srgbClr val="FFD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853;p86"/>
            <p:cNvSpPr/>
            <p:nvPr/>
          </p:nvSpPr>
          <p:spPr>
            <a:xfrm>
              <a:off x="6654500" y="4297013"/>
              <a:ext cx="50075" cy="349425"/>
            </a:xfrm>
            <a:custGeom>
              <a:avLst/>
              <a:gdLst/>
              <a:ahLst/>
              <a:cxnLst/>
              <a:rect l="l" t="t" r="r" b="b"/>
              <a:pathLst>
                <a:path w="2003" h="13977" extrusionOk="0">
                  <a:moveTo>
                    <a:pt x="1160" y="0"/>
                  </a:moveTo>
                  <a:cubicBezTo>
                    <a:pt x="663" y="0"/>
                    <a:pt x="167" y="3123"/>
                    <a:pt x="101" y="6972"/>
                  </a:cubicBezTo>
                  <a:cubicBezTo>
                    <a:pt x="1" y="10841"/>
                    <a:pt x="334" y="13977"/>
                    <a:pt x="835" y="13977"/>
                  </a:cubicBezTo>
                  <a:cubicBezTo>
                    <a:pt x="1368" y="13977"/>
                    <a:pt x="1835" y="10875"/>
                    <a:pt x="1936" y="7005"/>
                  </a:cubicBezTo>
                  <a:cubicBezTo>
                    <a:pt x="2002" y="3136"/>
                    <a:pt x="1669" y="0"/>
                    <a:pt x="1168" y="0"/>
                  </a:cubicBezTo>
                  <a:cubicBezTo>
                    <a:pt x="1166" y="0"/>
                    <a:pt x="1163" y="0"/>
                    <a:pt x="1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854;p86"/>
            <p:cNvSpPr/>
            <p:nvPr/>
          </p:nvSpPr>
          <p:spPr>
            <a:xfrm>
              <a:off x="6662025" y="4197738"/>
              <a:ext cx="49225" cy="59425"/>
            </a:xfrm>
            <a:custGeom>
              <a:avLst/>
              <a:gdLst/>
              <a:ahLst/>
              <a:cxnLst/>
              <a:rect l="l" t="t" r="r" b="b"/>
              <a:pathLst>
                <a:path w="1969" h="2377" extrusionOk="0">
                  <a:moveTo>
                    <a:pt x="884" y="0"/>
                  </a:moveTo>
                  <a:cubicBezTo>
                    <a:pt x="868" y="0"/>
                    <a:pt x="851" y="1"/>
                    <a:pt x="834" y="2"/>
                  </a:cubicBezTo>
                  <a:cubicBezTo>
                    <a:pt x="334" y="68"/>
                    <a:pt x="0" y="636"/>
                    <a:pt x="67" y="1303"/>
                  </a:cubicBezTo>
                  <a:cubicBezTo>
                    <a:pt x="129" y="1927"/>
                    <a:pt x="572" y="2376"/>
                    <a:pt x="1039" y="2376"/>
                  </a:cubicBezTo>
                  <a:cubicBezTo>
                    <a:pt x="1070" y="2376"/>
                    <a:pt x="1102" y="2374"/>
                    <a:pt x="1134" y="2370"/>
                  </a:cubicBezTo>
                  <a:cubicBezTo>
                    <a:pt x="1635" y="2303"/>
                    <a:pt x="1968" y="1736"/>
                    <a:pt x="1901" y="1103"/>
                  </a:cubicBezTo>
                  <a:cubicBezTo>
                    <a:pt x="1837" y="458"/>
                    <a:pt x="1368" y="0"/>
                    <a:pt x="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846" y="2235189"/>
            <a:ext cx="1749704" cy="890093"/>
          </a:xfrm>
          <a:prstGeom prst="rect">
            <a:avLst/>
          </a:prstGeom>
        </p:spPr>
      </p:pic>
      <p:grpSp>
        <p:nvGrpSpPr>
          <p:cNvPr id="32" name="Google Shape;4938;p86"/>
          <p:cNvGrpSpPr/>
          <p:nvPr/>
        </p:nvGrpSpPr>
        <p:grpSpPr>
          <a:xfrm rot="2064436">
            <a:off x="-826898" y="1949018"/>
            <a:ext cx="1653797" cy="539950"/>
            <a:chOff x="2564525" y="5223525"/>
            <a:chExt cx="2556110" cy="834547"/>
          </a:xfrm>
        </p:grpSpPr>
        <p:sp>
          <p:nvSpPr>
            <p:cNvPr id="33" name="Google Shape;4939;p86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940;p86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941;p86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942;p86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943;p86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944;p86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945;p86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946;p86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47;p86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48;p86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187;p80"/>
          <p:cNvGrpSpPr/>
          <p:nvPr/>
        </p:nvGrpSpPr>
        <p:grpSpPr>
          <a:xfrm>
            <a:off x="6584832" y="4235811"/>
            <a:ext cx="488631" cy="282039"/>
            <a:chOff x="1180200" y="1338875"/>
            <a:chExt cx="5254100" cy="3032675"/>
          </a:xfrm>
        </p:grpSpPr>
        <p:sp>
          <p:nvSpPr>
            <p:cNvPr id="44" name="Google Shape;4188;p80"/>
            <p:cNvSpPr/>
            <p:nvPr/>
          </p:nvSpPr>
          <p:spPr>
            <a:xfrm>
              <a:off x="1180200" y="1338875"/>
              <a:ext cx="5254100" cy="3032675"/>
            </a:xfrm>
            <a:custGeom>
              <a:avLst/>
              <a:gdLst/>
              <a:ahLst/>
              <a:cxnLst/>
              <a:rect l="l" t="t" r="r" b="b"/>
              <a:pathLst>
                <a:path w="210164" h="121307" extrusionOk="0">
                  <a:moveTo>
                    <a:pt x="161047" y="5992"/>
                  </a:moveTo>
                  <a:lnTo>
                    <a:pt x="161047" y="5992"/>
                  </a:lnTo>
                  <a:cubicBezTo>
                    <a:pt x="168498" y="6385"/>
                    <a:pt x="176316" y="6850"/>
                    <a:pt x="184625" y="7365"/>
                  </a:cubicBezTo>
                  <a:cubicBezTo>
                    <a:pt x="185679" y="7438"/>
                    <a:pt x="186757" y="7438"/>
                    <a:pt x="187909" y="7438"/>
                  </a:cubicBezTo>
                  <a:cubicBezTo>
                    <a:pt x="190801" y="7463"/>
                    <a:pt x="193816" y="7463"/>
                    <a:pt x="195899" y="8517"/>
                  </a:cubicBezTo>
                  <a:cubicBezTo>
                    <a:pt x="199012" y="10110"/>
                    <a:pt x="200948" y="13517"/>
                    <a:pt x="201830" y="18933"/>
                  </a:cubicBezTo>
                  <a:cubicBezTo>
                    <a:pt x="201855" y="19031"/>
                    <a:pt x="201855" y="19105"/>
                    <a:pt x="201879" y="19203"/>
                  </a:cubicBezTo>
                  <a:cubicBezTo>
                    <a:pt x="199472" y="19286"/>
                    <a:pt x="197157" y="19328"/>
                    <a:pt x="194924" y="19328"/>
                  </a:cubicBezTo>
                  <a:cubicBezTo>
                    <a:pt x="186017" y="19328"/>
                    <a:pt x="178410" y="18658"/>
                    <a:pt x="171415" y="17266"/>
                  </a:cubicBezTo>
                  <a:cubicBezTo>
                    <a:pt x="168596" y="16703"/>
                    <a:pt x="165753" y="15943"/>
                    <a:pt x="163964" y="14129"/>
                  </a:cubicBezTo>
                  <a:cubicBezTo>
                    <a:pt x="162101" y="12218"/>
                    <a:pt x="161464" y="9326"/>
                    <a:pt x="161047" y="5992"/>
                  </a:cubicBezTo>
                  <a:close/>
                  <a:moveTo>
                    <a:pt x="42989" y="5649"/>
                  </a:moveTo>
                  <a:lnTo>
                    <a:pt x="42989" y="5649"/>
                  </a:lnTo>
                  <a:cubicBezTo>
                    <a:pt x="42793" y="6090"/>
                    <a:pt x="42719" y="6605"/>
                    <a:pt x="42817" y="7095"/>
                  </a:cubicBezTo>
                  <a:cubicBezTo>
                    <a:pt x="43577" y="11360"/>
                    <a:pt x="40293" y="15600"/>
                    <a:pt x="36641" y="17585"/>
                  </a:cubicBezTo>
                  <a:cubicBezTo>
                    <a:pt x="32401" y="19913"/>
                    <a:pt x="27083" y="20355"/>
                    <a:pt x="22401" y="20747"/>
                  </a:cubicBezTo>
                  <a:lnTo>
                    <a:pt x="4731" y="22217"/>
                  </a:lnTo>
                  <a:cubicBezTo>
                    <a:pt x="4829" y="17830"/>
                    <a:pt x="5196" y="13737"/>
                    <a:pt x="7721" y="11139"/>
                  </a:cubicBezTo>
                  <a:cubicBezTo>
                    <a:pt x="10122" y="8688"/>
                    <a:pt x="13995" y="8100"/>
                    <a:pt x="18112" y="7684"/>
                  </a:cubicBezTo>
                  <a:cubicBezTo>
                    <a:pt x="26151" y="6875"/>
                    <a:pt x="34484" y="6188"/>
                    <a:pt x="42989" y="5649"/>
                  </a:cubicBezTo>
                  <a:close/>
                  <a:moveTo>
                    <a:pt x="94674" y="4089"/>
                  </a:moveTo>
                  <a:cubicBezTo>
                    <a:pt x="110127" y="4089"/>
                    <a:pt x="126494" y="4457"/>
                    <a:pt x="144087" y="5208"/>
                  </a:cubicBezTo>
                  <a:cubicBezTo>
                    <a:pt x="148254" y="5380"/>
                    <a:pt x="152518" y="5576"/>
                    <a:pt x="156881" y="5796"/>
                  </a:cubicBezTo>
                  <a:cubicBezTo>
                    <a:pt x="157298" y="9277"/>
                    <a:pt x="157959" y="13835"/>
                    <a:pt x="161047" y="16997"/>
                  </a:cubicBezTo>
                  <a:cubicBezTo>
                    <a:pt x="163621" y="19595"/>
                    <a:pt x="167175" y="20600"/>
                    <a:pt x="170630" y="21286"/>
                  </a:cubicBezTo>
                  <a:cubicBezTo>
                    <a:pt x="177910" y="22732"/>
                    <a:pt x="185801" y="23418"/>
                    <a:pt x="195017" y="23418"/>
                  </a:cubicBezTo>
                  <a:cubicBezTo>
                    <a:pt x="197369" y="23418"/>
                    <a:pt x="199820" y="23369"/>
                    <a:pt x="202369" y="23296"/>
                  </a:cubicBezTo>
                  <a:cubicBezTo>
                    <a:pt x="202418" y="23296"/>
                    <a:pt x="202443" y="23271"/>
                    <a:pt x="202492" y="23271"/>
                  </a:cubicBezTo>
                  <a:cubicBezTo>
                    <a:pt x="205580" y="44594"/>
                    <a:pt x="205874" y="66210"/>
                    <a:pt x="203423" y="87631"/>
                  </a:cubicBezTo>
                  <a:cubicBezTo>
                    <a:pt x="202492" y="95645"/>
                    <a:pt x="200507" y="105375"/>
                    <a:pt x="193301" y="109419"/>
                  </a:cubicBezTo>
                  <a:cubicBezTo>
                    <a:pt x="189625" y="111478"/>
                    <a:pt x="184919" y="111723"/>
                    <a:pt x="180753" y="111944"/>
                  </a:cubicBezTo>
                  <a:lnTo>
                    <a:pt x="127814" y="114664"/>
                  </a:lnTo>
                  <a:cubicBezTo>
                    <a:pt x="103567" y="115913"/>
                    <a:pt x="78569" y="117203"/>
                    <a:pt x="53836" y="117203"/>
                  </a:cubicBezTo>
                  <a:cubicBezTo>
                    <a:pt x="51394" y="117203"/>
                    <a:pt x="48954" y="117191"/>
                    <a:pt x="46518" y="117164"/>
                  </a:cubicBezTo>
                  <a:cubicBezTo>
                    <a:pt x="36592" y="117066"/>
                    <a:pt x="26029" y="116748"/>
                    <a:pt x="15833" y="114272"/>
                  </a:cubicBezTo>
                  <a:cubicBezTo>
                    <a:pt x="13480" y="113708"/>
                    <a:pt x="11103" y="112973"/>
                    <a:pt x="9534" y="111454"/>
                  </a:cubicBezTo>
                  <a:cubicBezTo>
                    <a:pt x="7304" y="109248"/>
                    <a:pt x="6789" y="105572"/>
                    <a:pt x="6471" y="101969"/>
                  </a:cubicBezTo>
                  <a:cubicBezTo>
                    <a:pt x="4191" y="76872"/>
                    <a:pt x="4387" y="51211"/>
                    <a:pt x="4682" y="26335"/>
                  </a:cubicBezTo>
                  <a:lnTo>
                    <a:pt x="22744" y="24815"/>
                  </a:lnTo>
                  <a:cubicBezTo>
                    <a:pt x="27842" y="24398"/>
                    <a:pt x="33602" y="23908"/>
                    <a:pt x="38602" y="21188"/>
                  </a:cubicBezTo>
                  <a:cubicBezTo>
                    <a:pt x="43185" y="18688"/>
                    <a:pt x="47596" y="13321"/>
                    <a:pt x="46959" y="7218"/>
                  </a:cubicBezTo>
                  <a:cubicBezTo>
                    <a:pt x="47229" y="6654"/>
                    <a:pt x="47229" y="5992"/>
                    <a:pt x="46935" y="5404"/>
                  </a:cubicBezTo>
                  <a:cubicBezTo>
                    <a:pt x="52425" y="5086"/>
                    <a:pt x="57988" y="4840"/>
                    <a:pt x="63601" y="4620"/>
                  </a:cubicBezTo>
                  <a:cubicBezTo>
                    <a:pt x="73584" y="4268"/>
                    <a:pt x="83907" y="4089"/>
                    <a:pt x="94674" y="4089"/>
                  </a:cubicBezTo>
                  <a:close/>
                  <a:moveTo>
                    <a:pt x="94970" y="1"/>
                  </a:moveTo>
                  <a:cubicBezTo>
                    <a:pt x="84045" y="1"/>
                    <a:pt x="73574" y="186"/>
                    <a:pt x="63454" y="551"/>
                  </a:cubicBezTo>
                  <a:cubicBezTo>
                    <a:pt x="47645" y="1115"/>
                    <a:pt x="32254" y="2145"/>
                    <a:pt x="17696" y="3615"/>
                  </a:cubicBezTo>
                  <a:cubicBezTo>
                    <a:pt x="13015" y="4081"/>
                    <a:pt x="8137" y="4840"/>
                    <a:pt x="4780" y="8272"/>
                  </a:cubicBezTo>
                  <a:cubicBezTo>
                    <a:pt x="1079" y="12071"/>
                    <a:pt x="711" y="17561"/>
                    <a:pt x="638" y="22830"/>
                  </a:cubicBezTo>
                  <a:cubicBezTo>
                    <a:pt x="319" y="48907"/>
                    <a:pt x="0" y="75867"/>
                    <a:pt x="2378" y="102336"/>
                  </a:cubicBezTo>
                  <a:cubicBezTo>
                    <a:pt x="2770" y="106699"/>
                    <a:pt x="3432" y="111209"/>
                    <a:pt x="6691" y="114370"/>
                  </a:cubicBezTo>
                  <a:cubicBezTo>
                    <a:pt x="8946" y="116576"/>
                    <a:pt x="11961" y="117532"/>
                    <a:pt x="14853" y="118243"/>
                  </a:cubicBezTo>
                  <a:cubicBezTo>
                    <a:pt x="25489" y="120841"/>
                    <a:pt x="36298" y="121159"/>
                    <a:pt x="46469" y="121257"/>
                  </a:cubicBezTo>
                  <a:cubicBezTo>
                    <a:pt x="48944" y="121282"/>
                    <a:pt x="51420" y="121306"/>
                    <a:pt x="53895" y="121306"/>
                  </a:cubicBezTo>
                  <a:cubicBezTo>
                    <a:pt x="78698" y="121306"/>
                    <a:pt x="103746" y="120007"/>
                    <a:pt x="128010" y="118757"/>
                  </a:cubicBezTo>
                  <a:lnTo>
                    <a:pt x="180973" y="116037"/>
                  </a:lnTo>
                  <a:cubicBezTo>
                    <a:pt x="185556" y="115792"/>
                    <a:pt x="190777" y="115522"/>
                    <a:pt x="195311" y="112973"/>
                  </a:cubicBezTo>
                  <a:cubicBezTo>
                    <a:pt x="204134" y="108047"/>
                    <a:pt x="206438" y="97092"/>
                    <a:pt x="207492" y="88097"/>
                  </a:cubicBezTo>
                  <a:cubicBezTo>
                    <a:pt x="210163" y="64862"/>
                    <a:pt x="209624" y="41359"/>
                    <a:pt x="205874" y="18271"/>
                  </a:cubicBezTo>
                  <a:cubicBezTo>
                    <a:pt x="204771" y="11482"/>
                    <a:pt x="202124" y="7095"/>
                    <a:pt x="197762" y="4890"/>
                  </a:cubicBezTo>
                  <a:cubicBezTo>
                    <a:pt x="194796" y="3370"/>
                    <a:pt x="191144" y="3370"/>
                    <a:pt x="187909" y="3345"/>
                  </a:cubicBezTo>
                  <a:cubicBezTo>
                    <a:pt x="186831" y="3345"/>
                    <a:pt x="185801" y="3345"/>
                    <a:pt x="184895" y="3296"/>
                  </a:cubicBezTo>
                  <a:cubicBezTo>
                    <a:pt x="169969" y="2341"/>
                    <a:pt x="156685" y="1630"/>
                    <a:pt x="144259" y="1115"/>
                  </a:cubicBezTo>
                  <a:cubicBezTo>
                    <a:pt x="126727" y="369"/>
                    <a:pt x="110395" y="1"/>
                    <a:pt x="949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89;p80"/>
            <p:cNvSpPr/>
            <p:nvPr/>
          </p:nvSpPr>
          <p:spPr>
            <a:xfrm>
              <a:off x="2479150" y="1755725"/>
              <a:ext cx="2471750" cy="2280650"/>
            </a:xfrm>
            <a:custGeom>
              <a:avLst/>
              <a:gdLst/>
              <a:ahLst/>
              <a:cxnLst/>
              <a:rect l="l" t="t" r="r" b="b"/>
              <a:pathLst>
                <a:path w="98870" h="91226" extrusionOk="0">
                  <a:moveTo>
                    <a:pt x="53686" y="4094"/>
                  </a:moveTo>
                  <a:cubicBezTo>
                    <a:pt x="57916" y="4094"/>
                    <a:pt x="62133" y="4120"/>
                    <a:pt x="66273" y="4146"/>
                  </a:cubicBezTo>
                  <a:cubicBezTo>
                    <a:pt x="70178" y="4175"/>
                    <a:pt x="74149" y="4203"/>
                    <a:pt x="78133" y="4203"/>
                  </a:cubicBezTo>
                  <a:cubicBezTo>
                    <a:pt x="81050" y="4203"/>
                    <a:pt x="83974" y="4188"/>
                    <a:pt x="86885" y="4146"/>
                  </a:cubicBezTo>
                  <a:cubicBezTo>
                    <a:pt x="87006" y="4146"/>
                    <a:pt x="87128" y="4146"/>
                    <a:pt x="87250" y="4146"/>
                  </a:cubicBezTo>
                  <a:cubicBezTo>
                    <a:pt x="88408" y="4146"/>
                    <a:pt x="89576" y="4166"/>
                    <a:pt x="90463" y="4587"/>
                  </a:cubicBezTo>
                  <a:cubicBezTo>
                    <a:pt x="92350" y="5519"/>
                    <a:pt x="93379" y="8239"/>
                    <a:pt x="93575" y="12969"/>
                  </a:cubicBezTo>
                  <a:cubicBezTo>
                    <a:pt x="94237" y="27650"/>
                    <a:pt x="94776" y="43287"/>
                    <a:pt x="93624" y="58752"/>
                  </a:cubicBezTo>
                  <a:cubicBezTo>
                    <a:pt x="93110" y="65933"/>
                    <a:pt x="92154" y="73506"/>
                    <a:pt x="88894" y="80050"/>
                  </a:cubicBezTo>
                  <a:cubicBezTo>
                    <a:pt x="88453" y="80957"/>
                    <a:pt x="87865" y="81986"/>
                    <a:pt x="87105" y="82721"/>
                  </a:cubicBezTo>
                  <a:cubicBezTo>
                    <a:pt x="85978" y="83800"/>
                    <a:pt x="84336" y="84363"/>
                    <a:pt x="82865" y="84780"/>
                  </a:cubicBezTo>
                  <a:cubicBezTo>
                    <a:pt x="78233" y="86079"/>
                    <a:pt x="73307" y="86422"/>
                    <a:pt x="68650" y="86667"/>
                  </a:cubicBezTo>
                  <a:cubicBezTo>
                    <a:pt x="62668" y="86968"/>
                    <a:pt x="56640" y="87121"/>
                    <a:pt x="50623" y="87121"/>
                  </a:cubicBezTo>
                  <a:cubicBezTo>
                    <a:pt x="46827" y="87121"/>
                    <a:pt x="43037" y="87060"/>
                    <a:pt x="39264" y="86937"/>
                  </a:cubicBezTo>
                  <a:cubicBezTo>
                    <a:pt x="30024" y="86618"/>
                    <a:pt x="20221" y="85883"/>
                    <a:pt x="11250" y="82746"/>
                  </a:cubicBezTo>
                  <a:cubicBezTo>
                    <a:pt x="8898" y="81937"/>
                    <a:pt x="6055" y="80712"/>
                    <a:pt x="4903" y="78432"/>
                  </a:cubicBezTo>
                  <a:cubicBezTo>
                    <a:pt x="4143" y="76913"/>
                    <a:pt x="4143" y="74854"/>
                    <a:pt x="4143" y="73040"/>
                  </a:cubicBezTo>
                  <a:lnTo>
                    <a:pt x="4094" y="26106"/>
                  </a:lnTo>
                  <a:cubicBezTo>
                    <a:pt x="4094" y="19832"/>
                    <a:pt x="4413" y="13386"/>
                    <a:pt x="8260" y="9489"/>
                  </a:cubicBezTo>
                  <a:cubicBezTo>
                    <a:pt x="11839" y="5886"/>
                    <a:pt x="17794" y="5225"/>
                    <a:pt x="23088" y="4906"/>
                  </a:cubicBezTo>
                  <a:cubicBezTo>
                    <a:pt x="29264" y="4538"/>
                    <a:pt x="35661" y="4293"/>
                    <a:pt x="42646" y="4171"/>
                  </a:cubicBezTo>
                  <a:cubicBezTo>
                    <a:pt x="46308" y="4114"/>
                    <a:pt x="50002" y="4094"/>
                    <a:pt x="53686" y="4094"/>
                  </a:cubicBezTo>
                  <a:close/>
                  <a:moveTo>
                    <a:pt x="53681" y="1"/>
                  </a:moveTo>
                  <a:cubicBezTo>
                    <a:pt x="49988" y="1"/>
                    <a:pt x="46282" y="21"/>
                    <a:pt x="42597" y="78"/>
                  </a:cubicBezTo>
                  <a:cubicBezTo>
                    <a:pt x="35539" y="200"/>
                    <a:pt x="29068" y="445"/>
                    <a:pt x="22819" y="838"/>
                  </a:cubicBezTo>
                  <a:cubicBezTo>
                    <a:pt x="16789" y="1205"/>
                    <a:pt x="9952" y="1965"/>
                    <a:pt x="5368" y="6622"/>
                  </a:cubicBezTo>
                  <a:cubicBezTo>
                    <a:pt x="418" y="11621"/>
                    <a:pt x="1" y="18974"/>
                    <a:pt x="1" y="26106"/>
                  </a:cubicBezTo>
                  <a:lnTo>
                    <a:pt x="50" y="73040"/>
                  </a:lnTo>
                  <a:cubicBezTo>
                    <a:pt x="50" y="75197"/>
                    <a:pt x="50" y="77869"/>
                    <a:pt x="1251" y="80270"/>
                  </a:cubicBezTo>
                  <a:cubicBezTo>
                    <a:pt x="3065" y="83849"/>
                    <a:pt x="6814" y="85540"/>
                    <a:pt x="9902" y="86618"/>
                  </a:cubicBezTo>
                  <a:cubicBezTo>
                    <a:pt x="19387" y="89951"/>
                    <a:pt x="29559" y="90687"/>
                    <a:pt x="39117" y="91030"/>
                  </a:cubicBezTo>
                  <a:cubicBezTo>
                    <a:pt x="42989" y="91152"/>
                    <a:pt x="46886" y="91226"/>
                    <a:pt x="50783" y="91226"/>
                  </a:cubicBezTo>
                  <a:cubicBezTo>
                    <a:pt x="56812" y="91226"/>
                    <a:pt x="62866" y="91054"/>
                    <a:pt x="68871" y="90736"/>
                  </a:cubicBezTo>
                  <a:cubicBezTo>
                    <a:pt x="73748" y="90491"/>
                    <a:pt x="78919" y="90123"/>
                    <a:pt x="83968" y="88726"/>
                  </a:cubicBezTo>
                  <a:cubicBezTo>
                    <a:pt x="85806" y="88211"/>
                    <a:pt x="88159" y="87403"/>
                    <a:pt x="89948" y="85687"/>
                  </a:cubicBezTo>
                  <a:cubicBezTo>
                    <a:pt x="91149" y="84510"/>
                    <a:pt x="91958" y="83089"/>
                    <a:pt x="92571" y="81864"/>
                  </a:cubicBezTo>
                  <a:cubicBezTo>
                    <a:pt x="96149" y="74682"/>
                    <a:pt x="97154" y="66668"/>
                    <a:pt x="97717" y="59070"/>
                  </a:cubicBezTo>
                  <a:cubicBezTo>
                    <a:pt x="98869" y="43360"/>
                    <a:pt x="98330" y="27601"/>
                    <a:pt x="97668" y="12798"/>
                  </a:cubicBezTo>
                  <a:cubicBezTo>
                    <a:pt x="97497" y="8729"/>
                    <a:pt x="96737" y="3068"/>
                    <a:pt x="92227" y="911"/>
                  </a:cubicBezTo>
                  <a:cubicBezTo>
                    <a:pt x="90486" y="75"/>
                    <a:pt x="88635" y="53"/>
                    <a:pt x="87090" y="53"/>
                  </a:cubicBezTo>
                  <a:cubicBezTo>
                    <a:pt x="87004" y="53"/>
                    <a:pt x="86919" y="53"/>
                    <a:pt x="86836" y="53"/>
                  </a:cubicBezTo>
                  <a:cubicBezTo>
                    <a:pt x="83945" y="95"/>
                    <a:pt x="81034" y="110"/>
                    <a:pt x="78126" y="110"/>
                  </a:cubicBezTo>
                  <a:cubicBezTo>
                    <a:pt x="74153" y="110"/>
                    <a:pt x="70188" y="82"/>
                    <a:pt x="66297" y="53"/>
                  </a:cubicBezTo>
                  <a:cubicBezTo>
                    <a:pt x="62144" y="27"/>
                    <a:pt x="57921" y="1"/>
                    <a:pt x="5368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90;p80"/>
            <p:cNvSpPr/>
            <p:nvPr/>
          </p:nvSpPr>
          <p:spPr>
            <a:xfrm>
              <a:off x="1420375" y="2369725"/>
              <a:ext cx="1021425" cy="937525"/>
            </a:xfrm>
            <a:custGeom>
              <a:avLst/>
              <a:gdLst/>
              <a:ahLst/>
              <a:cxnLst/>
              <a:rect l="l" t="t" r="r" b="b"/>
              <a:pathLst>
                <a:path w="40857" h="37501" extrusionOk="0">
                  <a:moveTo>
                    <a:pt x="20637" y="4242"/>
                  </a:moveTo>
                  <a:cubicBezTo>
                    <a:pt x="22475" y="4463"/>
                    <a:pt x="24363" y="5026"/>
                    <a:pt x="26176" y="5933"/>
                  </a:cubicBezTo>
                  <a:cubicBezTo>
                    <a:pt x="27965" y="6840"/>
                    <a:pt x="29411" y="7771"/>
                    <a:pt x="30563" y="8825"/>
                  </a:cubicBezTo>
                  <a:cubicBezTo>
                    <a:pt x="32720" y="10737"/>
                    <a:pt x="34166" y="13433"/>
                    <a:pt x="34779" y="16276"/>
                  </a:cubicBezTo>
                  <a:cubicBezTo>
                    <a:pt x="34603" y="16272"/>
                    <a:pt x="34426" y="16270"/>
                    <a:pt x="34248" y="16270"/>
                  </a:cubicBezTo>
                  <a:cubicBezTo>
                    <a:pt x="33359" y="16270"/>
                    <a:pt x="32446" y="16321"/>
                    <a:pt x="31568" y="16423"/>
                  </a:cubicBezTo>
                  <a:cubicBezTo>
                    <a:pt x="30441" y="16545"/>
                    <a:pt x="29632" y="17550"/>
                    <a:pt x="29754" y="18678"/>
                  </a:cubicBezTo>
                  <a:cubicBezTo>
                    <a:pt x="29877" y="19732"/>
                    <a:pt x="30759" y="20491"/>
                    <a:pt x="31789" y="20491"/>
                  </a:cubicBezTo>
                  <a:lnTo>
                    <a:pt x="32034" y="20491"/>
                  </a:lnTo>
                  <a:cubicBezTo>
                    <a:pt x="32687" y="20408"/>
                    <a:pt x="33352" y="20370"/>
                    <a:pt x="34020" y="20370"/>
                  </a:cubicBezTo>
                  <a:cubicBezTo>
                    <a:pt x="34329" y="20370"/>
                    <a:pt x="34640" y="20378"/>
                    <a:pt x="34950" y="20393"/>
                  </a:cubicBezTo>
                  <a:cubicBezTo>
                    <a:pt x="34999" y="20393"/>
                    <a:pt x="35073" y="20369"/>
                    <a:pt x="35122" y="20369"/>
                  </a:cubicBezTo>
                  <a:cubicBezTo>
                    <a:pt x="35024" y="21962"/>
                    <a:pt x="34681" y="23530"/>
                    <a:pt x="34043" y="24976"/>
                  </a:cubicBezTo>
                  <a:cubicBezTo>
                    <a:pt x="32181" y="29216"/>
                    <a:pt x="27892" y="32378"/>
                    <a:pt x="23309" y="33187"/>
                  </a:cubicBezTo>
                  <a:cubicBezTo>
                    <a:pt x="23088" y="31839"/>
                    <a:pt x="22966" y="30466"/>
                    <a:pt x="22990" y="29118"/>
                  </a:cubicBezTo>
                  <a:cubicBezTo>
                    <a:pt x="22990" y="27967"/>
                    <a:pt x="22083" y="27060"/>
                    <a:pt x="20956" y="27035"/>
                  </a:cubicBezTo>
                  <a:lnTo>
                    <a:pt x="20931" y="27035"/>
                  </a:lnTo>
                  <a:cubicBezTo>
                    <a:pt x="19828" y="27035"/>
                    <a:pt x="18897" y="27942"/>
                    <a:pt x="18897" y="29069"/>
                  </a:cubicBezTo>
                  <a:cubicBezTo>
                    <a:pt x="18873" y="30466"/>
                    <a:pt x="18971" y="31888"/>
                    <a:pt x="19167" y="33260"/>
                  </a:cubicBezTo>
                  <a:cubicBezTo>
                    <a:pt x="17378" y="33015"/>
                    <a:pt x="15515" y="32427"/>
                    <a:pt x="13456" y="31471"/>
                  </a:cubicBezTo>
                  <a:cubicBezTo>
                    <a:pt x="11054" y="30368"/>
                    <a:pt x="9241" y="29118"/>
                    <a:pt x="7893" y="27648"/>
                  </a:cubicBezTo>
                  <a:cubicBezTo>
                    <a:pt x="6814" y="26496"/>
                    <a:pt x="5956" y="25074"/>
                    <a:pt x="5393" y="23530"/>
                  </a:cubicBezTo>
                  <a:cubicBezTo>
                    <a:pt x="6496" y="23359"/>
                    <a:pt x="7599" y="23236"/>
                    <a:pt x="8701" y="23163"/>
                  </a:cubicBezTo>
                  <a:cubicBezTo>
                    <a:pt x="9829" y="23089"/>
                    <a:pt x="10687" y="22109"/>
                    <a:pt x="10613" y="20982"/>
                  </a:cubicBezTo>
                  <a:cubicBezTo>
                    <a:pt x="10543" y="19899"/>
                    <a:pt x="9636" y="19065"/>
                    <a:pt x="8566" y="19065"/>
                  </a:cubicBezTo>
                  <a:cubicBezTo>
                    <a:pt x="8522" y="19065"/>
                    <a:pt x="8477" y="19067"/>
                    <a:pt x="8432" y="19070"/>
                  </a:cubicBezTo>
                  <a:cubicBezTo>
                    <a:pt x="7133" y="19168"/>
                    <a:pt x="5834" y="19315"/>
                    <a:pt x="4535" y="19536"/>
                  </a:cubicBezTo>
                  <a:cubicBezTo>
                    <a:pt x="4510" y="18751"/>
                    <a:pt x="4510" y="17991"/>
                    <a:pt x="4584" y="17207"/>
                  </a:cubicBezTo>
                  <a:cubicBezTo>
                    <a:pt x="4952" y="13776"/>
                    <a:pt x="6594" y="10418"/>
                    <a:pt x="9069" y="8016"/>
                  </a:cubicBezTo>
                  <a:cubicBezTo>
                    <a:pt x="11177" y="5982"/>
                    <a:pt x="13775" y="4732"/>
                    <a:pt x="16544" y="4291"/>
                  </a:cubicBezTo>
                  <a:lnTo>
                    <a:pt x="16544" y="4291"/>
                  </a:lnTo>
                  <a:cubicBezTo>
                    <a:pt x="16520" y="5541"/>
                    <a:pt x="16667" y="6766"/>
                    <a:pt x="16961" y="7992"/>
                  </a:cubicBezTo>
                  <a:cubicBezTo>
                    <a:pt x="17206" y="8923"/>
                    <a:pt x="18039" y="9511"/>
                    <a:pt x="18946" y="9511"/>
                  </a:cubicBezTo>
                  <a:cubicBezTo>
                    <a:pt x="19118" y="9511"/>
                    <a:pt x="19289" y="9511"/>
                    <a:pt x="19461" y="9462"/>
                  </a:cubicBezTo>
                  <a:cubicBezTo>
                    <a:pt x="20564" y="9168"/>
                    <a:pt x="21225" y="8065"/>
                    <a:pt x="20931" y="6963"/>
                  </a:cubicBezTo>
                  <a:cubicBezTo>
                    <a:pt x="20686" y="6056"/>
                    <a:pt x="20613" y="5149"/>
                    <a:pt x="20637" y="4242"/>
                  </a:cubicBezTo>
                  <a:close/>
                  <a:moveTo>
                    <a:pt x="18751" y="0"/>
                  </a:moveTo>
                  <a:cubicBezTo>
                    <a:pt x="14119" y="0"/>
                    <a:pt x="9710" y="1724"/>
                    <a:pt x="6226" y="5075"/>
                  </a:cubicBezTo>
                  <a:cubicBezTo>
                    <a:pt x="3064" y="8139"/>
                    <a:pt x="981" y="12403"/>
                    <a:pt x="515" y="16791"/>
                  </a:cubicBezTo>
                  <a:cubicBezTo>
                    <a:pt x="1" y="21815"/>
                    <a:pt x="1643" y="26913"/>
                    <a:pt x="4878" y="30442"/>
                  </a:cubicBezTo>
                  <a:cubicBezTo>
                    <a:pt x="6594" y="32280"/>
                    <a:pt x="8848" y="33849"/>
                    <a:pt x="11740" y="35197"/>
                  </a:cubicBezTo>
                  <a:cubicBezTo>
                    <a:pt x="14461" y="36471"/>
                    <a:pt x="16985" y="37182"/>
                    <a:pt x="19412" y="37427"/>
                  </a:cubicBezTo>
                  <a:cubicBezTo>
                    <a:pt x="19951" y="37476"/>
                    <a:pt x="20490" y="37500"/>
                    <a:pt x="21005" y="37500"/>
                  </a:cubicBezTo>
                  <a:cubicBezTo>
                    <a:pt x="28063" y="37500"/>
                    <a:pt x="34950" y="33113"/>
                    <a:pt x="37793" y="26619"/>
                  </a:cubicBezTo>
                  <a:cubicBezTo>
                    <a:pt x="40857" y="19634"/>
                    <a:pt x="38970" y="10859"/>
                    <a:pt x="33308" y="5786"/>
                  </a:cubicBezTo>
                  <a:cubicBezTo>
                    <a:pt x="31862" y="4487"/>
                    <a:pt x="30147" y="3335"/>
                    <a:pt x="28014" y="2281"/>
                  </a:cubicBezTo>
                  <a:cubicBezTo>
                    <a:pt x="24964" y="751"/>
                    <a:pt x="21809" y="0"/>
                    <a:pt x="187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91;p80"/>
            <p:cNvSpPr/>
            <p:nvPr/>
          </p:nvSpPr>
          <p:spPr>
            <a:xfrm>
              <a:off x="5053800" y="2106375"/>
              <a:ext cx="506150" cy="476025"/>
            </a:xfrm>
            <a:custGeom>
              <a:avLst/>
              <a:gdLst/>
              <a:ahLst/>
              <a:cxnLst/>
              <a:rect l="l" t="t" r="r" b="b"/>
              <a:pathLst>
                <a:path w="20246" h="19041" extrusionOk="0">
                  <a:moveTo>
                    <a:pt x="10467" y="4102"/>
                  </a:moveTo>
                  <a:cubicBezTo>
                    <a:pt x="11554" y="4102"/>
                    <a:pt x="12582" y="4390"/>
                    <a:pt x="13358" y="4973"/>
                  </a:cubicBezTo>
                  <a:cubicBezTo>
                    <a:pt x="15025" y="6222"/>
                    <a:pt x="15907" y="8771"/>
                    <a:pt x="15392" y="10904"/>
                  </a:cubicBezTo>
                  <a:cubicBezTo>
                    <a:pt x="15000" y="12595"/>
                    <a:pt x="13750" y="14065"/>
                    <a:pt x="12206" y="14629"/>
                  </a:cubicBezTo>
                  <a:cubicBezTo>
                    <a:pt x="11663" y="14835"/>
                    <a:pt x="11074" y="14937"/>
                    <a:pt x="10466" y="14937"/>
                  </a:cubicBezTo>
                  <a:cubicBezTo>
                    <a:pt x="9481" y="14937"/>
                    <a:pt x="8446" y="14669"/>
                    <a:pt x="7476" y="14139"/>
                  </a:cubicBezTo>
                  <a:cubicBezTo>
                    <a:pt x="6202" y="13453"/>
                    <a:pt x="4756" y="12056"/>
                    <a:pt x="4535" y="10217"/>
                  </a:cubicBezTo>
                  <a:cubicBezTo>
                    <a:pt x="4167" y="7203"/>
                    <a:pt x="6030" y="5659"/>
                    <a:pt x="7157" y="4997"/>
                  </a:cubicBezTo>
                  <a:cubicBezTo>
                    <a:pt x="8185" y="4403"/>
                    <a:pt x="9357" y="4102"/>
                    <a:pt x="10467" y="4102"/>
                  </a:cubicBezTo>
                  <a:close/>
                  <a:moveTo>
                    <a:pt x="10455" y="1"/>
                  </a:moveTo>
                  <a:cubicBezTo>
                    <a:pt x="8652" y="1"/>
                    <a:pt x="6792" y="480"/>
                    <a:pt x="5123" y="1443"/>
                  </a:cubicBezTo>
                  <a:cubicBezTo>
                    <a:pt x="1741" y="3404"/>
                    <a:pt x="1" y="6860"/>
                    <a:pt x="466" y="10708"/>
                  </a:cubicBezTo>
                  <a:cubicBezTo>
                    <a:pt x="810" y="13600"/>
                    <a:pt x="2721" y="16222"/>
                    <a:pt x="5540" y="17742"/>
                  </a:cubicBezTo>
                  <a:cubicBezTo>
                    <a:pt x="7108" y="18599"/>
                    <a:pt x="8824" y="19041"/>
                    <a:pt x="10491" y="19041"/>
                  </a:cubicBezTo>
                  <a:cubicBezTo>
                    <a:pt x="11569" y="19041"/>
                    <a:pt x="12647" y="18844"/>
                    <a:pt x="13652" y="18477"/>
                  </a:cubicBezTo>
                  <a:cubicBezTo>
                    <a:pt x="16471" y="17423"/>
                    <a:pt x="18676" y="14874"/>
                    <a:pt x="19387" y="11835"/>
                  </a:cubicBezTo>
                  <a:cubicBezTo>
                    <a:pt x="20245" y="8159"/>
                    <a:pt x="18750" y="3894"/>
                    <a:pt x="15809" y="1688"/>
                  </a:cubicBezTo>
                  <a:cubicBezTo>
                    <a:pt x="14303" y="566"/>
                    <a:pt x="12413" y="1"/>
                    <a:pt x="104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92;p80"/>
            <p:cNvSpPr/>
            <p:nvPr/>
          </p:nvSpPr>
          <p:spPr>
            <a:xfrm>
              <a:off x="5640175" y="2078200"/>
              <a:ext cx="506125" cy="475400"/>
            </a:xfrm>
            <a:custGeom>
              <a:avLst/>
              <a:gdLst/>
              <a:ahLst/>
              <a:cxnLst/>
              <a:rect l="l" t="t" r="r" b="b"/>
              <a:pathLst>
                <a:path w="20245" h="19016" extrusionOk="0">
                  <a:moveTo>
                    <a:pt x="10466" y="4090"/>
                  </a:moveTo>
                  <a:cubicBezTo>
                    <a:pt x="11569" y="4090"/>
                    <a:pt x="12574" y="4384"/>
                    <a:pt x="13358" y="4972"/>
                  </a:cubicBezTo>
                  <a:cubicBezTo>
                    <a:pt x="15025" y="6222"/>
                    <a:pt x="15907" y="8771"/>
                    <a:pt x="15417" y="10903"/>
                  </a:cubicBezTo>
                  <a:cubicBezTo>
                    <a:pt x="15000" y="12594"/>
                    <a:pt x="13750" y="14065"/>
                    <a:pt x="12231" y="14629"/>
                  </a:cubicBezTo>
                  <a:cubicBezTo>
                    <a:pt x="11687" y="14831"/>
                    <a:pt x="11105" y="14930"/>
                    <a:pt x="10506" y="14930"/>
                  </a:cubicBezTo>
                  <a:cubicBezTo>
                    <a:pt x="9511" y="14930"/>
                    <a:pt x="8470" y="14658"/>
                    <a:pt x="7476" y="14138"/>
                  </a:cubicBezTo>
                  <a:cubicBezTo>
                    <a:pt x="6201" y="13452"/>
                    <a:pt x="4755" y="12055"/>
                    <a:pt x="4535" y="10217"/>
                  </a:cubicBezTo>
                  <a:cubicBezTo>
                    <a:pt x="4167" y="7202"/>
                    <a:pt x="6030" y="5658"/>
                    <a:pt x="7182" y="4997"/>
                  </a:cubicBezTo>
                  <a:cubicBezTo>
                    <a:pt x="8187" y="4408"/>
                    <a:pt x="9363" y="4090"/>
                    <a:pt x="10466" y="4090"/>
                  </a:cubicBezTo>
                  <a:close/>
                  <a:moveTo>
                    <a:pt x="10464" y="0"/>
                  </a:moveTo>
                  <a:cubicBezTo>
                    <a:pt x="8664" y="0"/>
                    <a:pt x="6803" y="479"/>
                    <a:pt x="5123" y="1443"/>
                  </a:cubicBezTo>
                  <a:cubicBezTo>
                    <a:pt x="1741" y="3404"/>
                    <a:pt x="1" y="6859"/>
                    <a:pt x="466" y="10707"/>
                  </a:cubicBezTo>
                  <a:cubicBezTo>
                    <a:pt x="834" y="13599"/>
                    <a:pt x="2721" y="16222"/>
                    <a:pt x="5540" y="17741"/>
                  </a:cubicBezTo>
                  <a:cubicBezTo>
                    <a:pt x="7133" y="18599"/>
                    <a:pt x="8848" y="19016"/>
                    <a:pt x="10515" y="19016"/>
                  </a:cubicBezTo>
                  <a:cubicBezTo>
                    <a:pt x="11593" y="19016"/>
                    <a:pt x="12647" y="18844"/>
                    <a:pt x="13652" y="18476"/>
                  </a:cubicBezTo>
                  <a:cubicBezTo>
                    <a:pt x="16471" y="17423"/>
                    <a:pt x="18676" y="14874"/>
                    <a:pt x="19387" y="11835"/>
                  </a:cubicBezTo>
                  <a:cubicBezTo>
                    <a:pt x="20245" y="8158"/>
                    <a:pt x="18750" y="3894"/>
                    <a:pt x="15809" y="1688"/>
                  </a:cubicBezTo>
                  <a:cubicBezTo>
                    <a:pt x="14303" y="565"/>
                    <a:pt x="12419" y="0"/>
                    <a:pt x="1046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93;p80"/>
            <p:cNvSpPr/>
            <p:nvPr/>
          </p:nvSpPr>
          <p:spPr>
            <a:xfrm>
              <a:off x="5020725" y="2692850"/>
              <a:ext cx="506125" cy="475925"/>
            </a:xfrm>
            <a:custGeom>
              <a:avLst/>
              <a:gdLst/>
              <a:ahLst/>
              <a:cxnLst/>
              <a:rect l="l" t="t" r="r" b="b"/>
              <a:pathLst>
                <a:path w="20245" h="19037" extrusionOk="0">
                  <a:moveTo>
                    <a:pt x="10462" y="4108"/>
                  </a:moveTo>
                  <a:cubicBezTo>
                    <a:pt x="11555" y="4108"/>
                    <a:pt x="12590" y="4396"/>
                    <a:pt x="13358" y="4968"/>
                  </a:cubicBezTo>
                  <a:cubicBezTo>
                    <a:pt x="15024" y="6218"/>
                    <a:pt x="15907" y="8767"/>
                    <a:pt x="15416" y="10924"/>
                  </a:cubicBezTo>
                  <a:cubicBezTo>
                    <a:pt x="15000" y="12615"/>
                    <a:pt x="13750" y="14061"/>
                    <a:pt x="12230" y="14649"/>
                  </a:cubicBezTo>
                  <a:cubicBezTo>
                    <a:pt x="11688" y="14842"/>
                    <a:pt x="11108" y="14939"/>
                    <a:pt x="10510" y="14939"/>
                  </a:cubicBezTo>
                  <a:cubicBezTo>
                    <a:pt x="9515" y="14939"/>
                    <a:pt x="8471" y="14671"/>
                    <a:pt x="7476" y="14135"/>
                  </a:cubicBezTo>
                  <a:cubicBezTo>
                    <a:pt x="6201" y="13448"/>
                    <a:pt x="4755" y="12051"/>
                    <a:pt x="4534" y="10213"/>
                  </a:cubicBezTo>
                  <a:cubicBezTo>
                    <a:pt x="4167" y="7223"/>
                    <a:pt x="6029" y="5655"/>
                    <a:pt x="7181" y="4993"/>
                  </a:cubicBezTo>
                  <a:cubicBezTo>
                    <a:pt x="8192" y="4402"/>
                    <a:pt x="9357" y="4108"/>
                    <a:pt x="10462" y="4108"/>
                  </a:cubicBezTo>
                  <a:close/>
                  <a:moveTo>
                    <a:pt x="10482" y="0"/>
                  </a:moveTo>
                  <a:cubicBezTo>
                    <a:pt x="8676" y="0"/>
                    <a:pt x="6808" y="485"/>
                    <a:pt x="5123" y="1464"/>
                  </a:cubicBezTo>
                  <a:cubicBezTo>
                    <a:pt x="1740" y="3400"/>
                    <a:pt x="0" y="6880"/>
                    <a:pt x="466" y="10728"/>
                  </a:cubicBezTo>
                  <a:cubicBezTo>
                    <a:pt x="834" y="13596"/>
                    <a:pt x="2721" y="16218"/>
                    <a:pt x="5539" y="17737"/>
                  </a:cubicBezTo>
                  <a:cubicBezTo>
                    <a:pt x="7132" y="18595"/>
                    <a:pt x="8848" y="19036"/>
                    <a:pt x="10515" y="19036"/>
                  </a:cubicBezTo>
                  <a:cubicBezTo>
                    <a:pt x="11593" y="19036"/>
                    <a:pt x="12647" y="18840"/>
                    <a:pt x="13652" y="18473"/>
                  </a:cubicBezTo>
                  <a:cubicBezTo>
                    <a:pt x="16470" y="17419"/>
                    <a:pt x="18676" y="14894"/>
                    <a:pt x="19387" y="11855"/>
                  </a:cubicBezTo>
                  <a:cubicBezTo>
                    <a:pt x="20245" y="8155"/>
                    <a:pt x="18750" y="3890"/>
                    <a:pt x="15808" y="1684"/>
                  </a:cubicBezTo>
                  <a:cubicBezTo>
                    <a:pt x="14308" y="565"/>
                    <a:pt x="12430" y="0"/>
                    <a:pt x="104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94;p80"/>
            <p:cNvSpPr/>
            <p:nvPr/>
          </p:nvSpPr>
          <p:spPr>
            <a:xfrm>
              <a:off x="5607100" y="2664650"/>
              <a:ext cx="506725" cy="475950"/>
            </a:xfrm>
            <a:custGeom>
              <a:avLst/>
              <a:gdLst/>
              <a:ahLst/>
              <a:cxnLst/>
              <a:rect l="l" t="t" r="r" b="b"/>
              <a:pathLst>
                <a:path w="20269" h="19038" extrusionOk="0">
                  <a:moveTo>
                    <a:pt x="10471" y="4108"/>
                  </a:moveTo>
                  <a:cubicBezTo>
                    <a:pt x="11561" y="4108"/>
                    <a:pt x="12590" y="4396"/>
                    <a:pt x="13358" y="4969"/>
                  </a:cubicBezTo>
                  <a:cubicBezTo>
                    <a:pt x="15024" y="6219"/>
                    <a:pt x="15906" y="8768"/>
                    <a:pt x="15416" y="10900"/>
                  </a:cubicBezTo>
                  <a:cubicBezTo>
                    <a:pt x="15024" y="12616"/>
                    <a:pt x="13774" y="14062"/>
                    <a:pt x="12230" y="14625"/>
                  </a:cubicBezTo>
                  <a:cubicBezTo>
                    <a:pt x="11678" y="14831"/>
                    <a:pt x="11087" y="14934"/>
                    <a:pt x="10478" y="14934"/>
                  </a:cubicBezTo>
                  <a:cubicBezTo>
                    <a:pt x="9492" y="14934"/>
                    <a:pt x="8460" y="14666"/>
                    <a:pt x="7475" y="14135"/>
                  </a:cubicBezTo>
                  <a:cubicBezTo>
                    <a:pt x="6201" y="13449"/>
                    <a:pt x="4755" y="12052"/>
                    <a:pt x="4534" y="10214"/>
                  </a:cubicBezTo>
                  <a:cubicBezTo>
                    <a:pt x="4167" y="7199"/>
                    <a:pt x="6029" y="5655"/>
                    <a:pt x="7181" y="4994"/>
                  </a:cubicBezTo>
                  <a:cubicBezTo>
                    <a:pt x="8204" y="4402"/>
                    <a:pt x="9369" y="4108"/>
                    <a:pt x="10471" y="4108"/>
                  </a:cubicBezTo>
                  <a:close/>
                  <a:moveTo>
                    <a:pt x="10482" y="1"/>
                  </a:moveTo>
                  <a:cubicBezTo>
                    <a:pt x="8676" y="1"/>
                    <a:pt x="6808" y="486"/>
                    <a:pt x="5123" y="1464"/>
                  </a:cubicBezTo>
                  <a:cubicBezTo>
                    <a:pt x="1740" y="3400"/>
                    <a:pt x="0" y="6881"/>
                    <a:pt x="490" y="10704"/>
                  </a:cubicBezTo>
                  <a:cubicBezTo>
                    <a:pt x="834" y="13596"/>
                    <a:pt x="2721" y="16219"/>
                    <a:pt x="5539" y="17738"/>
                  </a:cubicBezTo>
                  <a:cubicBezTo>
                    <a:pt x="7132" y="18596"/>
                    <a:pt x="8848" y="19037"/>
                    <a:pt x="10514" y="19037"/>
                  </a:cubicBezTo>
                  <a:cubicBezTo>
                    <a:pt x="11593" y="19037"/>
                    <a:pt x="12647" y="18841"/>
                    <a:pt x="13652" y="18473"/>
                  </a:cubicBezTo>
                  <a:cubicBezTo>
                    <a:pt x="16495" y="17419"/>
                    <a:pt x="18676" y="14871"/>
                    <a:pt x="19387" y="11856"/>
                  </a:cubicBezTo>
                  <a:cubicBezTo>
                    <a:pt x="20269" y="8155"/>
                    <a:pt x="18749" y="3891"/>
                    <a:pt x="15808" y="1685"/>
                  </a:cubicBezTo>
                  <a:cubicBezTo>
                    <a:pt x="14307" y="565"/>
                    <a:pt x="12430" y="1"/>
                    <a:pt x="104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195;p80"/>
            <p:cNvSpPr/>
            <p:nvPr/>
          </p:nvSpPr>
          <p:spPr>
            <a:xfrm>
              <a:off x="1549050" y="3734900"/>
              <a:ext cx="688100" cy="108475"/>
            </a:xfrm>
            <a:custGeom>
              <a:avLst/>
              <a:gdLst/>
              <a:ahLst/>
              <a:cxnLst/>
              <a:rect l="l" t="t" r="r" b="b"/>
              <a:pathLst>
                <a:path w="27524" h="4339" extrusionOk="0">
                  <a:moveTo>
                    <a:pt x="25465" y="1"/>
                  </a:moveTo>
                  <a:lnTo>
                    <a:pt x="2035" y="246"/>
                  </a:lnTo>
                  <a:cubicBezTo>
                    <a:pt x="907" y="270"/>
                    <a:pt x="1" y="1201"/>
                    <a:pt x="1" y="2329"/>
                  </a:cubicBezTo>
                  <a:cubicBezTo>
                    <a:pt x="25" y="3456"/>
                    <a:pt x="932" y="4339"/>
                    <a:pt x="2059" y="4339"/>
                  </a:cubicBezTo>
                  <a:lnTo>
                    <a:pt x="25490" y="4094"/>
                  </a:lnTo>
                  <a:cubicBezTo>
                    <a:pt x="26617" y="4094"/>
                    <a:pt x="27524" y="3162"/>
                    <a:pt x="27524" y="2035"/>
                  </a:cubicBezTo>
                  <a:cubicBezTo>
                    <a:pt x="27499" y="907"/>
                    <a:pt x="26593" y="1"/>
                    <a:pt x="254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196;p80"/>
            <p:cNvSpPr/>
            <p:nvPr/>
          </p:nvSpPr>
          <p:spPr>
            <a:xfrm>
              <a:off x="1586425" y="3942575"/>
              <a:ext cx="671575" cy="110350"/>
            </a:xfrm>
            <a:custGeom>
              <a:avLst/>
              <a:gdLst/>
              <a:ahLst/>
              <a:cxnLst/>
              <a:rect l="l" t="t" r="r" b="b"/>
              <a:pathLst>
                <a:path w="26863" h="4414" extrusionOk="0">
                  <a:moveTo>
                    <a:pt x="24748" y="0"/>
                  </a:moveTo>
                  <a:cubicBezTo>
                    <a:pt x="24718" y="0"/>
                    <a:pt x="24687" y="1"/>
                    <a:pt x="24656" y="2"/>
                  </a:cubicBezTo>
                  <a:cubicBezTo>
                    <a:pt x="20302" y="216"/>
                    <a:pt x="15922" y="331"/>
                    <a:pt x="11551" y="331"/>
                  </a:cubicBezTo>
                  <a:cubicBezTo>
                    <a:pt x="8419" y="331"/>
                    <a:pt x="5292" y="272"/>
                    <a:pt x="2182" y="149"/>
                  </a:cubicBezTo>
                  <a:cubicBezTo>
                    <a:pt x="2167" y="149"/>
                    <a:pt x="2151" y="149"/>
                    <a:pt x="2136" y="149"/>
                  </a:cubicBezTo>
                  <a:cubicBezTo>
                    <a:pt x="1029" y="149"/>
                    <a:pt x="98" y="1022"/>
                    <a:pt x="50" y="2134"/>
                  </a:cubicBezTo>
                  <a:cubicBezTo>
                    <a:pt x="1" y="3262"/>
                    <a:pt x="883" y="4218"/>
                    <a:pt x="2010" y="4242"/>
                  </a:cubicBezTo>
                  <a:cubicBezTo>
                    <a:pt x="5197" y="4365"/>
                    <a:pt x="8407" y="4414"/>
                    <a:pt x="11593" y="4414"/>
                  </a:cubicBezTo>
                  <a:cubicBezTo>
                    <a:pt x="16029" y="4414"/>
                    <a:pt x="20465" y="4316"/>
                    <a:pt x="24853" y="4095"/>
                  </a:cubicBezTo>
                  <a:cubicBezTo>
                    <a:pt x="25980" y="4021"/>
                    <a:pt x="26862" y="3066"/>
                    <a:pt x="26789" y="1938"/>
                  </a:cubicBezTo>
                  <a:cubicBezTo>
                    <a:pt x="26741" y="842"/>
                    <a:pt x="25835" y="0"/>
                    <a:pt x="247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197;p80"/>
            <p:cNvSpPr/>
            <p:nvPr/>
          </p:nvSpPr>
          <p:spPr>
            <a:xfrm>
              <a:off x="3355350" y="3608025"/>
              <a:ext cx="603550" cy="106675"/>
            </a:xfrm>
            <a:custGeom>
              <a:avLst/>
              <a:gdLst/>
              <a:ahLst/>
              <a:cxnLst/>
              <a:rect l="l" t="t" r="r" b="b"/>
              <a:pathLst>
                <a:path w="24142" h="4267" extrusionOk="0">
                  <a:moveTo>
                    <a:pt x="2070" y="0"/>
                  </a:moveTo>
                  <a:cubicBezTo>
                    <a:pt x="981" y="0"/>
                    <a:pt x="73" y="889"/>
                    <a:pt x="50" y="1987"/>
                  </a:cubicBezTo>
                  <a:cubicBezTo>
                    <a:pt x="0" y="3115"/>
                    <a:pt x="883" y="4046"/>
                    <a:pt x="2010" y="4095"/>
                  </a:cubicBezTo>
                  <a:cubicBezTo>
                    <a:pt x="5588" y="4218"/>
                    <a:pt x="9191" y="4267"/>
                    <a:pt x="12770" y="4267"/>
                  </a:cubicBezTo>
                  <a:cubicBezTo>
                    <a:pt x="15882" y="4267"/>
                    <a:pt x="19019" y="4218"/>
                    <a:pt x="22107" y="4144"/>
                  </a:cubicBezTo>
                  <a:cubicBezTo>
                    <a:pt x="23235" y="4095"/>
                    <a:pt x="24142" y="3164"/>
                    <a:pt x="24093" y="2036"/>
                  </a:cubicBezTo>
                  <a:cubicBezTo>
                    <a:pt x="24069" y="938"/>
                    <a:pt x="23161" y="49"/>
                    <a:pt x="22095" y="49"/>
                  </a:cubicBezTo>
                  <a:cubicBezTo>
                    <a:pt x="22066" y="49"/>
                    <a:pt x="22038" y="50"/>
                    <a:pt x="22009" y="51"/>
                  </a:cubicBezTo>
                  <a:cubicBezTo>
                    <a:pt x="18920" y="132"/>
                    <a:pt x="15814" y="174"/>
                    <a:pt x="12707" y="174"/>
                  </a:cubicBezTo>
                  <a:cubicBezTo>
                    <a:pt x="9185" y="174"/>
                    <a:pt x="5661" y="119"/>
                    <a:pt x="2157" y="2"/>
                  </a:cubicBezTo>
                  <a:cubicBezTo>
                    <a:pt x="2128" y="1"/>
                    <a:pt x="2099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198;p80"/>
            <p:cNvSpPr/>
            <p:nvPr/>
          </p:nvSpPr>
          <p:spPr>
            <a:xfrm>
              <a:off x="2761625" y="2195750"/>
              <a:ext cx="1771400" cy="115825"/>
            </a:xfrm>
            <a:custGeom>
              <a:avLst/>
              <a:gdLst/>
              <a:ahLst/>
              <a:cxnLst/>
              <a:rect l="l" t="t" r="r" b="b"/>
              <a:pathLst>
                <a:path w="70856" h="4633" extrusionOk="0">
                  <a:moveTo>
                    <a:pt x="68769" y="0"/>
                  </a:moveTo>
                  <a:cubicBezTo>
                    <a:pt x="68754" y="0"/>
                    <a:pt x="68738" y="0"/>
                    <a:pt x="68723" y="1"/>
                  </a:cubicBezTo>
                  <a:cubicBezTo>
                    <a:pt x="55746" y="360"/>
                    <a:pt x="42667" y="543"/>
                    <a:pt x="29606" y="543"/>
                  </a:cubicBezTo>
                  <a:cubicBezTo>
                    <a:pt x="20417" y="543"/>
                    <a:pt x="11238" y="452"/>
                    <a:pt x="2108" y="270"/>
                  </a:cubicBezTo>
                  <a:cubicBezTo>
                    <a:pt x="2093" y="270"/>
                    <a:pt x="2078" y="270"/>
                    <a:pt x="2063" y="270"/>
                  </a:cubicBezTo>
                  <a:cubicBezTo>
                    <a:pt x="933" y="270"/>
                    <a:pt x="49" y="1167"/>
                    <a:pt x="25" y="2280"/>
                  </a:cubicBezTo>
                  <a:cubicBezTo>
                    <a:pt x="0" y="3407"/>
                    <a:pt x="907" y="4339"/>
                    <a:pt x="2035" y="4363"/>
                  </a:cubicBezTo>
                  <a:cubicBezTo>
                    <a:pt x="11275" y="4535"/>
                    <a:pt x="20588" y="4633"/>
                    <a:pt x="29901" y="4633"/>
                  </a:cubicBezTo>
                  <a:cubicBezTo>
                    <a:pt x="42915" y="4633"/>
                    <a:pt x="55930" y="4461"/>
                    <a:pt x="68846" y="4093"/>
                  </a:cubicBezTo>
                  <a:cubicBezTo>
                    <a:pt x="69973" y="4069"/>
                    <a:pt x="70855" y="3113"/>
                    <a:pt x="70831" y="1986"/>
                  </a:cubicBezTo>
                  <a:cubicBezTo>
                    <a:pt x="70807" y="874"/>
                    <a:pt x="69876" y="0"/>
                    <a:pt x="687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199;p80"/>
            <p:cNvSpPr/>
            <p:nvPr/>
          </p:nvSpPr>
          <p:spPr>
            <a:xfrm>
              <a:off x="2840675" y="2488625"/>
              <a:ext cx="1696025" cy="123800"/>
            </a:xfrm>
            <a:custGeom>
              <a:avLst/>
              <a:gdLst/>
              <a:ahLst/>
              <a:cxnLst/>
              <a:rect l="l" t="t" r="r" b="b"/>
              <a:pathLst>
                <a:path w="67841" h="4952" extrusionOk="0">
                  <a:moveTo>
                    <a:pt x="65757" y="1"/>
                  </a:moveTo>
                  <a:cubicBezTo>
                    <a:pt x="44631" y="197"/>
                    <a:pt x="23185" y="491"/>
                    <a:pt x="2034" y="859"/>
                  </a:cubicBezTo>
                  <a:cubicBezTo>
                    <a:pt x="907" y="883"/>
                    <a:pt x="0" y="1814"/>
                    <a:pt x="25" y="2942"/>
                  </a:cubicBezTo>
                  <a:cubicBezTo>
                    <a:pt x="49" y="4069"/>
                    <a:pt x="956" y="4951"/>
                    <a:pt x="2083" y="4951"/>
                  </a:cubicBezTo>
                  <a:lnTo>
                    <a:pt x="2108" y="4951"/>
                  </a:lnTo>
                  <a:cubicBezTo>
                    <a:pt x="23259" y="4584"/>
                    <a:pt x="44680" y="4290"/>
                    <a:pt x="65806" y="4094"/>
                  </a:cubicBezTo>
                  <a:cubicBezTo>
                    <a:pt x="66934" y="4069"/>
                    <a:pt x="67840" y="3162"/>
                    <a:pt x="67816" y="2035"/>
                  </a:cubicBezTo>
                  <a:cubicBezTo>
                    <a:pt x="67816" y="908"/>
                    <a:pt x="66909" y="1"/>
                    <a:pt x="657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00;p80"/>
            <p:cNvSpPr/>
            <p:nvPr/>
          </p:nvSpPr>
          <p:spPr>
            <a:xfrm>
              <a:off x="3754225" y="3336175"/>
              <a:ext cx="139125" cy="129150"/>
            </a:xfrm>
            <a:custGeom>
              <a:avLst/>
              <a:gdLst/>
              <a:ahLst/>
              <a:cxnLst/>
              <a:rect l="l" t="t" r="r" b="b"/>
              <a:pathLst>
                <a:path w="5565" h="5166" extrusionOk="0">
                  <a:moveTo>
                    <a:pt x="3319" y="0"/>
                  </a:moveTo>
                  <a:cubicBezTo>
                    <a:pt x="2795" y="0"/>
                    <a:pt x="2268" y="203"/>
                    <a:pt x="1863" y="607"/>
                  </a:cubicBezTo>
                  <a:lnTo>
                    <a:pt x="785" y="1685"/>
                  </a:lnTo>
                  <a:cubicBezTo>
                    <a:pt x="1" y="2470"/>
                    <a:pt x="1" y="3769"/>
                    <a:pt x="785" y="4577"/>
                  </a:cubicBezTo>
                  <a:cubicBezTo>
                    <a:pt x="1177" y="4970"/>
                    <a:pt x="1716" y="5166"/>
                    <a:pt x="2231" y="5166"/>
                  </a:cubicBezTo>
                  <a:cubicBezTo>
                    <a:pt x="2770" y="5166"/>
                    <a:pt x="3285" y="4970"/>
                    <a:pt x="3677" y="4577"/>
                  </a:cubicBezTo>
                  <a:lnTo>
                    <a:pt x="4755" y="3499"/>
                  </a:lnTo>
                  <a:cubicBezTo>
                    <a:pt x="5564" y="2690"/>
                    <a:pt x="5564" y="1391"/>
                    <a:pt x="4755" y="607"/>
                  </a:cubicBezTo>
                  <a:cubicBezTo>
                    <a:pt x="4363" y="203"/>
                    <a:pt x="3842" y="0"/>
                    <a:pt x="33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01;p80"/>
            <p:cNvSpPr/>
            <p:nvPr/>
          </p:nvSpPr>
          <p:spPr>
            <a:xfrm>
              <a:off x="2761000" y="2793900"/>
              <a:ext cx="708350" cy="107125"/>
            </a:xfrm>
            <a:custGeom>
              <a:avLst/>
              <a:gdLst/>
              <a:ahLst/>
              <a:cxnLst/>
              <a:rect l="l" t="t" r="r" b="b"/>
              <a:pathLst>
                <a:path w="28334" h="4285" extrusionOk="0">
                  <a:moveTo>
                    <a:pt x="16194" y="0"/>
                  </a:moveTo>
                  <a:cubicBezTo>
                    <a:pt x="11459" y="0"/>
                    <a:pt x="6718" y="62"/>
                    <a:pt x="2011" y="191"/>
                  </a:cubicBezTo>
                  <a:cubicBezTo>
                    <a:pt x="883" y="216"/>
                    <a:pt x="1" y="1147"/>
                    <a:pt x="25" y="2274"/>
                  </a:cubicBezTo>
                  <a:cubicBezTo>
                    <a:pt x="50" y="3402"/>
                    <a:pt x="957" y="4284"/>
                    <a:pt x="2060" y="4284"/>
                  </a:cubicBezTo>
                  <a:lnTo>
                    <a:pt x="2109" y="4284"/>
                  </a:lnTo>
                  <a:cubicBezTo>
                    <a:pt x="6788" y="4155"/>
                    <a:pt x="11500" y="4093"/>
                    <a:pt x="16201" y="4093"/>
                  </a:cubicBezTo>
                  <a:cubicBezTo>
                    <a:pt x="19553" y="4093"/>
                    <a:pt x="22900" y="4125"/>
                    <a:pt x="26225" y="4186"/>
                  </a:cubicBezTo>
                  <a:cubicBezTo>
                    <a:pt x="27377" y="4186"/>
                    <a:pt x="28284" y="3304"/>
                    <a:pt x="28309" y="2176"/>
                  </a:cubicBezTo>
                  <a:cubicBezTo>
                    <a:pt x="28333" y="1024"/>
                    <a:pt x="27426" y="93"/>
                    <a:pt x="26299" y="93"/>
                  </a:cubicBezTo>
                  <a:cubicBezTo>
                    <a:pt x="22943" y="32"/>
                    <a:pt x="19570" y="0"/>
                    <a:pt x="161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02;p80"/>
            <p:cNvSpPr/>
            <p:nvPr/>
          </p:nvSpPr>
          <p:spPr>
            <a:xfrm>
              <a:off x="3713800" y="2767400"/>
              <a:ext cx="856600" cy="113400"/>
            </a:xfrm>
            <a:custGeom>
              <a:avLst/>
              <a:gdLst/>
              <a:ahLst/>
              <a:cxnLst/>
              <a:rect l="l" t="t" r="r" b="b"/>
              <a:pathLst>
                <a:path w="34264" h="4536" extrusionOk="0">
                  <a:moveTo>
                    <a:pt x="32178" y="1"/>
                  </a:moveTo>
                  <a:cubicBezTo>
                    <a:pt x="32163" y="1"/>
                    <a:pt x="32147" y="1"/>
                    <a:pt x="32131" y="1"/>
                  </a:cubicBezTo>
                  <a:cubicBezTo>
                    <a:pt x="22869" y="297"/>
                    <a:pt x="13479" y="445"/>
                    <a:pt x="4199" y="445"/>
                  </a:cubicBezTo>
                  <a:cubicBezTo>
                    <a:pt x="3485" y="445"/>
                    <a:pt x="2771" y="444"/>
                    <a:pt x="2059" y="442"/>
                  </a:cubicBezTo>
                  <a:cubicBezTo>
                    <a:pt x="931" y="442"/>
                    <a:pt x="0" y="1374"/>
                    <a:pt x="0" y="2501"/>
                  </a:cubicBezTo>
                  <a:cubicBezTo>
                    <a:pt x="0" y="3629"/>
                    <a:pt x="907" y="4535"/>
                    <a:pt x="2059" y="4535"/>
                  </a:cubicBezTo>
                  <a:lnTo>
                    <a:pt x="3774" y="4535"/>
                  </a:lnTo>
                  <a:cubicBezTo>
                    <a:pt x="13235" y="4535"/>
                    <a:pt x="22818" y="4388"/>
                    <a:pt x="32254" y="4094"/>
                  </a:cubicBezTo>
                  <a:cubicBezTo>
                    <a:pt x="33381" y="4045"/>
                    <a:pt x="34263" y="3114"/>
                    <a:pt x="34239" y="1986"/>
                  </a:cubicBezTo>
                  <a:cubicBezTo>
                    <a:pt x="34191" y="851"/>
                    <a:pt x="33284" y="1"/>
                    <a:pt x="321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" name="Picture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8912" y="3790008"/>
            <a:ext cx="1176630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06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" name="Google Shape;3993;p79"/>
          <p:cNvGrpSpPr/>
          <p:nvPr/>
        </p:nvGrpSpPr>
        <p:grpSpPr>
          <a:xfrm>
            <a:off x="1300137" y="2565609"/>
            <a:ext cx="6614138" cy="841568"/>
            <a:chOff x="296748" y="134780"/>
            <a:chExt cx="6614138" cy="841568"/>
          </a:xfrm>
        </p:grpSpPr>
        <p:sp>
          <p:nvSpPr>
            <p:cNvPr id="3994" name="Google Shape;3994;p79"/>
            <p:cNvSpPr/>
            <p:nvPr/>
          </p:nvSpPr>
          <p:spPr>
            <a:xfrm>
              <a:off x="296748" y="134780"/>
              <a:ext cx="1068300" cy="841568"/>
            </a:xfrm>
            <a:prstGeom prst="rect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79"/>
            <p:cNvSpPr/>
            <p:nvPr/>
          </p:nvSpPr>
          <p:spPr>
            <a:xfrm>
              <a:off x="1683227" y="134780"/>
              <a:ext cx="1068300" cy="841568"/>
            </a:xfrm>
            <a:prstGeom prst="rect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79"/>
            <p:cNvSpPr/>
            <p:nvPr/>
          </p:nvSpPr>
          <p:spPr>
            <a:xfrm>
              <a:off x="3069680" y="134780"/>
              <a:ext cx="1068300" cy="841568"/>
            </a:xfrm>
            <a:prstGeom prst="rect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79"/>
            <p:cNvSpPr/>
            <p:nvPr/>
          </p:nvSpPr>
          <p:spPr>
            <a:xfrm>
              <a:off x="4456133" y="134780"/>
              <a:ext cx="1068300" cy="841568"/>
            </a:xfrm>
            <a:prstGeom prst="rect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79"/>
            <p:cNvSpPr/>
            <p:nvPr/>
          </p:nvSpPr>
          <p:spPr>
            <a:xfrm>
              <a:off x="5842586" y="134780"/>
              <a:ext cx="1068300" cy="841568"/>
            </a:xfrm>
            <a:prstGeom prst="rect">
              <a:avLst/>
            </a:pr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9" name="Google Shape;3999;p79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MY NAME IS….</a:t>
            </a:r>
            <a:endParaRPr dirty="0"/>
          </a:p>
        </p:txBody>
      </p:sp>
      <p:grpSp>
        <p:nvGrpSpPr>
          <p:cNvPr id="4000" name="Google Shape;4000;p79"/>
          <p:cNvGrpSpPr/>
          <p:nvPr/>
        </p:nvGrpSpPr>
        <p:grpSpPr>
          <a:xfrm>
            <a:off x="1247423" y="2073062"/>
            <a:ext cx="6614138" cy="1669398"/>
            <a:chOff x="1247424" y="2301719"/>
            <a:chExt cx="6614138" cy="912888"/>
          </a:xfrm>
        </p:grpSpPr>
        <p:sp>
          <p:nvSpPr>
            <p:cNvPr id="4001" name="Google Shape;4001;p79"/>
            <p:cNvSpPr/>
            <p:nvPr/>
          </p:nvSpPr>
          <p:spPr>
            <a:xfrm rot="-5880960" flipH="1">
              <a:off x="3007731" y="1515400"/>
              <a:ext cx="439252" cy="2333125"/>
            </a:xfrm>
            <a:custGeom>
              <a:avLst/>
              <a:gdLst/>
              <a:ahLst/>
              <a:cxnLst/>
              <a:rect l="l" t="t" r="r" b="b"/>
              <a:pathLst>
                <a:path w="24021" h="38433" fill="none" extrusionOk="0">
                  <a:moveTo>
                    <a:pt x="1" y="1"/>
                  </a:moveTo>
                  <a:cubicBezTo>
                    <a:pt x="1096" y="2664"/>
                    <a:pt x="3685" y="4407"/>
                    <a:pt x="6323" y="5601"/>
                  </a:cubicBezTo>
                  <a:cubicBezTo>
                    <a:pt x="8961" y="6771"/>
                    <a:pt x="11799" y="7543"/>
                    <a:pt x="14238" y="9111"/>
                  </a:cubicBezTo>
                  <a:cubicBezTo>
                    <a:pt x="16902" y="10828"/>
                    <a:pt x="18943" y="13392"/>
                    <a:pt x="20013" y="16379"/>
                  </a:cubicBezTo>
                  <a:cubicBezTo>
                    <a:pt x="21258" y="19963"/>
                    <a:pt x="21059" y="23846"/>
                    <a:pt x="21133" y="27630"/>
                  </a:cubicBezTo>
                  <a:cubicBezTo>
                    <a:pt x="21233" y="31438"/>
                    <a:pt x="21706" y="35446"/>
                    <a:pt x="24021" y="38433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dash"/>
              <a:miter lim="248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79"/>
            <p:cNvSpPr/>
            <p:nvPr/>
          </p:nvSpPr>
          <p:spPr>
            <a:xfrm rot="-4919040">
              <a:off x="5800706" y="1667800"/>
              <a:ext cx="439252" cy="2333125"/>
            </a:xfrm>
            <a:custGeom>
              <a:avLst/>
              <a:gdLst/>
              <a:ahLst/>
              <a:cxnLst/>
              <a:rect l="l" t="t" r="r" b="b"/>
              <a:pathLst>
                <a:path w="24021" h="38433" fill="none" extrusionOk="0">
                  <a:moveTo>
                    <a:pt x="1" y="1"/>
                  </a:moveTo>
                  <a:cubicBezTo>
                    <a:pt x="1096" y="2664"/>
                    <a:pt x="3685" y="4407"/>
                    <a:pt x="6323" y="5601"/>
                  </a:cubicBezTo>
                  <a:cubicBezTo>
                    <a:pt x="8961" y="6771"/>
                    <a:pt x="11799" y="7543"/>
                    <a:pt x="14238" y="9111"/>
                  </a:cubicBezTo>
                  <a:cubicBezTo>
                    <a:pt x="16902" y="10828"/>
                    <a:pt x="18943" y="13392"/>
                    <a:pt x="20013" y="16379"/>
                  </a:cubicBezTo>
                  <a:cubicBezTo>
                    <a:pt x="21258" y="19963"/>
                    <a:pt x="21059" y="23846"/>
                    <a:pt x="21133" y="27630"/>
                  </a:cubicBezTo>
                  <a:cubicBezTo>
                    <a:pt x="21233" y="31438"/>
                    <a:pt x="21706" y="35446"/>
                    <a:pt x="24021" y="38433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dash"/>
              <a:miter lim="248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79"/>
            <p:cNvSpPr/>
            <p:nvPr/>
          </p:nvSpPr>
          <p:spPr>
            <a:xfrm>
              <a:off x="1247424" y="2543075"/>
              <a:ext cx="1068300" cy="460200"/>
            </a:xfrm>
            <a:prstGeom prst="rect">
              <a:avLst/>
            </a:prstGeom>
            <a:solidFill>
              <a:schemeClr val="lt2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79"/>
            <p:cNvSpPr/>
            <p:nvPr/>
          </p:nvSpPr>
          <p:spPr>
            <a:xfrm>
              <a:off x="2633903" y="2543075"/>
              <a:ext cx="1068300" cy="460200"/>
            </a:xfrm>
            <a:prstGeom prst="rect">
              <a:avLst/>
            </a:prstGeom>
            <a:solidFill>
              <a:schemeClr val="accent1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79"/>
            <p:cNvSpPr/>
            <p:nvPr/>
          </p:nvSpPr>
          <p:spPr>
            <a:xfrm>
              <a:off x="4020356" y="2543075"/>
              <a:ext cx="1068300" cy="460200"/>
            </a:xfrm>
            <a:prstGeom prst="rect">
              <a:avLst/>
            </a:prstGeom>
            <a:solidFill>
              <a:schemeClr val="accent2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79"/>
            <p:cNvSpPr/>
            <p:nvPr/>
          </p:nvSpPr>
          <p:spPr>
            <a:xfrm>
              <a:off x="5406809" y="2543075"/>
              <a:ext cx="1068300" cy="460200"/>
            </a:xfrm>
            <a:prstGeom prst="rect">
              <a:avLst/>
            </a:prstGeom>
            <a:solidFill>
              <a:schemeClr val="dk2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79"/>
            <p:cNvSpPr/>
            <p:nvPr/>
          </p:nvSpPr>
          <p:spPr>
            <a:xfrm>
              <a:off x="6793263" y="2543075"/>
              <a:ext cx="1068300" cy="460200"/>
            </a:xfrm>
            <a:prstGeom prst="rect">
              <a:avLst/>
            </a:prstGeom>
            <a:solidFill>
              <a:schemeClr val="accent3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8" name="Google Shape;4008;p79"/>
          <p:cNvSpPr txBox="1"/>
          <p:nvPr/>
        </p:nvSpPr>
        <p:spPr>
          <a:xfrm flipH="1">
            <a:off x="6910882" y="2748287"/>
            <a:ext cx="8331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dirty="0" smtClean="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B.</a:t>
            </a:r>
            <a:endParaRPr sz="3100" b="1" dirty="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4009" name="Google Shape;4009;p79"/>
          <p:cNvSpPr txBox="1"/>
          <p:nvPr/>
        </p:nvSpPr>
        <p:spPr>
          <a:xfrm flipH="1">
            <a:off x="5524427" y="2748287"/>
            <a:ext cx="8331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dirty="0" smtClean="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IS</a:t>
            </a:r>
            <a:endParaRPr sz="3100" b="1" dirty="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4010" name="Google Shape;4010;p79"/>
          <p:cNvSpPr txBox="1"/>
          <p:nvPr/>
        </p:nvSpPr>
        <p:spPr>
          <a:xfrm flipH="1">
            <a:off x="4137971" y="2748287"/>
            <a:ext cx="8331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dirty="0" smtClean="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CR</a:t>
            </a:r>
            <a:endParaRPr sz="3100" b="1" dirty="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4011" name="Google Shape;4011;p79"/>
          <p:cNvSpPr txBox="1"/>
          <p:nvPr/>
        </p:nvSpPr>
        <p:spPr>
          <a:xfrm flipH="1">
            <a:off x="2751516" y="2748287"/>
            <a:ext cx="8331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 smtClean="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RY</a:t>
            </a:r>
            <a:endParaRPr sz="3100" b="1" dirty="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4012" name="Google Shape;4012;p79"/>
          <p:cNvSpPr txBox="1"/>
          <p:nvPr/>
        </p:nvSpPr>
        <p:spPr>
          <a:xfrm flipH="1">
            <a:off x="1365024" y="2748287"/>
            <a:ext cx="8331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dirty="0" smtClean="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MA</a:t>
            </a:r>
            <a:endParaRPr sz="3100" b="1" dirty="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grpSp>
        <p:nvGrpSpPr>
          <p:cNvPr id="4018" name="Google Shape;4018;p79"/>
          <p:cNvGrpSpPr/>
          <p:nvPr/>
        </p:nvGrpSpPr>
        <p:grpSpPr>
          <a:xfrm rot="1434405">
            <a:off x="-665674" y="1210180"/>
            <a:ext cx="1653827" cy="539960"/>
            <a:chOff x="2564525" y="5223525"/>
            <a:chExt cx="2556110" cy="834547"/>
          </a:xfrm>
        </p:grpSpPr>
        <p:sp>
          <p:nvSpPr>
            <p:cNvPr id="4019" name="Google Shape;4019;p79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79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79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79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79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79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79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79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79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79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9" name="Google Shape;4029;p79"/>
          <p:cNvGrpSpPr/>
          <p:nvPr/>
        </p:nvGrpSpPr>
        <p:grpSpPr>
          <a:xfrm rot="375986">
            <a:off x="8003764" y="518173"/>
            <a:ext cx="1719436" cy="916246"/>
            <a:chOff x="7463504" y="3075665"/>
            <a:chExt cx="2603050" cy="1387103"/>
          </a:xfrm>
        </p:grpSpPr>
        <p:sp>
          <p:nvSpPr>
            <p:cNvPr id="4030" name="Google Shape;4030;p79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79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79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79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79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79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79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79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79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79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79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79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79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79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79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79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79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79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79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79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79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79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79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79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79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79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79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79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79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79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79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79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79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3" name="Google Shape;4063;p79"/>
          <p:cNvSpPr/>
          <p:nvPr/>
        </p:nvSpPr>
        <p:spPr>
          <a:xfrm>
            <a:off x="7023077" y="1884229"/>
            <a:ext cx="620149" cy="365215"/>
          </a:xfrm>
          <a:custGeom>
            <a:avLst/>
            <a:gdLst/>
            <a:ahLst/>
            <a:cxnLst/>
            <a:rect l="l" t="t" r="r" b="b"/>
            <a:pathLst>
              <a:path w="210042" h="123697" extrusionOk="0">
                <a:moveTo>
                  <a:pt x="115805" y="4118"/>
                </a:moveTo>
                <a:lnTo>
                  <a:pt x="115805" y="4118"/>
                </a:lnTo>
                <a:cubicBezTo>
                  <a:pt x="115707" y="6985"/>
                  <a:pt x="115805" y="9853"/>
                  <a:pt x="116099" y="12696"/>
                </a:cubicBezTo>
                <a:cubicBezTo>
                  <a:pt x="109187" y="12696"/>
                  <a:pt x="102300" y="12720"/>
                  <a:pt x="95389" y="12794"/>
                </a:cubicBezTo>
                <a:lnTo>
                  <a:pt x="94752" y="4265"/>
                </a:lnTo>
                <a:lnTo>
                  <a:pt x="115805" y="4118"/>
                </a:lnTo>
                <a:close/>
                <a:moveTo>
                  <a:pt x="135127" y="4653"/>
                </a:moveTo>
                <a:cubicBezTo>
                  <a:pt x="141378" y="4653"/>
                  <a:pt x="147635" y="5082"/>
                  <a:pt x="153818" y="5956"/>
                </a:cubicBezTo>
                <a:cubicBezTo>
                  <a:pt x="153401" y="8309"/>
                  <a:pt x="153181" y="10662"/>
                  <a:pt x="153132" y="13039"/>
                </a:cubicBezTo>
                <a:cubicBezTo>
                  <a:pt x="146147" y="12916"/>
                  <a:pt x="139137" y="12818"/>
                  <a:pt x="132103" y="12769"/>
                </a:cubicBezTo>
                <a:lnTo>
                  <a:pt x="132324" y="4682"/>
                </a:lnTo>
                <a:cubicBezTo>
                  <a:pt x="133258" y="4662"/>
                  <a:pt x="134192" y="4653"/>
                  <a:pt x="135127" y="4653"/>
                </a:cubicBezTo>
                <a:close/>
                <a:moveTo>
                  <a:pt x="56273" y="4363"/>
                </a:moveTo>
                <a:cubicBezTo>
                  <a:pt x="60390" y="4654"/>
                  <a:pt x="64530" y="4804"/>
                  <a:pt x="68667" y="4804"/>
                </a:cubicBezTo>
                <a:cubicBezTo>
                  <a:pt x="71845" y="4804"/>
                  <a:pt x="75022" y="4715"/>
                  <a:pt x="78184" y="4534"/>
                </a:cubicBezTo>
                <a:lnTo>
                  <a:pt x="78184" y="4534"/>
                </a:lnTo>
                <a:cubicBezTo>
                  <a:pt x="77816" y="7353"/>
                  <a:pt x="77988" y="10245"/>
                  <a:pt x="78723" y="12990"/>
                </a:cubicBezTo>
                <a:cubicBezTo>
                  <a:pt x="71370" y="13088"/>
                  <a:pt x="64042" y="13260"/>
                  <a:pt x="56714" y="13431"/>
                </a:cubicBezTo>
                <a:cubicBezTo>
                  <a:pt x="56494" y="10441"/>
                  <a:pt x="56347" y="7377"/>
                  <a:pt x="56273" y="4363"/>
                </a:cubicBezTo>
                <a:close/>
                <a:moveTo>
                  <a:pt x="115302" y="16787"/>
                </a:moveTo>
                <a:cubicBezTo>
                  <a:pt x="116172" y="16787"/>
                  <a:pt x="117042" y="16788"/>
                  <a:pt x="117913" y="16789"/>
                </a:cubicBezTo>
                <a:cubicBezTo>
                  <a:pt x="118060" y="16838"/>
                  <a:pt x="118231" y="16862"/>
                  <a:pt x="118403" y="16862"/>
                </a:cubicBezTo>
                <a:lnTo>
                  <a:pt x="118697" y="16862"/>
                </a:lnTo>
                <a:cubicBezTo>
                  <a:pt x="118770" y="16838"/>
                  <a:pt x="118844" y="16813"/>
                  <a:pt x="118917" y="16789"/>
                </a:cubicBezTo>
                <a:cubicBezTo>
                  <a:pt x="132618" y="16838"/>
                  <a:pt x="146318" y="16985"/>
                  <a:pt x="159945" y="17255"/>
                </a:cubicBezTo>
                <a:cubicBezTo>
                  <a:pt x="160827" y="32597"/>
                  <a:pt x="161023" y="48111"/>
                  <a:pt x="160509" y="63454"/>
                </a:cubicBezTo>
                <a:cubicBezTo>
                  <a:pt x="141367" y="62596"/>
                  <a:pt x="121295" y="61934"/>
                  <a:pt x="101320" y="61787"/>
                </a:cubicBezTo>
                <a:cubicBezTo>
                  <a:pt x="98203" y="61761"/>
                  <a:pt x="95131" y="61748"/>
                  <a:pt x="92099" y="61748"/>
                </a:cubicBezTo>
                <a:cubicBezTo>
                  <a:pt x="78042" y="61748"/>
                  <a:pt x="64851" y="62027"/>
                  <a:pt x="52008" y="62571"/>
                </a:cubicBezTo>
                <a:cubicBezTo>
                  <a:pt x="51665" y="62596"/>
                  <a:pt x="51298" y="62596"/>
                  <a:pt x="50930" y="62620"/>
                </a:cubicBezTo>
                <a:cubicBezTo>
                  <a:pt x="49754" y="47743"/>
                  <a:pt x="49435" y="32646"/>
                  <a:pt x="49974" y="17720"/>
                </a:cubicBezTo>
                <a:cubicBezTo>
                  <a:pt x="71634" y="17084"/>
                  <a:pt x="93475" y="16787"/>
                  <a:pt x="115302" y="16787"/>
                </a:cubicBezTo>
                <a:close/>
                <a:moveTo>
                  <a:pt x="28934" y="55798"/>
                </a:moveTo>
                <a:cubicBezTo>
                  <a:pt x="31475" y="55798"/>
                  <a:pt x="34014" y="55842"/>
                  <a:pt x="36543" y="55929"/>
                </a:cubicBezTo>
                <a:cubicBezTo>
                  <a:pt x="36396" y="58405"/>
                  <a:pt x="36445" y="60905"/>
                  <a:pt x="36666" y="63380"/>
                </a:cubicBezTo>
                <a:cubicBezTo>
                  <a:pt x="33553" y="63576"/>
                  <a:pt x="30441" y="63797"/>
                  <a:pt x="27402" y="64017"/>
                </a:cubicBezTo>
                <a:cubicBezTo>
                  <a:pt x="23627" y="64311"/>
                  <a:pt x="19877" y="64630"/>
                  <a:pt x="16177" y="64973"/>
                </a:cubicBezTo>
                <a:cubicBezTo>
                  <a:pt x="15588" y="62081"/>
                  <a:pt x="15270" y="59165"/>
                  <a:pt x="15245" y="56223"/>
                </a:cubicBezTo>
                <a:cubicBezTo>
                  <a:pt x="19783" y="55940"/>
                  <a:pt x="24361" y="55798"/>
                  <a:pt x="28934" y="55798"/>
                </a:cubicBezTo>
                <a:close/>
                <a:moveTo>
                  <a:pt x="177322" y="55709"/>
                </a:moveTo>
                <a:lnTo>
                  <a:pt x="195336" y="57424"/>
                </a:lnTo>
                <a:lnTo>
                  <a:pt x="194895" y="65194"/>
                </a:lnTo>
                <a:cubicBezTo>
                  <a:pt x="188963" y="64875"/>
                  <a:pt x="182861" y="64556"/>
                  <a:pt x="176611" y="64238"/>
                </a:cubicBezTo>
                <a:cubicBezTo>
                  <a:pt x="177101" y="61419"/>
                  <a:pt x="177346" y="58552"/>
                  <a:pt x="177322" y="55709"/>
                </a:cubicBezTo>
                <a:close/>
                <a:moveTo>
                  <a:pt x="106295" y="65929"/>
                </a:moveTo>
                <a:cubicBezTo>
                  <a:pt x="114898" y="66027"/>
                  <a:pt x="123501" y="66223"/>
                  <a:pt x="132103" y="66493"/>
                </a:cubicBezTo>
                <a:cubicBezTo>
                  <a:pt x="140534" y="66738"/>
                  <a:pt x="148965" y="67056"/>
                  <a:pt x="157421" y="67424"/>
                </a:cubicBezTo>
                <a:cubicBezTo>
                  <a:pt x="165533" y="67792"/>
                  <a:pt x="173646" y="68184"/>
                  <a:pt x="181758" y="68600"/>
                </a:cubicBezTo>
                <a:cubicBezTo>
                  <a:pt x="184723" y="68747"/>
                  <a:pt x="187689" y="68919"/>
                  <a:pt x="190655" y="69066"/>
                </a:cubicBezTo>
                <a:cubicBezTo>
                  <a:pt x="193473" y="69213"/>
                  <a:pt x="196292" y="69385"/>
                  <a:pt x="199110" y="69532"/>
                </a:cubicBezTo>
                <a:cubicBezTo>
                  <a:pt x="200703" y="69630"/>
                  <a:pt x="202443" y="69801"/>
                  <a:pt x="203179" y="70684"/>
                </a:cubicBezTo>
                <a:cubicBezTo>
                  <a:pt x="203644" y="71272"/>
                  <a:pt x="203791" y="72228"/>
                  <a:pt x="203938" y="73331"/>
                </a:cubicBezTo>
                <a:cubicBezTo>
                  <a:pt x="205826" y="87301"/>
                  <a:pt x="205924" y="101467"/>
                  <a:pt x="204257" y="115461"/>
                </a:cubicBezTo>
                <a:cubicBezTo>
                  <a:pt x="204134" y="116515"/>
                  <a:pt x="203987" y="117495"/>
                  <a:pt x="203522" y="118035"/>
                </a:cubicBezTo>
                <a:cubicBezTo>
                  <a:pt x="202860" y="118819"/>
                  <a:pt x="201218" y="118917"/>
                  <a:pt x="199723" y="118941"/>
                </a:cubicBezTo>
                <a:cubicBezTo>
                  <a:pt x="168327" y="119358"/>
                  <a:pt x="136686" y="119554"/>
                  <a:pt x="105143" y="119579"/>
                </a:cubicBezTo>
                <a:cubicBezTo>
                  <a:pt x="105781" y="101785"/>
                  <a:pt x="106173" y="83747"/>
                  <a:pt x="106295" y="65929"/>
                </a:cubicBezTo>
                <a:close/>
                <a:moveTo>
                  <a:pt x="92103" y="65841"/>
                </a:moveTo>
                <a:cubicBezTo>
                  <a:pt x="95125" y="65841"/>
                  <a:pt x="98187" y="65854"/>
                  <a:pt x="101296" y="65880"/>
                </a:cubicBezTo>
                <a:lnTo>
                  <a:pt x="102202" y="65880"/>
                </a:lnTo>
                <a:cubicBezTo>
                  <a:pt x="102055" y="83722"/>
                  <a:pt x="101663" y="101761"/>
                  <a:pt x="101026" y="119603"/>
                </a:cubicBezTo>
                <a:cubicBezTo>
                  <a:pt x="97665" y="119606"/>
                  <a:pt x="94305" y="119607"/>
                  <a:pt x="90947" y="119607"/>
                </a:cubicBezTo>
                <a:cubicBezTo>
                  <a:pt x="62499" y="119607"/>
                  <a:pt x="34181" y="119519"/>
                  <a:pt x="6275" y="119432"/>
                </a:cubicBezTo>
                <a:cubicBezTo>
                  <a:pt x="6153" y="119432"/>
                  <a:pt x="5907" y="119432"/>
                  <a:pt x="5736" y="119407"/>
                </a:cubicBezTo>
                <a:cubicBezTo>
                  <a:pt x="5711" y="119285"/>
                  <a:pt x="5662" y="118990"/>
                  <a:pt x="5662" y="118476"/>
                </a:cubicBezTo>
                <a:lnTo>
                  <a:pt x="4707" y="76860"/>
                </a:lnTo>
                <a:cubicBezTo>
                  <a:pt x="4707" y="76321"/>
                  <a:pt x="4658" y="75732"/>
                  <a:pt x="4609" y="75144"/>
                </a:cubicBezTo>
                <a:cubicBezTo>
                  <a:pt x="4412" y="72742"/>
                  <a:pt x="4363" y="70855"/>
                  <a:pt x="5368" y="70193"/>
                </a:cubicBezTo>
                <a:cubicBezTo>
                  <a:pt x="6692" y="69336"/>
                  <a:pt x="10000" y="69287"/>
                  <a:pt x="12402" y="69262"/>
                </a:cubicBezTo>
                <a:cubicBezTo>
                  <a:pt x="13530" y="69238"/>
                  <a:pt x="14584" y="69213"/>
                  <a:pt x="15490" y="69140"/>
                </a:cubicBezTo>
                <a:cubicBezTo>
                  <a:pt x="19485" y="68772"/>
                  <a:pt x="23603" y="68429"/>
                  <a:pt x="27720" y="68110"/>
                </a:cubicBezTo>
                <a:cubicBezTo>
                  <a:pt x="35637" y="67522"/>
                  <a:pt x="43872" y="67032"/>
                  <a:pt x="52205" y="66664"/>
                </a:cubicBezTo>
                <a:cubicBezTo>
                  <a:pt x="64966" y="66120"/>
                  <a:pt x="78093" y="65841"/>
                  <a:pt x="92103" y="65841"/>
                </a:cubicBezTo>
                <a:close/>
                <a:moveTo>
                  <a:pt x="117937" y="0"/>
                </a:moveTo>
                <a:lnTo>
                  <a:pt x="92521" y="196"/>
                </a:lnTo>
                <a:cubicBezTo>
                  <a:pt x="91958" y="196"/>
                  <a:pt x="91419" y="442"/>
                  <a:pt x="91051" y="858"/>
                </a:cubicBezTo>
                <a:cubicBezTo>
                  <a:pt x="90659" y="1275"/>
                  <a:pt x="90463" y="1839"/>
                  <a:pt x="90512" y="2402"/>
                </a:cubicBezTo>
                <a:lnTo>
                  <a:pt x="91272" y="12818"/>
                </a:lnTo>
                <a:cubicBezTo>
                  <a:pt x="88502" y="12843"/>
                  <a:pt x="85733" y="12892"/>
                  <a:pt x="82963" y="12916"/>
                </a:cubicBezTo>
                <a:cubicBezTo>
                  <a:pt x="81909" y="9681"/>
                  <a:pt x="81811" y="6152"/>
                  <a:pt x="82693" y="2868"/>
                </a:cubicBezTo>
                <a:cubicBezTo>
                  <a:pt x="82865" y="2231"/>
                  <a:pt x="82718" y="1544"/>
                  <a:pt x="82301" y="1030"/>
                </a:cubicBezTo>
                <a:cubicBezTo>
                  <a:pt x="81894" y="555"/>
                  <a:pt x="81321" y="289"/>
                  <a:pt x="80715" y="289"/>
                </a:cubicBezTo>
                <a:cubicBezTo>
                  <a:pt x="80664" y="289"/>
                  <a:pt x="80613" y="291"/>
                  <a:pt x="80561" y="294"/>
                </a:cubicBezTo>
                <a:cubicBezTo>
                  <a:pt x="76646" y="570"/>
                  <a:pt x="72705" y="707"/>
                  <a:pt x="68762" y="707"/>
                </a:cubicBezTo>
                <a:cubicBezTo>
                  <a:pt x="63944" y="707"/>
                  <a:pt x="59122" y="503"/>
                  <a:pt x="54337" y="98"/>
                </a:cubicBezTo>
                <a:cubicBezTo>
                  <a:pt x="54280" y="93"/>
                  <a:pt x="54223" y="91"/>
                  <a:pt x="54165" y="91"/>
                </a:cubicBezTo>
                <a:cubicBezTo>
                  <a:pt x="53656" y="91"/>
                  <a:pt x="53143" y="285"/>
                  <a:pt x="52768" y="638"/>
                </a:cubicBezTo>
                <a:cubicBezTo>
                  <a:pt x="52352" y="1030"/>
                  <a:pt x="52107" y="1593"/>
                  <a:pt x="52107" y="2157"/>
                </a:cubicBezTo>
                <a:cubicBezTo>
                  <a:pt x="52180" y="5956"/>
                  <a:pt x="52352" y="9779"/>
                  <a:pt x="52621" y="13554"/>
                </a:cubicBezTo>
                <a:cubicBezTo>
                  <a:pt x="51053" y="13603"/>
                  <a:pt x="49484" y="13627"/>
                  <a:pt x="47916" y="13676"/>
                </a:cubicBezTo>
                <a:cubicBezTo>
                  <a:pt x="46837" y="13701"/>
                  <a:pt x="45979" y="14559"/>
                  <a:pt x="45930" y="15637"/>
                </a:cubicBezTo>
                <a:cubicBezTo>
                  <a:pt x="45293" y="31298"/>
                  <a:pt x="45612" y="47180"/>
                  <a:pt x="46837" y="62816"/>
                </a:cubicBezTo>
                <a:cubicBezTo>
                  <a:pt x="44803" y="62914"/>
                  <a:pt x="42793" y="63037"/>
                  <a:pt x="40759" y="63135"/>
                </a:cubicBezTo>
                <a:cubicBezTo>
                  <a:pt x="40514" y="60635"/>
                  <a:pt x="40489" y="58135"/>
                  <a:pt x="40661" y="55635"/>
                </a:cubicBezTo>
                <a:cubicBezTo>
                  <a:pt x="40685" y="55121"/>
                  <a:pt x="40783" y="54091"/>
                  <a:pt x="40097" y="53160"/>
                </a:cubicBezTo>
                <a:cubicBezTo>
                  <a:pt x="39215" y="51934"/>
                  <a:pt x="37744" y="51885"/>
                  <a:pt x="37205" y="51861"/>
                </a:cubicBezTo>
                <a:cubicBezTo>
                  <a:pt x="34400" y="51746"/>
                  <a:pt x="31578" y="51688"/>
                  <a:pt x="28753" y="51688"/>
                </a:cubicBezTo>
                <a:cubicBezTo>
                  <a:pt x="23755" y="51688"/>
                  <a:pt x="18747" y="51868"/>
                  <a:pt x="13799" y="52229"/>
                </a:cubicBezTo>
                <a:cubicBezTo>
                  <a:pt x="13481" y="52253"/>
                  <a:pt x="12745" y="52302"/>
                  <a:pt x="12084" y="52866"/>
                </a:cubicBezTo>
                <a:cubicBezTo>
                  <a:pt x="11177" y="53650"/>
                  <a:pt x="11152" y="54728"/>
                  <a:pt x="11152" y="55072"/>
                </a:cubicBezTo>
                <a:cubicBezTo>
                  <a:pt x="11103" y="58454"/>
                  <a:pt x="11397" y="61836"/>
                  <a:pt x="12035" y="65169"/>
                </a:cubicBezTo>
                <a:cubicBezTo>
                  <a:pt x="8898" y="65218"/>
                  <a:pt x="5393" y="65316"/>
                  <a:pt x="3162" y="66738"/>
                </a:cubicBezTo>
                <a:cubicBezTo>
                  <a:pt x="1" y="68772"/>
                  <a:pt x="295" y="72791"/>
                  <a:pt x="516" y="75463"/>
                </a:cubicBezTo>
                <a:cubicBezTo>
                  <a:pt x="565" y="76002"/>
                  <a:pt x="589" y="76517"/>
                  <a:pt x="614" y="76958"/>
                </a:cubicBezTo>
                <a:lnTo>
                  <a:pt x="1545" y="118549"/>
                </a:lnTo>
                <a:cubicBezTo>
                  <a:pt x="1569" y="119481"/>
                  <a:pt x="1618" y="121637"/>
                  <a:pt x="3359" y="122838"/>
                </a:cubicBezTo>
                <a:cubicBezTo>
                  <a:pt x="4412" y="123525"/>
                  <a:pt x="5564" y="123525"/>
                  <a:pt x="6251" y="123525"/>
                </a:cubicBezTo>
                <a:cubicBezTo>
                  <a:pt x="33186" y="123623"/>
                  <a:pt x="60513" y="123696"/>
                  <a:pt x="87987" y="123696"/>
                </a:cubicBezTo>
                <a:cubicBezTo>
                  <a:pt x="125192" y="123696"/>
                  <a:pt x="162666" y="123549"/>
                  <a:pt x="199772" y="123034"/>
                </a:cubicBezTo>
                <a:cubicBezTo>
                  <a:pt x="201512" y="123010"/>
                  <a:pt x="204698" y="122961"/>
                  <a:pt x="206659" y="120682"/>
                </a:cubicBezTo>
                <a:cubicBezTo>
                  <a:pt x="207933" y="119162"/>
                  <a:pt x="208178" y="117226"/>
                  <a:pt x="208325" y="115951"/>
                </a:cubicBezTo>
                <a:cubicBezTo>
                  <a:pt x="210041" y="101614"/>
                  <a:pt x="209918" y="87080"/>
                  <a:pt x="208007" y="72767"/>
                </a:cubicBezTo>
                <a:cubicBezTo>
                  <a:pt x="207835" y="71517"/>
                  <a:pt x="207590" y="69630"/>
                  <a:pt x="206365" y="68110"/>
                </a:cubicBezTo>
                <a:cubicBezTo>
                  <a:pt x="204576" y="65904"/>
                  <a:pt x="201806" y="65586"/>
                  <a:pt x="199331" y="65439"/>
                </a:cubicBezTo>
                <a:cubicBezTo>
                  <a:pt x="199208" y="65439"/>
                  <a:pt x="199110" y="65439"/>
                  <a:pt x="198988" y="65414"/>
                </a:cubicBezTo>
                <a:lnTo>
                  <a:pt x="199453" y="57326"/>
                </a:lnTo>
                <a:cubicBezTo>
                  <a:pt x="199478" y="56861"/>
                  <a:pt x="199527" y="56003"/>
                  <a:pt x="199086" y="55145"/>
                </a:cubicBezTo>
                <a:cubicBezTo>
                  <a:pt x="198203" y="53577"/>
                  <a:pt x="196439" y="53405"/>
                  <a:pt x="195777" y="53331"/>
                </a:cubicBezTo>
                <a:lnTo>
                  <a:pt x="175386" y="51395"/>
                </a:lnTo>
                <a:cubicBezTo>
                  <a:pt x="175324" y="51390"/>
                  <a:pt x="175263" y="51388"/>
                  <a:pt x="175202" y="51388"/>
                </a:cubicBezTo>
                <a:cubicBezTo>
                  <a:pt x="174656" y="51388"/>
                  <a:pt x="174140" y="51584"/>
                  <a:pt x="173744" y="51959"/>
                </a:cubicBezTo>
                <a:cubicBezTo>
                  <a:pt x="173327" y="52400"/>
                  <a:pt x="173106" y="52964"/>
                  <a:pt x="173131" y="53577"/>
                </a:cubicBezTo>
                <a:cubicBezTo>
                  <a:pt x="173351" y="57081"/>
                  <a:pt x="173131" y="60586"/>
                  <a:pt x="172469" y="64017"/>
                </a:cubicBezTo>
                <a:cubicBezTo>
                  <a:pt x="169871" y="63895"/>
                  <a:pt x="167249" y="63772"/>
                  <a:pt x="164626" y="63650"/>
                </a:cubicBezTo>
                <a:cubicBezTo>
                  <a:pt x="165141" y="47523"/>
                  <a:pt x="164920" y="31225"/>
                  <a:pt x="163940" y="15122"/>
                </a:cubicBezTo>
                <a:cubicBezTo>
                  <a:pt x="163867" y="14068"/>
                  <a:pt x="162984" y="13235"/>
                  <a:pt x="161930" y="13211"/>
                </a:cubicBezTo>
                <a:cubicBezTo>
                  <a:pt x="160362" y="13162"/>
                  <a:pt x="158793" y="13137"/>
                  <a:pt x="157225" y="13113"/>
                </a:cubicBezTo>
                <a:cubicBezTo>
                  <a:pt x="157298" y="10294"/>
                  <a:pt x="157641" y="7451"/>
                  <a:pt x="158254" y="4706"/>
                </a:cubicBezTo>
                <a:cubicBezTo>
                  <a:pt x="158377" y="4142"/>
                  <a:pt x="158254" y="3554"/>
                  <a:pt x="157935" y="3088"/>
                </a:cubicBezTo>
                <a:cubicBezTo>
                  <a:pt x="157617" y="2623"/>
                  <a:pt x="157127" y="2304"/>
                  <a:pt x="156563" y="2231"/>
                </a:cubicBezTo>
                <a:cubicBezTo>
                  <a:pt x="149487" y="1104"/>
                  <a:pt x="142283" y="549"/>
                  <a:pt x="135109" y="549"/>
                </a:cubicBezTo>
                <a:cubicBezTo>
                  <a:pt x="134008" y="549"/>
                  <a:pt x="132908" y="562"/>
                  <a:pt x="131809" y="589"/>
                </a:cubicBezTo>
                <a:cubicBezTo>
                  <a:pt x="131319" y="613"/>
                  <a:pt x="130412" y="638"/>
                  <a:pt x="129579" y="1250"/>
                </a:cubicBezTo>
                <a:cubicBezTo>
                  <a:pt x="128304" y="2182"/>
                  <a:pt x="128255" y="3750"/>
                  <a:pt x="128231" y="4338"/>
                </a:cubicBezTo>
                <a:lnTo>
                  <a:pt x="128010" y="12745"/>
                </a:lnTo>
                <a:cubicBezTo>
                  <a:pt x="125412" y="12720"/>
                  <a:pt x="122814" y="12720"/>
                  <a:pt x="120216" y="12696"/>
                </a:cubicBezTo>
                <a:cubicBezTo>
                  <a:pt x="119824" y="9216"/>
                  <a:pt x="119775" y="5686"/>
                  <a:pt x="119996" y="2206"/>
                </a:cubicBezTo>
                <a:cubicBezTo>
                  <a:pt x="120045" y="1618"/>
                  <a:pt x="119849" y="1054"/>
                  <a:pt x="119457" y="638"/>
                </a:cubicBezTo>
                <a:cubicBezTo>
                  <a:pt x="119064" y="221"/>
                  <a:pt x="118525" y="0"/>
                  <a:pt x="117937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4" name="Google Shape;4064;p79"/>
          <p:cNvSpPr/>
          <p:nvPr/>
        </p:nvSpPr>
        <p:spPr>
          <a:xfrm>
            <a:off x="5637738" y="3675279"/>
            <a:ext cx="606439" cy="406743"/>
          </a:xfrm>
          <a:custGeom>
            <a:avLst/>
            <a:gdLst/>
            <a:ahLst/>
            <a:cxnLst/>
            <a:rect l="l" t="t" r="r" b="b"/>
            <a:pathLst>
              <a:path w="211119" h="123162" extrusionOk="0">
                <a:moveTo>
                  <a:pt x="80389" y="4098"/>
                </a:moveTo>
                <a:cubicBezTo>
                  <a:pt x="81492" y="4098"/>
                  <a:pt x="82570" y="4171"/>
                  <a:pt x="83624" y="4367"/>
                </a:cubicBezTo>
                <a:cubicBezTo>
                  <a:pt x="87055" y="4980"/>
                  <a:pt x="89678" y="6573"/>
                  <a:pt x="91050" y="8803"/>
                </a:cubicBezTo>
                <a:cubicBezTo>
                  <a:pt x="92790" y="11646"/>
                  <a:pt x="92766" y="15641"/>
                  <a:pt x="91001" y="18754"/>
                </a:cubicBezTo>
                <a:cubicBezTo>
                  <a:pt x="89310" y="21769"/>
                  <a:pt x="86075" y="23999"/>
                  <a:pt x="82374" y="24734"/>
                </a:cubicBezTo>
                <a:cubicBezTo>
                  <a:pt x="81403" y="24931"/>
                  <a:pt x="80403" y="25028"/>
                  <a:pt x="79389" y="25028"/>
                </a:cubicBezTo>
                <a:cubicBezTo>
                  <a:pt x="76745" y="25028"/>
                  <a:pt x="74005" y="24368"/>
                  <a:pt x="71419" y="23092"/>
                </a:cubicBezTo>
                <a:cubicBezTo>
                  <a:pt x="69654" y="22210"/>
                  <a:pt x="68355" y="21229"/>
                  <a:pt x="67497" y="20127"/>
                </a:cubicBezTo>
                <a:cubicBezTo>
                  <a:pt x="66125" y="18313"/>
                  <a:pt x="65635" y="15715"/>
                  <a:pt x="66223" y="13289"/>
                </a:cubicBezTo>
                <a:cubicBezTo>
                  <a:pt x="66787" y="10936"/>
                  <a:pt x="68257" y="8730"/>
                  <a:pt x="70414" y="7063"/>
                </a:cubicBezTo>
                <a:cubicBezTo>
                  <a:pt x="72816" y="5176"/>
                  <a:pt x="76615" y="4098"/>
                  <a:pt x="80389" y="4098"/>
                </a:cubicBezTo>
                <a:close/>
                <a:moveTo>
                  <a:pt x="108525" y="50493"/>
                </a:moveTo>
                <a:cubicBezTo>
                  <a:pt x="131490" y="50493"/>
                  <a:pt x="149969" y="52037"/>
                  <a:pt x="166733" y="55370"/>
                </a:cubicBezTo>
                <a:cubicBezTo>
                  <a:pt x="169723" y="55958"/>
                  <a:pt x="173081" y="56792"/>
                  <a:pt x="174748" y="59071"/>
                </a:cubicBezTo>
                <a:cubicBezTo>
                  <a:pt x="175704" y="60394"/>
                  <a:pt x="176071" y="62135"/>
                  <a:pt x="176267" y="63924"/>
                </a:cubicBezTo>
                <a:cubicBezTo>
                  <a:pt x="167934" y="63532"/>
                  <a:pt x="159209" y="63213"/>
                  <a:pt x="150288" y="63017"/>
                </a:cubicBezTo>
                <a:cubicBezTo>
                  <a:pt x="142557" y="62855"/>
                  <a:pt x="134630" y="62774"/>
                  <a:pt x="126123" y="62774"/>
                </a:cubicBezTo>
                <a:cubicBezTo>
                  <a:pt x="115347" y="62774"/>
                  <a:pt x="103639" y="62904"/>
                  <a:pt x="90217" y="63164"/>
                </a:cubicBezTo>
                <a:cubicBezTo>
                  <a:pt x="83747" y="63286"/>
                  <a:pt x="77203" y="63409"/>
                  <a:pt x="70733" y="63581"/>
                </a:cubicBezTo>
                <a:cubicBezTo>
                  <a:pt x="70684" y="63483"/>
                  <a:pt x="70659" y="63409"/>
                  <a:pt x="70610" y="63311"/>
                </a:cubicBezTo>
                <a:cubicBezTo>
                  <a:pt x="69238" y="60640"/>
                  <a:pt x="70904" y="57012"/>
                  <a:pt x="73257" y="55199"/>
                </a:cubicBezTo>
                <a:cubicBezTo>
                  <a:pt x="76002" y="53042"/>
                  <a:pt x="79850" y="52282"/>
                  <a:pt x="83575" y="51792"/>
                </a:cubicBezTo>
                <a:cubicBezTo>
                  <a:pt x="92055" y="50640"/>
                  <a:pt x="100511" y="50493"/>
                  <a:pt x="108378" y="50493"/>
                </a:cubicBezTo>
                <a:close/>
                <a:moveTo>
                  <a:pt x="67865" y="25788"/>
                </a:moveTo>
                <a:cubicBezTo>
                  <a:pt x="68404" y="26131"/>
                  <a:pt x="68992" y="26450"/>
                  <a:pt x="69605" y="26744"/>
                </a:cubicBezTo>
                <a:cubicBezTo>
                  <a:pt x="70193" y="27038"/>
                  <a:pt x="70757" y="27283"/>
                  <a:pt x="71345" y="27528"/>
                </a:cubicBezTo>
                <a:cubicBezTo>
                  <a:pt x="68502" y="31744"/>
                  <a:pt x="65169" y="35763"/>
                  <a:pt x="61909" y="39636"/>
                </a:cubicBezTo>
                <a:lnTo>
                  <a:pt x="60561" y="41253"/>
                </a:lnTo>
                <a:cubicBezTo>
                  <a:pt x="49729" y="54267"/>
                  <a:pt x="39386" y="67943"/>
                  <a:pt x="29803" y="81913"/>
                </a:cubicBezTo>
                <a:cubicBezTo>
                  <a:pt x="28455" y="80761"/>
                  <a:pt x="27082" y="79634"/>
                  <a:pt x="25612" y="78629"/>
                </a:cubicBezTo>
                <a:cubicBezTo>
                  <a:pt x="31862" y="70149"/>
                  <a:pt x="38381" y="61669"/>
                  <a:pt x="44704" y="53458"/>
                </a:cubicBezTo>
                <a:cubicBezTo>
                  <a:pt x="51910" y="44047"/>
                  <a:pt x="59385" y="34317"/>
                  <a:pt x="67865" y="25788"/>
                </a:cubicBezTo>
                <a:close/>
                <a:moveTo>
                  <a:pt x="125583" y="66865"/>
                </a:moveTo>
                <a:cubicBezTo>
                  <a:pt x="134259" y="66865"/>
                  <a:pt x="142323" y="66963"/>
                  <a:pt x="150190" y="67110"/>
                </a:cubicBezTo>
                <a:cubicBezTo>
                  <a:pt x="160582" y="67330"/>
                  <a:pt x="170704" y="67723"/>
                  <a:pt x="180238" y="68237"/>
                </a:cubicBezTo>
                <a:cubicBezTo>
                  <a:pt x="191438" y="68850"/>
                  <a:pt x="194061" y="72722"/>
                  <a:pt x="194306" y="75859"/>
                </a:cubicBezTo>
                <a:cubicBezTo>
                  <a:pt x="194526" y="78702"/>
                  <a:pt x="192174" y="81276"/>
                  <a:pt x="189919" y="82452"/>
                </a:cubicBezTo>
                <a:cubicBezTo>
                  <a:pt x="187051" y="83947"/>
                  <a:pt x="183620" y="84241"/>
                  <a:pt x="180336" y="84389"/>
                </a:cubicBezTo>
                <a:cubicBezTo>
                  <a:pt x="177458" y="84515"/>
                  <a:pt x="174557" y="84560"/>
                  <a:pt x="171662" y="84560"/>
                </a:cubicBezTo>
                <a:cubicBezTo>
                  <a:pt x="167849" y="84560"/>
                  <a:pt x="164045" y="84483"/>
                  <a:pt x="160312" y="84413"/>
                </a:cubicBezTo>
                <a:lnTo>
                  <a:pt x="104898" y="83212"/>
                </a:lnTo>
                <a:cubicBezTo>
                  <a:pt x="93991" y="82967"/>
                  <a:pt x="82693" y="82722"/>
                  <a:pt x="71664" y="82036"/>
                </a:cubicBezTo>
                <a:cubicBezTo>
                  <a:pt x="67375" y="81766"/>
                  <a:pt x="63012" y="81423"/>
                  <a:pt x="58748" y="81006"/>
                </a:cubicBezTo>
                <a:cubicBezTo>
                  <a:pt x="54385" y="80614"/>
                  <a:pt x="52106" y="79634"/>
                  <a:pt x="51322" y="77845"/>
                </a:cubicBezTo>
                <a:cubicBezTo>
                  <a:pt x="50807" y="76693"/>
                  <a:pt x="50954" y="75222"/>
                  <a:pt x="51199" y="73409"/>
                </a:cubicBezTo>
                <a:cubicBezTo>
                  <a:pt x="51469" y="71497"/>
                  <a:pt x="51836" y="69365"/>
                  <a:pt x="53111" y="68580"/>
                </a:cubicBezTo>
                <a:cubicBezTo>
                  <a:pt x="53895" y="68090"/>
                  <a:pt x="55169" y="68066"/>
                  <a:pt x="56297" y="68017"/>
                </a:cubicBezTo>
                <a:cubicBezTo>
                  <a:pt x="67424" y="67747"/>
                  <a:pt x="78968" y="67453"/>
                  <a:pt x="90291" y="67232"/>
                </a:cubicBezTo>
                <a:cubicBezTo>
                  <a:pt x="103476" y="66987"/>
                  <a:pt x="114995" y="66865"/>
                  <a:pt x="125583" y="66865"/>
                </a:cubicBezTo>
                <a:close/>
                <a:moveTo>
                  <a:pt x="177664" y="88580"/>
                </a:moveTo>
                <a:lnTo>
                  <a:pt x="177664" y="88580"/>
                </a:lnTo>
                <a:cubicBezTo>
                  <a:pt x="177517" y="91668"/>
                  <a:pt x="177248" y="94756"/>
                  <a:pt x="176831" y="97819"/>
                </a:cubicBezTo>
                <a:cubicBezTo>
                  <a:pt x="175483" y="97839"/>
                  <a:pt x="174150" y="97875"/>
                  <a:pt x="172834" y="97875"/>
                </a:cubicBezTo>
                <a:cubicBezTo>
                  <a:pt x="172524" y="97875"/>
                  <a:pt x="172214" y="97873"/>
                  <a:pt x="171905" y="97868"/>
                </a:cubicBezTo>
                <a:cubicBezTo>
                  <a:pt x="170606" y="97868"/>
                  <a:pt x="169331" y="97893"/>
                  <a:pt x="168032" y="97893"/>
                </a:cubicBezTo>
                <a:lnTo>
                  <a:pt x="168302" y="88629"/>
                </a:lnTo>
                <a:cubicBezTo>
                  <a:pt x="169405" y="88653"/>
                  <a:pt x="170508" y="88653"/>
                  <a:pt x="171611" y="88653"/>
                </a:cubicBezTo>
                <a:cubicBezTo>
                  <a:pt x="173620" y="88653"/>
                  <a:pt x="175655" y="88629"/>
                  <a:pt x="177664" y="88580"/>
                </a:cubicBezTo>
                <a:close/>
                <a:moveTo>
                  <a:pt x="67203" y="85835"/>
                </a:moveTo>
                <a:cubicBezTo>
                  <a:pt x="68625" y="85933"/>
                  <a:pt x="69997" y="86031"/>
                  <a:pt x="71394" y="86129"/>
                </a:cubicBezTo>
                <a:cubicBezTo>
                  <a:pt x="73551" y="86251"/>
                  <a:pt x="75708" y="86374"/>
                  <a:pt x="77889" y="86472"/>
                </a:cubicBezTo>
                <a:cubicBezTo>
                  <a:pt x="78036" y="90369"/>
                  <a:pt x="77938" y="94315"/>
                  <a:pt x="77571" y="98211"/>
                </a:cubicBezTo>
                <a:cubicBezTo>
                  <a:pt x="77546" y="98604"/>
                  <a:pt x="77620" y="98971"/>
                  <a:pt x="77791" y="99314"/>
                </a:cubicBezTo>
                <a:cubicBezTo>
                  <a:pt x="74017" y="99265"/>
                  <a:pt x="70242" y="99094"/>
                  <a:pt x="66517" y="98702"/>
                </a:cubicBezTo>
                <a:cubicBezTo>
                  <a:pt x="66811" y="94437"/>
                  <a:pt x="67032" y="90124"/>
                  <a:pt x="67203" y="85835"/>
                </a:cubicBezTo>
                <a:close/>
                <a:moveTo>
                  <a:pt x="81982" y="86668"/>
                </a:moveTo>
                <a:cubicBezTo>
                  <a:pt x="89653" y="86962"/>
                  <a:pt x="97300" y="87134"/>
                  <a:pt x="104800" y="87305"/>
                </a:cubicBezTo>
                <a:lnTo>
                  <a:pt x="160239" y="88506"/>
                </a:lnTo>
                <a:cubicBezTo>
                  <a:pt x="161538" y="88531"/>
                  <a:pt x="162861" y="88555"/>
                  <a:pt x="164209" y="88580"/>
                </a:cubicBezTo>
                <a:lnTo>
                  <a:pt x="163939" y="97893"/>
                </a:lnTo>
                <a:cubicBezTo>
                  <a:pt x="149920" y="97942"/>
                  <a:pt x="135779" y="98089"/>
                  <a:pt x="121809" y="98334"/>
                </a:cubicBezTo>
                <a:cubicBezTo>
                  <a:pt x="112373" y="98530"/>
                  <a:pt x="102790" y="98751"/>
                  <a:pt x="93354" y="99045"/>
                </a:cubicBezTo>
                <a:lnTo>
                  <a:pt x="92447" y="99069"/>
                </a:lnTo>
                <a:cubicBezTo>
                  <a:pt x="89041" y="99167"/>
                  <a:pt x="85609" y="99290"/>
                  <a:pt x="82154" y="99314"/>
                </a:cubicBezTo>
                <a:cubicBezTo>
                  <a:pt x="82374" y="98628"/>
                  <a:pt x="82203" y="97893"/>
                  <a:pt x="81762" y="97354"/>
                </a:cubicBezTo>
                <a:cubicBezTo>
                  <a:pt x="82031" y="93800"/>
                  <a:pt x="82105" y="90222"/>
                  <a:pt x="81982" y="86668"/>
                </a:cubicBezTo>
                <a:close/>
                <a:moveTo>
                  <a:pt x="14485" y="78997"/>
                </a:moveTo>
                <a:cubicBezTo>
                  <a:pt x="16593" y="78997"/>
                  <a:pt x="18774" y="79511"/>
                  <a:pt x="20637" y="80443"/>
                </a:cubicBezTo>
                <a:cubicBezTo>
                  <a:pt x="23896" y="82036"/>
                  <a:pt x="26617" y="84511"/>
                  <a:pt x="29509" y="87134"/>
                </a:cubicBezTo>
                <a:cubicBezTo>
                  <a:pt x="30979" y="88457"/>
                  <a:pt x="32499" y="89829"/>
                  <a:pt x="34092" y="91079"/>
                </a:cubicBezTo>
                <a:cubicBezTo>
                  <a:pt x="41543" y="96962"/>
                  <a:pt x="51248" y="100760"/>
                  <a:pt x="62914" y="102402"/>
                </a:cubicBezTo>
                <a:cubicBezTo>
                  <a:pt x="68558" y="103187"/>
                  <a:pt x="74258" y="103419"/>
                  <a:pt x="79923" y="103419"/>
                </a:cubicBezTo>
                <a:cubicBezTo>
                  <a:pt x="84171" y="103419"/>
                  <a:pt x="88400" y="103288"/>
                  <a:pt x="92570" y="103162"/>
                </a:cubicBezTo>
                <a:lnTo>
                  <a:pt x="93477" y="103138"/>
                </a:lnTo>
                <a:cubicBezTo>
                  <a:pt x="102913" y="102844"/>
                  <a:pt x="112471" y="102623"/>
                  <a:pt x="121882" y="102427"/>
                </a:cubicBezTo>
                <a:cubicBezTo>
                  <a:pt x="138058" y="102133"/>
                  <a:pt x="154479" y="101961"/>
                  <a:pt x="170655" y="101961"/>
                </a:cubicBezTo>
                <a:cubicBezTo>
                  <a:pt x="170949" y="101961"/>
                  <a:pt x="171243" y="101972"/>
                  <a:pt x="171530" y="101972"/>
                </a:cubicBezTo>
                <a:cubicBezTo>
                  <a:pt x="171673" y="101972"/>
                  <a:pt x="171815" y="101969"/>
                  <a:pt x="171954" y="101961"/>
                </a:cubicBezTo>
                <a:cubicBezTo>
                  <a:pt x="174429" y="101961"/>
                  <a:pt x="176978" y="101912"/>
                  <a:pt x="179429" y="101839"/>
                </a:cubicBezTo>
                <a:cubicBezTo>
                  <a:pt x="181906" y="101773"/>
                  <a:pt x="184418" y="101707"/>
                  <a:pt x="186917" y="101707"/>
                </a:cubicBezTo>
                <a:cubicBezTo>
                  <a:pt x="190007" y="101707"/>
                  <a:pt x="193079" y="101808"/>
                  <a:pt x="196046" y="102133"/>
                </a:cubicBezTo>
                <a:cubicBezTo>
                  <a:pt x="200090" y="102574"/>
                  <a:pt x="206560" y="104486"/>
                  <a:pt x="206732" y="107770"/>
                </a:cubicBezTo>
                <a:cubicBezTo>
                  <a:pt x="206903" y="110588"/>
                  <a:pt x="202712" y="112402"/>
                  <a:pt x="200188" y="113039"/>
                </a:cubicBezTo>
                <a:cubicBezTo>
                  <a:pt x="195139" y="114338"/>
                  <a:pt x="189919" y="114828"/>
                  <a:pt x="184135" y="115319"/>
                </a:cubicBezTo>
                <a:cubicBezTo>
                  <a:pt x="154504" y="117816"/>
                  <a:pt x="123015" y="119074"/>
                  <a:pt x="90406" y="119074"/>
                </a:cubicBezTo>
                <a:cubicBezTo>
                  <a:pt x="87493" y="119074"/>
                  <a:pt x="84570" y="119064"/>
                  <a:pt x="81639" y="119044"/>
                </a:cubicBezTo>
                <a:cubicBezTo>
                  <a:pt x="68257" y="118946"/>
                  <a:pt x="55219" y="118627"/>
                  <a:pt x="42793" y="115515"/>
                </a:cubicBezTo>
                <a:cubicBezTo>
                  <a:pt x="33087" y="113113"/>
                  <a:pt x="19607" y="107819"/>
                  <a:pt x="10465" y="96398"/>
                </a:cubicBezTo>
                <a:cubicBezTo>
                  <a:pt x="7328" y="92452"/>
                  <a:pt x="4608" y="86374"/>
                  <a:pt x="7328" y="82232"/>
                </a:cubicBezTo>
                <a:cubicBezTo>
                  <a:pt x="8823" y="79977"/>
                  <a:pt x="11568" y="78997"/>
                  <a:pt x="14485" y="78997"/>
                </a:cubicBezTo>
                <a:close/>
                <a:moveTo>
                  <a:pt x="80390" y="1"/>
                </a:moveTo>
                <a:cubicBezTo>
                  <a:pt x="75706" y="1"/>
                  <a:pt x="70997" y="1388"/>
                  <a:pt x="67890" y="3828"/>
                </a:cubicBezTo>
                <a:cubicBezTo>
                  <a:pt x="65022" y="6083"/>
                  <a:pt x="63012" y="9098"/>
                  <a:pt x="62228" y="12333"/>
                </a:cubicBezTo>
                <a:cubicBezTo>
                  <a:pt x="61370" y="15960"/>
                  <a:pt x="62105" y="19808"/>
                  <a:pt x="64262" y="22602"/>
                </a:cubicBezTo>
                <a:cubicBezTo>
                  <a:pt x="64409" y="22798"/>
                  <a:pt x="64556" y="22970"/>
                  <a:pt x="64703" y="23141"/>
                </a:cubicBezTo>
                <a:cubicBezTo>
                  <a:pt x="56150" y="31793"/>
                  <a:pt x="48675" y="41523"/>
                  <a:pt x="41445" y="50959"/>
                </a:cubicBezTo>
                <a:cubicBezTo>
                  <a:pt x="35048" y="59316"/>
                  <a:pt x="28406" y="67943"/>
                  <a:pt x="22034" y="76570"/>
                </a:cubicBezTo>
                <a:cubicBezTo>
                  <a:pt x="19670" y="75487"/>
                  <a:pt x="17005" y="74894"/>
                  <a:pt x="14434" y="74894"/>
                </a:cubicBezTo>
                <a:cubicBezTo>
                  <a:pt x="13806" y="74894"/>
                  <a:pt x="13184" y="74930"/>
                  <a:pt x="12573" y="75002"/>
                </a:cubicBezTo>
                <a:cubicBezTo>
                  <a:pt x="8823" y="75443"/>
                  <a:pt x="5735" y="77207"/>
                  <a:pt x="3922" y="80001"/>
                </a:cubicBezTo>
                <a:cubicBezTo>
                  <a:pt x="0" y="85957"/>
                  <a:pt x="3088" y="93702"/>
                  <a:pt x="7279" y="98947"/>
                </a:cubicBezTo>
                <a:cubicBezTo>
                  <a:pt x="17132" y="111275"/>
                  <a:pt x="31494" y="116912"/>
                  <a:pt x="41812" y="119485"/>
                </a:cubicBezTo>
                <a:cubicBezTo>
                  <a:pt x="54655" y="122696"/>
                  <a:pt x="67963" y="123039"/>
                  <a:pt x="81614" y="123137"/>
                </a:cubicBezTo>
                <a:cubicBezTo>
                  <a:pt x="84531" y="123161"/>
                  <a:pt x="87448" y="123161"/>
                  <a:pt x="90364" y="123161"/>
                </a:cubicBezTo>
                <a:cubicBezTo>
                  <a:pt x="123108" y="123161"/>
                  <a:pt x="154724" y="121911"/>
                  <a:pt x="184478" y="119387"/>
                </a:cubicBezTo>
                <a:cubicBezTo>
                  <a:pt x="190458" y="118897"/>
                  <a:pt x="195825" y="118382"/>
                  <a:pt x="201193" y="117010"/>
                </a:cubicBezTo>
                <a:cubicBezTo>
                  <a:pt x="206045" y="115784"/>
                  <a:pt x="211119" y="112647"/>
                  <a:pt x="210825" y="107525"/>
                </a:cubicBezTo>
                <a:cubicBezTo>
                  <a:pt x="210384" y="99780"/>
                  <a:pt x="197909" y="98211"/>
                  <a:pt x="196487" y="98064"/>
                </a:cubicBezTo>
                <a:cubicBezTo>
                  <a:pt x="193330" y="97715"/>
                  <a:pt x="190107" y="97611"/>
                  <a:pt x="186887" y="97611"/>
                </a:cubicBezTo>
                <a:cubicBezTo>
                  <a:pt x="184909" y="97611"/>
                  <a:pt x="182932" y="97650"/>
                  <a:pt x="180973" y="97697"/>
                </a:cubicBezTo>
                <a:cubicBezTo>
                  <a:pt x="181365" y="94633"/>
                  <a:pt x="181635" y="91496"/>
                  <a:pt x="181757" y="88408"/>
                </a:cubicBezTo>
                <a:cubicBezTo>
                  <a:pt x="185041" y="88212"/>
                  <a:pt x="188644" y="87746"/>
                  <a:pt x="191830" y="86080"/>
                </a:cubicBezTo>
                <a:cubicBezTo>
                  <a:pt x="195360" y="84241"/>
                  <a:pt x="198742" y="80271"/>
                  <a:pt x="198374" y="75541"/>
                </a:cubicBezTo>
                <a:cubicBezTo>
                  <a:pt x="197860" y="68801"/>
                  <a:pt x="191512" y="64757"/>
                  <a:pt x="180483" y="64144"/>
                </a:cubicBezTo>
                <a:lnTo>
                  <a:pt x="180409" y="64144"/>
                </a:lnTo>
                <a:cubicBezTo>
                  <a:pt x="180189" y="61669"/>
                  <a:pt x="179699" y="58899"/>
                  <a:pt x="178056" y="56645"/>
                </a:cubicBezTo>
                <a:cubicBezTo>
                  <a:pt x="175508" y="53189"/>
                  <a:pt x="171292" y="52110"/>
                  <a:pt x="167518" y="51351"/>
                </a:cubicBezTo>
                <a:cubicBezTo>
                  <a:pt x="150509" y="47968"/>
                  <a:pt x="131759" y="46400"/>
                  <a:pt x="108525" y="46400"/>
                </a:cubicBezTo>
                <a:lnTo>
                  <a:pt x="108378" y="46400"/>
                </a:lnTo>
                <a:cubicBezTo>
                  <a:pt x="100364" y="46400"/>
                  <a:pt x="91761" y="46571"/>
                  <a:pt x="83036" y="47723"/>
                </a:cubicBezTo>
                <a:cubicBezTo>
                  <a:pt x="78722" y="48287"/>
                  <a:pt x="74262" y="49194"/>
                  <a:pt x="70733" y="51963"/>
                </a:cubicBezTo>
                <a:cubicBezTo>
                  <a:pt x="66468" y="55272"/>
                  <a:pt x="65414" y="60125"/>
                  <a:pt x="66395" y="63679"/>
                </a:cubicBezTo>
                <a:cubicBezTo>
                  <a:pt x="62963" y="63777"/>
                  <a:pt x="59557" y="63850"/>
                  <a:pt x="56199" y="63924"/>
                </a:cubicBezTo>
                <a:lnTo>
                  <a:pt x="56248" y="65982"/>
                </a:lnTo>
                <a:lnTo>
                  <a:pt x="56174" y="63924"/>
                </a:lnTo>
                <a:cubicBezTo>
                  <a:pt x="54704" y="63973"/>
                  <a:pt x="52670" y="64022"/>
                  <a:pt x="50929" y="65125"/>
                </a:cubicBezTo>
                <a:cubicBezTo>
                  <a:pt x="47939" y="66987"/>
                  <a:pt x="47425" y="70811"/>
                  <a:pt x="47131" y="72869"/>
                </a:cubicBezTo>
                <a:cubicBezTo>
                  <a:pt x="46886" y="74708"/>
                  <a:pt x="46567" y="77207"/>
                  <a:pt x="47572" y="79511"/>
                </a:cubicBezTo>
                <a:cubicBezTo>
                  <a:pt x="49459" y="83727"/>
                  <a:pt x="54312" y="84707"/>
                  <a:pt x="58356" y="85099"/>
                </a:cubicBezTo>
                <a:cubicBezTo>
                  <a:pt x="59949" y="85246"/>
                  <a:pt x="61542" y="85369"/>
                  <a:pt x="63135" y="85516"/>
                </a:cubicBezTo>
                <a:cubicBezTo>
                  <a:pt x="62963" y="89731"/>
                  <a:pt x="62718" y="93971"/>
                  <a:pt x="62449" y="98187"/>
                </a:cubicBezTo>
                <a:cubicBezTo>
                  <a:pt x="51959" y="96594"/>
                  <a:pt x="43283" y="93114"/>
                  <a:pt x="36616" y="87869"/>
                </a:cubicBezTo>
                <a:cubicBezTo>
                  <a:pt x="35342" y="86864"/>
                  <a:pt x="34092" y="85761"/>
                  <a:pt x="32867" y="84658"/>
                </a:cubicBezTo>
                <a:cubicBezTo>
                  <a:pt x="42474" y="70639"/>
                  <a:pt x="52841" y="56939"/>
                  <a:pt x="63699" y="43876"/>
                </a:cubicBezTo>
                <a:lnTo>
                  <a:pt x="65047" y="42258"/>
                </a:lnTo>
                <a:cubicBezTo>
                  <a:pt x="68649" y="37969"/>
                  <a:pt x="72350" y="33533"/>
                  <a:pt x="75463" y="28729"/>
                </a:cubicBezTo>
                <a:cubicBezTo>
                  <a:pt x="76786" y="28974"/>
                  <a:pt x="78134" y="29121"/>
                  <a:pt x="79433" y="29121"/>
                </a:cubicBezTo>
                <a:cubicBezTo>
                  <a:pt x="80708" y="29121"/>
                  <a:pt x="81958" y="28999"/>
                  <a:pt x="83159" y="28754"/>
                </a:cubicBezTo>
                <a:cubicBezTo>
                  <a:pt x="88011" y="27798"/>
                  <a:pt x="92276" y="24808"/>
                  <a:pt x="94580" y="20764"/>
                </a:cubicBezTo>
                <a:cubicBezTo>
                  <a:pt x="97079" y="16352"/>
                  <a:pt x="97079" y="10813"/>
                  <a:pt x="94555" y="6671"/>
                </a:cubicBezTo>
                <a:cubicBezTo>
                  <a:pt x="92545" y="3412"/>
                  <a:pt x="88943" y="1157"/>
                  <a:pt x="84359" y="348"/>
                </a:cubicBezTo>
                <a:cubicBezTo>
                  <a:pt x="83064" y="114"/>
                  <a:pt x="81728" y="1"/>
                  <a:pt x="80390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5" name="Google Shape;4065;p79"/>
          <p:cNvGrpSpPr/>
          <p:nvPr/>
        </p:nvGrpSpPr>
        <p:grpSpPr>
          <a:xfrm>
            <a:off x="4307085" y="1739569"/>
            <a:ext cx="524517" cy="509225"/>
            <a:chOff x="1143425" y="268825"/>
            <a:chExt cx="5319650" cy="5164550"/>
          </a:xfrm>
        </p:grpSpPr>
        <p:sp>
          <p:nvSpPr>
            <p:cNvPr id="4066" name="Google Shape;4066;p79"/>
            <p:cNvSpPr/>
            <p:nvPr/>
          </p:nvSpPr>
          <p:spPr>
            <a:xfrm>
              <a:off x="1143425" y="268825"/>
              <a:ext cx="5319650" cy="5164550"/>
            </a:xfrm>
            <a:custGeom>
              <a:avLst/>
              <a:gdLst/>
              <a:ahLst/>
              <a:cxnLst/>
              <a:rect l="l" t="t" r="r" b="b"/>
              <a:pathLst>
                <a:path w="212786" h="206582" extrusionOk="0">
                  <a:moveTo>
                    <a:pt x="179111" y="3992"/>
                  </a:moveTo>
                  <a:cubicBezTo>
                    <a:pt x="188669" y="3992"/>
                    <a:pt x="196880" y="7963"/>
                    <a:pt x="201291" y="13453"/>
                  </a:cubicBezTo>
                  <a:cubicBezTo>
                    <a:pt x="206928" y="20438"/>
                    <a:pt x="208472" y="31148"/>
                    <a:pt x="205335" y="41393"/>
                  </a:cubicBezTo>
                  <a:cubicBezTo>
                    <a:pt x="203767" y="46515"/>
                    <a:pt x="200385" y="54726"/>
                    <a:pt x="189086" y="66857"/>
                  </a:cubicBezTo>
                  <a:cubicBezTo>
                    <a:pt x="169969" y="87347"/>
                    <a:pt x="145411" y="102738"/>
                    <a:pt x="121687" y="117615"/>
                  </a:cubicBezTo>
                  <a:cubicBezTo>
                    <a:pt x="101761" y="130115"/>
                    <a:pt x="81345" y="142908"/>
                    <a:pt x="63895" y="158888"/>
                  </a:cubicBezTo>
                  <a:cubicBezTo>
                    <a:pt x="63209" y="155604"/>
                    <a:pt x="61199" y="152540"/>
                    <a:pt x="58332" y="150506"/>
                  </a:cubicBezTo>
                  <a:cubicBezTo>
                    <a:pt x="56420" y="149158"/>
                    <a:pt x="54141" y="148251"/>
                    <a:pt x="51714" y="147859"/>
                  </a:cubicBezTo>
                  <a:cubicBezTo>
                    <a:pt x="55954" y="143717"/>
                    <a:pt x="60121" y="139281"/>
                    <a:pt x="64459" y="134575"/>
                  </a:cubicBezTo>
                  <a:cubicBezTo>
                    <a:pt x="73258" y="125041"/>
                    <a:pt x="81076" y="116316"/>
                    <a:pt x="87767" y="106341"/>
                  </a:cubicBezTo>
                  <a:cubicBezTo>
                    <a:pt x="94850" y="95778"/>
                    <a:pt x="101933" y="84920"/>
                    <a:pt x="108820" y="74087"/>
                  </a:cubicBezTo>
                  <a:lnTo>
                    <a:pt x="111491" y="69847"/>
                  </a:lnTo>
                  <a:cubicBezTo>
                    <a:pt x="118109" y="59407"/>
                    <a:pt x="124947" y="48598"/>
                    <a:pt x="132079" y="38280"/>
                  </a:cubicBezTo>
                  <a:cubicBezTo>
                    <a:pt x="139872" y="26982"/>
                    <a:pt x="149308" y="14409"/>
                    <a:pt x="162788" y="7865"/>
                  </a:cubicBezTo>
                  <a:cubicBezTo>
                    <a:pt x="168376" y="5144"/>
                    <a:pt x="173940" y="3992"/>
                    <a:pt x="179111" y="3992"/>
                  </a:cubicBezTo>
                  <a:close/>
                  <a:moveTo>
                    <a:pt x="48876" y="151718"/>
                  </a:moveTo>
                  <a:cubicBezTo>
                    <a:pt x="51498" y="151718"/>
                    <a:pt x="53997" y="152475"/>
                    <a:pt x="55954" y="153864"/>
                  </a:cubicBezTo>
                  <a:cubicBezTo>
                    <a:pt x="58503" y="155653"/>
                    <a:pt x="60072" y="158569"/>
                    <a:pt x="60072" y="161437"/>
                  </a:cubicBezTo>
                  <a:cubicBezTo>
                    <a:pt x="60072" y="161731"/>
                    <a:pt x="60145" y="162025"/>
                    <a:pt x="60268" y="162295"/>
                  </a:cubicBezTo>
                  <a:cubicBezTo>
                    <a:pt x="57842" y="164647"/>
                    <a:pt x="55464" y="167049"/>
                    <a:pt x="53185" y="169549"/>
                  </a:cubicBezTo>
                  <a:cubicBezTo>
                    <a:pt x="52450" y="166314"/>
                    <a:pt x="50808" y="163299"/>
                    <a:pt x="48479" y="160971"/>
                  </a:cubicBezTo>
                  <a:cubicBezTo>
                    <a:pt x="46592" y="159108"/>
                    <a:pt x="44239" y="157687"/>
                    <a:pt x="41715" y="156829"/>
                  </a:cubicBezTo>
                  <a:cubicBezTo>
                    <a:pt x="43724" y="155211"/>
                    <a:pt x="45685" y="153520"/>
                    <a:pt x="47572" y="151780"/>
                  </a:cubicBezTo>
                  <a:cubicBezTo>
                    <a:pt x="48009" y="151739"/>
                    <a:pt x="48444" y="151718"/>
                    <a:pt x="48876" y="151718"/>
                  </a:cubicBezTo>
                  <a:close/>
                  <a:moveTo>
                    <a:pt x="37524" y="160089"/>
                  </a:moveTo>
                  <a:cubicBezTo>
                    <a:pt x="40514" y="160383"/>
                    <a:pt x="43430" y="161755"/>
                    <a:pt x="45587" y="163888"/>
                  </a:cubicBezTo>
                  <a:cubicBezTo>
                    <a:pt x="47891" y="166167"/>
                    <a:pt x="49312" y="169329"/>
                    <a:pt x="49484" y="172588"/>
                  </a:cubicBezTo>
                  <a:cubicBezTo>
                    <a:pt x="49509" y="172882"/>
                    <a:pt x="49607" y="173176"/>
                    <a:pt x="49729" y="173422"/>
                  </a:cubicBezTo>
                  <a:cubicBezTo>
                    <a:pt x="48210" y="175211"/>
                    <a:pt x="46690" y="177049"/>
                    <a:pt x="45244" y="178911"/>
                  </a:cubicBezTo>
                  <a:cubicBezTo>
                    <a:pt x="44092" y="180407"/>
                    <a:pt x="42940" y="181926"/>
                    <a:pt x="41837" y="183397"/>
                  </a:cubicBezTo>
                  <a:cubicBezTo>
                    <a:pt x="37989" y="188568"/>
                    <a:pt x="34019" y="193911"/>
                    <a:pt x="29044" y="197906"/>
                  </a:cubicBezTo>
                  <a:cubicBezTo>
                    <a:pt x="25294" y="200896"/>
                    <a:pt x="21716" y="202440"/>
                    <a:pt x="18382" y="202464"/>
                  </a:cubicBezTo>
                  <a:cubicBezTo>
                    <a:pt x="18349" y="202465"/>
                    <a:pt x="18315" y="202465"/>
                    <a:pt x="18281" y="202465"/>
                  </a:cubicBezTo>
                  <a:cubicBezTo>
                    <a:pt x="13341" y="202465"/>
                    <a:pt x="8518" y="198901"/>
                    <a:pt x="6790" y="193911"/>
                  </a:cubicBezTo>
                  <a:cubicBezTo>
                    <a:pt x="3506" y="184328"/>
                    <a:pt x="10932" y="177956"/>
                    <a:pt x="14265" y="175652"/>
                  </a:cubicBezTo>
                  <a:cubicBezTo>
                    <a:pt x="17304" y="173593"/>
                    <a:pt x="20441" y="171559"/>
                    <a:pt x="23480" y="169598"/>
                  </a:cubicBezTo>
                  <a:cubicBezTo>
                    <a:pt x="28137" y="166584"/>
                    <a:pt x="32941" y="163471"/>
                    <a:pt x="37524" y="160089"/>
                  </a:cubicBezTo>
                  <a:close/>
                  <a:moveTo>
                    <a:pt x="179455" y="0"/>
                  </a:moveTo>
                  <a:cubicBezTo>
                    <a:pt x="172940" y="0"/>
                    <a:pt x="166429" y="1529"/>
                    <a:pt x="160999" y="4164"/>
                  </a:cubicBezTo>
                  <a:cubicBezTo>
                    <a:pt x="154651" y="7252"/>
                    <a:pt x="148696" y="11786"/>
                    <a:pt x="142813" y="17987"/>
                  </a:cubicBezTo>
                  <a:cubicBezTo>
                    <a:pt x="137274" y="23820"/>
                    <a:pt x="132593" y="30339"/>
                    <a:pt x="128721" y="35927"/>
                  </a:cubicBezTo>
                  <a:cubicBezTo>
                    <a:pt x="121540" y="46344"/>
                    <a:pt x="114677" y="57176"/>
                    <a:pt x="108035" y="67666"/>
                  </a:cubicBezTo>
                  <a:lnTo>
                    <a:pt x="105340" y="71906"/>
                  </a:lnTo>
                  <a:cubicBezTo>
                    <a:pt x="98502" y="82715"/>
                    <a:pt x="91443" y="93523"/>
                    <a:pt x="84360" y="104062"/>
                  </a:cubicBezTo>
                  <a:cubicBezTo>
                    <a:pt x="77841" y="113792"/>
                    <a:pt x="70120" y="122370"/>
                    <a:pt x="61444" y="131781"/>
                  </a:cubicBezTo>
                  <a:cubicBezTo>
                    <a:pt x="53405" y="140482"/>
                    <a:pt x="46077" y="148226"/>
                    <a:pt x="37622" y="154868"/>
                  </a:cubicBezTo>
                  <a:cubicBezTo>
                    <a:pt x="32426" y="158937"/>
                    <a:pt x="26740" y="162589"/>
                    <a:pt x="21250" y="166142"/>
                  </a:cubicBezTo>
                  <a:cubicBezTo>
                    <a:pt x="18186" y="168128"/>
                    <a:pt x="15025" y="170162"/>
                    <a:pt x="11961" y="172270"/>
                  </a:cubicBezTo>
                  <a:cubicBezTo>
                    <a:pt x="3383" y="178152"/>
                    <a:pt x="1" y="186754"/>
                    <a:pt x="2917" y="195259"/>
                  </a:cubicBezTo>
                  <a:cubicBezTo>
                    <a:pt x="5197" y="201827"/>
                    <a:pt x="11618" y="206582"/>
                    <a:pt x="18284" y="206582"/>
                  </a:cubicBezTo>
                  <a:lnTo>
                    <a:pt x="18431" y="206582"/>
                  </a:lnTo>
                  <a:cubicBezTo>
                    <a:pt x="22696" y="206533"/>
                    <a:pt x="27132" y="204695"/>
                    <a:pt x="31593" y="201092"/>
                  </a:cubicBezTo>
                  <a:cubicBezTo>
                    <a:pt x="36985" y="196778"/>
                    <a:pt x="41127" y="191215"/>
                    <a:pt x="45146" y="185847"/>
                  </a:cubicBezTo>
                  <a:cubicBezTo>
                    <a:pt x="46224" y="184401"/>
                    <a:pt x="47352" y="182882"/>
                    <a:pt x="48479" y="181436"/>
                  </a:cubicBezTo>
                  <a:cubicBezTo>
                    <a:pt x="68307" y="155922"/>
                    <a:pt x="96565" y="138202"/>
                    <a:pt x="123868" y="121095"/>
                  </a:cubicBezTo>
                  <a:cubicBezTo>
                    <a:pt x="147813" y="106071"/>
                    <a:pt x="172592" y="90533"/>
                    <a:pt x="192076" y="69651"/>
                  </a:cubicBezTo>
                  <a:cubicBezTo>
                    <a:pt x="203963" y="56907"/>
                    <a:pt x="207566" y="48108"/>
                    <a:pt x="209257" y="42594"/>
                  </a:cubicBezTo>
                  <a:cubicBezTo>
                    <a:pt x="212786" y="31075"/>
                    <a:pt x="210948" y="18918"/>
                    <a:pt x="204502" y="10879"/>
                  </a:cubicBezTo>
                  <a:cubicBezTo>
                    <a:pt x="198315" y="3199"/>
                    <a:pt x="188880" y="0"/>
                    <a:pt x="1794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79"/>
            <p:cNvSpPr/>
            <p:nvPr/>
          </p:nvSpPr>
          <p:spPr>
            <a:xfrm>
              <a:off x="4567925" y="3088025"/>
              <a:ext cx="1746275" cy="1600300"/>
            </a:xfrm>
            <a:custGeom>
              <a:avLst/>
              <a:gdLst/>
              <a:ahLst/>
              <a:cxnLst/>
              <a:rect l="l" t="t" r="r" b="b"/>
              <a:pathLst>
                <a:path w="69851" h="64012" extrusionOk="0">
                  <a:moveTo>
                    <a:pt x="36494" y="4112"/>
                  </a:moveTo>
                  <a:cubicBezTo>
                    <a:pt x="41224" y="4112"/>
                    <a:pt x="45979" y="5117"/>
                    <a:pt x="50292" y="7053"/>
                  </a:cubicBezTo>
                  <a:cubicBezTo>
                    <a:pt x="48773" y="8793"/>
                    <a:pt x="47989" y="10974"/>
                    <a:pt x="47253" y="12959"/>
                  </a:cubicBezTo>
                  <a:cubicBezTo>
                    <a:pt x="46910" y="13866"/>
                    <a:pt x="46592" y="14749"/>
                    <a:pt x="46224" y="15533"/>
                  </a:cubicBezTo>
                  <a:cubicBezTo>
                    <a:pt x="44729" y="18768"/>
                    <a:pt x="41984" y="21390"/>
                    <a:pt x="38675" y="22738"/>
                  </a:cubicBezTo>
                  <a:cubicBezTo>
                    <a:pt x="36979" y="23434"/>
                    <a:pt x="35146" y="23784"/>
                    <a:pt x="33311" y="23784"/>
                  </a:cubicBezTo>
                  <a:cubicBezTo>
                    <a:pt x="31592" y="23784"/>
                    <a:pt x="29871" y="23477"/>
                    <a:pt x="28259" y="22861"/>
                  </a:cubicBezTo>
                  <a:cubicBezTo>
                    <a:pt x="26666" y="22248"/>
                    <a:pt x="25146" y="21366"/>
                    <a:pt x="23529" y="20410"/>
                  </a:cubicBezTo>
                  <a:cubicBezTo>
                    <a:pt x="21421" y="19136"/>
                    <a:pt x="19215" y="17837"/>
                    <a:pt x="16642" y="17150"/>
                  </a:cubicBezTo>
                  <a:cubicBezTo>
                    <a:pt x="15784" y="16918"/>
                    <a:pt x="14798" y="16820"/>
                    <a:pt x="13759" y="16820"/>
                  </a:cubicBezTo>
                  <a:cubicBezTo>
                    <a:pt x="12720" y="16820"/>
                    <a:pt x="11630" y="16918"/>
                    <a:pt x="10564" y="17077"/>
                  </a:cubicBezTo>
                  <a:cubicBezTo>
                    <a:pt x="13529" y="12812"/>
                    <a:pt x="17818" y="9308"/>
                    <a:pt x="22990" y="7004"/>
                  </a:cubicBezTo>
                  <a:cubicBezTo>
                    <a:pt x="25931" y="5680"/>
                    <a:pt x="29068" y="4798"/>
                    <a:pt x="32278" y="4381"/>
                  </a:cubicBezTo>
                  <a:cubicBezTo>
                    <a:pt x="33675" y="4185"/>
                    <a:pt x="35097" y="4112"/>
                    <a:pt x="36494" y="4112"/>
                  </a:cubicBezTo>
                  <a:close/>
                  <a:moveTo>
                    <a:pt x="54091" y="9087"/>
                  </a:moveTo>
                  <a:cubicBezTo>
                    <a:pt x="59434" y="12445"/>
                    <a:pt x="63208" y="17175"/>
                    <a:pt x="64581" y="22395"/>
                  </a:cubicBezTo>
                  <a:cubicBezTo>
                    <a:pt x="65684" y="26684"/>
                    <a:pt x="65341" y="31758"/>
                    <a:pt x="63527" y="37517"/>
                  </a:cubicBezTo>
                  <a:cubicBezTo>
                    <a:pt x="63282" y="38326"/>
                    <a:pt x="63012" y="39135"/>
                    <a:pt x="62718" y="39919"/>
                  </a:cubicBezTo>
                  <a:cubicBezTo>
                    <a:pt x="62645" y="39919"/>
                    <a:pt x="62571" y="39944"/>
                    <a:pt x="62498" y="39968"/>
                  </a:cubicBezTo>
                  <a:cubicBezTo>
                    <a:pt x="62200" y="40067"/>
                    <a:pt x="61887" y="40109"/>
                    <a:pt x="61570" y="40109"/>
                  </a:cubicBezTo>
                  <a:cubicBezTo>
                    <a:pt x="60710" y="40109"/>
                    <a:pt x="59820" y="39800"/>
                    <a:pt x="59140" y="39478"/>
                  </a:cubicBezTo>
                  <a:cubicBezTo>
                    <a:pt x="58454" y="39159"/>
                    <a:pt x="57768" y="38767"/>
                    <a:pt x="57032" y="38326"/>
                  </a:cubicBezTo>
                  <a:cubicBezTo>
                    <a:pt x="56322" y="37909"/>
                    <a:pt x="55562" y="37468"/>
                    <a:pt x="54753" y="37076"/>
                  </a:cubicBezTo>
                  <a:cubicBezTo>
                    <a:pt x="52381" y="35946"/>
                    <a:pt x="49616" y="35374"/>
                    <a:pt x="46598" y="35374"/>
                  </a:cubicBezTo>
                  <a:cubicBezTo>
                    <a:pt x="44971" y="35374"/>
                    <a:pt x="43270" y="35540"/>
                    <a:pt x="41518" y="35875"/>
                  </a:cubicBezTo>
                  <a:cubicBezTo>
                    <a:pt x="36862" y="36757"/>
                    <a:pt x="33234" y="38547"/>
                    <a:pt x="30783" y="41194"/>
                  </a:cubicBezTo>
                  <a:cubicBezTo>
                    <a:pt x="29288" y="42787"/>
                    <a:pt x="28283" y="44625"/>
                    <a:pt x="27303" y="46389"/>
                  </a:cubicBezTo>
                  <a:cubicBezTo>
                    <a:pt x="26494" y="47860"/>
                    <a:pt x="25735" y="49232"/>
                    <a:pt x="24754" y="50409"/>
                  </a:cubicBezTo>
                  <a:cubicBezTo>
                    <a:pt x="23578" y="51806"/>
                    <a:pt x="22058" y="52884"/>
                    <a:pt x="20367" y="53546"/>
                  </a:cubicBezTo>
                  <a:cubicBezTo>
                    <a:pt x="19779" y="53791"/>
                    <a:pt x="19313" y="54085"/>
                    <a:pt x="18921" y="54306"/>
                  </a:cubicBezTo>
                  <a:cubicBezTo>
                    <a:pt x="18799" y="54404"/>
                    <a:pt x="18603" y="54526"/>
                    <a:pt x="18480" y="54575"/>
                  </a:cubicBezTo>
                  <a:cubicBezTo>
                    <a:pt x="18308" y="54526"/>
                    <a:pt x="18161" y="54502"/>
                    <a:pt x="17965" y="54477"/>
                  </a:cubicBezTo>
                  <a:cubicBezTo>
                    <a:pt x="15024" y="52517"/>
                    <a:pt x="12475" y="50139"/>
                    <a:pt x="10564" y="47443"/>
                  </a:cubicBezTo>
                  <a:cubicBezTo>
                    <a:pt x="5490" y="40336"/>
                    <a:pt x="4461" y="30214"/>
                    <a:pt x="7892" y="21930"/>
                  </a:cubicBezTo>
                  <a:cubicBezTo>
                    <a:pt x="9568" y="21359"/>
                    <a:pt x="11891" y="20919"/>
                    <a:pt x="13751" y="20919"/>
                  </a:cubicBezTo>
                  <a:cubicBezTo>
                    <a:pt x="14448" y="20919"/>
                    <a:pt x="15080" y="20980"/>
                    <a:pt x="15588" y="21121"/>
                  </a:cubicBezTo>
                  <a:cubicBezTo>
                    <a:pt x="17598" y="21660"/>
                    <a:pt x="19460" y="22763"/>
                    <a:pt x="21446" y="23939"/>
                  </a:cubicBezTo>
                  <a:cubicBezTo>
                    <a:pt x="23137" y="24944"/>
                    <a:pt x="24877" y="25974"/>
                    <a:pt x="26813" y="26709"/>
                  </a:cubicBezTo>
                  <a:cubicBezTo>
                    <a:pt x="28872" y="27493"/>
                    <a:pt x="31077" y="27885"/>
                    <a:pt x="33308" y="27885"/>
                  </a:cubicBezTo>
                  <a:cubicBezTo>
                    <a:pt x="35661" y="27885"/>
                    <a:pt x="38038" y="27420"/>
                    <a:pt x="40219" y="26537"/>
                  </a:cubicBezTo>
                  <a:cubicBezTo>
                    <a:pt x="44484" y="24797"/>
                    <a:pt x="48013" y="21415"/>
                    <a:pt x="49949" y="17273"/>
                  </a:cubicBezTo>
                  <a:cubicBezTo>
                    <a:pt x="50366" y="16317"/>
                    <a:pt x="50734" y="15337"/>
                    <a:pt x="51101" y="14381"/>
                  </a:cubicBezTo>
                  <a:cubicBezTo>
                    <a:pt x="51885" y="12224"/>
                    <a:pt x="52645" y="10190"/>
                    <a:pt x="54091" y="9087"/>
                  </a:cubicBezTo>
                  <a:close/>
                  <a:moveTo>
                    <a:pt x="46601" y="39475"/>
                  </a:moveTo>
                  <a:cubicBezTo>
                    <a:pt x="48690" y="39475"/>
                    <a:pt x="50939" y="39801"/>
                    <a:pt x="52988" y="40777"/>
                  </a:cubicBezTo>
                  <a:cubicBezTo>
                    <a:pt x="53626" y="41096"/>
                    <a:pt x="54287" y="41463"/>
                    <a:pt x="54949" y="41880"/>
                  </a:cubicBezTo>
                  <a:cubicBezTo>
                    <a:pt x="55733" y="42321"/>
                    <a:pt x="56542" y="42811"/>
                    <a:pt x="57424" y="43203"/>
                  </a:cubicBezTo>
                  <a:cubicBezTo>
                    <a:pt x="58601" y="43742"/>
                    <a:pt x="59753" y="44061"/>
                    <a:pt x="60856" y="44159"/>
                  </a:cubicBezTo>
                  <a:cubicBezTo>
                    <a:pt x="59287" y="47296"/>
                    <a:pt x="57375" y="49992"/>
                    <a:pt x="55170" y="52272"/>
                  </a:cubicBezTo>
                  <a:cubicBezTo>
                    <a:pt x="50299" y="57272"/>
                    <a:pt x="43383" y="59924"/>
                    <a:pt x="36010" y="59924"/>
                  </a:cubicBezTo>
                  <a:cubicBezTo>
                    <a:pt x="32290" y="59924"/>
                    <a:pt x="28453" y="59249"/>
                    <a:pt x="24705" y="57860"/>
                  </a:cubicBezTo>
                  <a:cubicBezTo>
                    <a:pt x="23994" y="57614"/>
                    <a:pt x="23333" y="57345"/>
                    <a:pt x="22646" y="57026"/>
                  </a:cubicBezTo>
                  <a:cubicBezTo>
                    <a:pt x="24656" y="56119"/>
                    <a:pt x="26470" y="54747"/>
                    <a:pt x="27891" y="53056"/>
                  </a:cubicBezTo>
                  <a:cubicBezTo>
                    <a:pt x="29117" y="51585"/>
                    <a:pt x="30024" y="49943"/>
                    <a:pt x="30906" y="48375"/>
                  </a:cubicBezTo>
                  <a:cubicBezTo>
                    <a:pt x="31788" y="46733"/>
                    <a:pt x="32646" y="45213"/>
                    <a:pt x="33773" y="43988"/>
                  </a:cubicBezTo>
                  <a:cubicBezTo>
                    <a:pt x="35636" y="41978"/>
                    <a:pt x="38504" y="40605"/>
                    <a:pt x="42278" y="39895"/>
                  </a:cubicBezTo>
                  <a:cubicBezTo>
                    <a:pt x="43525" y="39662"/>
                    <a:pt x="45017" y="39475"/>
                    <a:pt x="46601" y="39475"/>
                  </a:cubicBezTo>
                  <a:close/>
                  <a:moveTo>
                    <a:pt x="36516" y="0"/>
                  </a:moveTo>
                  <a:cubicBezTo>
                    <a:pt x="34918" y="0"/>
                    <a:pt x="33321" y="103"/>
                    <a:pt x="31739" y="313"/>
                  </a:cubicBezTo>
                  <a:cubicBezTo>
                    <a:pt x="28136" y="779"/>
                    <a:pt x="24632" y="1759"/>
                    <a:pt x="21323" y="3254"/>
                  </a:cubicBezTo>
                  <a:cubicBezTo>
                    <a:pt x="13774" y="6612"/>
                    <a:pt x="7843" y="12273"/>
                    <a:pt x="4608" y="19185"/>
                  </a:cubicBezTo>
                  <a:cubicBezTo>
                    <a:pt x="0" y="29086"/>
                    <a:pt x="1030" y="41120"/>
                    <a:pt x="7206" y="49821"/>
                  </a:cubicBezTo>
                  <a:cubicBezTo>
                    <a:pt x="10931" y="55041"/>
                    <a:pt x="16642" y="59281"/>
                    <a:pt x="23284" y="61732"/>
                  </a:cubicBezTo>
                  <a:cubicBezTo>
                    <a:pt x="27475" y="63276"/>
                    <a:pt x="31788" y="64011"/>
                    <a:pt x="35979" y="64011"/>
                  </a:cubicBezTo>
                  <a:cubicBezTo>
                    <a:pt x="44459" y="64011"/>
                    <a:pt x="52449" y="60948"/>
                    <a:pt x="58086" y="55139"/>
                  </a:cubicBezTo>
                  <a:cubicBezTo>
                    <a:pt x="62228" y="50899"/>
                    <a:pt x="65365" y="45385"/>
                    <a:pt x="67448" y="38743"/>
                  </a:cubicBezTo>
                  <a:cubicBezTo>
                    <a:pt x="69483" y="32248"/>
                    <a:pt x="69850" y="26390"/>
                    <a:pt x="68527" y="21366"/>
                  </a:cubicBezTo>
                  <a:cubicBezTo>
                    <a:pt x="66664" y="14258"/>
                    <a:pt x="61199" y="7935"/>
                    <a:pt x="53528" y="4038"/>
                  </a:cubicBezTo>
                  <a:cubicBezTo>
                    <a:pt x="48305" y="1398"/>
                    <a:pt x="42400" y="0"/>
                    <a:pt x="3651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79"/>
          <p:cNvGrpSpPr/>
          <p:nvPr/>
        </p:nvGrpSpPr>
        <p:grpSpPr>
          <a:xfrm>
            <a:off x="2948935" y="3664802"/>
            <a:ext cx="438225" cy="509253"/>
            <a:chOff x="1550275" y="238000"/>
            <a:chExt cx="4499225" cy="5228475"/>
          </a:xfrm>
        </p:grpSpPr>
        <p:sp>
          <p:nvSpPr>
            <p:cNvPr id="4069" name="Google Shape;4069;p79"/>
            <p:cNvSpPr/>
            <p:nvPr/>
          </p:nvSpPr>
          <p:spPr>
            <a:xfrm>
              <a:off x="1559475" y="2450025"/>
              <a:ext cx="4490025" cy="3016450"/>
            </a:xfrm>
            <a:custGeom>
              <a:avLst/>
              <a:gdLst/>
              <a:ahLst/>
              <a:cxnLst/>
              <a:rect l="l" t="t" r="r" b="b"/>
              <a:pathLst>
                <a:path w="179601" h="120658" extrusionOk="0">
                  <a:moveTo>
                    <a:pt x="92338" y="4109"/>
                  </a:moveTo>
                  <a:cubicBezTo>
                    <a:pt x="99186" y="4109"/>
                    <a:pt x="105928" y="4349"/>
                    <a:pt x="112545" y="4829"/>
                  </a:cubicBezTo>
                  <a:cubicBezTo>
                    <a:pt x="122887" y="5564"/>
                    <a:pt x="133132" y="6937"/>
                    <a:pt x="142935" y="8848"/>
                  </a:cubicBezTo>
                  <a:cubicBezTo>
                    <a:pt x="145068" y="9265"/>
                    <a:pt x="147151" y="9608"/>
                    <a:pt x="149185" y="9927"/>
                  </a:cubicBezTo>
                  <a:cubicBezTo>
                    <a:pt x="155582" y="10981"/>
                    <a:pt x="161660" y="11961"/>
                    <a:pt x="167542" y="15172"/>
                  </a:cubicBezTo>
                  <a:cubicBezTo>
                    <a:pt x="167640" y="15221"/>
                    <a:pt x="167738" y="15294"/>
                    <a:pt x="167861" y="15343"/>
                  </a:cubicBezTo>
                  <a:cubicBezTo>
                    <a:pt x="145705" y="27181"/>
                    <a:pt x="119015" y="28798"/>
                    <a:pt x="95634" y="29362"/>
                  </a:cubicBezTo>
                  <a:cubicBezTo>
                    <a:pt x="90671" y="29484"/>
                    <a:pt x="85643" y="29567"/>
                    <a:pt x="80577" y="29567"/>
                  </a:cubicBezTo>
                  <a:cubicBezTo>
                    <a:pt x="61125" y="29567"/>
                    <a:pt x="41109" y="28345"/>
                    <a:pt x="22034" y="23407"/>
                  </a:cubicBezTo>
                  <a:cubicBezTo>
                    <a:pt x="16740" y="22034"/>
                    <a:pt x="11348" y="20269"/>
                    <a:pt x="7500" y="16667"/>
                  </a:cubicBezTo>
                  <a:cubicBezTo>
                    <a:pt x="7892" y="16348"/>
                    <a:pt x="8309" y="16029"/>
                    <a:pt x="8750" y="15760"/>
                  </a:cubicBezTo>
                  <a:cubicBezTo>
                    <a:pt x="11029" y="14363"/>
                    <a:pt x="13774" y="13652"/>
                    <a:pt x="16862" y="12966"/>
                  </a:cubicBezTo>
                  <a:cubicBezTo>
                    <a:pt x="28357" y="10368"/>
                    <a:pt x="39852" y="8309"/>
                    <a:pt x="51028" y="6863"/>
                  </a:cubicBezTo>
                  <a:cubicBezTo>
                    <a:pt x="65097" y="5029"/>
                    <a:pt x="78920" y="4109"/>
                    <a:pt x="92338" y="4109"/>
                  </a:cubicBezTo>
                  <a:close/>
                  <a:moveTo>
                    <a:pt x="171194" y="18211"/>
                  </a:moveTo>
                  <a:cubicBezTo>
                    <a:pt x="171194" y="18211"/>
                    <a:pt x="171219" y="18235"/>
                    <a:pt x="171219" y="18260"/>
                  </a:cubicBezTo>
                  <a:cubicBezTo>
                    <a:pt x="172125" y="20024"/>
                    <a:pt x="171439" y="22304"/>
                    <a:pt x="170361" y="23774"/>
                  </a:cubicBezTo>
                  <a:cubicBezTo>
                    <a:pt x="168964" y="25686"/>
                    <a:pt x="166733" y="27034"/>
                    <a:pt x="164699" y="28112"/>
                  </a:cubicBezTo>
                  <a:cubicBezTo>
                    <a:pt x="156758" y="32328"/>
                    <a:pt x="147102" y="35220"/>
                    <a:pt x="134357" y="37156"/>
                  </a:cubicBezTo>
                  <a:cubicBezTo>
                    <a:pt x="125324" y="38537"/>
                    <a:pt x="114126" y="39768"/>
                    <a:pt x="97513" y="39768"/>
                  </a:cubicBezTo>
                  <a:cubicBezTo>
                    <a:pt x="86405" y="39768"/>
                    <a:pt x="72875" y="39217"/>
                    <a:pt x="55954" y="37793"/>
                  </a:cubicBezTo>
                  <a:cubicBezTo>
                    <a:pt x="42793" y="36666"/>
                    <a:pt x="28847" y="35244"/>
                    <a:pt x="15563" y="31200"/>
                  </a:cubicBezTo>
                  <a:cubicBezTo>
                    <a:pt x="13039" y="30441"/>
                    <a:pt x="10171" y="29485"/>
                    <a:pt x="7966" y="27720"/>
                  </a:cubicBezTo>
                  <a:cubicBezTo>
                    <a:pt x="5858" y="26053"/>
                    <a:pt x="4608" y="23676"/>
                    <a:pt x="4755" y="21568"/>
                  </a:cubicBezTo>
                  <a:cubicBezTo>
                    <a:pt x="4779" y="21054"/>
                    <a:pt x="4902" y="20539"/>
                    <a:pt x="5074" y="20000"/>
                  </a:cubicBezTo>
                  <a:cubicBezTo>
                    <a:pt x="9534" y="23995"/>
                    <a:pt x="15343" y="25906"/>
                    <a:pt x="21004" y="27377"/>
                  </a:cubicBezTo>
                  <a:cubicBezTo>
                    <a:pt x="40489" y="32426"/>
                    <a:pt x="60807" y="33676"/>
                    <a:pt x="80536" y="33676"/>
                  </a:cubicBezTo>
                  <a:cubicBezTo>
                    <a:pt x="85658" y="33676"/>
                    <a:pt x="90732" y="33578"/>
                    <a:pt x="95732" y="33455"/>
                  </a:cubicBezTo>
                  <a:cubicBezTo>
                    <a:pt x="120069" y="32867"/>
                    <a:pt x="147960" y="31151"/>
                    <a:pt x="171194" y="18211"/>
                  </a:cubicBezTo>
                  <a:close/>
                  <a:moveTo>
                    <a:pt x="167052" y="31494"/>
                  </a:moveTo>
                  <a:cubicBezTo>
                    <a:pt x="167983" y="48577"/>
                    <a:pt x="168130" y="65856"/>
                    <a:pt x="167493" y="82963"/>
                  </a:cubicBezTo>
                  <a:cubicBezTo>
                    <a:pt x="157494" y="66272"/>
                    <a:pt x="148646" y="52964"/>
                    <a:pt x="139308" y="40514"/>
                  </a:cubicBezTo>
                  <a:cubicBezTo>
                    <a:pt x="147249" y="39092"/>
                    <a:pt x="157396" y="36641"/>
                    <a:pt x="166635" y="31715"/>
                  </a:cubicBezTo>
                  <a:cubicBezTo>
                    <a:pt x="166782" y="31641"/>
                    <a:pt x="166930" y="31568"/>
                    <a:pt x="167052" y="31494"/>
                  </a:cubicBezTo>
                  <a:close/>
                  <a:moveTo>
                    <a:pt x="8382" y="32842"/>
                  </a:moveTo>
                  <a:lnTo>
                    <a:pt x="8382" y="32842"/>
                  </a:lnTo>
                  <a:cubicBezTo>
                    <a:pt x="10367" y="33872"/>
                    <a:pt x="12475" y="34558"/>
                    <a:pt x="14362" y="35146"/>
                  </a:cubicBezTo>
                  <a:cubicBezTo>
                    <a:pt x="21887" y="37426"/>
                    <a:pt x="29558" y="38896"/>
                    <a:pt x="37156" y="39925"/>
                  </a:cubicBezTo>
                  <a:cubicBezTo>
                    <a:pt x="27720" y="54925"/>
                    <a:pt x="18848" y="70463"/>
                    <a:pt x="10735" y="86247"/>
                  </a:cubicBezTo>
                  <a:cubicBezTo>
                    <a:pt x="8897" y="68086"/>
                    <a:pt x="8529" y="49337"/>
                    <a:pt x="8382" y="32842"/>
                  </a:cubicBezTo>
                  <a:close/>
                  <a:moveTo>
                    <a:pt x="50439" y="41420"/>
                  </a:moveTo>
                  <a:cubicBezTo>
                    <a:pt x="52179" y="41568"/>
                    <a:pt x="53895" y="41715"/>
                    <a:pt x="55611" y="41862"/>
                  </a:cubicBezTo>
                  <a:cubicBezTo>
                    <a:pt x="68380" y="42940"/>
                    <a:pt x="82325" y="43871"/>
                    <a:pt x="96736" y="43871"/>
                  </a:cubicBezTo>
                  <a:cubicBezTo>
                    <a:pt x="105486" y="43871"/>
                    <a:pt x="114407" y="43528"/>
                    <a:pt x="123328" y="42670"/>
                  </a:cubicBezTo>
                  <a:lnTo>
                    <a:pt x="123328" y="42670"/>
                  </a:lnTo>
                  <a:cubicBezTo>
                    <a:pt x="109334" y="61175"/>
                    <a:pt x="96932" y="81027"/>
                    <a:pt x="86394" y="101688"/>
                  </a:cubicBezTo>
                  <a:cubicBezTo>
                    <a:pt x="81149" y="95634"/>
                    <a:pt x="77276" y="88281"/>
                    <a:pt x="73551" y="81125"/>
                  </a:cubicBezTo>
                  <a:cubicBezTo>
                    <a:pt x="72081" y="78355"/>
                    <a:pt x="70586" y="75463"/>
                    <a:pt x="68992" y="72694"/>
                  </a:cubicBezTo>
                  <a:cubicBezTo>
                    <a:pt x="66615" y="68478"/>
                    <a:pt x="63993" y="64336"/>
                    <a:pt x="61444" y="60341"/>
                  </a:cubicBezTo>
                  <a:cubicBezTo>
                    <a:pt x="57571" y="54263"/>
                    <a:pt x="53576" y="47989"/>
                    <a:pt x="50439" y="41420"/>
                  </a:cubicBezTo>
                  <a:close/>
                  <a:moveTo>
                    <a:pt x="131710" y="53185"/>
                  </a:moveTo>
                  <a:cubicBezTo>
                    <a:pt x="138475" y="65341"/>
                    <a:pt x="146024" y="77203"/>
                    <a:pt x="154160" y="88477"/>
                  </a:cubicBezTo>
                  <a:lnTo>
                    <a:pt x="154700" y="89237"/>
                  </a:lnTo>
                  <a:cubicBezTo>
                    <a:pt x="155803" y="90757"/>
                    <a:pt x="156930" y="92325"/>
                    <a:pt x="157984" y="93943"/>
                  </a:cubicBezTo>
                  <a:cubicBezTo>
                    <a:pt x="154528" y="95119"/>
                    <a:pt x="151023" y="96051"/>
                    <a:pt x="147666" y="96884"/>
                  </a:cubicBezTo>
                  <a:cubicBezTo>
                    <a:pt x="131588" y="100879"/>
                    <a:pt x="115167" y="103305"/>
                    <a:pt x="98673" y="104236"/>
                  </a:cubicBezTo>
                  <a:lnTo>
                    <a:pt x="131710" y="53185"/>
                  </a:lnTo>
                  <a:close/>
                  <a:moveTo>
                    <a:pt x="43552" y="54214"/>
                  </a:moveTo>
                  <a:cubicBezTo>
                    <a:pt x="44214" y="55219"/>
                    <a:pt x="44949" y="56175"/>
                    <a:pt x="45660" y="57131"/>
                  </a:cubicBezTo>
                  <a:lnTo>
                    <a:pt x="45905" y="57449"/>
                  </a:lnTo>
                  <a:cubicBezTo>
                    <a:pt x="56910" y="71983"/>
                    <a:pt x="65561" y="88428"/>
                    <a:pt x="73870" y="104457"/>
                  </a:cubicBezTo>
                  <a:cubicBezTo>
                    <a:pt x="55513" y="103795"/>
                    <a:pt x="37205" y="101222"/>
                    <a:pt x="19338" y="96737"/>
                  </a:cubicBezTo>
                  <a:cubicBezTo>
                    <a:pt x="18725" y="96590"/>
                    <a:pt x="18112" y="96443"/>
                    <a:pt x="17524" y="96247"/>
                  </a:cubicBezTo>
                  <a:cubicBezTo>
                    <a:pt x="27377" y="83036"/>
                    <a:pt x="36126" y="68919"/>
                    <a:pt x="43552" y="54214"/>
                  </a:cubicBezTo>
                  <a:close/>
                  <a:moveTo>
                    <a:pt x="134725" y="41249"/>
                  </a:moveTo>
                  <a:cubicBezTo>
                    <a:pt x="134750" y="41273"/>
                    <a:pt x="134774" y="41322"/>
                    <a:pt x="134799" y="41347"/>
                  </a:cubicBezTo>
                  <a:cubicBezTo>
                    <a:pt x="145337" y="55219"/>
                    <a:pt x="155165" y="70096"/>
                    <a:pt x="166635" y="89531"/>
                  </a:cubicBezTo>
                  <a:cubicBezTo>
                    <a:pt x="166709" y="89654"/>
                    <a:pt x="166782" y="89752"/>
                    <a:pt x="166856" y="89850"/>
                  </a:cubicBezTo>
                  <a:cubicBezTo>
                    <a:pt x="166537" y="90315"/>
                    <a:pt x="165827" y="90683"/>
                    <a:pt x="165116" y="91026"/>
                  </a:cubicBezTo>
                  <a:cubicBezTo>
                    <a:pt x="164062" y="91541"/>
                    <a:pt x="162984" y="92031"/>
                    <a:pt x="161905" y="92472"/>
                  </a:cubicBezTo>
                  <a:cubicBezTo>
                    <a:pt x="160680" y="90512"/>
                    <a:pt x="159332" y="88624"/>
                    <a:pt x="158008" y="86811"/>
                  </a:cubicBezTo>
                  <a:lnTo>
                    <a:pt x="157469" y="86075"/>
                  </a:lnTo>
                  <a:cubicBezTo>
                    <a:pt x="148769" y="74017"/>
                    <a:pt x="140754" y="61273"/>
                    <a:pt x="133647" y="48209"/>
                  </a:cubicBezTo>
                  <a:cubicBezTo>
                    <a:pt x="133303" y="47572"/>
                    <a:pt x="132666" y="47180"/>
                    <a:pt x="131931" y="47156"/>
                  </a:cubicBezTo>
                  <a:cubicBezTo>
                    <a:pt x="131887" y="47153"/>
                    <a:pt x="131844" y="47151"/>
                    <a:pt x="131800" y="47151"/>
                  </a:cubicBezTo>
                  <a:cubicBezTo>
                    <a:pt x="131118" y="47151"/>
                    <a:pt x="130511" y="47511"/>
                    <a:pt x="130142" y="48087"/>
                  </a:cubicBezTo>
                  <a:lnTo>
                    <a:pt x="93722" y="104359"/>
                  </a:lnTo>
                  <a:cubicBezTo>
                    <a:pt x="93697" y="104384"/>
                    <a:pt x="93673" y="104433"/>
                    <a:pt x="93673" y="104457"/>
                  </a:cubicBezTo>
                  <a:cubicBezTo>
                    <a:pt x="92276" y="104506"/>
                    <a:pt x="90903" y="104555"/>
                    <a:pt x="89506" y="104580"/>
                  </a:cubicBezTo>
                  <a:cubicBezTo>
                    <a:pt x="100437" y="83012"/>
                    <a:pt x="113402" y="62351"/>
                    <a:pt x="128108" y="43161"/>
                  </a:cubicBezTo>
                  <a:cubicBezTo>
                    <a:pt x="128328" y="42842"/>
                    <a:pt x="128475" y="42474"/>
                    <a:pt x="128500" y="42107"/>
                  </a:cubicBezTo>
                  <a:cubicBezTo>
                    <a:pt x="130583" y="41862"/>
                    <a:pt x="132666" y="41568"/>
                    <a:pt x="134725" y="41249"/>
                  </a:cubicBezTo>
                  <a:close/>
                  <a:moveTo>
                    <a:pt x="41543" y="40489"/>
                  </a:moveTo>
                  <a:cubicBezTo>
                    <a:pt x="42940" y="40661"/>
                    <a:pt x="44337" y="40808"/>
                    <a:pt x="45734" y="40955"/>
                  </a:cubicBezTo>
                  <a:cubicBezTo>
                    <a:pt x="49091" y="48602"/>
                    <a:pt x="53601" y="55685"/>
                    <a:pt x="57988" y="62547"/>
                  </a:cubicBezTo>
                  <a:cubicBezTo>
                    <a:pt x="60512" y="66517"/>
                    <a:pt x="63110" y="70586"/>
                    <a:pt x="65439" y="74703"/>
                  </a:cubicBezTo>
                  <a:cubicBezTo>
                    <a:pt x="66983" y="77424"/>
                    <a:pt x="68478" y="80267"/>
                    <a:pt x="69924" y="83036"/>
                  </a:cubicBezTo>
                  <a:cubicBezTo>
                    <a:pt x="73821" y="90487"/>
                    <a:pt x="77865" y="98183"/>
                    <a:pt x="83526" y="104653"/>
                  </a:cubicBezTo>
                  <a:cubicBezTo>
                    <a:pt x="81860" y="104653"/>
                    <a:pt x="80217" y="104629"/>
                    <a:pt x="78551" y="104604"/>
                  </a:cubicBezTo>
                  <a:cubicBezTo>
                    <a:pt x="69850" y="87767"/>
                    <a:pt x="60856" y="70390"/>
                    <a:pt x="49165" y="54974"/>
                  </a:cubicBezTo>
                  <a:lnTo>
                    <a:pt x="48920" y="54655"/>
                  </a:lnTo>
                  <a:cubicBezTo>
                    <a:pt x="47498" y="52768"/>
                    <a:pt x="46150" y="50979"/>
                    <a:pt x="45513" y="48994"/>
                  </a:cubicBezTo>
                  <a:cubicBezTo>
                    <a:pt x="45243" y="48185"/>
                    <a:pt x="44533" y="47621"/>
                    <a:pt x="43699" y="47572"/>
                  </a:cubicBezTo>
                  <a:cubicBezTo>
                    <a:pt x="43642" y="47567"/>
                    <a:pt x="43584" y="47565"/>
                    <a:pt x="43527" y="47565"/>
                  </a:cubicBezTo>
                  <a:cubicBezTo>
                    <a:pt x="42759" y="47565"/>
                    <a:pt x="42056" y="48017"/>
                    <a:pt x="41714" y="48724"/>
                  </a:cubicBezTo>
                  <a:cubicBezTo>
                    <a:pt x="33871" y="64802"/>
                    <a:pt x="24436" y="80218"/>
                    <a:pt x="13676" y="94556"/>
                  </a:cubicBezTo>
                  <a:cubicBezTo>
                    <a:pt x="13014" y="94090"/>
                    <a:pt x="12451" y="93526"/>
                    <a:pt x="12059" y="92864"/>
                  </a:cubicBezTo>
                  <a:cubicBezTo>
                    <a:pt x="12034" y="92840"/>
                    <a:pt x="12034" y="92815"/>
                    <a:pt x="12010" y="92791"/>
                  </a:cubicBezTo>
                  <a:cubicBezTo>
                    <a:pt x="20906" y="75120"/>
                    <a:pt x="30759" y="57694"/>
                    <a:pt x="41322" y="40979"/>
                  </a:cubicBezTo>
                  <a:cubicBezTo>
                    <a:pt x="41420" y="40832"/>
                    <a:pt x="41494" y="40661"/>
                    <a:pt x="41543" y="40489"/>
                  </a:cubicBezTo>
                  <a:close/>
                  <a:moveTo>
                    <a:pt x="171848" y="87741"/>
                  </a:moveTo>
                  <a:cubicBezTo>
                    <a:pt x="172541" y="87741"/>
                    <a:pt x="173143" y="88077"/>
                    <a:pt x="173547" y="88379"/>
                  </a:cubicBezTo>
                  <a:cubicBezTo>
                    <a:pt x="174625" y="89164"/>
                    <a:pt x="175361" y="90536"/>
                    <a:pt x="175385" y="91811"/>
                  </a:cubicBezTo>
                  <a:cubicBezTo>
                    <a:pt x="175483" y="94727"/>
                    <a:pt x="173326" y="97374"/>
                    <a:pt x="171513" y="99090"/>
                  </a:cubicBezTo>
                  <a:cubicBezTo>
                    <a:pt x="165704" y="104531"/>
                    <a:pt x="157592" y="107104"/>
                    <a:pt x="149675" y="109089"/>
                  </a:cubicBezTo>
                  <a:cubicBezTo>
                    <a:pt x="129580" y="114087"/>
                    <a:pt x="108153" y="116562"/>
                    <a:pt x="84796" y="116562"/>
                  </a:cubicBezTo>
                  <a:cubicBezTo>
                    <a:pt x="74481" y="116562"/>
                    <a:pt x="63789" y="116079"/>
                    <a:pt x="52670" y="115118"/>
                  </a:cubicBezTo>
                  <a:cubicBezTo>
                    <a:pt x="40146" y="114015"/>
                    <a:pt x="26813" y="112324"/>
                    <a:pt x="14362" y="107398"/>
                  </a:cubicBezTo>
                  <a:cubicBezTo>
                    <a:pt x="10907" y="106026"/>
                    <a:pt x="6716" y="103991"/>
                    <a:pt x="5049" y="100413"/>
                  </a:cubicBezTo>
                  <a:cubicBezTo>
                    <a:pt x="4289" y="98771"/>
                    <a:pt x="4436" y="96467"/>
                    <a:pt x="5417" y="94801"/>
                  </a:cubicBezTo>
                  <a:cubicBezTo>
                    <a:pt x="5833" y="94090"/>
                    <a:pt x="6544" y="93257"/>
                    <a:pt x="7647" y="93011"/>
                  </a:cubicBezTo>
                  <a:cubicBezTo>
                    <a:pt x="7868" y="93673"/>
                    <a:pt x="8162" y="94335"/>
                    <a:pt x="8529" y="94972"/>
                  </a:cubicBezTo>
                  <a:cubicBezTo>
                    <a:pt x="10662" y="98550"/>
                    <a:pt x="14706" y="99800"/>
                    <a:pt x="18333" y="100732"/>
                  </a:cubicBezTo>
                  <a:cubicBezTo>
                    <a:pt x="39754" y="106075"/>
                    <a:pt x="61762" y="108746"/>
                    <a:pt x="83796" y="108746"/>
                  </a:cubicBezTo>
                  <a:cubicBezTo>
                    <a:pt x="105609" y="108746"/>
                    <a:pt x="127421" y="106124"/>
                    <a:pt x="148646" y="100879"/>
                  </a:cubicBezTo>
                  <a:cubicBezTo>
                    <a:pt x="154577" y="99408"/>
                    <a:pt x="160900" y="97644"/>
                    <a:pt x="166905" y="94727"/>
                  </a:cubicBezTo>
                  <a:cubicBezTo>
                    <a:pt x="168081" y="94139"/>
                    <a:pt x="169405" y="93428"/>
                    <a:pt x="170312" y="92080"/>
                  </a:cubicBezTo>
                  <a:cubicBezTo>
                    <a:pt x="171243" y="90634"/>
                    <a:pt x="171341" y="89017"/>
                    <a:pt x="171390" y="87791"/>
                  </a:cubicBezTo>
                  <a:cubicBezTo>
                    <a:pt x="171546" y="87756"/>
                    <a:pt x="171699" y="87741"/>
                    <a:pt x="171848" y="87741"/>
                  </a:cubicBezTo>
                  <a:close/>
                  <a:moveTo>
                    <a:pt x="92278" y="0"/>
                  </a:moveTo>
                  <a:cubicBezTo>
                    <a:pt x="78697" y="0"/>
                    <a:pt x="64710" y="932"/>
                    <a:pt x="50488" y="2795"/>
                  </a:cubicBezTo>
                  <a:cubicBezTo>
                    <a:pt x="39214" y="4265"/>
                    <a:pt x="27573" y="6324"/>
                    <a:pt x="15955" y="8971"/>
                  </a:cubicBezTo>
                  <a:cubicBezTo>
                    <a:pt x="12500" y="9731"/>
                    <a:pt x="9412" y="10539"/>
                    <a:pt x="6593" y="12280"/>
                  </a:cubicBezTo>
                  <a:cubicBezTo>
                    <a:pt x="3088" y="14461"/>
                    <a:pt x="858" y="17843"/>
                    <a:pt x="638" y="21323"/>
                  </a:cubicBezTo>
                  <a:cubicBezTo>
                    <a:pt x="466" y="24362"/>
                    <a:pt x="1814" y="27500"/>
                    <a:pt x="4289" y="29950"/>
                  </a:cubicBezTo>
                  <a:cubicBezTo>
                    <a:pt x="4265" y="30073"/>
                    <a:pt x="4265" y="30195"/>
                    <a:pt x="4265" y="30318"/>
                  </a:cubicBezTo>
                  <a:cubicBezTo>
                    <a:pt x="4412" y="48136"/>
                    <a:pt x="4730" y="68821"/>
                    <a:pt x="6863" y="88771"/>
                  </a:cubicBezTo>
                  <a:cubicBezTo>
                    <a:pt x="6887" y="88820"/>
                    <a:pt x="6887" y="88918"/>
                    <a:pt x="6887" y="88968"/>
                  </a:cubicBezTo>
                  <a:cubicBezTo>
                    <a:pt x="4853" y="89384"/>
                    <a:pt x="3064" y="90708"/>
                    <a:pt x="1887" y="92693"/>
                  </a:cubicBezTo>
                  <a:cubicBezTo>
                    <a:pt x="196" y="95560"/>
                    <a:pt x="0" y="99261"/>
                    <a:pt x="1348" y="102153"/>
                  </a:cubicBezTo>
                  <a:cubicBezTo>
                    <a:pt x="3628" y="107030"/>
                    <a:pt x="8676" y="109555"/>
                    <a:pt x="12843" y="111197"/>
                  </a:cubicBezTo>
                  <a:cubicBezTo>
                    <a:pt x="25784" y="116344"/>
                    <a:pt x="39484" y="118084"/>
                    <a:pt x="52327" y="119187"/>
                  </a:cubicBezTo>
                  <a:cubicBezTo>
                    <a:pt x="63576" y="120167"/>
                    <a:pt x="74384" y="120657"/>
                    <a:pt x="84850" y="120657"/>
                  </a:cubicBezTo>
                  <a:cubicBezTo>
                    <a:pt x="108501" y="120657"/>
                    <a:pt x="130240" y="118133"/>
                    <a:pt x="150656" y="113060"/>
                  </a:cubicBezTo>
                  <a:cubicBezTo>
                    <a:pt x="159111" y="110952"/>
                    <a:pt x="167836" y="108158"/>
                    <a:pt x="174307" y="102080"/>
                  </a:cubicBezTo>
                  <a:cubicBezTo>
                    <a:pt x="177811" y="98796"/>
                    <a:pt x="179601" y="95193"/>
                    <a:pt x="179503" y="91688"/>
                  </a:cubicBezTo>
                  <a:cubicBezTo>
                    <a:pt x="179429" y="89164"/>
                    <a:pt x="178081" y="86639"/>
                    <a:pt x="175998" y="85095"/>
                  </a:cubicBezTo>
                  <a:cubicBezTo>
                    <a:pt x="174715" y="84133"/>
                    <a:pt x="173304" y="83642"/>
                    <a:pt x="171864" y="83642"/>
                  </a:cubicBezTo>
                  <a:cubicBezTo>
                    <a:pt x="171763" y="83642"/>
                    <a:pt x="171663" y="83644"/>
                    <a:pt x="171562" y="83649"/>
                  </a:cubicBezTo>
                  <a:cubicBezTo>
                    <a:pt x="172272" y="65513"/>
                    <a:pt x="172076" y="47180"/>
                    <a:pt x="171047" y="29117"/>
                  </a:cubicBezTo>
                  <a:cubicBezTo>
                    <a:pt x="171047" y="29044"/>
                    <a:pt x="171022" y="28995"/>
                    <a:pt x="171022" y="28921"/>
                  </a:cubicBezTo>
                  <a:cubicBezTo>
                    <a:pt x="171978" y="28137"/>
                    <a:pt x="172910" y="27230"/>
                    <a:pt x="173669" y="26176"/>
                  </a:cubicBezTo>
                  <a:cubicBezTo>
                    <a:pt x="175900" y="23137"/>
                    <a:pt x="176365" y="19314"/>
                    <a:pt x="174870" y="16397"/>
                  </a:cubicBezTo>
                  <a:cubicBezTo>
                    <a:pt x="173694" y="14069"/>
                    <a:pt x="171488" y="12647"/>
                    <a:pt x="169503" y="11569"/>
                  </a:cubicBezTo>
                  <a:cubicBezTo>
                    <a:pt x="163008" y="8015"/>
                    <a:pt x="156611" y="6986"/>
                    <a:pt x="149822" y="5883"/>
                  </a:cubicBezTo>
                  <a:cubicBezTo>
                    <a:pt x="147837" y="5564"/>
                    <a:pt x="145778" y="5246"/>
                    <a:pt x="143744" y="4829"/>
                  </a:cubicBezTo>
                  <a:cubicBezTo>
                    <a:pt x="133745" y="2868"/>
                    <a:pt x="123353" y="1496"/>
                    <a:pt x="112839" y="736"/>
                  </a:cubicBezTo>
                  <a:cubicBezTo>
                    <a:pt x="106107" y="246"/>
                    <a:pt x="99246" y="0"/>
                    <a:pt x="922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79"/>
            <p:cNvSpPr/>
            <p:nvPr/>
          </p:nvSpPr>
          <p:spPr>
            <a:xfrm>
              <a:off x="4108375" y="238000"/>
              <a:ext cx="1901900" cy="2189375"/>
            </a:xfrm>
            <a:custGeom>
              <a:avLst/>
              <a:gdLst/>
              <a:ahLst/>
              <a:cxnLst/>
              <a:rect l="l" t="t" r="r" b="b"/>
              <a:pathLst>
                <a:path w="76076" h="87575" extrusionOk="0">
                  <a:moveTo>
                    <a:pt x="68097" y="4101"/>
                  </a:moveTo>
                  <a:cubicBezTo>
                    <a:pt x="68755" y="4101"/>
                    <a:pt x="69387" y="4236"/>
                    <a:pt x="69924" y="4564"/>
                  </a:cubicBezTo>
                  <a:cubicBezTo>
                    <a:pt x="71395" y="5446"/>
                    <a:pt x="71836" y="7529"/>
                    <a:pt x="71591" y="9122"/>
                  </a:cubicBezTo>
                  <a:cubicBezTo>
                    <a:pt x="71297" y="11206"/>
                    <a:pt x="70096" y="13240"/>
                    <a:pt x="68870" y="15127"/>
                  </a:cubicBezTo>
                  <a:cubicBezTo>
                    <a:pt x="63135" y="23999"/>
                    <a:pt x="56101" y="32161"/>
                    <a:pt x="49288" y="40077"/>
                  </a:cubicBezTo>
                  <a:lnTo>
                    <a:pt x="28897" y="63703"/>
                  </a:lnTo>
                  <a:cubicBezTo>
                    <a:pt x="27818" y="62502"/>
                    <a:pt x="26568" y="61448"/>
                    <a:pt x="25122" y="60664"/>
                  </a:cubicBezTo>
                  <a:cubicBezTo>
                    <a:pt x="25098" y="60664"/>
                    <a:pt x="25073" y="60640"/>
                    <a:pt x="25049" y="60640"/>
                  </a:cubicBezTo>
                  <a:lnTo>
                    <a:pt x="48406" y="25028"/>
                  </a:lnTo>
                  <a:cubicBezTo>
                    <a:pt x="51298" y="20617"/>
                    <a:pt x="54288" y="16034"/>
                    <a:pt x="57572" y="11818"/>
                  </a:cubicBezTo>
                  <a:cubicBezTo>
                    <a:pt x="59631" y="9147"/>
                    <a:pt x="61934" y="6451"/>
                    <a:pt x="64851" y="4980"/>
                  </a:cubicBezTo>
                  <a:cubicBezTo>
                    <a:pt x="65791" y="4487"/>
                    <a:pt x="66982" y="4101"/>
                    <a:pt x="68097" y="4101"/>
                  </a:cubicBezTo>
                  <a:close/>
                  <a:moveTo>
                    <a:pt x="18315" y="63100"/>
                  </a:moveTo>
                  <a:cubicBezTo>
                    <a:pt x="20018" y="63100"/>
                    <a:pt x="21678" y="63459"/>
                    <a:pt x="23162" y="64267"/>
                  </a:cubicBezTo>
                  <a:cubicBezTo>
                    <a:pt x="26740" y="66203"/>
                    <a:pt x="28970" y="70541"/>
                    <a:pt x="28480" y="74561"/>
                  </a:cubicBezTo>
                  <a:cubicBezTo>
                    <a:pt x="27990" y="78605"/>
                    <a:pt x="24779" y="82232"/>
                    <a:pt x="20858" y="83163"/>
                  </a:cubicBezTo>
                  <a:cubicBezTo>
                    <a:pt x="20025" y="83367"/>
                    <a:pt x="19138" y="83468"/>
                    <a:pt x="18201" y="83468"/>
                  </a:cubicBezTo>
                  <a:cubicBezTo>
                    <a:pt x="16546" y="83468"/>
                    <a:pt x="14735" y="83152"/>
                    <a:pt x="12794" y="82526"/>
                  </a:cubicBezTo>
                  <a:cubicBezTo>
                    <a:pt x="9143" y="81350"/>
                    <a:pt x="5025" y="78727"/>
                    <a:pt x="4486" y="74879"/>
                  </a:cubicBezTo>
                  <a:cubicBezTo>
                    <a:pt x="4216" y="72968"/>
                    <a:pt x="4854" y="70835"/>
                    <a:pt x="6275" y="69022"/>
                  </a:cubicBezTo>
                  <a:cubicBezTo>
                    <a:pt x="8913" y="65652"/>
                    <a:pt x="13769" y="63100"/>
                    <a:pt x="18315" y="63100"/>
                  </a:cubicBezTo>
                  <a:close/>
                  <a:moveTo>
                    <a:pt x="68083" y="0"/>
                  </a:moveTo>
                  <a:cubicBezTo>
                    <a:pt x="66443" y="0"/>
                    <a:pt x="64682" y="443"/>
                    <a:pt x="62964" y="1328"/>
                  </a:cubicBezTo>
                  <a:cubicBezTo>
                    <a:pt x="59361" y="3191"/>
                    <a:pt x="56665" y="6255"/>
                    <a:pt x="54312" y="9294"/>
                  </a:cubicBezTo>
                  <a:cubicBezTo>
                    <a:pt x="50955" y="13656"/>
                    <a:pt x="47915" y="18289"/>
                    <a:pt x="44974" y="22798"/>
                  </a:cubicBezTo>
                  <a:lnTo>
                    <a:pt x="21054" y="59243"/>
                  </a:lnTo>
                  <a:cubicBezTo>
                    <a:pt x="20174" y="59086"/>
                    <a:pt x="19279" y="59012"/>
                    <a:pt x="18379" y="59012"/>
                  </a:cubicBezTo>
                  <a:cubicBezTo>
                    <a:pt x="12506" y="59012"/>
                    <a:pt x="6419" y="62183"/>
                    <a:pt x="3040" y="66497"/>
                  </a:cubicBezTo>
                  <a:cubicBezTo>
                    <a:pt x="957" y="69193"/>
                    <a:pt x="1" y="72453"/>
                    <a:pt x="417" y="75468"/>
                  </a:cubicBezTo>
                  <a:cubicBezTo>
                    <a:pt x="1128" y="80320"/>
                    <a:pt x="5270" y="84413"/>
                    <a:pt x="11520" y="86423"/>
                  </a:cubicBezTo>
                  <a:cubicBezTo>
                    <a:pt x="13897" y="87183"/>
                    <a:pt x="16128" y="87575"/>
                    <a:pt x="18235" y="87575"/>
                  </a:cubicBezTo>
                  <a:cubicBezTo>
                    <a:pt x="19485" y="87575"/>
                    <a:pt x="20662" y="87428"/>
                    <a:pt x="21814" y="87158"/>
                  </a:cubicBezTo>
                  <a:cubicBezTo>
                    <a:pt x="27451" y="85810"/>
                    <a:pt x="31862" y="80810"/>
                    <a:pt x="32548" y="75051"/>
                  </a:cubicBezTo>
                  <a:cubicBezTo>
                    <a:pt x="32892" y="72379"/>
                    <a:pt x="32377" y="69683"/>
                    <a:pt x="31249" y="67282"/>
                  </a:cubicBezTo>
                  <a:lnTo>
                    <a:pt x="52376" y="42748"/>
                  </a:lnTo>
                  <a:cubicBezTo>
                    <a:pt x="59287" y="34734"/>
                    <a:pt x="66444" y="26450"/>
                    <a:pt x="72326" y="17357"/>
                  </a:cubicBezTo>
                  <a:cubicBezTo>
                    <a:pt x="73723" y="15176"/>
                    <a:pt x="75243" y="12603"/>
                    <a:pt x="75659" y="9686"/>
                  </a:cubicBezTo>
                  <a:cubicBezTo>
                    <a:pt x="76076" y="6720"/>
                    <a:pt x="75120" y="2897"/>
                    <a:pt x="72032" y="1034"/>
                  </a:cubicBezTo>
                  <a:cubicBezTo>
                    <a:pt x="70883" y="345"/>
                    <a:pt x="69530" y="0"/>
                    <a:pt x="680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79"/>
            <p:cNvSpPr/>
            <p:nvPr/>
          </p:nvSpPr>
          <p:spPr>
            <a:xfrm>
              <a:off x="1550275" y="238000"/>
              <a:ext cx="1901900" cy="2189375"/>
            </a:xfrm>
            <a:custGeom>
              <a:avLst/>
              <a:gdLst/>
              <a:ahLst/>
              <a:cxnLst/>
              <a:rect l="l" t="t" r="r" b="b"/>
              <a:pathLst>
                <a:path w="76076" h="87575" extrusionOk="0">
                  <a:moveTo>
                    <a:pt x="7980" y="4101"/>
                  </a:moveTo>
                  <a:cubicBezTo>
                    <a:pt x="9095" y="4101"/>
                    <a:pt x="10286" y="4487"/>
                    <a:pt x="11226" y="4980"/>
                  </a:cubicBezTo>
                  <a:cubicBezTo>
                    <a:pt x="14142" y="6451"/>
                    <a:pt x="16446" y="9147"/>
                    <a:pt x="18505" y="11818"/>
                  </a:cubicBezTo>
                  <a:cubicBezTo>
                    <a:pt x="21789" y="16034"/>
                    <a:pt x="24779" y="20617"/>
                    <a:pt x="27671" y="25028"/>
                  </a:cubicBezTo>
                  <a:lnTo>
                    <a:pt x="51028" y="60640"/>
                  </a:lnTo>
                  <a:cubicBezTo>
                    <a:pt x="51003" y="60640"/>
                    <a:pt x="50979" y="60664"/>
                    <a:pt x="50954" y="60664"/>
                  </a:cubicBezTo>
                  <a:cubicBezTo>
                    <a:pt x="49508" y="61448"/>
                    <a:pt x="48234" y="62502"/>
                    <a:pt x="47180" y="63703"/>
                  </a:cubicBezTo>
                  <a:lnTo>
                    <a:pt x="26789" y="40077"/>
                  </a:lnTo>
                  <a:cubicBezTo>
                    <a:pt x="19975" y="32161"/>
                    <a:pt x="12941" y="23999"/>
                    <a:pt x="7206" y="15127"/>
                  </a:cubicBezTo>
                  <a:cubicBezTo>
                    <a:pt x="5981" y="13240"/>
                    <a:pt x="4780" y="11206"/>
                    <a:pt x="4461" y="9122"/>
                  </a:cubicBezTo>
                  <a:cubicBezTo>
                    <a:pt x="4241" y="7529"/>
                    <a:pt x="4682" y="5446"/>
                    <a:pt x="6152" y="4564"/>
                  </a:cubicBezTo>
                  <a:cubicBezTo>
                    <a:pt x="6690" y="4236"/>
                    <a:pt x="7321" y="4101"/>
                    <a:pt x="7980" y="4101"/>
                  </a:cubicBezTo>
                  <a:close/>
                  <a:moveTo>
                    <a:pt x="57768" y="63091"/>
                  </a:moveTo>
                  <a:cubicBezTo>
                    <a:pt x="62302" y="63091"/>
                    <a:pt x="67179" y="65664"/>
                    <a:pt x="69802" y="69022"/>
                  </a:cubicBezTo>
                  <a:cubicBezTo>
                    <a:pt x="71223" y="70835"/>
                    <a:pt x="71860" y="72968"/>
                    <a:pt x="71591" y="74879"/>
                  </a:cubicBezTo>
                  <a:cubicBezTo>
                    <a:pt x="71052" y="78727"/>
                    <a:pt x="66934" y="81350"/>
                    <a:pt x="63282" y="82526"/>
                  </a:cubicBezTo>
                  <a:cubicBezTo>
                    <a:pt x="61342" y="83152"/>
                    <a:pt x="59531" y="83468"/>
                    <a:pt x="57875" y="83468"/>
                  </a:cubicBezTo>
                  <a:cubicBezTo>
                    <a:pt x="56939" y="83468"/>
                    <a:pt x="56052" y="83367"/>
                    <a:pt x="55219" y="83163"/>
                  </a:cubicBezTo>
                  <a:cubicBezTo>
                    <a:pt x="51298" y="82232"/>
                    <a:pt x="48087" y="78605"/>
                    <a:pt x="47597" y="74561"/>
                  </a:cubicBezTo>
                  <a:cubicBezTo>
                    <a:pt x="47107" y="70541"/>
                    <a:pt x="49337" y="66203"/>
                    <a:pt x="52915" y="64267"/>
                  </a:cubicBezTo>
                  <a:cubicBezTo>
                    <a:pt x="54410" y="63458"/>
                    <a:pt x="56052" y="63091"/>
                    <a:pt x="57768" y="63091"/>
                  </a:cubicBezTo>
                  <a:close/>
                  <a:moveTo>
                    <a:pt x="7994" y="0"/>
                  </a:moveTo>
                  <a:cubicBezTo>
                    <a:pt x="6547" y="0"/>
                    <a:pt x="5193" y="345"/>
                    <a:pt x="4045" y="1034"/>
                  </a:cubicBezTo>
                  <a:cubicBezTo>
                    <a:pt x="956" y="2897"/>
                    <a:pt x="1" y="6720"/>
                    <a:pt x="417" y="9686"/>
                  </a:cubicBezTo>
                  <a:cubicBezTo>
                    <a:pt x="834" y="12603"/>
                    <a:pt x="2353" y="15176"/>
                    <a:pt x="3750" y="17357"/>
                  </a:cubicBezTo>
                  <a:cubicBezTo>
                    <a:pt x="9633" y="26450"/>
                    <a:pt x="16789" y="34734"/>
                    <a:pt x="23701" y="42748"/>
                  </a:cubicBezTo>
                  <a:lnTo>
                    <a:pt x="44827" y="67282"/>
                  </a:lnTo>
                  <a:cubicBezTo>
                    <a:pt x="43700" y="69683"/>
                    <a:pt x="43185" y="72379"/>
                    <a:pt x="43528" y="75051"/>
                  </a:cubicBezTo>
                  <a:cubicBezTo>
                    <a:pt x="44214" y="80810"/>
                    <a:pt x="48626" y="85810"/>
                    <a:pt x="54263" y="87158"/>
                  </a:cubicBezTo>
                  <a:cubicBezTo>
                    <a:pt x="55390" y="87428"/>
                    <a:pt x="56591" y="87575"/>
                    <a:pt x="57841" y="87575"/>
                  </a:cubicBezTo>
                  <a:cubicBezTo>
                    <a:pt x="59949" y="87575"/>
                    <a:pt x="62179" y="87183"/>
                    <a:pt x="64557" y="86423"/>
                  </a:cubicBezTo>
                  <a:cubicBezTo>
                    <a:pt x="70806" y="84413"/>
                    <a:pt x="74948" y="80320"/>
                    <a:pt x="75659" y="75468"/>
                  </a:cubicBezTo>
                  <a:cubicBezTo>
                    <a:pt x="76076" y="72453"/>
                    <a:pt x="75120" y="69193"/>
                    <a:pt x="73037" y="66497"/>
                  </a:cubicBezTo>
                  <a:cubicBezTo>
                    <a:pt x="69658" y="62183"/>
                    <a:pt x="63570" y="59012"/>
                    <a:pt x="57698" y="59012"/>
                  </a:cubicBezTo>
                  <a:cubicBezTo>
                    <a:pt x="56798" y="59012"/>
                    <a:pt x="55902" y="59086"/>
                    <a:pt x="55023" y="59243"/>
                  </a:cubicBezTo>
                  <a:lnTo>
                    <a:pt x="31102" y="22798"/>
                  </a:lnTo>
                  <a:cubicBezTo>
                    <a:pt x="28161" y="18289"/>
                    <a:pt x="25122" y="13656"/>
                    <a:pt x="21764" y="9294"/>
                  </a:cubicBezTo>
                  <a:cubicBezTo>
                    <a:pt x="19387" y="6255"/>
                    <a:pt x="16716" y="3191"/>
                    <a:pt x="13113" y="1328"/>
                  </a:cubicBezTo>
                  <a:cubicBezTo>
                    <a:pt x="11394" y="443"/>
                    <a:pt x="9634" y="0"/>
                    <a:pt x="79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2" name="Google Shape;4072;p79"/>
          <p:cNvGrpSpPr/>
          <p:nvPr/>
        </p:nvGrpSpPr>
        <p:grpSpPr>
          <a:xfrm>
            <a:off x="1454310" y="1837587"/>
            <a:ext cx="608688" cy="406647"/>
            <a:chOff x="1169775" y="1095875"/>
            <a:chExt cx="5270025" cy="3520750"/>
          </a:xfrm>
        </p:grpSpPr>
        <p:sp>
          <p:nvSpPr>
            <p:cNvPr id="4073" name="Google Shape;4073;p79"/>
            <p:cNvSpPr/>
            <p:nvPr/>
          </p:nvSpPr>
          <p:spPr>
            <a:xfrm>
              <a:off x="1169775" y="1095875"/>
              <a:ext cx="5270025" cy="3520750"/>
            </a:xfrm>
            <a:custGeom>
              <a:avLst/>
              <a:gdLst/>
              <a:ahLst/>
              <a:cxnLst/>
              <a:rect l="l" t="t" r="r" b="b"/>
              <a:pathLst>
                <a:path w="210801" h="140830" extrusionOk="0">
                  <a:moveTo>
                    <a:pt x="128182" y="14119"/>
                  </a:moveTo>
                  <a:cubicBezTo>
                    <a:pt x="128182" y="14144"/>
                    <a:pt x="128182" y="14144"/>
                    <a:pt x="128182" y="14168"/>
                  </a:cubicBezTo>
                  <a:cubicBezTo>
                    <a:pt x="129137" y="17698"/>
                    <a:pt x="129333" y="21766"/>
                    <a:pt x="128794" y="26986"/>
                  </a:cubicBezTo>
                  <a:cubicBezTo>
                    <a:pt x="128525" y="29560"/>
                    <a:pt x="128108" y="32231"/>
                    <a:pt x="126736" y="34266"/>
                  </a:cubicBezTo>
                  <a:cubicBezTo>
                    <a:pt x="125339" y="36349"/>
                    <a:pt x="123133" y="37501"/>
                    <a:pt x="121540" y="38089"/>
                  </a:cubicBezTo>
                  <a:cubicBezTo>
                    <a:pt x="119113" y="38971"/>
                    <a:pt x="116466" y="39241"/>
                    <a:pt x="114408" y="39388"/>
                  </a:cubicBezTo>
                  <a:cubicBezTo>
                    <a:pt x="113049" y="39474"/>
                    <a:pt x="111647" y="39518"/>
                    <a:pt x="110181" y="39518"/>
                  </a:cubicBezTo>
                  <a:cubicBezTo>
                    <a:pt x="107072" y="39518"/>
                    <a:pt x="103673" y="39322"/>
                    <a:pt x="99776" y="38922"/>
                  </a:cubicBezTo>
                  <a:cubicBezTo>
                    <a:pt x="96394" y="38579"/>
                    <a:pt x="92791" y="38113"/>
                    <a:pt x="89384" y="37035"/>
                  </a:cubicBezTo>
                  <a:cubicBezTo>
                    <a:pt x="86076" y="35957"/>
                    <a:pt x="83992" y="34462"/>
                    <a:pt x="83159" y="32550"/>
                  </a:cubicBezTo>
                  <a:cubicBezTo>
                    <a:pt x="82718" y="31545"/>
                    <a:pt x="82571" y="30320"/>
                    <a:pt x="82424" y="29094"/>
                  </a:cubicBezTo>
                  <a:cubicBezTo>
                    <a:pt x="81885" y="24339"/>
                    <a:pt x="81345" y="19438"/>
                    <a:pt x="81762" y="14683"/>
                  </a:cubicBezTo>
                  <a:cubicBezTo>
                    <a:pt x="81762" y="14610"/>
                    <a:pt x="81762" y="14560"/>
                    <a:pt x="81762" y="14511"/>
                  </a:cubicBezTo>
                  <a:lnTo>
                    <a:pt x="128182" y="14119"/>
                  </a:lnTo>
                  <a:close/>
                  <a:moveTo>
                    <a:pt x="142348" y="14021"/>
                  </a:moveTo>
                  <a:lnTo>
                    <a:pt x="142348" y="14021"/>
                  </a:lnTo>
                  <a:cubicBezTo>
                    <a:pt x="142029" y="14757"/>
                    <a:pt x="141759" y="15541"/>
                    <a:pt x="141539" y="16350"/>
                  </a:cubicBezTo>
                  <a:cubicBezTo>
                    <a:pt x="140019" y="21521"/>
                    <a:pt x="140411" y="26888"/>
                    <a:pt x="140975" y="31937"/>
                  </a:cubicBezTo>
                  <a:cubicBezTo>
                    <a:pt x="141833" y="39976"/>
                    <a:pt x="143156" y="48039"/>
                    <a:pt x="144406" y="55858"/>
                  </a:cubicBezTo>
                  <a:cubicBezTo>
                    <a:pt x="145313" y="61323"/>
                    <a:pt x="146196" y="66887"/>
                    <a:pt x="147151" y="72450"/>
                  </a:cubicBezTo>
                  <a:cubicBezTo>
                    <a:pt x="123487" y="73056"/>
                    <a:pt x="99538" y="73360"/>
                    <a:pt x="75775" y="73360"/>
                  </a:cubicBezTo>
                  <a:cubicBezTo>
                    <a:pt x="71678" y="73360"/>
                    <a:pt x="67587" y="73351"/>
                    <a:pt x="63503" y="73333"/>
                  </a:cubicBezTo>
                  <a:cubicBezTo>
                    <a:pt x="64508" y="67450"/>
                    <a:pt x="65464" y="61617"/>
                    <a:pt x="66395" y="55858"/>
                  </a:cubicBezTo>
                  <a:cubicBezTo>
                    <a:pt x="67669" y="48039"/>
                    <a:pt x="68968" y="39976"/>
                    <a:pt x="69851" y="31937"/>
                  </a:cubicBezTo>
                  <a:cubicBezTo>
                    <a:pt x="70390" y="26888"/>
                    <a:pt x="70807" y="21521"/>
                    <a:pt x="69287" y="16350"/>
                  </a:cubicBezTo>
                  <a:cubicBezTo>
                    <a:pt x="69115" y="15761"/>
                    <a:pt x="68895" y="15173"/>
                    <a:pt x="68699" y="14610"/>
                  </a:cubicBezTo>
                  <a:lnTo>
                    <a:pt x="77644" y="14536"/>
                  </a:lnTo>
                  <a:lnTo>
                    <a:pt x="77644" y="14536"/>
                  </a:lnTo>
                  <a:cubicBezTo>
                    <a:pt x="77228" y="19634"/>
                    <a:pt x="77816" y="24683"/>
                    <a:pt x="78355" y="29560"/>
                  </a:cubicBezTo>
                  <a:cubicBezTo>
                    <a:pt x="78527" y="31006"/>
                    <a:pt x="78723" y="32623"/>
                    <a:pt x="79385" y="34192"/>
                  </a:cubicBezTo>
                  <a:cubicBezTo>
                    <a:pt x="80708" y="37231"/>
                    <a:pt x="83649" y="39486"/>
                    <a:pt x="88110" y="40932"/>
                  </a:cubicBezTo>
                  <a:cubicBezTo>
                    <a:pt x="91884" y="42133"/>
                    <a:pt x="95756" y="42648"/>
                    <a:pt x="99359" y="43015"/>
                  </a:cubicBezTo>
                  <a:cubicBezTo>
                    <a:pt x="103354" y="43407"/>
                    <a:pt x="106859" y="43603"/>
                    <a:pt x="110094" y="43603"/>
                  </a:cubicBezTo>
                  <a:cubicBezTo>
                    <a:pt x="111687" y="43603"/>
                    <a:pt x="113207" y="43554"/>
                    <a:pt x="114677" y="43481"/>
                  </a:cubicBezTo>
                  <a:cubicBezTo>
                    <a:pt x="117006" y="43309"/>
                    <a:pt x="120045" y="43015"/>
                    <a:pt x="122961" y="41937"/>
                  </a:cubicBezTo>
                  <a:cubicBezTo>
                    <a:pt x="126074" y="40785"/>
                    <a:pt x="128549" y="38922"/>
                    <a:pt x="130142" y="36545"/>
                  </a:cubicBezTo>
                  <a:cubicBezTo>
                    <a:pt x="132005" y="33775"/>
                    <a:pt x="132569" y="30516"/>
                    <a:pt x="132887" y="27403"/>
                  </a:cubicBezTo>
                  <a:cubicBezTo>
                    <a:pt x="133402" y="22134"/>
                    <a:pt x="133255" y="17869"/>
                    <a:pt x="132397" y="14095"/>
                  </a:cubicBezTo>
                  <a:lnTo>
                    <a:pt x="142348" y="14021"/>
                  </a:lnTo>
                  <a:close/>
                  <a:moveTo>
                    <a:pt x="45451" y="4134"/>
                  </a:moveTo>
                  <a:cubicBezTo>
                    <a:pt x="48806" y="4134"/>
                    <a:pt x="52040" y="4692"/>
                    <a:pt x="54851" y="5835"/>
                  </a:cubicBezTo>
                  <a:cubicBezTo>
                    <a:pt x="60096" y="7968"/>
                    <a:pt x="63724" y="11987"/>
                    <a:pt x="65341" y="17502"/>
                  </a:cubicBezTo>
                  <a:cubicBezTo>
                    <a:pt x="66665" y="21962"/>
                    <a:pt x="66272" y="26864"/>
                    <a:pt x="65758" y="31496"/>
                  </a:cubicBezTo>
                  <a:cubicBezTo>
                    <a:pt x="64900" y="39412"/>
                    <a:pt x="63601" y="47427"/>
                    <a:pt x="62351" y="55196"/>
                  </a:cubicBezTo>
                  <a:cubicBezTo>
                    <a:pt x="60219" y="68284"/>
                    <a:pt x="58037" y="81813"/>
                    <a:pt x="55145" y="94925"/>
                  </a:cubicBezTo>
                  <a:cubicBezTo>
                    <a:pt x="53307" y="103307"/>
                    <a:pt x="50856" y="113086"/>
                    <a:pt x="46665" y="122007"/>
                  </a:cubicBezTo>
                  <a:cubicBezTo>
                    <a:pt x="43994" y="127693"/>
                    <a:pt x="41347" y="131222"/>
                    <a:pt x="38038" y="133526"/>
                  </a:cubicBezTo>
                  <a:cubicBezTo>
                    <a:pt x="35039" y="135629"/>
                    <a:pt x="31217" y="136723"/>
                    <a:pt x="27176" y="136723"/>
                  </a:cubicBezTo>
                  <a:cubicBezTo>
                    <a:pt x="25140" y="136723"/>
                    <a:pt x="23049" y="136445"/>
                    <a:pt x="20980" y="135879"/>
                  </a:cubicBezTo>
                  <a:cubicBezTo>
                    <a:pt x="15637" y="134408"/>
                    <a:pt x="11152" y="131222"/>
                    <a:pt x="8701" y="127129"/>
                  </a:cubicBezTo>
                  <a:cubicBezTo>
                    <a:pt x="6373" y="123257"/>
                    <a:pt x="5736" y="118551"/>
                    <a:pt x="5368" y="114066"/>
                  </a:cubicBezTo>
                  <a:cubicBezTo>
                    <a:pt x="4143" y="99067"/>
                    <a:pt x="5809" y="83773"/>
                    <a:pt x="7451" y="68994"/>
                  </a:cubicBezTo>
                  <a:cubicBezTo>
                    <a:pt x="8701" y="57647"/>
                    <a:pt x="9976" y="45907"/>
                    <a:pt x="12745" y="34682"/>
                  </a:cubicBezTo>
                  <a:cubicBezTo>
                    <a:pt x="14093" y="29217"/>
                    <a:pt x="16176" y="22232"/>
                    <a:pt x="20343" y="16546"/>
                  </a:cubicBezTo>
                  <a:cubicBezTo>
                    <a:pt x="22794" y="13213"/>
                    <a:pt x="26103" y="10296"/>
                    <a:pt x="29901" y="8164"/>
                  </a:cubicBezTo>
                  <a:cubicBezTo>
                    <a:pt x="34605" y="5512"/>
                    <a:pt x="40178" y="4134"/>
                    <a:pt x="45451" y="4134"/>
                  </a:cubicBezTo>
                  <a:close/>
                  <a:moveTo>
                    <a:pt x="165337" y="4120"/>
                  </a:moveTo>
                  <a:cubicBezTo>
                    <a:pt x="170606" y="4120"/>
                    <a:pt x="176194" y="5517"/>
                    <a:pt x="180900" y="8164"/>
                  </a:cubicBezTo>
                  <a:cubicBezTo>
                    <a:pt x="184699" y="10296"/>
                    <a:pt x="188007" y="13213"/>
                    <a:pt x="190458" y="16546"/>
                  </a:cubicBezTo>
                  <a:cubicBezTo>
                    <a:pt x="194625" y="22232"/>
                    <a:pt x="196708" y="29217"/>
                    <a:pt x="198056" y="34682"/>
                  </a:cubicBezTo>
                  <a:cubicBezTo>
                    <a:pt x="200826" y="45907"/>
                    <a:pt x="202125" y="57647"/>
                    <a:pt x="203374" y="68994"/>
                  </a:cubicBezTo>
                  <a:cubicBezTo>
                    <a:pt x="204992" y="83773"/>
                    <a:pt x="206683" y="99067"/>
                    <a:pt x="205458" y="114066"/>
                  </a:cubicBezTo>
                  <a:cubicBezTo>
                    <a:pt x="205090" y="118551"/>
                    <a:pt x="204428" y="123257"/>
                    <a:pt x="202100" y="127129"/>
                  </a:cubicBezTo>
                  <a:cubicBezTo>
                    <a:pt x="199649" y="131222"/>
                    <a:pt x="195189" y="134408"/>
                    <a:pt x="189821" y="135879"/>
                  </a:cubicBezTo>
                  <a:cubicBezTo>
                    <a:pt x="187760" y="136445"/>
                    <a:pt x="185672" y="136723"/>
                    <a:pt x="183637" y="136723"/>
                  </a:cubicBezTo>
                  <a:cubicBezTo>
                    <a:pt x="179596" y="136723"/>
                    <a:pt x="175762" y="135629"/>
                    <a:pt x="172763" y="133526"/>
                  </a:cubicBezTo>
                  <a:cubicBezTo>
                    <a:pt x="169479" y="131222"/>
                    <a:pt x="166807" y="127693"/>
                    <a:pt x="164160" y="122007"/>
                  </a:cubicBezTo>
                  <a:cubicBezTo>
                    <a:pt x="159969" y="113086"/>
                    <a:pt x="157519" y="103307"/>
                    <a:pt x="155656" y="94925"/>
                  </a:cubicBezTo>
                  <a:cubicBezTo>
                    <a:pt x="152764" y="81813"/>
                    <a:pt x="150583" y="68284"/>
                    <a:pt x="148475" y="55196"/>
                  </a:cubicBezTo>
                  <a:cubicBezTo>
                    <a:pt x="147200" y="47451"/>
                    <a:pt x="145901" y="39412"/>
                    <a:pt x="145044" y="31496"/>
                  </a:cubicBezTo>
                  <a:cubicBezTo>
                    <a:pt x="144529" y="26864"/>
                    <a:pt x="144161" y="21962"/>
                    <a:pt x="145460" y="17502"/>
                  </a:cubicBezTo>
                  <a:cubicBezTo>
                    <a:pt x="147078" y="11987"/>
                    <a:pt x="150705" y="7968"/>
                    <a:pt x="155950" y="5835"/>
                  </a:cubicBezTo>
                  <a:cubicBezTo>
                    <a:pt x="158769" y="4683"/>
                    <a:pt x="161979" y="4120"/>
                    <a:pt x="165337" y="4120"/>
                  </a:cubicBezTo>
                  <a:close/>
                  <a:moveTo>
                    <a:pt x="45396" y="1"/>
                  </a:moveTo>
                  <a:cubicBezTo>
                    <a:pt x="39459" y="1"/>
                    <a:pt x="33255" y="1563"/>
                    <a:pt x="27892" y="4585"/>
                  </a:cubicBezTo>
                  <a:cubicBezTo>
                    <a:pt x="23603" y="7012"/>
                    <a:pt x="19828" y="10320"/>
                    <a:pt x="17034" y="14144"/>
                  </a:cubicBezTo>
                  <a:cubicBezTo>
                    <a:pt x="12451" y="20394"/>
                    <a:pt x="10196" y="27869"/>
                    <a:pt x="8775" y="33702"/>
                  </a:cubicBezTo>
                  <a:cubicBezTo>
                    <a:pt x="5932" y="45172"/>
                    <a:pt x="4633" y="57059"/>
                    <a:pt x="3358" y="68553"/>
                  </a:cubicBezTo>
                  <a:cubicBezTo>
                    <a:pt x="1716" y="83528"/>
                    <a:pt x="1" y="98993"/>
                    <a:pt x="1275" y="114385"/>
                  </a:cubicBezTo>
                  <a:cubicBezTo>
                    <a:pt x="1667" y="119385"/>
                    <a:pt x="2427" y="124654"/>
                    <a:pt x="5197" y="129237"/>
                  </a:cubicBezTo>
                  <a:cubicBezTo>
                    <a:pt x="8162" y="134237"/>
                    <a:pt x="13530" y="138085"/>
                    <a:pt x="19902" y="139825"/>
                  </a:cubicBezTo>
                  <a:cubicBezTo>
                    <a:pt x="22304" y="140487"/>
                    <a:pt x="24755" y="140805"/>
                    <a:pt x="27156" y="140805"/>
                  </a:cubicBezTo>
                  <a:cubicBezTo>
                    <a:pt x="32034" y="140805"/>
                    <a:pt x="36690" y="139482"/>
                    <a:pt x="40391" y="136884"/>
                  </a:cubicBezTo>
                  <a:cubicBezTo>
                    <a:pt x="45415" y="133404"/>
                    <a:pt x="48357" y="128036"/>
                    <a:pt x="50366" y="123747"/>
                  </a:cubicBezTo>
                  <a:cubicBezTo>
                    <a:pt x="54729" y="114458"/>
                    <a:pt x="57253" y="104410"/>
                    <a:pt x="59140" y="95807"/>
                  </a:cubicBezTo>
                  <a:cubicBezTo>
                    <a:pt x="60488" y="89729"/>
                    <a:pt x="61665" y="83577"/>
                    <a:pt x="62768" y="77425"/>
                  </a:cubicBezTo>
                  <a:cubicBezTo>
                    <a:pt x="67253" y="77450"/>
                    <a:pt x="71762" y="77450"/>
                    <a:pt x="76272" y="77450"/>
                  </a:cubicBezTo>
                  <a:cubicBezTo>
                    <a:pt x="100095" y="77450"/>
                    <a:pt x="124138" y="77156"/>
                    <a:pt x="147887" y="76543"/>
                  </a:cubicBezTo>
                  <a:cubicBezTo>
                    <a:pt x="149014" y="82989"/>
                    <a:pt x="150264" y="89435"/>
                    <a:pt x="151661" y="95807"/>
                  </a:cubicBezTo>
                  <a:cubicBezTo>
                    <a:pt x="153548" y="104410"/>
                    <a:pt x="156073" y="114458"/>
                    <a:pt x="160435" y="123747"/>
                  </a:cubicBezTo>
                  <a:cubicBezTo>
                    <a:pt x="162445" y="128036"/>
                    <a:pt x="165410" y="133404"/>
                    <a:pt x="170410" y="136884"/>
                  </a:cubicBezTo>
                  <a:cubicBezTo>
                    <a:pt x="174111" y="139482"/>
                    <a:pt x="178768" y="140830"/>
                    <a:pt x="183645" y="140830"/>
                  </a:cubicBezTo>
                  <a:cubicBezTo>
                    <a:pt x="186047" y="140830"/>
                    <a:pt x="188498" y="140487"/>
                    <a:pt x="190900" y="139825"/>
                  </a:cubicBezTo>
                  <a:cubicBezTo>
                    <a:pt x="197272" y="138085"/>
                    <a:pt x="202639" y="134237"/>
                    <a:pt x="205629" y="129237"/>
                  </a:cubicBezTo>
                  <a:cubicBezTo>
                    <a:pt x="208374" y="124654"/>
                    <a:pt x="209134" y="119385"/>
                    <a:pt x="209551" y="114385"/>
                  </a:cubicBezTo>
                  <a:cubicBezTo>
                    <a:pt x="210801" y="98993"/>
                    <a:pt x="209085" y="83528"/>
                    <a:pt x="207443" y="68553"/>
                  </a:cubicBezTo>
                  <a:cubicBezTo>
                    <a:pt x="206193" y="57059"/>
                    <a:pt x="204870" y="45172"/>
                    <a:pt x="202027" y="33702"/>
                  </a:cubicBezTo>
                  <a:cubicBezTo>
                    <a:pt x="200605" y="27869"/>
                    <a:pt x="198375" y="20394"/>
                    <a:pt x="193767" y="14144"/>
                  </a:cubicBezTo>
                  <a:cubicBezTo>
                    <a:pt x="190973" y="10320"/>
                    <a:pt x="187223" y="7012"/>
                    <a:pt x="182910" y="4585"/>
                  </a:cubicBezTo>
                  <a:cubicBezTo>
                    <a:pt x="177562" y="1563"/>
                    <a:pt x="171354" y="1"/>
                    <a:pt x="165412" y="1"/>
                  </a:cubicBezTo>
                  <a:cubicBezTo>
                    <a:pt x="161524" y="1"/>
                    <a:pt x="157750" y="670"/>
                    <a:pt x="154406" y="2037"/>
                  </a:cubicBezTo>
                  <a:cubicBezTo>
                    <a:pt x="150166" y="3752"/>
                    <a:pt x="146808" y="6473"/>
                    <a:pt x="144431" y="10051"/>
                  </a:cubicBezTo>
                  <a:cubicBezTo>
                    <a:pt x="144186" y="9953"/>
                    <a:pt x="143941" y="9904"/>
                    <a:pt x="143671" y="9904"/>
                  </a:cubicBezTo>
                  <a:lnTo>
                    <a:pt x="67106" y="10517"/>
                  </a:lnTo>
                  <a:cubicBezTo>
                    <a:pt x="66983" y="10517"/>
                    <a:pt x="66836" y="10541"/>
                    <a:pt x="66714" y="10566"/>
                  </a:cubicBezTo>
                  <a:cubicBezTo>
                    <a:pt x="64336" y="6742"/>
                    <a:pt x="60831" y="3826"/>
                    <a:pt x="56395" y="2037"/>
                  </a:cubicBezTo>
                  <a:cubicBezTo>
                    <a:pt x="53051" y="670"/>
                    <a:pt x="49281" y="1"/>
                    <a:pt x="453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79"/>
            <p:cNvSpPr/>
            <p:nvPr/>
          </p:nvSpPr>
          <p:spPr>
            <a:xfrm>
              <a:off x="1588875" y="1448450"/>
              <a:ext cx="1159900" cy="1070850"/>
            </a:xfrm>
            <a:custGeom>
              <a:avLst/>
              <a:gdLst/>
              <a:ahLst/>
              <a:cxnLst/>
              <a:rect l="l" t="t" r="r" b="b"/>
              <a:pathLst>
                <a:path w="46396" h="42834" extrusionOk="0">
                  <a:moveTo>
                    <a:pt x="21740" y="4207"/>
                  </a:moveTo>
                  <a:cubicBezTo>
                    <a:pt x="21764" y="7173"/>
                    <a:pt x="21568" y="10163"/>
                    <a:pt x="21152" y="13104"/>
                  </a:cubicBezTo>
                  <a:cubicBezTo>
                    <a:pt x="20980" y="14231"/>
                    <a:pt x="21764" y="15261"/>
                    <a:pt x="22867" y="15432"/>
                  </a:cubicBezTo>
                  <a:cubicBezTo>
                    <a:pt x="22965" y="15457"/>
                    <a:pt x="23063" y="15457"/>
                    <a:pt x="23186" y="15457"/>
                  </a:cubicBezTo>
                  <a:cubicBezTo>
                    <a:pt x="24166" y="15457"/>
                    <a:pt x="25049" y="14722"/>
                    <a:pt x="25196" y="13717"/>
                  </a:cubicBezTo>
                  <a:cubicBezTo>
                    <a:pt x="25661" y="10604"/>
                    <a:pt x="25857" y="7442"/>
                    <a:pt x="25833" y="4281"/>
                  </a:cubicBezTo>
                  <a:lnTo>
                    <a:pt x="25833" y="4281"/>
                  </a:lnTo>
                  <a:cubicBezTo>
                    <a:pt x="26985" y="4501"/>
                    <a:pt x="28137" y="4820"/>
                    <a:pt x="29338" y="5310"/>
                  </a:cubicBezTo>
                  <a:cubicBezTo>
                    <a:pt x="35269" y="7663"/>
                    <a:pt x="39901" y="13227"/>
                    <a:pt x="41126" y="19476"/>
                  </a:cubicBezTo>
                  <a:cubicBezTo>
                    <a:pt x="41322" y="20481"/>
                    <a:pt x="41421" y="21511"/>
                    <a:pt x="41445" y="22540"/>
                  </a:cubicBezTo>
                  <a:lnTo>
                    <a:pt x="37524" y="22074"/>
                  </a:lnTo>
                  <a:cubicBezTo>
                    <a:pt x="37435" y="22063"/>
                    <a:pt x="37346" y="22057"/>
                    <a:pt x="37259" y="22057"/>
                  </a:cubicBezTo>
                  <a:cubicBezTo>
                    <a:pt x="36239" y="22057"/>
                    <a:pt x="35357" y="22825"/>
                    <a:pt x="35244" y="23863"/>
                  </a:cubicBezTo>
                  <a:cubicBezTo>
                    <a:pt x="35097" y="24991"/>
                    <a:pt x="35906" y="25996"/>
                    <a:pt x="37033" y="26143"/>
                  </a:cubicBezTo>
                  <a:lnTo>
                    <a:pt x="41028" y="26633"/>
                  </a:lnTo>
                  <a:cubicBezTo>
                    <a:pt x="40465" y="29133"/>
                    <a:pt x="39337" y="31437"/>
                    <a:pt x="37695" y="33226"/>
                  </a:cubicBezTo>
                  <a:cubicBezTo>
                    <a:pt x="34558" y="36657"/>
                    <a:pt x="30048" y="37956"/>
                    <a:pt x="26838" y="38446"/>
                  </a:cubicBezTo>
                  <a:cubicBezTo>
                    <a:pt x="25686" y="38618"/>
                    <a:pt x="24534" y="38691"/>
                    <a:pt x="23407" y="38716"/>
                  </a:cubicBezTo>
                  <a:cubicBezTo>
                    <a:pt x="23284" y="36338"/>
                    <a:pt x="23235" y="33936"/>
                    <a:pt x="23284" y="31584"/>
                  </a:cubicBezTo>
                  <a:cubicBezTo>
                    <a:pt x="23309" y="30456"/>
                    <a:pt x="22402" y="29500"/>
                    <a:pt x="21274" y="29476"/>
                  </a:cubicBezTo>
                  <a:cubicBezTo>
                    <a:pt x="20147" y="29476"/>
                    <a:pt x="19191" y="30358"/>
                    <a:pt x="19167" y="31486"/>
                  </a:cubicBezTo>
                  <a:cubicBezTo>
                    <a:pt x="19142" y="33789"/>
                    <a:pt x="19167" y="36093"/>
                    <a:pt x="19265" y="38373"/>
                  </a:cubicBezTo>
                  <a:cubicBezTo>
                    <a:pt x="14853" y="37588"/>
                    <a:pt x="10956" y="35530"/>
                    <a:pt x="8505" y="32417"/>
                  </a:cubicBezTo>
                  <a:cubicBezTo>
                    <a:pt x="6839" y="30334"/>
                    <a:pt x="5809" y="27736"/>
                    <a:pt x="5442" y="25015"/>
                  </a:cubicBezTo>
                  <a:cubicBezTo>
                    <a:pt x="5515" y="24991"/>
                    <a:pt x="5589" y="24991"/>
                    <a:pt x="5662" y="24966"/>
                  </a:cubicBezTo>
                  <a:cubicBezTo>
                    <a:pt x="6904" y="24671"/>
                    <a:pt x="8165" y="24524"/>
                    <a:pt x="9434" y="24524"/>
                  </a:cubicBezTo>
                  <a:cubicBezTo>
                    <a:pt x="10169" y="24524"/>
                    <a:pt x="10905" y="24573"/>
                    <a:pt x="11642" y="24672"/>
                  </a:cubicBezTo>
                  <a:cubicBezTo>
                    <a:pt x="11734" y="24684"/>
                    <a:pt x="11824" y="24690"/>
                    <a:pt x="11914" y="24690"/>
                  </a:cubicBezTo>
                  <a:cubicBezTo>
                    <a:pt x="12931" y="24690"/>
                    <a:pt x="13811" y="23944"/>
                    <a:pt x="13946" y="22908"/>
                  </a:cubicBezTo>
                  <a:cubicBezTo>
                    <a:pt x="14093" y="21780"/>
                    <a:pt x="13309" y="20751"/>
                    <a:pt x="12182" y="20604"/>
                  </a:cubicBezTo>
                  <a:cubicBezTo>
                    <a:pt x="11270" y="20486"/>
                    <a:pt x="10358" y="20427"/>
                    <a:pt x="9450" y="20427"/>
                  </a:cubicBezTo>
                  <a:cubicBezTo>
                    <a:pt x="8087" y="20427"/>
                    <a:pt x="6731" y="20560"/>
                    <a:pt x="5393" y="20824"/>
                  </a:cubicBezTo>
                  <a:cubicBezTo>
                    <a:pt x="5564" y="19427"/>
                    <a:pt x="5883" y="18055"/>
                    <a:pt x="6397" y="16707"/>
                  </a:cubicBezTo>
                  <a:cubicBezTo>
                    <a:pt x="7696" y="13349"/>
                    <a:pt x="10123" y="10310"/>
                    <a:pt x="13407" y="7884"/>
                  </a:cubicBezTo>
                  <a:cubicBezTo>
                    <a:pt x="16299" y="5776"/>
                    <a:pt x="18995" y="4575"/>
                    <a:pt x="21740" y="4207"/>
                  </a:cubicBezTo>
                  <a:close/>
                  <a:moveTo>
                    <a:pt x="23529" y="0"/>
                  </a:moveTo>
                  <a:cubicBezTo>
                    <a:pt x="19311" y="0"/>
                    <a:pt x="15168" y="1519"/>
                    <a:pt x="11005" y="4575"/>
                  </a:cubicBezTo>
                  <a:cubicBezTo>
                    <a:pt x="7059" y="7467"/>
                    <a:pt x="4143" y="11143"/>
                    <a:pt x="2574" y="15236"/>
                  </a:cubicBezTo>
                  <a:cubicBezTo>
                    <a:pt x="1" y="21903"/>
                    <a:pt x="1079" y="29672"/>
                    <a:pt x="5295" y="34966"/>
                  </a:cubicBezTo>
                  <a:cubicBezTo>
                    <a:pt x="9265" y="39990"/>
                    <a:pt x="15858" y="42833"/>
                    <a:pt x="23112" y="42833"/>
                  </a:cubicBezTo>
                  <a:cubicBezTo>
                    <a:pt x="24534" y="42833"/>
                    <a:pt x="25980" y="42711"/>
                    <a:pt x="27451" y="42490"/>
                  </a:cubicBezTo>
                  <a:cubicBezTo>
                    <a:pt x="31323" y="41902"/>
                    <a:pt x="36764" y="40309"/>
                    <a:pt x="40710" y="35995"/>
                  </a:cubicBezTo>
                  <a:cubicBezTo>
                    <a:pt x="44705" y="31657"/>
                    <a:pt x="46396" y="25015"/>
                    <a:pt x="45146" y="18668"/>
                  </a:cubicBezTo>
                  <a:cubicBezTo>
                    <a:pt x="43651" y="11119"/>
                    <a:pt x="38038" y="4379"/>
                    <a:pt x="30857" y="1487"/>
                  </a:cubicBezTo>
                  <a:cubicBezTo>
                    <a:pt x="28378" y="497"/>
                    <a:pt x="25942" y="0"/>
                    <a:pt x="235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79"/>
            <p:cNvSpPr/>
            <p:nvPr/>
          </p:nvSpPr>
          <p:spPr>
            <a:xfrm>
              <a:off x="4930650" y="1526525"/>
              <a:ext cx="481625" cy="446225"/>
            </a:xfrm>
            <a:custGeom>
              <a:avLst/>
              <a:gdLst/>
              <a:ahLst/>
              <a:cxnLst/>
              <a:rect l="l" t="t" r="r" b="b"/>
              <a:pathLst>
                <a:path w="19265" h="17849" extrusionOk="0">
                  <a:moveTo>
                    <a:pt x="9804" y="4099"/>
                  </a:moveTo>
                  <a:cubicBezTo>
                    <a:pt x="10907" y="4099"/>
                    <a:pt x="12034" y="4393"/>
                    <a:pt x="12917" y="5177"/>
                  </a:cubicBezTo>
                  <a:cubicBezTo>
                    <a:pt x="14363" y="6501"/>
                    <a:pt x="14779" y="8903"/>
                    <a:pt x="13922" y="10741"/>
                  </a:cubicBezTo>
                  <a:cubicBezTo>
                    <a:pt x="13087" y="12505"/>
                    <a:pt x="11048" y="13758"/>
                    <a:pt x="9020" y="13758"/>
                  </a:cubicBezTo>
                  <a:cubicBezTo>
                    <a:pt x="8963" y="13758"/>
                    <a:pt x="8906" y="13757"/>
                    <a:pt x="8848" y="13755"/>
                  </a:cubicBezTo>
                  <a:cubicBezTo>
                    <a:pt x="7500" y="13706"/>
                    <a:pt x="6152" y="13143"/>
                    <a:pt x="5172" y="12236"/>
                  </a:cubicBezTo>
                  <a:cubicBezTo>
                    <a:pt x="4755" y="11868"/>
                    <a:pt x="4486" y="11501"/>
                    <a:pt x="4363" y="11157"/>
                  </a:cubicBezTo>
                  <a:cubicBezTo>
                    <a:pt x="4192" y="10716"/>
                    <a:pt x="4167" y="10128"/>
                    <a:pt x="4290" y="9368"/>
                  </a:cubicBezTo>
                  <a:cubicBezTo>
                    <a:pt x="4584" y="7481"/>
                    <a:pt x="5687" y="5177"/>
                    <a:pt x="7182" y="4614"/>
                  </a:cubicBezTo>
                  <a:cubicBezTo>
                    <a:pt x="7941" y="4319"/>
                    <a:pt x="8873" y="4099"/>
                    <a:pt x="9804" y="4099"/>
                  </a:cubicBezTo>
                  <a:close/>
                  <a:moveTo>
                    <a:pt x="9836" y="0"/>
                  </a:moveTo>
                  <a:cubicBezTo>
                    <a:pt x="8358" y="0"/>
                    <a:pt x="6921" y="315"/>
                    <a:pt x="5711" y="790"/>
                  </a:cubicBezTo>
                  <a:cubicBezTo>
                    <a:pt x="2402" y="2065"/>
                    <a:pt x="687" y="5864"/>
                    <a:pt x="221" y="8731"/>
                  </a:cubicBezTo>
                  <a:cubicBezTo>
                    <a:pt x="1" y="10251"/>
                    <a:pt x="99" y="11525"/>
                    <a:pt x="540" y="12677"/>
                  </a:cubicBezTo>
                  <a:cubicBezTo>
                    <a:pt x="907" y="13584"/>
                    <a:pt x="1520" y="14442"/>
                    <a:pt x="2378" y="15226"/>
                  </a:cubicBezTo>
                  <a:cubicBezTo>
                    <a:pt x="4069" y="16819"/>
                    <a:pt x="6373" y="17775"/>
                    <a:pt x="8701" y="17848"/>
                  </a:cubicBezTo>
                  <a:lnTo>
                    <a:pt x="9020" y="17848"/>
                  </a:lnTo>
                  <a:cubicBezTo>
                    <a:pt x="12623" y="17848"/>
                    <a:pt x="16127" y="15692"/>
                    <a:pt x="17622" y="12481"/>
                  </a:cubicBezTo>
                  <a:cubicBezTo>
                    <a:pt x="19264" y="9025"/>
                    <a:pt x="18431" y="4687"/>
                    <a:pt x="15662" y="2163"/>
                  </a:cubicBezTo>
                  <a:cubicBezTo>
                    <a:pt x="13962" y="590"/>
                    <a:pt x="11860" y="0"/>
                    <a:pt x="983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79"/>
            <p:cNvSpPr/>
            <p:nvPr/>
          </p:nvSpPr>
          <p:spPr>
            <a:xfrm>
              <a:off x="5477200" y="1720025"/>
              <a:ext cx="481625" cy="446350"/>
            </a:xfrm>
            <a:custGeom>
              <a:avLst/>
              <a:gdLst/>
              <a:ahLst/>
              <a:cxnLst/>
              <a:rect l="l" t="t" r="r" b="b"/>
              <a:pathLst>
                <a:path w="19265" h="17854" extrusionOk="0">
                  <a:moveTo>
                    <a:pt x="9825" y="4114"/>
                  </a:moveTo>
                  <a:cubicBezTo>
                    <a:pt x="10935" y="4114"/>
                    <a:pt x="12058" y="4402"/>
                    <a:pt x="12916" y="5182"/>
                  </a:cubicBezTo>
                  <a:cubicBezTo>
                    <a:pt x="14363" y="6506"/>
                    <a:pt x="14804" y="8907"/>
                    <a:pt x="13921" y="10746"/>
                  </a:cubicBezTo>
                  <a:cubicBezTo>
                    <a:pt x="13087" y="12509"/>
                    <a:pt x="11048" y="13763"/>
                    <a:pt x="9020" y="13763"/>
                  </a:cubicBezTo>
                  <a:cubicBezTo>
                    <a:pt x="8963" y="13763"/>
                    <a:pt x="8905" y="13762"/>
                    <a:pt x="8848" y="13760"/>
                  </a:cubicBezTo>
                  <a:cubicBezTo>
                    <a:pt x="7500" y="13711"/>
                    <a:pt x="6152" y="13147"/>
                    <a:pt x="5172" y="12241"/>
                  </a:cubicBezTo>
                  <a:cubicBezTo>
                    <a:pt x="4780" y="11873"/>
                    <a:pt x="4510" y="11505"/>
                    <a:pt x="4363" y="11162"/>
                  </a:cubicBezTo>
                  <a:cubicBezTo>
                    <a:pt x="4191" y="10721"/>
                    <a:pt x="4167" y="10133"/>
                    <a:pt x="4289" y="9373"/>
                  </a:cubicBezTo>
                  <a:cubicBezTo>
                    <a:pt x="4584" y="7486"/>
                    <a:pt x="5711" y="5182"/>
                    <a:pt x="7181" y="4618"/>
                  </a:cubicBezTo>
                  <a:cubicBezTo>
                    <a:pt x="7938" y="4325"/>
                    <a:pt x="8877" y="4114"/>
                    <a:pt x="9825" y="4114"/>
                  </a:cubicBezTo>
                  <a:close/>
                  <a:moveTo>
                    <a:pt x="9813" y="0"/>
                  </a:moveTo>
                  <a:cubicBezTo>
                    <a:pt x="8342" y="0"/>
                    <a:pt x="6914" y="308"/>
                    <a:pt x="5711" y="770"/>
                  </a:cubicBezTo>
                  <a:cubicBezTo>
                    <a:pt x="2402" y="2045"/>
                    <a:pt x="687" y="5868"/>
                    <a:pt x="245" y="8736"/>
                  </a:cubicBezTo>
                  <a:cubicBezTo>
                    <a:pt x="0" y="10231"/>
                    <a:pt x="98" y="11530"/>
                    <a:pt x="564" y="12682"/>
                  </a:cubicBezTo>
                  <a:cubicBezTo>
                    <a:pt x="907" y="13589"/>
                    <a:pt x="1520" y="14446"/>
                    <a:pt x="2378" y="15231"/>
                  </a:cubicBezTo>
                  <a:cubicBezTo>
                    <a:pt x="4093" y="16824"/>
                    <a:pt x="6397" y="17755"/>
                    <a:pt x="8701" y="17853"/>
                  </a:cubicBezTo>
                  <a:lnTo>
                    <a:pt x="9020" y="17853"/>
                  </a:lnTo>
                  <a:cubicBezTo>
                    <a:pt x="12622" y="17853"/>
                    <a:pt x="16127" y="15672"/>
                    <a:pt x="17647" y="12486"/>
                  </a:cubicBezTo>
                  <a:cubicBezTo>
                    <a:pt x="19264" y="9030"/>
                    <a:pt x="18431" y="4692"/>
                    <a:pt x="15686" y="2167"/>
                  </a:cubicBezTo>
                  <a:cubicBezTo>
                    <a:pt x="13965" y="589"/>
                    <a:pt x="11847" y="0"/>
                    <a:pt x="98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79"/>
            <p:cNvSpPr/>
            <p:nvPr/>
          </p:nvSpPr>
          <p:spPr>
            <a:xfrm>
              <a:off x="5010300" y="2107250"/>
              <a:ext cx="481625" cy="446350"/>
            </a:xfrm>
            <a:custGeom>
              <a:avLst/>
              <a:gdLst/>
              <a:ahLst/>
              <a:cxnLst/>
              <a:rect l="l" t="t" r="r" b="b"/>
              <a:pathLst>
                <a:path w="19265" h="17854" extrusionOk="0">
                  <a:moveTo>
                    <a:pt x="9804" y="4104"/>
                  </a:moveTo>
                  <a:cubicBezTo>
                    <a:pt x="10932" y="4104"/>
                    <a:pt x="12059" y="4398"/>
                    <a:pt x="12917" y="5183"/>
                  </a:cubicBezTo>
                  <a:cubicBezTo>
                    <a:pt x="14363" y="6506"/>
                    <a:pt x="14804" y="8883"/>
                    <a:pt x="13922" y="10722"/>
                  </a:cubicBezTo>
                  <a:cubicBezTo>
                    <a:pt x="13088" y="12508"/>
                    <a:pt x="11050" y="13739"/>
                    <a:pt x="9023" y="13739"/>
                  </a:cubicBezTo>
                  <a:cubicBezTo>
                    <a:pt x="8965" y="13739"/>
                    <a:pt x="8907" y="13738"/>
                    <a:pt x="8848" y="13736"/>
                  </a:cubicBezTo>
                  <a:cubicBezTo>
                    <a:pt x="7500" y="13687"/>
                    <a:pt x="6152" y="13148"/>
                    <a:pt x="5172" y="12217"/>
                  </a:cubicBezTo>
                  <a:cubicBezTo>
                    <a:pt x="4780" y="11849"/>
                    <a:pt x="4510" y="11506"/>
                    <a:pt x="4363" y="11163"/>
                  </a:cubicBezTo>
                  <a:cubicBezTo>
                    <a:pt x="4192" y="10722"/>
                    <a:pt x="4167" y="10109"/>
                    <a:pt x="4290" y="9374"/>
                  </a:cubicBezTo>
                  <a:cubicBezTo>
                    <a:pt x="4584" y="7486"/>
                    <a:pt x="5711" y="5158"/>
                    <a:pt x="7182" y="4594"/>
                  </a:cubicBezTo>
                  <a:cubicBezTo>
                    <a:pt x="7942" y="4300"/>
                    <a:pt x="8873" y="4104"/>
                    <a:pt x="9804" y="4104"/>
                  </a:cubicBezTo>
                  <a:close/>
                  <a:moveTo>
                    <a:pt x="9813" y="1"/>
                  </a:moveTo>
                  <a:cubicBezTo>
                    <a:pt x="8342" y="1"/>
                    <a:pt x="6914" y="308"/>
                    <a:pt x="5711" y="771"/>
                  </a:cubicBezTo>
                  <a:cubicBezTo>
                    <a:pt x="2403" y="2045"/>
                    <a:pt x="687" y="5844"/>
                    <a:pt x="246" y="8736"/>
                  </a:cubicBezTo>
                  <a:cubicBezTo>
                    <a:pt x="1" y="10207"/>
                    <a:pt x="99" y="11530"/>
                    <a:pt x="564" y="12658"/>
                  </a:cubicBezTo>
                  <a:cubicBezTo>
                    <a:pt x="908" y="13589"/>
                    <a:pt x="1520" y="14447"/>
                    <a:pt x="2378" y="15231"/>
                  </a:cubicBezTo>
                  <a:cubicBezTo>
                    <a:pt x="4094" y="16800"/>
                    <a:pt x="6397" y="17756"/>
                    <a:pt x="8701" y="17829"/>
                  </a:cubicBezTo>
                  <a:cubicBezTo>
                    <a:pt x="8824" y="17854"/>
                    <a:pt x="8922" y="17854"/>
                    <a:pt x="9020" y="17854"/>
                  </a:cubicBezTo>
                  <a:cubicBezTo>
                    <a:pt x="12623" y="17854"/>
                    <a:pt x="16127" y="15672"/>
                    <a:pt x="17647" y="12486"/>
                  </a:cubicBezTo>
                  <a:cubicBezTo>
                    <a:pt x="19265" y="9030"/>
                    <a:pt x="18456" y="4692"/>
                    <a:pt x="15686" y="2168"/>
                  </a:cubicBezTo>
                  <a:cubicBezTo>
                    <a:pt x="13965" y="589"/>
                    <a:pt x="11848" y="1"/>
                    <a:pt x="98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79"/>
            <p:cNvSpPr/>
            <p:nvPr/>
          </p:nvSpPr>
          <p:spPr>
            <a:xfrm>
              <a:off x="5535400" y="2361225"/>
              <a:ext cx="481625" cy="446050"/>
            </a:xfrm>
            <a:custGeom>
              <a:avLst/>
              <a:gdLst/>
              <a:ahLst/>
              <a:cxnLst/>
              <a:rect l="l" t="t" r="r" b="b"/>
              <a:pathLst>
                <a:path w="19265" h="17842" extrusionOk="0">
                  <a:moveTo>
                    <a:pt x="9804" y="4092"/>
                  </a:moveTo>
                  <a:cubicBezTo>
                    <a:pt x="10907" y="4092"/>
                    <a:pt x="12035" y="4386"/>
                    <a:pt x="12917" y="5170"/>
                  </a:cubicBezTo>
                  <a:cubicBezTo>
                    <a:pt x="14363" y="6518"/>
                    <a:pt x="14804" y="8896"/>
                    <a:pt x="13922" y="10734"/>
                  </a:cubicBezTo>
                  <a:cubicBezTo>
                    <a:pt x="13087" y="12498"/>
                    <a:pt x="11048" y="13751"/>
                    <a:pt x="9020" y="13751"/>
                  </a:cubicBezTo>
                  <a:cubicBezTo>
                    <a:pt x="8963" y="13751"/>
                    <a:pt x="8906" y="13750"/>
                    <a:pt x="8848" y="13748"/>
                  </a:cubicBezTo>
                  <a:cubicBezTo>
                    <a:pt x="7500" y="13699"/>
                    <a:pt x="6152" y="13136"/>
                    <a:pt x="5172" y="12229"/>
                  </a:cubicBezTo>
                  <a:cubicBezTo>
                    <a:pt x="4755" y="11861"/>
                    <a:pt x="4486" y="11494"/>
                    <a:pt x="4363" y="11150"/>
                  </a:cubicBezTo>
                  <a:cubicBezTo>
                    <a:pt x="4192" y="10734"/>
                    <a:pt x="4167" y="10121"/>
                    <a:pt x="4290" y="9361"/>
                  </a:cubicBezTo>
                  <a:cubicBezTo>
                    <a:pt x="4584" y="7474"/>
                    <a:pt x="5687" y="5170"/>
                    <a:pt x="7182" y="4607"/>
                  </a:cubicBezTo>
                  <a:cubicBezTo>
                    <a:pt x="7942" y="4312"/>
                    <a:pt x="8873" y="4092"/>
                    <a:pt x="9804" y="4092"/>
                  </a:cubicBezTo>
                  <a:close/>
                  <a:moveTo>
                    <a:pt x="9815" y="1"/>
                  </a:moveTo>
                  <a:cubicBezTo>
                    <a:pt x="8343" y="1"/>
                    <a:pt x="6915" y="310"/>
                    <a:pt x="5711" y="783"/>
                  </a:cubicBezTo>
                  <a:cubicBezTo>
                    <a:pt x="2403" y="2058"/>
                    <a:pt x="687" y="5856"/>
                    <a:pt x="221" y="8724"/>
                  </a:cubicBezTo>
                  <a:cubicBezTo>
                    <a:pt x="1" y="10244"/>
                    <a:pt x="99" y="11518"/>
                    <a:pt x="540" y="12670"/>
                  </a:cubicBezTo>
                  <a:cubicBezTo>
                    <a:pt x="908" y="13577"/>
                    <a:pt x="1520" y="14435"/>
                    <a:pt x="2378" y="15243"/>
                  </a:cubicBezTo>
                  <a:cubicBezTo>
                    <a:pt x="4069" y="16812"/>
                    <a:pt x="6373" y="17768"/>
                    <a:pt x="8701" y="17841"/>
                  </a:cubicBezTo>
                  <a:lnTo>
                    <a:pt x="9020" y="17841"/>
                  </a:lnTo>
                  <a:cubicBezTo>
                    <a:pt x="12623" y="17841"/>
                    <a:pt x="16127" y="15685"/>
                    <a:pt x="17647" y="12474"/>
                  </a:cubicBezTo>
                  <a:cubicBezTo>
                    <a:pt x="19265" y="9018"/>
                    <a:pt x="18431" y="4680"/>
                    <a:pt x="15686" y="2156"/>
                  </a:cubicBezTo>
                  <a:cubicBezTo>
                    <a:pt x="13966" y="591"/>
                    <a:pt x="11849" y="1"/>
                    <a:pt x="98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79"/>
            <p:cNvSpPr/>
            <p:nvPr/>
          </p:nvSpPr>
          <p:spPr>
            <a:xfrm>
              <a:off x="3063075" y="2292875"/>
              <a:ext cx="542900" cy="435350"/>
            </a:xfrm>
            <a:custGeom>
              <a:avLst/>
              <a:gdLst/>
              <a:ahLst/>
              <a:cxnLst/>
              <a:rect l="l" t="t" r="r" b="b"/>
              <a:pathLst>
                <a:path w="21716" h="17414" extrusionOk="0">
                  <a:moveTo>
                    <a:pt x="9802" y="4102"/>
                  </a:moveTo>
                  <a:cubicBezTo>
                    <a:pt x="11781" y="4102"/>
                    <a:pt x="13866" y="4821"/>
                    <a:pt x="15172" y="6091"/>
                  </a:cubicBezTo>
                  <a:cubicBezTo>
                    <a:pt x="16765" y="7586"/>
                    <a:pt x="17181" y="10184"/>
                    <a:pt x="16079" y="11679"/>
                  </a:cubicBezTo>
                  <a:cubicBezTo>
                    <a:pt x="15168" y="12881"/>
                    <a:pt x="13511" y="13301"/>
                    <a:pt x="11900" y="13301"/>
                  </a:cubicBezTo>
                  <a:cubicBezTo>
                    <a:pt x="11213" y="13301"/>
                    <a:pt x="10535" y="13225"/>
                    <a:pt x="9927" y="13100"/>
                  </a:cubicBezTo>
                  <a:cubicBezTo>
                    <a:pt x="8113" y="12732"/>
                    <a:pt x="6716" y="12071"/>
                    <a:pt x="5760" y="11115"/>
                  </a:cubicBezTo>
                  <a:cubicBezTo>
                    <a:pt x="4780" y="10110"/>
                    <a:pt x="4314" y="8787"/>
                    <a:pt x="4584" y="7684"/>
                  </a:cubicBezTo>
                  <a:cubicBezTo>
                    <a:pt x="4976" y="5993"/>
                    <a:pt x="6054" y="4890"/>
                    <a:pt x="7795" y="4375"/>
                  </a:cubicBezTo>
                  <a:cubicBezTo>
                    <a:pt x="8425" y="4190"/>
                    <a:pt x="9107" y="4102"/>
                    <a:pt x="9802" y="4102"/>
                  </a:cubicBezTo>
                  <a:close/>
                  <a:moveTo>
                    <a:pt x="9813" y="1"/>
                  </a:moveTo>
                  <a:cubicBezTo>
                    <a:pt x="8723" y="1"/>
                    <a:pt x="7641" y="147"/>
                    <a:pt x="6618" y="454"/>
                  </a:cubicBezTo>
                  <a:cubicBezTo>
                    <a:pt x="3481" y="1385"/>
                    <a:pt x="1349" y="3615"/>
                    <a:pt x="589" y="6728"/>
                  </a:cubicBezTo>
                  <a:cubicBezTo>
                    <a:pt x="1" y="9228"/>
                    <a:pt x="883" y="11997"/>
                    <a:pt x="2868" y="14007"/>
                  </a:cubicBezTo>
                  <a:cubicBezTo>
                    <a:pt x="4388" y="15526"/>
                    <a:pt x="6496" y="16580"/>
                    <a:pt x="9094" y="17120"/>
                  </a:cubicBezTo>
                  <a:cubicBezTo>
                    <a:pt x="9976" y="17291"/>
                    <a:pt x="10907" y="17414"/>
                    <a:pt x="11863" y="17414"/>
                  </a:cubicBezTo>
                  <a:cubicBezTo>
                    <a:pt x="14633" y="17414"/>
                    <a:pt x="17549" y="16556"/>
                    <a:pt x="19363" y="14129"/>
                  </a:cubicBezTo>
                  <a:cubicBezTo>
                    <a:pt x="21716" y="10992"/>
                    <a:pt x="21103" y="6042"/>
                    <a:pt x="18015" y="3101"/>
                  </a:cubicBezTo>
                  <a:cubicBezTo>
                    <a:pt x="15909" y="1121"/>
                    <a:pt x="12826" y="1"/>
                    <a:pt x="98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79"/>
            <p:cNvSpPr/>
            <p:nvPr/>
          </p:nvSpPr>
          <p:spPr>
            <a:xfrm>
              <a:off x="3957650" y="2292875"/>
              <a:ext cx="542900" cy="435350"/>
            </a:xfrm>
            <a:custGeom>
              <a:avLst/>
              <a:gdLst/>
              <a:ahLst/>
              <a:cxnLst/>
              <a:rect l="l" t="t" r="r" b="b"/>
              <a:pathLst>
                <a:path w="21716" h="17414" extrusionOk="0">
                  <a:moveTo>
                    <a:pt x="11912" y="4105"/>
                  </a:moveTo>
                  <a:cubicBezTo>
                    <a:pt x="12623" y="4105"/>
                    <a:pt x="13284" y="4179"/>
                    <a:pt x="13922" y="4375"/>
                  </a:cubicBezTo>
                  <a:cubicBezTo>
                    <a:pt x="15662" y="4890"/>
                    <a:pt x="16740" y="5993"/>
                    <a:pt x="17132" y="7684"/>
                  </a:cubicBezTo>
                  <a:cubicBezTo>
                    <a:pt x="17402" y="8787"/>
                    <a:pt x="16936" y="10110"/>
                    <a:pt x="15956" y="11115"/>
                  </a:cubicBezTo>
                  <a:cubicBezTo>
                    <a:pt x="15000" y="12071"/>
                    <a:pt x="13603" y="12732"/>
                    <a:pt x="11789" y="13100"/>
                  </a:cubicBezTo>
                  <a:cubicBezTo>
                    <a:pt x="11181" y="13225"/>
                    <a:pt x="10503" y="13301"/>
                    <a:pt x="9816" y="13301"/>
                  </a:cubicBezTo>
                  <a:cubicBezTo>
                    <a:pt x="8206" y="13301"/>
                    <a:pt x="6548" y="12881"/>
                    <a:pt x="5638" y="11679"/>
                  </a:cubicBezTo>
                  <a:cubicBezTo>
                    <a:pt x="4535" y="10184"/>
                    <a:pt x="4951" y="7586"/>
                    <a:pt x="6544" y="6091"/>
                  </a:cubicBezTo>
                  <a:cubicBezTo>
                    <a:pt x="7843" y="4816"/>
                    <a:pt x="9927" y="4105"/>
                    <a:pt x="11912" y="4105"/>
                  </a:cubicBezTo>
                  <a:close/>
                  <a:moveTo>
                    <a:pt x="11903" y="1"/>
                  </a:moveTo>
                  <a:cubicBezTo>
                    <a:pt x="8890" y="1"/>
                    <a:pt x="5807" y="1121"/>
                    <a:pt x="3701" y="3101"/>
                  </a:cubicBezTo>
                  <a:cubicBezTo>
                    <a:pt x="613" y="6042"/>
                    <a:pt x="1" y="10992"/>
                    <a:pt x="2353" y="14129"/>
                  </a:cubicBezTo>
                  <a:cubicBezTo>
                    <a:pt x="4167" y="16556"/>
                    <a:pt x="7084" y="17414"/>
                    <a:pt x="9853" y="17414"/>
                  </a:cubicBezTo>
                  <a:cubicBezTo>
                    <a:pt x="10809" y="17414"/>
                    <a:pt x="11740" y="17291"/>
                    <a:pt x="12623" y="17120"/>
                  </a:cubicBezTo>
                  <a:cubicBezTo>
                    <a:pt x="15221" y="16580"/>
                    <a:pt x="17328" y="15526"/>
                    <a:pt x="18848" y="14007"/>
                  </a:cubicBezTo>
                  <a:cubicBezTo>
                    <a:pt x="20833" y="11997"/>
                    <a:pt x="21715" y="9228"/>
                    <a:pt x="21127" y="6728"/>
                  </a:cubicBezTo>
                  <a:cubicBezTo>
                    <a:pt x="20367" y="3615"/>
                    <a:pt x="18235" y="1385"/>
                    <a:pt x="15098" y="454"/>
                  </a:cubicBezTo>
                  <a:cubicBezTo>
                    <a:pt x="14075" y="147"/>
                    <a:pt x="12994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3999;p79"/>
          <p:cNvSpPr txBox="1">
            <a:spLocks/>
          </p:cNvSpPr>
          <p:nvPr/>
        </p:nvSpPr>
        <p:spPr>
          <a:xfrm>
            <a:off x="2633902" y="4330927"/>
            <a:ext cx="7717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pPr algn="ctr"/>
            <a:r>
              <a:rPr lang="en-US" dirty="0" smtClean="0"/>
              <a:t>THIS IS MY WORK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9" grpId="0"/>
      <p:bldP spid="4008" grpId="0"/>
      <p:bldP spid="4009" grpId="0"/>
      <p:bldP spid="4010" grpId="0"/>
      <p:bldP spid="4011" grpId="0"/>
      <p:bldP spid="4012" grpId="0"/>
      <p:bldP spid="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9" name="Google Shape;2949;p64"/>
          <p:cNvGrpSpPr/>
          <p:nvPr/>
        </p:nvGrpSpPr>
        <p:grpSpPr>
          <a:xfrm flipH="1">
            <a:off x="5039629" y="357516"/>
            <a:ext cx="1511271" cy="1240250"/>
            <a:chOff x="4378825" y="211750"/>
            <a:chExt cx="2040880" cy="1665660"/>
          </a:xfrm>
        </p:grpSpPr>
        <p:sp>
          <p:nvSpPr>
            <p:cNvPr id="2950" name="Google Shape;2950;p64"/>
            <p:cNvSpPr/>
            <p:nvPr/>
          </p:nvSpPr>
          <p:spPr>
            <a:xfrm>
              <a:off x="4391575" y="211750"/>
              <a:ext cx="2028130" cy="1665660"/>
            </a:xfrm>
            <a:custGeom>
              <a:avLst/>
              <a:gdLst/>
              <a:ahLst/>
              <a:cxnLst/>
              <a:rect l="l" t="t" r="r" b="b"/>
              <a:pathLst>
                <a:path w="48903" h="40163" extrusionOk="0">
                  <a:moveTo>
                    <a:pt x="33425" y="0"/>
                  </a:moveTo>
                  <a:cubicBezTo>
                    <a:pt x="27454" y="0"/>
                    <a:pt x="23451" y="3770"/>
                    <a:pt x="21216" y="6772"/>
                  </a:cubicBezTo>
                  <a:cubicBezTo>
                    <a:pt x="19214" y="5338"/>
                    <a:pt x="16379" y="3903"/>
                    <a:pt x="13010" y="3903"/>
                  </a:cubicBezTo>
                  <a:cubicBezTo>
                    <a:pt x="10208" y="3937"/>
                    <a:pt x="7506" y="4837"/>
                    <a:pt x="5304" y="6538"/>
                  </a:cubicBezTo>
                  <a:cubicBezTo>
                    <a:pt x="2869" y="8206"/>
                    <a:pt x="1235" y="10775"/>
                    <a:pt x="768" y="13710"/>
                  </a:cubicBezTo>
                  <a:cubicBezTo>
                    <a:pt x="1" y="19047"/>
                    <a:pt x="3170" y="24551"/>
                    <a:pt x="5972" y="28221"/>
                  </a:cubicBezTo>
                  <a:cubicBezTo>
                    <a:pt x="11476" y="35392"/>
                    <a:pt x="23050" y="40163"/>
                    <a:pt x="28321" y="40163"/>
                  </a:cubicBezTo>
                  <a:cubicBezTo>
                    <a:pt x="28921" y="40163"/>
                    <a:pt x="29488" y="40096"/>
                    <a:pt x="30055" y="39929"/>
                  </a:cubicBezTo>
                  <a:cubicBezTo>
                    <a:pt x="32791" y="39162"/>
                    <a:pt x="40229" y="32891"/>
                    <a:pt x="43699" y="25352"/>
                  </a:cubicBezTo>
                  <a:cubicBezTo>
                    <a:pt x="48902" y="14077"/>
                    <a:pt x="47768" y="5271"/>
                    <a:pt x="40730" y="1835"/>
                  </a:cubicBezTo>
                  <a:cubicBezTo>
                    <a:pt x="38462" y="668"/>
                    <a:pt x="35960" y="34"/>
                    <a:pt x="334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3000000" algn="bl" rotWithShape="0">
                <a:schemeClr val="dk1">
                  <a:alpha val="8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4"/>
            <p:cNvSpPr/>
            <p:nvPr/>
          </p:nvSpPr>
          <p:spPr>
            <a:xfrm>
              <a:off x="4378825" y="325250"/>
              <a:ext cx="1932792" cy="1438652"/>
            </a:xfrm>
            <a:custGeom>
              <a:avLst/>
              <a:gdLst/>
              <a:ahLst/>
              <a:cxnLst/>
              <a:rect l="l" t="t" r="r" b="b"/>
              <a:pathLst>
                <a:path w="45400" h="33793" extrusionOk="0">
                  <a:moveTo>
                    <a:pt x="32960" y="0"/>
                  </a:moveTo>
                  <a:cubicBezTo>
                    <a:pt x="25159" y="0"/>
                    <a:pt x="21449" y="8575"/>
                    <a:pt x="21449" y="8575"/>
                  </a:cubicBezTo>
                  <a:cubicBezTo>
                    <a:pt x="21449" y="8575"/>
                    <a:pt x="17737" y="3902"/>
                    <a:pt x="12511" y="3902"/>
                  </a:cubicBezTo>
                  <a:cubicBezTo>
                    <a:pt x="10714" y="3902"/>
                    <a:pt x="8738" y="4455"/>
                    <a:pt x="6672" y="5940"/>
                  </a:cubicBezTo>
                  <a:cubicBezTo>
                    <a:pt x="1" y="10743"/>
                    <a:pt x="5004" y="19149"/>
                    <a:pt x="8040" y="23119"/>
                  </a:cubicBezTo>
                  <a:cubicBezTo>
                    <a:pt x="13149" y="29788"/>
                    <a:pt x="23898" y="33792"/>
                    <a:pt x="27831" y="33792"/>
                  </a:cubicBezTo>
                  <a:cubicBezTo>
                    <a:pt x="28187" y="33792"/>
                    <a:pt x="28486" y="33759"/>
                    <a:pt x="28721" y="33693"/>
                  </a:cubicBezTo>
                  <a:cubicBezTo>
                    <a:pt x="30189" y="33260"/>
                    <a:pt x="37027" y="28022"/>
                    <a:pt x="40330" y="20851"/>
                  </a:cubicBezTo>
                  <a:cubicBezTo>
                    <a:pt x="43599" y="13746"/>
                    <a:pt x="45400" y="4706"/>
                    <a:pt x="38862" y="1503"/>
                  </a:cubicBezTo>
                  <a:cubicBezTo>
                    <a:pt x="36684" y="436"/>
                    <a:pt x="34718" y="0"/>
                    <a:pt x="32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64"/>
            <p:cNvSpPr/>
            <p:nvPr/>
          </p:nvSpPr>
          <p:spPr>
            <a:xfrm>
              <a:off x="4933858" y="940614"/>
              <a:ext cx="312703" cy="286741"/>
            </a:xfrm>
            <a:custGeom>
              <a:avLst/>
              <a:gdLst/>
              <a:ahLst/>
              <a:cxnLst/>
              <a:rect l="l" t="t" r="r" b="b"/>
              <a:pathLst>
                <a:path w="7540" h="6914" extrusionOk="0">
                  <a:moveTo>
                    <a:pt x="7124" y="0"/>
                  </a:moveTo>
                  <a:cubicBezTo>
                    <a:pt x="7107" y="0"/>
                    <a:pt x="7090" y="2"/>
                    <a:pt x="7072" y="5"/>
                  </a:cubicBezTo>
                  <a:cubicBezTo>
                    <a:pt x="6906" y="5"/>
                    <a:pt x="6772" y="71"/>
                    <a:pt x="6705" y="238"/>
                  </a:cubicBezTo>
                  <a:lnTo>
                    <a:pt x="6672" y="238"/>
                  </a:lnTo>
                  <a:lnTo>
                    <a:pt x="6672" y="372"/>
                  </a:lnTo>
                  <a:cubicBezTo>
                    <a:pt x="6672" y="405"/>
                    <a:pt x="6672" y="572"/>
                    <a:pt x="6605" y="872"/>
                  </a:cubicBezTo>
                  <a:cubicBezTo>
                    <a:pt x="6605" y="1005"/>
                    <a:pt x="6572" y="1206"/>
                    <a:pt x="6539" y="1406"/>
                  </a:cubicBezTo>
                  <a:cubicBezTo>
                    <a:pt x="6472" y="1639"/>
                    <a:pt x="6439" y="1773"/>
                    <a:pt x="6405" y="2006"/>
                  </a:cubicBezTo>
                  <a:lnTo>
                    <a:pt x="6372" y="2106"/>
                  </a:lnTo>
                  <a:cubicBezTo>
                    <a:pt x="6272" y="2373"/>
                    <a:pt x="6205" y="2640"/>
                    <a:pt x="6105" y="2907"/>
                  </a:cubicBezTo>
                  <a:cubicBezTo>
                    <a:pt x="5972" y="3174"/>
                    <a:pt x="5838" y="3407"/>
                    <a:pt x="5671" y="3641"/>
                  </a:cubicBezTo>
                  <a:lnTo>
                    <a:pt x="5538" y="3807"/>
                  </a:lnTo>
                  <a:lnTo>
                    <a:pt x="5371" y="3941"/>
                  </a:lnTo>
                  <a:cubicBezTo>
                    <a:pt x="5304" y="4008"/>
                    <a:pt x="5271" y="4041"/>
                    <a:pt x="5204" y="4074"/>
                  </a:cubicBezTo>
                  <a:lnTo>
                    <a:pt x="5038" y="4174"/>
                  </a:lnTo>
                  <a:lnTo>
                    <a:pt x="4904" y="4174"/>
                  </a:lnTo>
                  <a:cubicBezTo>
                    <a:pt x="4871" y="4208"/>
                    <a:pt x="4837" y="4208"/>
                    <a:pt x="4804" y="4208"/>
                  </a:cubicBezTo>
                  <a:cubicBezTo>
                    <a:pt x="4804" y="4241"/>
                    <a:pt x="4771" y="4241"/>
                    <a:pt x="4737" y="4241"/>
                  </a:cubicBezTo>
                  <a:lnTo>
                    <a:pt x="4337" y="4274"/>
                  </a:lnTo>
                  <a:lnTo>
                    <a:pt x="4104" y="4274"/>
                  </a:lnTo>
                  <a:cubicBezTo>
                    <a:pt x="4004" y="4274"/>
                    <a:pt x="3903" y="4274"/>
                    <a:pt x="3837" y="4241"/>
                  </a:cubicBezTo>
                  <a:lnTo>
                    <a:pt x="3603" y="4174"/>
                  </a:lnTo>
                  <a:cubicBezTo>
                    <a:pt x="3570" y="4174"/>
                    <a:pt x="3537" y="4141"/>
                    <a:pt x="3503" y="4141"/>
                  </a:cubicBezTo>
                  <a:lnTo>
                    <a:pt x="3403" y="4074"/>
                  </a:lnTo>
                  <a:cubicBezTo>
                    <a:pt x="3136" y="3941"/>
                    <a:pt x="2903" y="3774"/>
                    <a:pt x="2669" y="3574"/>
                  </a:cubicBezTo>
                  <a:cubicBezTo>
                    <a:pt x="2469" y="3374"/>
                    <a:pt x="2269" y="3174"/>
                    <a:pt x="2069" y="2940"/>
                  </a:cubicBezTo>
                  <a:cubicBezTo>
                    <a:pt x="1902" y="2707"/>
                    <a:pt x="1735" y="2473"/>
                    <a:pt x="1602" y="2240"/>
                  </a:cubicBezTo>
                  <a:cubicBezTo>
                    <a:pt x="1368" y="1873"/>
                    <a:pt x="1168" y="1472"/>
                    <a:pt x="1001" y="1072"/>
                  </a:cubicBezTo>
                  <a:lnTo>
                    <a:pt x="801" y="638"/>
                  </a:lnTo>
                  <a:cubicBezTo>
                    <a:pt x="743" y="464"/>
                    <a:pt x="583" y="365"/>
                    <a:pt x="410" y="365"/>
                  </a:cubicBezTo>
                  <a:cubicBezTo>
                    <a:pt x="385" y="365"/>
                    <a:pt x="360" y="367"/>
                    <a:pt x="334" y="372"/>
                  </a:cubicBezTo>
                  <a:cubicBezTo>
                    <a:pt x="234" y="405"/>
                    <a:pt x="134" y="472"/>
                    <a:pt x="67" y="538"/>
                  </a:cubicBezTo>
                  <a:cubicBezTo>
                    <a:pt x="1" y="638"/>
                    <a:pt x="1" y="739"/>
                    <a:pt x="1" y="872"/>
                  </a:cubicBezTo>
                  <a:lnTo>
                    <a:pt x="67" y="1072"/>
                  </a:lnTo>
                  <a:cubicBezTo>
                    <a:pt x="67" y="1172"/>
                    <a:pt x="101" y="1272"/>
                    <a:pt x="134" y="1406"/>
                  </a:cubicBezTo>
                  <a:lnTo>
                    <a:pt x="134" y="1472"/>
                  </a:lnTo>
                  <a:cubicBezTo>
                    <a:pt x="268" y="1906"/>
                    <a:pt x="434" y="2340"/>
                    <a:pt x="634" y="2740"/>
                  </a:cubicBezTo>
                  <a:cubicBezTo>
                    <a:pt x="768" y="3007"/>
                    <a:pt x="901" y="3274"/>
                    <a:pt x="1068" y="3541"/>
                  </a:cubicBezTo>
                  <a:lnTo>
                    <a:pt x="134" y="4508"/>
                  </a:lnTo>
                  <a:cubicBezTo>
                    <a:pt x="1" y="4675"/>
                    <a:pt x="1" y="4908"/>
                    <a:pt x="134" y="5075"/>
                  </a:cubicBezTo>
                  <a:cubicBezTo>
                    <a:pt x="218" y="5142"/>
                    <a:pt x="318" y="5175"/>
                    <a:pt x="418" y="5175"/>
                  </a:cubicBezTo>
                  <a:cubicBezTo>
                    <a:pt x="518" y="5175"/>
                    <a:pt x="618" y="5142"/>
                    <a:pt x="701" y="5075"/>
                  </a:cubicBezTo>
                  <a:lnTo>
                    <a:pt x="1568" y="4174"/>
                  </a:lnTo>
                  <a:cubicBezTo>
                    <a:pt x="1669" y="4274"/>
                    <a:pt x="1769" y="4375"/>
                    <a:pt x="1869" y="4475"/>
                  </a:cubicBezTo>
                  <a:cubicBezTo>
                    <a:pt x="2069" y="4675"/>
                    <a:pt x="2302" y="4875"/>
                    <a:pt x="2569" y="5042"/>
                  </a:cubicBezTo>
                  <a:lnTo>
                    <a:pt x="2035" y="6042"/>
                  </a:lnTo>
                  <a:cubicBezTo>
                    <a:pt x="1779" y="6299"/>
                    <a:pt x="2174" y="6620"/>
                    <a:pt x="2469" y="6620"/>
                  </a:cubicBezTo>
                  <a:cubicBezTo>
                    <a:pt x="2597" y="6620"/>
                    <a:pt x="2706" y="6560"/>
                    <a:pt x="2736" y="6409"/>
                  </a:cubicBezTo>
                  <a:lnTo>
                    <a:pt x="3270" y="5375"/>
                  </a:lnTo>
                  <a:lnTo>
                    <a:pt x="3503" y="5442"/>
                  </a:lnTo>
                  <a:cubicBezTo>
                    <a:pt x="3703" y="5509"/>
                    <a:pt x="3870" y="5509"/>
                    <a:pt x="4070" y="5542"/>
                  </a:cubicBezTo>
                  <a:lnTo>
                    <a:pt x="4437" y="5542"/>
                  </a:lnTo>
                  <a:lnTo>
                    <a:pt x="4504" y="6543"/>
                  </a:lnTo>
                  <a:cubicBezTo>
                    <a:pt x="4504" y="6756"/>
                    <a:pt x="4671" y="6914"/>
                    <a:pt x="4853" y="6914"/>
                  </a:cubicBezTo>
                  <a:cubicBezTo>
                    <a:pt x="4870" y="6914"/>
                    <a:pt x="4887" y="6913"/>
                    <a:pt x="4904" y="6910"/>
                  </a:cubicBezTo>
                  <a:cubicBezTo>
                    <a:pt x="5004" y="6910"/>
                    <a:pt x="5104" y="6876"/>
                    <a:pt x="5171" y="6776"/>
                  </a:cubicBezTo>
                  <a:cubicBezTo>
                    <a:pt x="5238" y="6710"/>
                    <a:pt x="5304" y="6609"/>
                    <a:pt x="5271" y="6509"/>
                  </a:cubicBezTo>
                  <a:lnTo>
                    <a:pt x="5238" y="5409"/>
                  </a:lnTo>
                  <a:cubicBezTo>
                    <a:pt x="5371" y="5375"/>
                    <a:pt x="5505" y="5309"/>
                    <a:pt x="5605" y="5242"/>
                  </a:cubicBezTo>
                  <a:lnTo>
                    <a:pt x="5738" y="5175"/>
                  </a:lnTo>
                  <a:cubicBezTo>
                    <a:pt x="5905" y="5108"/>
                    <a:pt x="6038" y="4975"/>
                    <a:pt x="6172" y="4842"/>
                  </a:cubicBezTo>
                  <a:lnTo>
                    <a:pt x="6439" y="4608"/>
                  </a:lnTo>
                  <a:lnTo>
                    <a:pt x="6605" y="4375"/>
                  </a:lnTo>
                  <a:cubicBezTo>
                    <a:pt x="6839" y="4041"/>
                    <a:pt x="7006" y="3674"/>
                    <a:pt x="7139" y="3307"/>
                  </a:cubicBezTo>
                  <a:cubicBezTo>
                    <a:pt x="7239" y="3007"/>
                    <a:pt x="7339" y="2673"/>
                    <a:pt x="7406" y="2373"/>
                  </a:cubicBezTo>
                  <a:cubicBezTo>
                    <a:pt x="7473" y="1873"/>
                    <a:pt x="7506" y="1406"/>
                    <a:pt x="7506" y="905"/>
                  </a:cubicBezTo>
                  <a:cubicBezTo>
                    <a:pt x="7539" y="739"/>
                    <a:pt x="7506" y="538"/>
                    <a:pt x="7506" y="338"/>
                  </a:cubicBezTo>
                  <a:cubicBezTo>
                    <a:pt x="7476" y="155"/>
                    <a:pt x="7306" y="0"/>
                    <a:pt x="7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64"/>
            <p:cNvSpPr/>
            <p:nvPr/>
          </p:nvSpPr>
          <p:spPr>
            <a:xfrm>
              <a:off x="5561904" y="823208"/>
              <a:ext cx="348659" cy="308514"/>
            </a:xfrm>
            <a:custGeom>
              <a:avLst/>
              <a:gdLst/>
              <a:ahLst/>
              <a:cxnLst/>
              <a:rect l="l" t="t" r="r" b="b"/>
              <a:pathLst>
                <a:path w="8407" h="7439" extrusionOk="0">
                  <a:moveTo>
                    <a:pt x="6972" y="0"/>
                  </a:moveTo>
                  <a:cubicBezTo>
                    <a:pt x="6772" y="0"/>
                    <a:pt x="6606" y="134"/>
                    <a:pt x="6572" y="367"/>
                  </a:cubicBezTo>
                  <a:lnTo>
                    <a:pt x="6472" y="834"/>
                  </a:lnTo>
                  <a:cubicBezTo>
                    <a:pt x="6405" y="1268"/>
                    <a:pt x="6305" y="1668"/>
                    <a:pt x="6172" y="2102"/>
                  </a:cubicBezTo>
                  <a:cubicBezTo>
                    <a:pt x="6105" y="2369"/>
                    <a:pt x="6005" y="2636"/>
                    <a:pt x="5872" y="2869"/>
                  </a:cubicBezTo>
                  <a:cubicBezTo>
                    <a:pt x="5772" y="3136"/>
                    <a:pt x="5605" y="3403"/>
                    <a:pt x="5471" y="3670"/>
                  </a:cubicBezTo>
                  <a:cubicBezTo>
                    <a:pt x="5305" y="3903"/>
                    <a:pt x="5104" y="4137"/>
                    <a:pt x="4871" y="4337"/>
                  </a:cubicBezTo>
                  <a:lnTo>
                    <a:pt x="4804" y="4403"/>
                  </a:lnTo>
                  <a:lnTo>
                    <a:pt x="4704" y="4470"/>
                  </a:lnTo>
                  <a:lnTo>
                    <a:pt x="4471" y="4570"/>
                  </a:lnTo>
                  <a:cubicBezTo>
                    <a:pt x="4404" y="4637"/>
                    <a:pt x="4337" y="4670"/>
                    <a:pt x="4237" y="4670"/>
                  </a:cubicBezTo>
                  <a:cubicBezTo>
                    <a:pt x="4204" y="4704"/>
                    <a:pt x="4137" y="4704"/>
                    <a:pt x="4070" y="4737"/>
                  </a:cubicBezTo>
                  <a:lnTo>
                    <a:pt x="3603" y="4837"/>
                  </a:lnTo>
                  <a:lnTo>
                    <a:pt x="3337" y="4837"/>
                  </a:lnTo>
                  <a:cubicBezTo>
                    <a:pt x="3270" y="4804"/>
                    <a:pt x="3203" y="4770"/>
                    <a:pt x="3170" y="4770"/>
                  </a:cubicBezTo>
                  <a:cubicBezTo>
                    <a:pt x="3070" y="4770"/>
                    <a:pt x="3003" y="4737"/>
                    <a:pt x="2936" y="4670"/>
                  </a:cubicBezTo>
                  <a:lnTo>
                    <a:pt x="2769" y="4604"/>
                  </a:lnTo>
                  <a:lnTo>
                    <a:pt x="2603" y="4470"/>
                  </a:lnTo>
                  <a:cubicBezTo>
                    <a:pt x="2369" y="4270"/>
                    <a:pt x="2169" y="4070"/>
                    <a:pt x="2002" y="3836"/>
                  </a:cubicBezTo>
                  <a:cubicBezTo>
                    <a:pt x="1835" y="3636"/>
                    <a:pt x="1669" y="3403"/>
                    <a:pt x="1535" y="3169"/>
                  </a:cubicBezTo>
                  <a:lnTo>
                    <a:pt x="1469" y="3036"/>
                  </a:lnTo>
                  <a:cubicBezTo>
                    <a:pt x="1368" y="2836"/>
                    <a:pt x="1268" y="2669"/>
                    <a:pt x="1202" y="2502"/>
                  </a:cubicBezTo>
                  <a:cubicBezTo>
                    <a:pt x="1135" y="2369"/>
                    <a:pt x="1035" y="2135"/>
                    <a:pt x="1002" y="2002"/>
                  </a:cubicBezTo>
                  <a:cubicBezTo>
                    <a:pt x="868" y="1702"/>
                    <a:pt x="801" y="1535"/>
                    <a:pt x="801" y="1535"/>
                  </a:cubicBezTo>
                  <a:cubicBezTo>
                    <a:pt x="768" y="1335"/>
                    <a:pt x="601" y="1235"/>
                    <a:pt x="434" y="1235"/>
                  </a:cubicBezTo>
                  <a:lnTo>
                    <a:pt x="368" y="1235"/>
                  </a:lnTo>
                  <a:cubicBezTo>
                    <a:pt x="268" y="1235"/>
                    <a:pt x="168" y="1301"/>
                    <a:pt x="101" y="1368"/>
                  </a:cubicBezTo>
                  <a:cubicBezTo>
                    <a:pt x="34" y="1468"/>
                    <a:pt x="1" y="1568"/>
                    <a:pt x="1" y="1668"/>
                  </a:cubicBezTo>
                  <a:cubicBezTo>
                    <a:pt x="1" y="1668"/>
                    <a:pt x="34" y="1902"/>
                    <a:pt x="134" y="2269"/>
                  </a:cubicBezTo>
                  <a:cubicBezTo>
                    <a:pt x="234" y="2702"/>
                    <a:pt x="401" y="3169"/>
                    <a:pt x="601" y="3603"/>
                  </a:cubicBezTo>
                  <a:cubicBezTo>
                    <a:pt x="735" y="3903"/>
                    <a:pt x="868" y="4170"/>
                    <a:pt x="1068" y="4470"/>
                  </a:cubicBezTo>
                  <a:cubicBezTo>
                    <a:pt x="1268" y="4804"/>
                    <a:pt x="1535" y="5104"/>
                    <a:pt x="1835" y="5337"/>
                  </a:cubicBezTo>
                  <a:lnTo>
                    <a:pt x="2069" y="5571"/>
                  </a:lnTo>
                  <a:lnTo>
                    <a:pt x="2369" y="5704"/>
                  </a:lnTo>
                  <a:cubicBezTo>
                    <a:pt x="2536" y="5804"/>
                    <a:pt x="2703" y="5905"/>
                    <a:pt x="2870" y="5938"/>
                  </a:cubicBezTo>
                  <a:lnTo>
                    <a:pt x="3036" y="5971"/>
                  </a:lnTo>
                  <a:cubicBezTo>
                    <a:pt x="3170" y="6005"/>
                    <a:pt x="3303" y="6038"/>
                    <a:pt x="3403" y="6038"/>
                  </a:cubicBezTo>
                  <a:lnTo>
                    <a:pt x="3637" y="7105"/>
                  </a:lnTo>
                  <a:cubicBezTo>
                    <a:pt x="3670" y="7306"/>
                    <a:pt x="3837" y="7439"/>
                    <a:pt x="4004" y="7439"/>
                  </a:cubicBezTo>
                  <a:lnTo>
                    <a:pt x="4104" y="7439"/>
                  </a:lnTo>
                  <a:cubicBezTo>
                    <a:pt x="4304" y="7372"/>
                    <a:pt x="4437" y="7172"/>
                    <a:pt x="4404" y="6972"/>
                  </a:cubicBezTo>
                  <a:lnTo>
                    <a:pt x="4204" y="6005"/>
                  </a:lnTo>
                  <a:lnTo>
                    <a:pt x="4571" y="5871"/>
                  </a:lnTo>
                  <a:cubicBezTo>
                    <a:pt x="4771" y="5838"/>
                    <a:pt x="4938" y="5771"/>
                    <a:pt x="5071" y="5671"/>
                  </a:cubicBezTo>
                  <a:lnTo>
                    <a:pt x="5305" y="5538"/>
                  </a:lnTo>
                  <a:lnTo>
                    <a:pt x="6072" y="6405"/>
                  </a:lnTo>
                  <a:cubicBezTo>
                    <a:pt x="6160" y="6493"/>
                    <a:pt x="6267" y="6535"/>
                    <a:pt x="6372" y="6535"/>
                  </a:cubicBezTo>
                  <a:cubicBezTo>
                    <a:pt x="6467" y="6535"/>
                    <a:pt x="6560" y="6501"/>
                    <a:pt x="6639" y="6438"/>
                  </a:cubicBezTo>
                  <a:cubicBezTo>
                    <a:pt x="6806" y="6305"/>
                    <a:pt x="6806" y="6038"/>
                    <a:pt x="6672" y="5871"/>
                  </a:cubicBezTo>
                  <a:lnTo>
                    <a:pt x="5905" y="5037"/>
                  </a:lnTo>
                  <a:cubicBezTo>
                    <a:pt x="6105" y="4804"/>
                    <a:pt x="6305" y="4570"/>
                    <a:pt x="6472" y="4303"/>
                  </a:cubicBezTo>
                  <a:cubicBezTo>
                    <a:pt x="6539" y="4203"/>
                    <a:pt x="6606" y="4103"/>
                    <a:pt x="6672" y="3970"/>
                  </a:cubicBezTo>
                  <a:lnTo>
                    <a:pt x="7740" y="4604"/>
                  </a:lnTo>
                  <a:cubicBezTo>
                    <a:pt x="7812" y="4640"/>
                    <a:pt x="7888" y="4658"/>
                    <a:pt x="7960" y="4658"/>
                  </a:cubicBezTo>
                  <a:cubicBezTo>
                    <a:pt x="8090" y="4658"/>
                    <a:pt x="8209" y="4599"/>
                    <a:pt x="8273" y="4470"/>
                  </a:cubicBezTo>
                  <a:cubicBezTo>
                    <a:pt x="8407" y="4303"/>
                    <a:pt x="8340" y="4037"/>
                    <a:pt x="8140" y="3936"/>
                  </a:cubicBezTo>
                  <a:lnTo>
                    <a:pt x="6972" y="3203"/>
                  </a:lnTo>
                  <a:cubicBezTo>
                    <a:pt x="7073" y="2936"/>
                    <a:pt x="7139" y="2636"/>
                    <a:pt x="7206" y="2335"/>
                  </a:cubicBezTo>
                  <a:cubicBezTo>
                    <a:pt x="7306" y="1902"/>
                    <a:pt x="7373" y="1435"/>
                    <a:pt x="7406" y="968"/>
                  </a:cubicBezTo>
                  <a:lnTo>
                    <a:pt x="7406" y="901"/>
                  </a:lnTo>
                  <a:cubicBezTo>
                    <a:pt x="7406" y="801"/>
                    <a:pt x="7406" y="701"/>
                    <a:pt x="7406" y="567"/>
                  </a:cubicBezTo>
                  <a:lnTo>
                    <a:pt x="7406" y="401"/>
                  </a:lnTo>
                  <a:cubicBezTo>
                    <a:pt x="7373" y="200"/>
                    <a:pt x="7239" y="34"/>
                    <a:pt x="7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4" name="Google Shape;2954;p64"/>
          <p:cNvGrpSpPr/>
          <p:nvPr/>
        </p:nvGrpSpPr>
        <p:grpSpPr>
          <a:xfrm>
            <a:off x="-649271" y="0"/>
            <a:ext cx="1693701" cy="857873"/>
            <a:chOff x="0" y="6078527"/>
            <a:chExt cx="2501774" cy="1267169"/>
          </a:xfrm>
        </p:grpSpPr>
        <p:sp>
          <p:nvSpPr>
            <p:cNvPr id="2955" name="Google Shape;2955;p64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64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64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64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64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64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1" name="Google Shape;2961;p64"/>
          <p:cNvGrpSpPr/>
          <p:nvPr/>
        </p:nvGrpSpPr>
        <p:grpSpPr>
          <a:xfrm rot="1030656">
            <a:off x="8032038" y="657664"/>
            <a:ext cx="1653964" cy="540005"/>
            <a:chOff x="2564525" y="5223525"/>
            <a:chExt cx="2556110" cy="834547"/>
          </a:xfrm>
        </p:grpSpPr>
        <p:sp>
          <p:nvSpPr>
            <p:cNvPr id="2962" name="Google Shape;2962;p64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4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64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4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64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64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4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64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64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64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3731;p75"/>
          <p:cNvGrpSpPr/>
          <p:nvPr/>
        </p:nvGrpSpPr>
        <p:grpSpPr>
          <a:xfrm>
            <a:off x="685573" y="774388"/>
            <a:ext cx="2906331" cy="2285457"/>
            <a:chOff x="4972072" y="1212534"/>
            <a:chExt cx="3245808" cy="2862327"/>
          </a:xfrm>
        </p:grpSpPr>
        <p:grpSp>
          <p:nvGrpSpPr>
            <p:cNvPr id="28" name="Google Shape;3732;p75"/>
            <p:cNvGrpSpPr/>
            <p:nvPr/>
          </p:nvGrpSpPr>
          <p:grpSpPr>
            <a:xfrm>
              <a:off x="5030775" y="1288853"/>
              <a:ext cx="3187105" cy="2786008"/>
              <a:chOff x="4724675" y="951218"/>
              <a:chExt cx="3707661" cy="3241051"/>
            </a:xfrm>
          </p:grpSpPr>
          <p:sp>
            <p:nvSpPr>
              <p:cNvPr id="39" name="Google Shape;3733;p75"/>
              <p:cNvSpPr/>
              <p:nvPr/>
            </p:nvSpPr>
            <p:spPr>
              <a:xfrm>
                <a:off x="5965768" y="3371520"/>
                <a:ext cx="1252370" cy="712360"/>
              </a:xfrm>
              <a:custGeom>
                <a:avLst/>
                <a:gdLst/>
                <a:ahLst/>
                <a:cxnLst/>
                <a:rect l="l" t="t" r="r" b="b"/>
                <a:pathLst>
                  <a:path w="30214" h="17186" extrusionOk="0">
                    <a:moveTo>
                      <a:pt x="15444" y="1"/>
                    </a:moveTo>
                    <a:cubicBezTo>
                      <a:pt x="10177" y="1"/>
                      <a:pt x="4812" y="1036"/>
                      <a:pt x="4812" y="3146"/>
                    </a:cubicBezTo>
                    <a:cubicBezTo>
                      <a:pt x="4812" y="15742"/>
                      <a:pt x="0" y="17185"/>
                      <a:pt x="0" y="17185"/>
                    </a:cubicBezTo>
                    <a:lnTo>
                      <a:pt x="30214" y="17185"/>
                    </a:lnTo>
                    <a:cubicBezTo>
                      <a:pt x="30214" y="17185"/>
                      <a:pt x="25506" y="15951"/>
                      <a:pt x="25506" y="2853"/>
                    </a:cubicBezTo>
                    <a:cubicBezTo>
                      <a:pt x="25506" y="963"/>
                      <a:pt x="20520" y="1"/>
                      <a:pt x="15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286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734;p75"/>
              <p:cNvSpPr/>
              <p:nvPr/>
            </p:nvSpPr>
            <p:spPr>
              <a:xfrm>
                <a:off x="5928463" y="4083836"/>
                <a:ext cx="1344306" cy="108433"/>
              </a:xfrm>
              <a:custGeom>
                <a:avLst/>
                <a:gdLst/>
                <a:ahLst/>
                <a:cxnLst/>
                <a:rect l="l" t="t" r="r" b="b"/>
                <a:pathLst>
                  <a:path w="32432" h="2616" extrusionOk="0">
                    <a:moveTo>
                      <a:pt x="251" y="0"/>
                    </a:moveTo>
                    <a:cubicBezTo>
                      <a:pt x="0" y="0"/>
                      <a:pt x="0" y="482"/>
                      <a:pt x="0" y="733"/>
                    </a:cubicBezTo>
                    <a:lnTo>
                      <a:pt x="0" y="2051"/>
                    </a:lnTo>
                    <a:cubicBezTo>
                      <a:pt x="0" y="2323"/>
                      <a:pt x="0" y="2616"/>
                      <a:pt x="251" y="2616"/>
                    </a:cubicBezTo>
                    <a:lnTo>
                      <a:pt x="31867" y="2616"/>
                    </a:lnTo>
                    <a:cubicBezTo>
                      <a:pt x="32160" y="2574"/>
                      <a:pt x="32390" y="2344"/>
                      <a:pt x="32432" y="2051"/>
                    </a:cubicBezTo>
                    <a:lnTo>
                      <a:pt x="32432" y="733"/>
                    </a:lnTo>
                    <a:cubicBezTo>
                      <a:pt x="32432" y="482"/>
                      <a:pt x="32118" y="0"/>
                      <a:pt x="318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286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735;p75"/>
              <p:cNvSpPr/>
              <p:nvPr/>
            </p:nvSpPr>
            <p:spPr>
              <a:xfrm>
                <a:off x="4724675" y="3151504"/>
                <a:ext cx="3707661" cy="477048"/>
              </a:xfrm>
              <a:custGeom>
                <a:avLst/>
                <a:gdLst/>
                <a:ahLst/>
                <a:cxnLst/>
                <a:rect l="l" t="t" r="r" b="b"/>
                <a:pathLst>
                  <a:path w="89449" h="11509" extrusionOk="0">
                    <a:moveTo>
                      <a:pt x="0" y="1"/>
                    </a:moveTo>
                    <a:lnTo>
                      <a:pt x="0" y="7763"/>
                    </a:lnTo>
                    <a:cubicBezTo>
                      <a:pt x="0" y="9374"/>
                      <a:pt x="1528" y="11509"/>
                      <a:pt x="3139" y="11509"/>
                    </a:cubicBezTo>
                    <a:lnTo>
                      <a:pt x="86938" y="11509"/>
                    </a:lnTo>
                    <a:cubicBezTo>
                      <a:pt x="88549" y="11509"/>
                      <a:pt x="89449" y="9374"/>
                      <a:pt x="89449" y="7763"/>
                    </a:cubicBezTo>
                    <a:lnTo>
                      <a:pt x="89449" y="1"/>
                    </a:lnTo>
                    <a:close/>
                  </a:path>
                </a:pathLst>
              </a:custGeom>
              <a:solidFill>
                <a:schemeClr val="dk1"/>
              </a:solidFill>
              <a:ln w="2286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736;p75"/>
              <p:cNvSpPr/>
              <p:nvPr/>
            </p:nvSpPr>
            <p:spPr>
              <a:xfrm>
                <a:off x="4724675" y="951218"/>
                <a:ext cx="3707661" cy="2200332"/>
              </a:xfrm>
              <a:custGeom>
                <a:avLst/>
                <a:gdLst/>
                <a:ahLst/>
                <a:cxnLst/>
                <a:rect l="l" t="t" r="r" b="b"/>
                <a:pathLst>
                  <a:path w="89449" h="53084" extrusionOk="0">
                    <a:moveTo>
                      <a:pt x="3139" y="0"/>
                    </a:moveTo>
                    <a:cubicBezTo>
                      <a:pt x="1528" y="0"/>
                      <a:pt x="0" y="775"/>
                      <a:pt x="0" y="2407"/>
                    </a:cubicBezTo>
                    <a:lnTo>
                      <a:pt x="0" y="53084"/>
                    </a:lnTo>
                    <a:lnTo>
                      <a:pt x="89449" y="53084"/>
                    </a:lnTo>
                    <a:lnTo>
                      <a:pt x="89449" y="2407"/>
                    </a:lnTo>
                    <a:cubicBezTo>
                      <a:pt x="89449" y="775"/>
                      <a:pt x="88549" y="0"/>
                      <a:pt x="869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286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3737;p75"/>
            <p:cNvGrpSpPr/>
            <p:nvPr/>
          </p:nvGrpSpPr>
          <p:grpSpPr>
            <a:xfrm>
              <a:off x="4972072" y="1218976"/>
              <a:ext cx="3187105" cy="2786008"/>
              <a:chOff x="4724675" y="951218"/>
              <a:chExt cx="3707661" cy="3241051"/>
            </a:xfrm>
          </p:grpSpPr>
          <p:sp>
            <p:nvSpPr>
              <p:cNvPr id="35" name="Google Shape;3738;p75"/>
              <p:cNvSpPr/>
              <p:nvPr/>
            </p:nvSpPr>
            <p:spPr>
              <a:xfrm>
                <a:off x="5965768" y="3371520"/>
                <a:ext cx="1252370" cy="712360"/>
              </a:xfrm>
              <a:custGeom>
                <a:avLst/>
                <a:gdLst/>
                <a:ahLst/>
                <a:cxnLst/>
                <a:rect l="l" t="t" r="r" b="b"/>
                <a:pathLst>
                  <a:path w="30214" h="17186" extrusionOk="0">
                    <a:moveTo>
                      <a:pt x="15444" y="1"/>
                    </a:moveTo>
                    <a:cubicBezTo>
                      <a:pt x="10177" y="1"/>
                      <a:pt x="4812" y="1036"/>
                      <a:pt x="4812" y="3146"/>
                    </a:cubicBezTo>
                    <a:cubicBezTo>
                      <a:pt x="4812" y="15742"/>
                      <a:pt x="0" y="17185"/>
                      <a:pt x="0" y="17185"/>
                    </a:cubicBezTo>
                    <a:lnTo>
                      <a:pt x="30214" y="17185"/>
                    </a:lnTo>
                    <a:cubicBezTo>
                      <a:pt x="30214" y="17185"/>
                      <a:pt x="25506" y="15951"/>
                      <a:pt x="25506" y="2853"/>
                    </a:cubicBezTo>
                    <a:cubicBezTo>
                      <a:pt x="25506" y="963"/>
                      <a:pt x="20520" y="1"/>
                      <a:pt x="154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286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739;p75"/>
              <p:cNvSpPr/>
              <p:nvPr/>
            </p:nvSpPr>
            <p:spPr>
              <a:xfrm>
                <a:off x="5928463" y="4083836"/>
                <a:ext cx="1344306" cy="108433"/>
              </a:xfrm>
              <a:custGeom>
                <a:avLst/>
                <a:gdLst/>
                <a:ahLst/>
                <a:cxnLst/>
                <a:rect l="l" t="t" r="r" b="b"/>
                <a:pathLst>
                  <a:path w="32432" h="2616" extrusionOk="0">
                    <a:moveTo>
                      <a:pt x="251" y="0"/>
                    </a:moveTo>
                    <a:cubicBezTo>
                      <a:pt x="0" y="0"/>
                      <a:pt x="0" y="482"/>
                      <a:pt x="0" y="733"/>
                    </a:cubicBezTo>
                    <a:lnTo>
                      <a:pt x="0" y="2051"/>
                    </a:lnTo>
                    <a:cubicBezTo>
                      <a:pt x="0" y="2323"/>
                      <a:pt x="0" y="2616"/>
                      <a:pt x="251" y="2616"/>
                    </a:cubicBezTo>
                    <a:lnTo>
                      <a:pt x="31867" y="2616"/>
                    </a:lnTo>
                    <a:cubicBezTo>
                      <a:pt x="32160" y="2574"/>
                      <a:pt x="32390" y="2344"/>
                      <a:pt x="32432" y="2051"/>
                    </a:cubicBezTo>
                    <a:lnTo>
                      <a:pt x="32432" y="733"/>
                    </a:lnTo>
                    <a:cubicBezTo>
                      <a:pt x="32432" y="482"/>
                      <a:pt x="32118" y="0"/>
                      <a:pt x="318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286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40;p75"/>
              <p:cNvSpPr/>
              <p:nvPr/>
            </p:nvSpPr>
            <p:spPr>
              <a:xfrm>
                <a:off x="4724675" y="3151504"/>
                <a:ext cx="3707661" cy="477048"/>
              </a:xfrm>
              <a:custGeom>
                <a:avLst/>
                <a:gdLst/>
                <a:ahLst/>
                <a:cxnLst/>
                <a:rect l="l" t="t" r="r" b="b"/>
                <a:pathLst>
                  <a:path w="89449" h="11509" extrusionOk="0">
                    <a:moveTo>
                      <a:pt x="0" y="1"/>
                    </a:moveTo>
                    <a:lnTo>
                      <a:pt x="0" y="7763"/>
                    </a:lnTo>
                    <a:cubicBezTo>
                      <a:pt x="0" y="9374"/>
                      <a:pt x="1528" y="11509"/>
                      <a:pt x="3139" y="11509"/>
                    </a:cubicBezTo>
                    <a:lnTo>
                      <a:pt x="86938" y="11509"/>
                    </a:lnTo>
                    <a:cubicBezTo>
                      <a:pt x="88549" y="11509"/>
                      <a:pt x="89449" y="9374"/>
                      <a:pt x="89449" y="7763"/>
                    </a:cubicBezTo>
                    <a:lnTo>
                      <a:pt x="89449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2286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741;p75"/>
              <p:cNvSpPr/>
              <p:nvPr/>
            </p:nvSpPr>
            <p:spPr>
              <a:xfrm>
                <a:off x="4724675" y="951218"/>
                <a:ext cx="3707661" cy="2200332"/>
              </a:xfrm>
              <a:custGeom>
                <a:avLst/>
                <a:gdLst/>
                <a:ahLst/>
                <a:cxnLst/>
                <a:rect l="l" t="t" r="r" b="b"/>
                <a:pathLst>
                  <a:path w="89449" h="53084" extrusionOk="0">
                    <a:moveTo>
                      <a:pt x="3139" y="0"/>
                    </a:moveTo>
                    <a:cubicBezTo>
                      <a:pt x="1528" y="0"/>
                      <a:pt x="0" y="775"/>
                      <a:pt x="0" y="2407"/>
                    </a:cubicBezTo>
                    <a:lnTo>
                      <a:pt x="0" y="53084"/>
                    </a:lnTo>
                    <a:lnTo>
                      <a:pt x="89449" y="53084"/>
                    </a:lnTo>
                    <a:lnTo>
                      <a:pt x="89449" y="2407"/>
                    </a:lnTo>
                    <a:cubicBezTo>
                      <a:pt x="89449" y="775"/>
                      <a:pt x="88549" y="0"/>
                      <a:pt x="86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286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742;p75"/>
            <p:cNvGrpSpPr/>
            <p:nvPr/>
          </p:nvGrpSpPr>
          <p:grpSpPr>
            <a:xfrm>
              <a:off x="4978722" y="1212534"/>
              <a:ext cx="3187105" cy="2786008"/>
              <a:chOff x="4724675" y="951218"/>
              <a:chExt cx="3707661" cy="3241051"/>
            </a:xfrm>
          </p:grpSpPr>
          <p:sp>
            <p:nvSpPr>
              <p:cNvPr id="31" name="Google Shape;3743;p75"/>
              <p:cNvSpPr/>
              <p:nvPr/>
            </p:nvSpPr>
            <p:spPr>
              <a:xfrm>
                <a:off x="5965768" y="3371520"/>
                <a:ext cx="1252370" cy="712360"/>
              </a:xfrm>
              <a:custGeom>
                <a:avLst/>
                <a:gdLst/>
                <a:ahLst/>
                <a:cxnLst/>
                <a:rect l="l" t="t" r="r" b="b"/>
                <a:pathLst>
                  <a:path w="30214" h="17186" extrusionOk="0">
                    <a:moveTo>
                      <a:pt x="15444" y="1"/>
                    </a:moveTo>
                    <a:cubicBezTo>
                      <a:pt x="10177" y="1"/>
                      <a:pt x="4812" y="1036"/>
                      <a:pt x="4812" y="3146"/>
                    </a:cubicBezTo>
                    <a:cubicBezTo>
                      <a:pt x="4812" y="15742"/>
                      <a:pt x="0" y="17185"/>
                      <a:pt x="0" y="17185"/>
                    </a:cubicBezTo>
                    <a:lnTo>
                      <a:pt x="30214" y="17185"/>
                    </a:lnTo>
                    <a:cubicBezTo>
                      <a:pt x="30214" y="17185"/>
                      <a:pt x="25506" y="15951"/>
                      <a:pt x="25506" y="2853"/>
                    </a:cubicBezTo>
                    <a:cubicBezTo>
                      <a:pt x="25506" y="963"/>
                      <a:pt x="20520" y="1"/>
                      <a:pt x="154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744;p75"/>
              <p:cNvSpPr/>
              <p:nvPr/>
            </p:nvSpPr>
            <p:spPr>
              <a:xfrm>
                <a:off x="5928463" y="4083836"/>
                <a:ext cx="1344306" cy="108433"/>
              </a:xfrm>
              <a:custGeom>
                <a:avLst/>
                <a:gdLst/>
                <a:ahLst/>
                <a:cxnLst/>
                <a:rect l="l" t="t" r="r" b="b"/>
                <a:pathLst>
                  <a:path w="32432" h="2616" extrusionOk="0">
                    <a:moveTo>
                      <a:pt x="251" y="0"/>
                    </a:moveTo>
                    <a:cubicBezTo>
                      <a:pt x="0" y="0"/>
                      <a:pt x="0" y="482"/>
                      <a:pt x="0" y="733"/>
                    </a:cubicBezTo>
                    <a:lnTo>
                      <a:pt x="0" y="2051"/>
                    </a:lnTo>
                    <a:cubicBezTo>
                      <a:pt x="0" y="2323"/>
                      <a:pt x="0" y="2616"/>
                      <a:pt x="251" y="2616"/>
                    </a:cubicBezTo>
                    <a:lnTo>
                      <a:pt x="31867" y="2616"/>
                    </a:lnTo>
                    <a:cubicBezTo>
                      <a:pt x="32160" y="2574"/>
                      <a:pt x="32390" y="2344"/>
                      <a:pt x="32432" y="2051"/>
                    </a:cubicBezTo>
                    <a:lnTo>
                      <a:pt x="32432" y="733"/>
                    </a:lnTo>
                    <a:cubicBezTo>
                      <a:pt x="32432" y="482"/>
                      <a:pt x="32118" y="0"/>
                      <a:pt x="318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745;p75"/>
              <p:cNvSpPr/>
              <p:nvPr/>
            </p:nvSpPr>
            <p:spPr>
              <a:xfrm>
                <a:off x="4724675" y="3151504"/>
                <a:ext cx="3707661" cy="477048"/>
              </a:xfrm>
              <a:custGeom>
                <a:avLst/>
                <a:gdLst/>
                <a:ahLst/>
                <a:cxnLst/>
                <a:rect l="l" t="t" r="r" b="b"/>
                <a:pathLst>
                  <a:path w="89449" h="11509" extrusionOk="0">
                    <a:moveTo>
                      <a:pt x="0" y="1"/>
                    </a:moveTo>
                    <a:lnTo>
                      <a:pt x="0" y="7763"/>
                    </a:lnTo>
                    <a:cubicBezTo>
                      <a:pt x="0" y="9374"/>
                      <a:pt x="1528" y="11509"/>
                      <a:pt x="3139" y="11509"/>
                    </a:cubicBezTo>
                    <a:lnTo>
                      <a:pt x="86938" y="11509"/>
                    </a:lnTo>
                    <a:cubicBezTo>
                      <a:pt x="88549" y="11509"/>
                      <a:pt x="89449" y="9374"/>
                      <a:pt x="89449" y="7763"/>
                    </a:cubicBezTo>
                    <a:lnTo>
                      <a:pt x="894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746;p75"/>
              <p:cNvSpPr/>
              <p:nvPr/>
            </p:nvSpPr>
            <p:spPr>
              <a:xfrm>
                <a:off x="4724675" y="951218"/>
                <a:ext cx="3707661" cy="2200332"/>
              </a:xfrm>
              <a:custGeom>
                <a:avLst/>
                <a:gdLst/>
                <a:ahLst/>
                <a:cxnLst/>
                <a:rect l="l" t="t" r="r" b="b"/>
                <a:pathLst>
                  <a:path w="89449" h="53084" extrusionOk="0">
                    <a:moveTo>
                      <a:pt x="3139" y="0"/>
                    </a:moveTo>
                    <a:cubicBezTo>
                      <a:pt x="1528" y="0"/>
                      <a:pt x="0" y="775"/>
                      <a:pt x="0" y="2407"/>
                    </a:cubicBezTo>
                    <a:lnTo>
                      <a:pt x="0" y="53084"/>
                    </a:lnTo>
                    <a:lnTo>
                      <a:pt x="89449" y="53084"/>
                    </a:lnTo>
                    <a:lnTo>
                      <a:pt x="89449" y="2407"/>
                    </a:lnTo>
                    <a:cubicBezTo>
                      <a:pt x="89449" y="775"/>
                      <a:pt x="88549" y="0"/>
                      <a:pt x="869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8147" t="3719" r="10191" b="6014"/>
          <a:stretch/>
        </p:blipFill>
        <p:spPr>
          <a:xfrm>
            <a:off x="651443" y="757699"/>
            <a:ext cx="2936502" cy="185429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26" y="3548344"/>
            <a:ext cx="500636" cy="50063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61" y="4252173"/>
            <a:ext cx="509144" cy="509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40" y="3556463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tantia" panose="02030602050306030303" pitchFamily="18" charset="0"/>
              </a:rPr>
              <a:t>Mary </a:t>
            </a:r>
            <a:r>
              <a:rPr lang="en-US" sz="2400" b="1" dirty="0" err="1" smtClean="0">
                <a:latin typeface="Constantia" panose="02030602050306030303" pitchFamily="18" charset="0"/>
              </a:rPr>
              <a:t>Cris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440" y="4283913"/>
            <a:ext cx="152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nstantia" panose="02030602050306030303" pitchFamily="18" charset="0"/>
              </a:rPr>
              <a:t>Mal_feah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8" name="Google Shape;2978;p65"/>
          <p:cNvPicPr preferRelativeResize="0"/>
          <p:nvPr/>
        </p:nvPicPr>
        <p:blipFill rotWithShape="1">
          <a:blip r:embed="rId3">
            <a:alphaModFix/>
          </a:blip>
          <a:srcRect t="4396" b="4396"/>
          <a:stretch/>
        </p:blipFill>
        <p:spPr>
          <a:xfrm flipH="1">
            <a:off x="-1" y="0"/>
            <a:ext cx="375872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9" name="Google Shape;2979;p65"/>
          <p:cNvGrpSpPr/>
          <p:nvPr/>
        </p:nvGrpSpPr>
        <p:grpSpPr>
          <a:xfrm rot="-445069">
            <a:off x="-118359" y="-268284"/>
            <a:ext cx="1659272" cy="1745433"/>
            <a:chOff x="777214" y="2512225"/>
            <a:chExt cx="1659324" cy="1745488"/>
          </a:xfrm>
        </p:grpSpPr>
        <p:sp>
          <p:nvSpPr>
            <p:cNvPr id="2980" name="Google Shape;2980;p65"/>
            <p:cNvSpPr/>
            <p:nvPr/>
          </p:nvSpPr>
          <p:spPr>
            <a:xfrm>
              <a:off x="790413" y="2601988"/>
              <a:ext cx="1646125" cy="1655725"/>
            </a:xfrm>
            <a:custGeom>
              <a:avLst/>
              <a:gdLst/>
              <a:ahLst/>
              <a:cxnLst/>
              <a:rect l="l" t="t" r="r" b="b"/>
              <a:pathLst>
                <a:path w="65845" h="66229" extrusionOk="0">
                  <a:moveTo>
                    <a:pt x="2974" y="1"/>
                  </a:moveTo>
                  <a:cubicBezTo>
                    <a:pt x="1308" y="1"/>
                    <a:pt x="1" y="1385"/>
                    <a:pt x="52" y="3051"/>
                  </a:cubicBezTo>
                  <a:lnTo>
                    <a:pt x="1359" y="63179"/>
                  </a:lnTo>
                  <a:cubicBezTo>
                    <a:pt x="1385" y="64845"/>
                    <a:pt x="2718" y="66203"/>
                    <a:pt x="4409" y="66229"/>
                  </a:cubicBezTo>
                  <a:lnTo>
                    <a:pt x="62846" y="66229"/>
                  </a:lnTo>
                  <a:cubicBezTo>
                    <a:pt x="64512" y="66229"/>
                    <a:pt x="65845" y="64819"/>
                    <a:pt x="65768" y="63179"/>
                  </a:cubicBezTo>
                  <a:lnTo>
                    <a:pt x="64460" y="3051"/>
                  </a:lnTo>
                  <a:cubicBezTo>
                    <a:pt x="64435" y="1385"/>
                    <a:pt x="63102" y="26"/>
                    <a:pt x="61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81" name="Google Shape;2981;p65"/>
            <p:cNvSpPr/>
            <p:nvPr/>
          </p:nvSpPr>
          <p:spPr>
            <a:xfrm>
              <a:off x="784170" y="2802140"/>
              <a:ext cx="1610225" cy="1430175"/>
            </a:xfrm>
            <a:custGeom>
              <a:avLst/>
              <a:gdLst/>
              <a:ahLst/>
              <a:cxnLst/>
              <a:rect l="l" t="t" r="r" b="b"/>
              <a:pathLst>
                <a:path w="64409" h="57207" extrusionOk="0">
                  <a:moveTo>
                    <a:pt x="3691" y="0"/>
                  </a:moveTo>
                  <a:cubicBezTo>
                    <a:pt x="2384" y="0"/>
                    <a:pt x="2410" y="1564"/>
                    <a:pt x="1103" y="1564"/>
                  </a:cubicBezTo>
                  <a:cubicBezTo>
                    <a:pt x="667" y="1564"/>
                    <a:pt x="257" y="1359"/>
                    <a:pt x="1" y="1026"/>
                  </a:cubicBezTo>
                  <a:lnTo>
                    <a:pt x="1" y="54208"/>
                  </a:lnTo>
                  <a:cubicBezTo>
                    <a:pt x="1" y="55874"/>
                    <a:pt x="1359" y="57207"/>
                    <a:pt x="2999" y="57207"/>
                  </a:cubicBezTo>
                  <a:lnTo>
                    <a:pt x="61436" y="57207"/>
                  </a:lnTo>
                  <a:cubicBezTo>
                    <a:pt x="63076" y="57207"/>
                    <a:pt x="64409" y="55848"/>
                    <a:pt x="64409" y="54208"/>
                  </a:cubicBezTo>
                  <a:lnTo>
                    <a:pt x="64409" y="1026"/>
                  </a:lnTo>
                  <a:cubicBezTo>
                    <a:pt x="64153" y="1359"/>
                    <a:pt x="63743" y="1564"/>
                    <a:pt x="63307" y="1564"/>
                  </a:cubicBezTo>
                  <a:cubicBezTo>
                    <a:pt x="62025" y="1564"/>
                    <a:pt x="62025" y="0"/>
                    <a:pt x="60718" y="0"/>
                  </a:cubicBezTo>
                  <a:cubicBezTo>
                    <a:pt x="59411" y="0"/>
                    <a:pt x="59437" y="1564"/>
                    <a:pt x="58130" y="1564"/>
                  </a:cubicBezTo>
                  <a:cubicBezTo>
                    <a:pt x="56822" y="1564"/>
                    <a:pt x="56848" y="0"/>
                    <a:pt x="55541" y="0"/>
                  </a:cubicBezTo>
                  <a:cubicBezTo>
                    <a:pt x="54234" y="0"/>
                    <a:pt x="54234" y="1564"/>
                    <a:pt x="52927" y="1564"/>
                  </a:cubicBezTo>
                  <a:cubicBezTo>
                    <a:pt x="51645" y="1564"/>
                    <a:pt x="51645" y="0"/>
                    <a:pt x="50338" y="0"/>
                  </a:cubicBezTo>
                  <a:cubicBezTo>
                    <a:pt x="49031" y="0"/>
                    <a:pt x="49057" y="1564"/>
                    <a:pt x="47749" y="1564"/>
                  </a:cubicBezTo>
                  <a:cubicBezTo>
                    <a:pt x="46442" y="1564"/>
                    <a:pt x="46468" y="0"/>
                    <a:pt x="45161" y="0"/>
                  </a:cubicBezTo>
                  <a:cubicBezTo>
                    <a:pt x="43854" y="0"/>
                    <a:pt x="43854" y="1564"/>
                    <a:pt x="42572" y="1564"/>
                  </a:cubicBezTo>
                  <a:cubicBezTo>
                    <a:pt x="41265" y="1564"/>
                    <a:pt x="41291" y="0"/>
                    <a:pt x="39984" y="0"/>
                  </a:cubicBezTo>
                  <a:cubicBezTo>
                    <a:pt x="38676" y="0"/>
                    <a:pt x="38702" y="1564"/>
                    <a:pt x="37395" y="1564"/>
                  </a:cubicBezTo>
                  <a:cubicBezTo>
                    <a:pt x="36062" y="1564"/>
                    <a:pt x="36088" y="0"/>
                    <a:pt x="34781" y="0"/>
                  </a:cubicBezTo>
                  <a:cubicBezTo>
                    <a:pt x="33499" y="0"/>
                    <a:pt x="33499" y="1564"/>
                    <a:pt x="32192" y="1564"/>
                  </a:cubicBezTo>
                  <a:cubicBezTo>
                    <a:pt x="30910" y="1564"/>
                    <a:pt x="30910" y="0"/>
                    <a:pt x="29603" y="0"/>
                  </a:cubicBezTo>
                  <a:cubicBezTo>
                    <a:pt x="28296" y="0"/>
                    <a:pt x="28322" y="1564"/>
                    <a:pt x="27015" y="1564"/>
                  </a:cubicBezTo>
                  <a:cubicBezTo>
                    <a:pt x="25708" y="1564"/>
                    <a:pt x="25733" y="0"/>
                    <a:pt x="24426" y="0"/>
                  </a:cubicBezTo>
                  <a:cubicBezTo>
                    <a:pt x="23119" y="0"/>
                    <a:pt x="23145" y="1564"/>
                    <a:pt x="21837" y="1564"/>
                  </a:cubicBezTo>
                  <a:cubicBezTo>
                    <a:pt x="20505" y="1564"/>
                    <a:pt x="20556" y="0"/>
                    <a:pt x="19223" y="0"/>
                  </a:cubicBezTo>
                  <a:cubicBezTo>
                    <a:pt x="17916" y="0"/>
                    <a:pt x="17942" y="1564"/>
                    <a:pt x="16634" y="1564"/>
                  </a:cubicBezTo>
                  <a:cubicBezTo>
                    <a:pt x="15327" y="1564"/>
                    <a:pt x="15353" y="0"/>
                    <a:pt x="14046" y="0"/>
                  </a:cubicBezTo>
                  <a:cubicBezTo>
                    <a:pt x="12739" y="0"/>
                    <a:pt x="12764" y="1564"/>
                    <a:pt x="11457" y="1564"/>
                  </a:cubicBezTo>
                  <a:cubicBezTo>
                    <a:pt x="10150" y="1564"/>
                    <a:pt x="10176" y="0"/>
                    <a:pt x="8869" y="0"/>
                  </a:cubicBezTo>
                  <a:cubicBezTo>
                    <a:pt x="7561" y="0"/>
                    <a:pt x="7587" y="1564"/>
                    <a:pt x="6280" y="1564"/>
                  </a:cubicBezTo>
                  <a:cubicBezTo>
                    <a:pt x="4973" y="1564"/>
                    <a:pt x="4973" y="0"/>
                    <a:pt x="36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2982" name="Google Shape;2982;p65"/>
            <p:cNvGrpSpPr/>
            <p:nvPr/>
          </p:nvGrpSpPr>
          <p:grpSpPr>
            <a:xfrm>
              <a:off x="777214" y="2512225"/>
              <a:ext cx="1609575" cy="433175"/>
              <a:chOff x="777214" y="2512225"/>
              <a:chExt cx="1609575" cy="433175"/>
            </a:xfrm>
          </p:grpSpPr>
          <p:sp>
            <p:nvSpPr>
              <p:cNvPr id="2983" name="Google Shape;2983;p65"/>
              <p:cNvSpPr/>
              <p:nvPr/>
            </p:nvSpPr>
            <p:spPr>
              <a:xfrm>
                <a:off x="777214" y="2596800"/>
                <a:ext cx="1609575" cy="302475"/>
              </a:xfrm>
              <a:custGeom>
                <a:avLst/>
                <a:gdLst/>
                <a:ahLst/>
                <a:cxnLst/>
                <a:rect l="l" t="t" r="r" b="b"/>
                <a:pathLst>
                  <a:path w="64383" h="12099" extrusionOk="0">
                    <a:moveTo>
                      <a:pt x="2973" y="1"/>
                    </a:moveTo>
                    <a:cubicBezTo>
                      <a:pt x="1333" y="1"/>
                      <a:pt x="0" y="1333"/>
                      <a:pt x="0" y="2999"/>
                    </a:cubicBezTo>
                    <a:lnTo>
                      <a:pt x="0" y="12098"/>
                    </a:lnTo>
                    <a:lnTo>
                      <a:pt x="64383" y="12098"/>
                    </a:lnTo>
                    <a:lnTo>
                      <a:pt x="64383" y="2999"/>
                    </a:lnTo>
                    <a:cubicBezTo>
                      <a:pt x="64383" y="1333"/>
                      <a:pt x="63050" y="1"/>
                      <a:pt x="61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84" name="Google Shape;2984;p65"/>
              <p:cNvSpPr/>
              <p:nvPr/>
            </p:nvSpPr>
            <p:spPr>
              <a:xfrm>
                <a:off x="858950" y="2701875"/>
                <a:ext cx="1435950" cy="92325"/>
              </a:xfrm>
              <a:custGeom>
                <a:avLst/>
                <a:gdLst/>
                <a:ahLst/>
                <a:cxnLst/>
                <a:rect l="l" t="t" r="r" b="b"/>
                <a:pathLst>
                  <a:path w="57438" h="3693" extrusionOk="0">
                    <a:moveTo>
                      <a:pt x="2461" y="1"/>
                    </a:moveTo>
                    <a:cubicBezTo>
                      <a:pt x="821" y="1"/>
                      <a:pt x="1" y="2000"/>
                      <a:pt x="1154" y="3153"/>
                    </a:cubicBezTo>
                    <a:cubicBezTo>
                      <a:pt x="1534" y="3526"/>
                      <a:pt x="1997" y="3692"/>
                      <a:pt x="2450" y="3692"/>
                    </a:cubicBezTo>
                    <a:cubicBezTo>
                      <a:pt x="3401" y="3692"/>
                      <a:pt x="4307" y="2957"/>
                      <a:pt x="4307" y="1846"/>
                    </a:cubicBezTo>
                    <a:cubicBezTo>
                      <a:pt x="4307" y="821"/>
                      <a:pt x="3486" y="1"/>
                      <a:pt x="2461" y="1"/>
                    </a:cubicBezTo>
                    <a:close/>
                    <a:moveTo>
                      <a:pt x="9125" y="1"/>
                    </a:moveTo>
                    <a:cubicBezTo>
                      <a:pt x="7459" y="1"/>
                      <a:pt x="6639" y="2000"/>
                      <a:pt x="7792" y="3153"/>
                    </a:cubicBezTo>
                    <a:cubicBezTo>
                      <a:pt x="8173" y="3526"/>
                      <a:pt x="8636" y="3692"/>
                      <a:pt x="9088" y="3692"/>
                    </a:cubicBezTo>
                    <a:cubicBezTo>
                      <a:pt x="10039" y="3692"/>
                      <a:pt x="10945" y="2957"/>
                      <a:pt x="10945" y="1846"/>
                    </a:cubicBezTo>
                    <a:cubicBezTo>
                      <a:pt x="10945" y="821"/>
                      <a:pt x="10125" y="1"/>
                      <a:pt x="9125" y="1"/>
                    </a:cubicBezTo>
                    <a:close/>
                    <a:moveTo>
                      <a:pt x="15763" y="1"/>
                    </a:moveTo>
                    <a:cubicBezTo>
                      <a:pt x="14097" y="1"/>
                      <a:pt x="13277" y="2000"/>
                      <a:pt x="14456" y="3153"/>
                    </a:cubicBezTo>
                    <a:cubicBezTo>
                      <a:pt x="14828" y="3526"/>
                      <a:pt x="15288" y="3692"/>
                      <a:pt x="15741" y="3692"/>
                    </a:cubicBezTo>
                    <a:cubicBezTo>
                      <a:pt x="16691" y="3692"/>
                      <a:pt x="17609" y="2957"/>
                      <a:pt x="17609" y="1846"/>
                    </a:cubicBezTo>
                    <a:cubicBezTo>
                      <a:pt x="17609" y="821"/>
                      <a:pt x="16788" y="1"/>
                      <a:pt x="15763" y="1"/>
                    </a:cubicBezTo>
                    <a:close/>
                    <a:moveTo>
                      <a:pt x="22401" y="1"/>
                    </a:moveTo>
                    <a:cubicBezTo>
                      <a:pt x="20735" y="1"/>
                      <a:pt x="19915" y="2000"/>
                      <a:pt x="21094" y="3153"/>
                    </a:cubicBezTo>
                    <a:cubicBezTo>
                      <a:pt x="21466" y="3526"/>
                      <a:pt x="21926" y="3692"/>
                      <a:pt x="22379" y="3692"/>
                    </a:cubicBezTo>
                    <a:cubicBezTo>
                      <a:pt x="23329" y="3692"/>
                      <a:pt x="24247" y="2957"/>
                      <a:pt x="24247" y="1846"/>
                    </a:cubicBezTo>
                    <a:cubicBezTo>
                      <a:pt x="24247" y="821"/>
                      <a:pt x="23401" y="1"/>
                      <a:pt x="22401" y="1"/>
                    </a:cubicBezTo>
                    <a:close/>
                    <a:moveTo>
                      <a:pt x="29040" y="1"/>
                    </a:moveTo>
                    <a:cubicBezTo>
                      <a:pt x="27399" y="1"/>
                      <a:pt x="26553" y="2000"/>
                      <a:pt x="27732" y="3153"/>
                    </a:cubicBezTo>
                    <a:cubicBezTo>
                      <a:pt x="28105" y="3526"/>
                      <a:pt x="28565" y="3692"/>
                      <a:pt x="29017" y="3692"/>
                    </a:cubicBezTo>
                    <a:cubicBezTo>
                      <a:pt x="29968" y="3692"/>
                      <a:pt x="30885" y="2957"/>
                      <a:pt x="30885" y="1846"/>
                    </a:cubicBezTo>
                    <a:cubicBezTo>
                      <a:pt x="30885" y="821"/>
                      <a:pt x="30039" y="1"/>
                      <a:pt x="29040" y="1"/>
                    </a:cubicBezTo>
                    <a:close/>
                    <a:moveTo>
                      <a:pt x="35678" y="1"/>
                    </a:moveTo>
                    <a:cubicBezTo>
                      <a:pt x="34037" y="1"/>
                      <a:pt x="33217" y="2000"/>
                      <a:pt x="34371" y="3153"/>
                    </a:cubicBezTo>
                    <a:cubicBezTo>
                      <a:pt x="34743" y="3526"/>
                      <a:pt x="35203" y="3692"/>
                      <a:pt x="35656" y="3692"/>
                    </a:cubicBezTo>
                    <a:cubicBezTo>
                      <a:pt x="36606" y="3692"/>
                      <a:pt x="37523" y="2957"/>
                      <a:pt x="37523" y="1846"/>
                    </a:cubicBezTo>
                    <a:cubicBezTo>
                      <a:pt x="37523" y="821"/>
                      <a:pt x="36703" y="1"/>
                      <a:pt x="35678" y="1"/>
                    </a:cubicBezTo>
                    <a:close/>
                    <a:moveTo>
                      <a:pt x="42316" y="1"/>
                    </a:moveTo>
                    <a:cubicBezTo>
                      <a:pt x="40676" y="1"/>
                      <a:pt x="39856" y="2000"/>
                      <a:pt x="41009" y="3153"/>
                    </a:cubicBezTo>
                    <a:cubicBezTo>
                      <a:pt x="41381" y="3526"/>
                      <a:pt x="41841" y="3692"/>
                      <a:pt x="42294" y="3692"/>
                    </a:cubicBezTo>
                    <a:cubicBezTo>
                      <a:pt x="43244" y="3692"/>
                      <a:pt x="44161" y="2957"/>
                      <a:pt x="44161" y="1846"/>
                    </a:cubicBezTo>
                    <a:cubicBezTo>
                      <a:pt x="44161" y="821"/>
                      <a:pt x="43341" y="1"/>
                      <a:pt x="42316" y="1"/>
                    </a:cubicBezTo>
                    <a:close/>
                    <a:moveTo>
                      <a:pt x="48954" y="1"/>
                    </a:moveTo>
                    <a:cubicBezTo>
                      <a:pt x="47314" y="1"/>
                      <a:pt x="46494" y="2000"/>
                      <a:pt x="47647" y="3153"/>
                    </a:cubicBezTo>
                    <a:cubicBezTo>
                      <a:pt x="48019" y="3526"/>
                      <a:pt x="48479" y="3692"/>
                      <a:pt x="48932" y="3692"/>
                    </a:cubicBezTo>
                    <a:cubicBezTo>
                      <a:pt x="49882" y="3692"/>
                      <a:pt x="50800" y="2957"/>
                      <a:pt x="50800" y="1846"/>
                    </a:cubicBezTo>
                    <a:cubicBezTo>
                      <a:pt x="50800" y="821"/>
                      <a:pt x="49979" y="1"/>
                      <a:pt x="48954" y="1"/>
                    </a:cubicBezTo>
                    <a:close/>
                    <a:moveTo>
                      <a:pt x="55592" y="1"/>
                    </a:moveTo>
                    <a:cubicBezTo>
                      <a:pt x="53952" y="1"/>
                      <a:pt x="53132" y="2000"/>
                      <a:pt x="54285" y="3153"/>
                    </a:cubicBezTo>
                    <a:cubicBezTo>
                      <a:pt x="54666" y="3526"/>
                      <a:pt x="55129" y="3692"/>
                      <a:pt x="55581" y="3692"/>
                    </a:cubicBezTo>
                    <a:cubicBezTo>
                      <a:pt x="56532" y="3692"/>
                      <a:pt x="57438" y="2957"/>
                      <a:pt x="57438" y="1846"/>
                    </a:cubicBezTo>
                    <a:cubicBezTo>
                      <a:pt x="57438" y="821"/>
                      <a:pt x="56618" y="1"/>
                      <a:pt x="555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85" name="Google Shape;2985;p65"/>
              <p:cNvSpPr/>
              <p:nvPr/>
            </p:nvSpPr>
            <p:spPr>
              <a:xfrm>
                <a:off x="1031132" y="2700757"/>
                <a:ext cx="987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948" h="2935" extrusionOk="0">
                    <a:moveTo>
                      <a:pt x="2177" y="1"/>
                    </a:moveTo>
                    <a:cubicBezTo>
                      <a:pt x="1905" y="1"/>
                      <a:pt x="1626" y="62"/>
                      <a:pt x="1359" y="192"/>
                    </a:cubicBezTo>
                    <a:cubicBezTo>
                      <a:pt x="334" y="679"/>
                      <a:pt x="0" y="2012"/>
                      <a:pt x="692" y="2934"/>
                    </a:cubicBezTo>
                    <a:cubicBezTo>
                      <a:pt x="641" y="2781"/>
                      <a:pt x="616" y="2601"/>
                      <a:pt x="616" y="2447"/>
                    </a:cubicBezTo>
                    <a:cubicBezTo>
                      <a:pt x="616" y="1306"/>
                      <a:pt x="1539" y="590"/>
                      <a:pt x="2482" y="590"/>
                    </a:cubicBezTo>
                    <a:cubicBezTo>
                      <a:pt x="3021" y="590"/>
                      <a:pt x="3565" y="823"/>
                      <a:pt x="3947" y="1345"/>
                    </a:cubicBezTo>
                    <a:cubicBezTo>
                      <a:pt x="3718" y="523"/>
                      <a:pt x="2976" y="1"/>
                      <a:pt x="21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86" name="Google Shape;2986;p65"/>
              <p:cNvSpPr/>
              <p:nvPr/>
            </p:nvSpPr>
            <p:spPr>
              <a:xfrm>
                <a:off x="1363032" y="2700757"/>
                <a:ext cx="987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948" h="2935" extrusionOk="0">
                    <a:moveTo>
                      <a:pt x="2177" y="1"/>
                    </a:moveTo>
                    <a:cubicBezTo>
                      <a:pt x="1905" y="1"/>
                      <a:pt x="1626" y="62"/>
                      <a:pt x="1359" y="192"/>
                    </a:cubicBezTo>
                    <a:cubicBezTo>
                      <a:pt x="334" y="679"/>
                      <a:pt x="1" y="2012"/>
                      <a:pt x="693" y="2934"/>
                    </a:cubicBezTo>
                    <a:cubicBezTo>
                      <a:pt x="642" y="2781"/>
                      <a:pt x="616" y="2601"/>
                      <a:pt x="616" y="2447"/>
                    </a:cubicBezTo>
                    <a:cubicBezTo>
                      <a:pt x="616" y="1306"/>
                      <a:pt x="1540" y="590"/>
                      <a:pt x="2482" y="590"/>
                    </a:cubicBezTo>
                    <a:cubicBezTo>
                      <a:pt x="3021" y="590"/>
                      <a:pt x="3566" y="823"/>
                      <a:pt x="3948" y="1345"/>
                    </a:cubicBezTo>
                    <a:cubicBezTo>
                      <a:pt x="3719" y="523"/>
                      <a:pt x="2976" y="1"/>
                      <a:pt x="21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87" name="Google Shape;2987;p65"/>
              <p:cNvSpPr/>
              <p:nvPr/>
            </p:nvSpPr>
            <p:spPr>
              <a:xfrm>
                <a:off x="1197082" y="2700757"/>
                <a:ext cx="987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948" h="2935" extrusionOk="0">
                    <a:moveTo>
                      <a:pt x="2177" y="1"/>
                    </a:moveTo>
                    <a:cubicBezTo>
                      <a:pt x="1905" y="1"/>
                      <a:pt x="1626" y="62"/>
                      <a:pt x="1359" y="192"/>
                    </a:cubicBezTo>
                    <a:cubicBezTo>
                      <a:pt x="334" y="679"/>
                      <a:pt x="1" y="2012"/>
                      <a:pt x="693" y="2934"/>
                    </a:cubicBezTo>
                    <a:cubicBezTo>
                      <a:pt x="641" y="2781"/>
                      <a:pt x="616" y="2601"/>
                      <a:pt x="616" y="2447"/>
                    </a:cubicBezTo>
                    <a:cubicBezTo>
                      <a:pt x="616" y="1306"/>
                      <a:pt x="1540" y="590"/>
                      <a:pt x="2482" y="590"/>
                    </a:cubicBezTo>
                    <a:cubicBezTo>
                      <a:pt x="3021" y="590"/>
                      <a:pt x="3566" y="823"/>
                      <a:pt x="3948" y="1345"/>
                    </a:cubicBezTo>
                    <a:cubicBezTo>
                      <a:pt x="3718" y="523"/>
                      <a:pt x="2976" y="1"/>
                      <a:pt x="21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88" name="Google Shape;2988;p65"/>
              <p:cNvSpPr/>
              <p:nvPr/>
            </p:nvSpPr>
            <p:spPr>
              <a:xfrm>
                <a:off x="2193457" y="2700757"/>
                <a:ext cx="987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948" h="2935" extrusionOk="0">
                    <a:moveTo>
                      <a:pt x="2166" y="1"/>
                    </a:moveTo>
                    <a:cubicBezTo>
                      <a:pt x="1895" y="1"/>
                      <a:pt x="1620" y="62"/>
                      <a:pt x="1359" y="192"/>
                    </a:cubicBezTo>
                    <a:cubicBezTo>
                      <a:pt x="334" y="679"/>
                      <a:pt x="0" y="2012"/>
                      <a:pt x="667" y="2934"/>
                    </a:cubicBezTo>
                    <a:cubicBezTo>
                      <a:pt x="641" y="2781"/>
                      <a:pt x="616" y="2601"/>
                      <a:pt x="616" y="2447"/>
                    </a:cubicBezTo>
                    <a:cubicBezTo>
                      <a:pt x="616" y="1306"/>
                      <a:pt x="1529" y="590"/>
                      <a:pt x="2471" y="590"/>
                    </a:cubicBezTo>
                    <a:cubicBezTo>
                      <a:pt x="3009" y="590"/>
                      <a:pt x="3556" y="823"/>
                      <a:pt x="3947" y="1345"/>
                    </a:cubicBezTo>
                    <a:cubicBezTo>
                      <a:pt x="3718" y="523"/>
                      <a:pt x="2961" y="1"/>
                      <a:pt x="21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89" name="Google Shape;2989;p65"/>
              <p:cNvSpPr/>
              <p:nvPr/>
            </p:nvSpPr>
            <p:spPr>
              <a:xfrm>
                <a:off x="865182" y="2700757"/>
                <a:ext cx="987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948" h="2935" extrusionOk="0">
                    <a:moveTo>
                      <a:pt x="2177" y="1"/>
                    </a:moveTo>
                    <a:cubicBezTo>
                      <a:pt x="1905" y="1"/>
                      <a:pt x="1626" y="62"/>
                      <a:pt x="1359" y="192"/>
                    </a:cubicBezTo>
                    <a:cubicBezTo>
                      <a:pt x="333" y="679"/>
                      <a:pt x="0" y="2012"/>
                      <a:pt x="692" y="2934"/>
                    </a:cubicBezTo>
                    <a:cubicBezTo>
                      <a:pt x="641" y="2781"/>
                      <a:pt x="615" y="2601"/>
                      <a:pt x="615" y="2447"/>
                    </a:cubicBezTo>
                    <a:cubicBezTo>
                      <a:pt x="615" y="1306"/>
                      <a:pt x="1539" y="590"/>
                      <a:pt x="2482" y="590"/>
                    </a:cubicBezTo>
                    <a:cubicBezTo>
                      <a:pt x="3020" y="590"/>
                      <a:pt x="3565" y="823"/>
                      <a:pt x="3947" y="1345"/>
                    </a:cubicBezTo>
                    <a:cubicBezTo>
                      <a:pt x="3718" y="523"/>
                      <a:pt x="2975" y="1"/>
                      <a:pt x="21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90" name="Google Shape;2990;p65"/>
              <p:cNvSpPr/>
              <p:nvPr/>
            </p:nvSpPr>
            <p:spPr>
              <a:xfrm>
                <a:off x="2027507" y="2700507"/>
                <a:ext cx="98050" cy="7362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2945" extrusionOk="0">
                    <a:moveTo>
                      <a:pt x="2141" y="0"/>
                    </a:moveTo>
                    <a:cubicBezTo>
                      <a:pt x="1878" y="0"/>
                      <a:pt x="1611" y="56"/>
                      <a:pt x="1359" y="176"/>
                    </a:cubicBezTo>
                    <a:cubicBezTo>
                      <a:pt x="308" y="689"/>
                      <a:pt x="0" y="2022"/>
                      <a:pt x="692" y="2944"/>
                    </a:cubicBezTo>
                    <a:cubicBezTo>
                      <a:pt x="641" y="2791"/>
                      <a:pt x="615" y="2611"/>
                      <a:pt x="615" y="2457"/>
                    </a:cubicBezTo>
                    <a:cubicBezTo>
                      <a:pt x="599" y="1316"/>
                      <a:pt x="1517" y="600"/>
                      <a:pt x="2457" y="600"/>
                    </a:cubicBezTo>
                    <a:cubicBezTo>
                      <a:pt x="2995" y="600"/>
                      <a:pt x="3540" y="833"/>
                      <a:pt x="3922" y="1355"/>
                    </a:cubicBezTo>
                    <a:cubicBezTo>
                      <a:pt x="3709" y="525"/>
                      <a:pt x="2944" y="0"/>
                      <a:pt x="2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91" name="Google Shape;2991;p65"/>
              <p:cNvSpPr/>
              <p:nvPr/>
            </p:nvSpPr>
            <p:spPr>
              <a:xfrm>
                <a:off x="1860907" y="2700232"/>
                <a:ext cx="987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3948" h="2956" extrusionOk="0">
                    <a:moveTo>
                      <a:pt x="2161" y="0"/>
                    </a:moveTo>
                    <a:cubicBezTo>
                      <a:pt x="1894" y="0"/>
                      <a:pt x="1621" y="60"/>
                      <a:pt x="1359" y="187"/>
                    </a:cubicBezTo>
                    <a:cubicBezTo>
                      <a:pt x="308" y="700"/>
                      <a:pt x="0" y="2033"/>
                      <a:pt x="692" y="2955"/>
                    </a:cubicBezTo>
                    <a:cubicBezTo>
                      <a:pt x="641" y="2802"/>
                      <a:pt x="616" y="2622"/>
                      <a:pt x="616" y="2468"/>
                    </a:cubicBezTo>
                    <a:cubicBezTo>
                      <a:pt x="616" y="1327"/>
                      <a:pt x="1539" y="611"/>
                      <a:pt x="2482" y="611"/>
                    </a:cubicBezTo>
                    <a:cubicBezTo>
                      <a:pt x="3021" y="611"/>
                      <a:pt x="3565" y="844"/>
                      <a:pt x="3947" y="1366"/>
                    </a:cubicBezTo>
                    <a:cubicBezTo>
                      <a:pt x="3717" y="539"/>
                      <a:pt x="2965" y="0"/>
                      <a:pt x="21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92" name="Google Shape;2992;p65"/>
              <p:cNvSpPr/>
              <p:nvPr/>
            </p:nvSpPr>
            <p:spPr>
              <a:xfrm>
                <a:off x="1695582" y="2700757"/>
                <a:ext cx="98075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2935" extrusionOk="0">
                    <a:moveTo>
                      <a:pt x="2162" y="1"/>
                    </a:moveTo>
                    <a:cubicBezTo>
                      <a:pt x="1894" y="1"/>
                      <a:pt x="1620" y="62"/>
                      <a:pt x="1359" y="192"/>
                    </a:cubicBezTo>
                    <a:cubicBezTo>
                      <a:pt x="308" y="679"/>
                      <a:pt x="1" y="2012"/>
                      <a:pt x="667" y="2934"/>
                    </a:cubicBezTo>
                    <a:cubicBezTo>
                      <a:pt x="616" y="2781"/>
                      <a:pt x="590" y="2601"/>
                      <a:pt x="590" y="2447"/>
                    </a:cubicBezTo>
                    <a:cubicBezTo>
                      <a:pt x="590" y="1306"/>
                      <a:pt x="1514" y="590"/>
                      <a:pt x="2457" y="590"/>
                    </a:cubicBezTo>
                    <a:cubicBezTo>
                      <a:pt x="2995" y="590"/>
                      <a:pt x="3540" y="823"/>
                      <a:pt x="3922" y="1345"/>
                    </a:cubicBezTo>
                    <a:cubicBezTo>
                      <a:pt x="3693" y="523"/>
                      <a:pt x="2950" y="1"/>
                      <a:pt x="21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93" name="Google Shape;2993;p65"/>
              <p:cNvSpPr/>
              <p:nvPr/>
            </p:nvSpPr>
            <p:spPr>
              <a:xfrm>
                <a:off x="1537332" y="2700632"/>
                <a:ext cx="90375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2914" extrusionOk="0">
                    <a:moveTo>
                      <a:pt x="1854" y="1"/>
                    </a:moveTo>
                    <a:cubicBezTo>
                      <a:pt x="928" y="1"/>
                      <a:pt x="0" y="650"/>
                      <a:pt x="0" y="1837"/>
                    </a:cubicBezTo>
                    <a:cubicBezTo>
                      <a:pt x="0" y="2222"/>
                      <a:pt x="128" y="2606"/>
                      <a:pt x="359" y="2914"/>
                    </a:cubicBezTo>
                    <a:cubicBezTo>
                      <a:pt x="308" y="2760"/>
                      <a:pt x="282" y="2606"/>
                      <a:pt x="282" y="2452"/>
                    </a:cubicBezTo>
                    <a:cubicBezTo>
                      <a:pt x="282" y="1311"/>
                      <a:pt x="1206" y="595"/>
                      <a:pt x="2149" y="595"/>
                    </a:cubicBezTo>
                    <a:cubicBezTo>
                      <a:pt x="2687" y="595"/>
                      <a:pt x="3232" y="828"/>
                      <a:pt x="3614" y="1350"/>
                    </a:cubicBezTo>
                    <a:cubicBezTo>
                      <a:pt x="3361" y="431"/>
                      <a:pt x="2608" y="1"/>
                      <a:pt x="18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94" name="Google Shape;2994;p65"/>
              <p:cNvSpPr/>
              <p:nvPr/>
            </p:nvSpPr>
            <p:spPr>
              <a:xfrm>
                <a:off x="1579800" y="2512225"/>
                <a:ext cx="353075" cy="433175"/>
              </a:xfrm>
              <a:custGeom>
                <a:avLst/>
                <a:gdLst/>
                <a:ahLst/>
                <a:cxnLst/>
                <a:rect l="l" t="t" r="r" b="b"/>
                <a:pathLst>
                  <a:path w="14123" h="17327" extrusionOk="0">
                    <a:moveTo>
                      <a:pt x="9848" y="0"/>
                    </a:moveTo>
                    <a:cubicBezTo>
                      <a:pt x="8500" y="0"/>
                      <a:pt x="7188" y="733"/>
                      <a:pt x="6511" y="2000"/>
                    </a:cubicBezTo>
                    <a:lnTo>
                      <a:pt x="5793" y="3384"/>
                    </a:lnTo>
                    <a:lnTo>
                      <a:pt x="7023" y="3384"/>
                    </a:lnTo>
                    <a:lnTo>
                      <a:pt x="7485" y="2512"/>
                    </a:lnTo>
                    <a:cubicBezTo>
                      <a:pt x="7952" y="1594"/>
                      <a:pt x="8900" y="1056"/>
                      <a:pt x="9876" y="1056"/>
                    </a:cubicBezTo>
                    <a:cubicBezTo>
                      <a:pt x="10290" y="1056"/>
                      <a:pt x="10709" y="1153"/>
                      <a:pt x="11098" y="1359"/>
                    </a:cubicBezTo>
                    <a:cubicBezTo>
                      <a:pt x="12406" y="2051"/>
                      <a:pt x="12892" y="3691"/>
                      <a:pt x="12175" y="4998"/>
                    </a:cubicBezTo>
                    <a:lnTo>
                      <a:pt x="6998" y="14815"/>
                    </a:lnTo>
                    <a:cubicBezTo>
                      <a:pt x="6519" y="15700"/>
                      <a:pt x="5601" y="16206"/>
                      <a:pt x="4656" y="16206"/>
                    </a:cubicBezTo>
                    <a:cubicBezTo>
                      <a:pt x="4233" y="16206"/>
                      <a:pt x="3805" y="16105"/>
                      <a:pt x="3409" y="15891"/>
                    </a:cubicBezTo>
                    <a:cubicBezTo>
                      <a:pt x="2128" y="15225"/>
                      <a:pt x="1615" y="13610"/>
                      <a:pt x="2307" y="12329"/>
                    </a:cubicBezTo>
                    <a:lnTo>
                      <a:pt x="5972" y="5357"/>
                    </a:lnTo>
                    <a:lnTo>
                      <a:pt x="5024" y="4845"/>
                    </a:lnTo>
                    <a:lnTo>
                      <a:pt x="1333" y="11816"/>
                    </a:lnTo>
                    <a:cubicBezTo>
                      <a:pt x="1" y="14302"/>
                      <a:pt x="1820" y="17301"/>
                      <a:pt x="4640" y="17326"/>
                    </a:cubicBezTo>
                    <a:cubicBezTo>
                      <a:pt x="6024" y="17326"/>
                      <a:pt x="7305" y="16557"/>
                      <a:pt x="7972" y="15327"/>
                    </a:cubicBezTo>
                    <a:lnTo>
                      <a:pt x="13149" y="5537"/>
                    </a:lnTo>
                    <a:cubicBezTo>
                      <a:pt x="14123" y="3691"/>
                      <a:pt x="13431" y="1410"/>
                      <a:pt x="11585" y="436"/>
                    </a:cubicBezTo>
                    <a:cubicBezTo>
                      <a:pt x="11032" y="140"/>
                      <a:pt x="10436" y="0"/>
                      <a:pt x="98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995" name="Google Shape;2995;p65"/>
          <p:cNvSpPr/>
          <p:nvPr/>
        </p:nvSpPr>
        <p:spPr>
          <a:xfrm>
            <a:off x="3498505" y="591673"/>
            <a:ext cx="3521873" cy="34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5400" b="1" dirty="0" smtClean="0">
                <a:solidFill>
                  <a:schemeClr val="dk1"/>
                </a:solidFill>
                <a:latin typeface="Gill Sans MT Condensed" panose="020B0506020104020203" pitchFamily="34" charset="0"/>
                <a:ea typeface="Delius Swash Caps"/>
                <a:cs typeface="Delius Swash Caps"/>
                <a:sym typeface="Delius Swash Caps"/>
              </a:rPr>
              <a:t>“</a:t>
            </a:r>
            <a:r>
              <a:rPr lang="en-US" sz="5400" b="1" dirty="0" smtClean="0">
                <a:solidFill>
                  <a:schemeClr val="bg2">
                    <a:lumMod val="75000"/>
                  </a:schemeClr>
                </a:solidFill>
                <a:latin typeface="Gill Sans MT Condensed" panose="020B0506020104020203" pitchFamily="34" charset="0"/>
                <a:ea typeface="Delius Swash Caps"/>
                <a:cs typeface="Delius Swash Caps"/>
                <a:sym typeface="Delius Swash Caps"/>
              </a:rPr>
              <a:t>THANK YOU</a:t>
            </a:r>
            <a:r>
              <a:rPr lang="en-US" sz="5400" b="1" dirty="0" smtClean="0">
                <a:solidFill>
                  <a:schemeClr val="dk1"/>
                </a:solidFill>
                <a:latin typeface="Gill Sans MT Condensed" panose="020B0506020104020203" pitchFamily="34" charset="0"/>
                <a:ea typeface="Delius Swash Caps"/>
                <a:cs typeface="Delius Swash Caps"/>
                <a:sym typeface="Delius Swash Caps"/>
              </a:rPr>
              <a:t>”</a:t>
            </a:r>
            <a:endParaRPr sz="5400" b="1" dirty="0">
              <a:solidFill>
                <a:schemeClr val="dk1"/>
              </a:solidFill>
              <a:latin typeface="Gill Sans MT Condensed" panose="020B0506020104020203" pitchFamily="34" charset="0"/>
              <a:ea typeface="Delius Swash Caps"/>
              <a:cs typeface="Delius Swash Caps"/>
              <a:sym typeface="Delius Swash Caps"/>
            </a:endParaRPr>
          </a:p>
        </p:txBody>
      </p:sp>
      <p:sp>
        <p:nvSpPr>
          <p:cNvPr id="2996" name="Google Shape;2996;p65"/>
          <p:cNvSpPr/>
          <p:nvPr/>
        </p:nvSpPr>
        <p:spPr>
          <a:xfrm rot="-445099">
            <a:off x="31268" y="763882"/>
            <a:ext cx="1359277" cy="9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500" b="1" dirty="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            ...</a:t>
            </a:r>
            <a:endParaRPr sz="1500" b="1" dirty="0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  <p:grpSp>
        <p:nvGrpSpPr>
          <p:cNvPr id="2997" name="Google Shape;2997;p65"/>
          <p:cNvGrpSpPr/>
          <p:nvPr/>
        </p:nvGrpSpPr>
        <p:grpSpPr>
          <a:xfrm rot="-1030656" flipH="1">
            <a:off x="8041731" y="4693621"/>
            <a:ext cx="1653964" cy="540005"/>
            <a:chOff x="2564525" y="5223525"/>
            <a:chExt cx="2556110" cy="834547"/>
          </a:xfrm>
        </p:grpSpPr>
        <p:sp>
          <p:nvSpPr>
            <p:cNvPr id="2998" name="Google Shape;2998;p65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5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65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65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65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65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65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65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65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65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8" name="Google Shape;3008;p65"/>
          <p:cNvGrpSpPr/>
          <p:nvPr/>
        </p:nvGrpSpPr>
        <p:grpSpPr>
          <a:xfrm rot="2711406">
            <a:off x="7995448" y="-190506"/>
            <a:ext cx="1719595" cy="916331"/>
            <a:chOff x="7463504" y="3075665"/>
            <a:chExt cx="2603050" cy="1387103"/>
          </a:xfrm>
        </p:grpSpPr>
        <p:sp>
          <p:nvSpPr>
            <p:cNvPr id="3009" name="Google Shape;3009;p65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65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5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5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5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5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5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5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5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5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5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5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5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5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5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5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5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5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5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5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5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5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5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5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5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5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5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5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5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5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5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5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5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2" name="Google Shape;3042;p65"/>
          <p:cNvSpPr/>
          <p:nvPr/>
        </p:nvSpPr>
        <p:spPr>
          <a:xfrm flipH="1">
            <a:off x="3457781" y="4782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3043;p65"/>
          <p:cNvSpPr/>
          <p:nvPr/>
        </p:nvSpPr>
        <p:spPr>
          <a:xfrm flipH="1">
            <a:off x="2119056" y="15106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3044;p65"/>
          <p:cNvSpPr/>
          <p:nvPr/>
        </p:nvSpPr>
        <p:spPr>
          <a:xfrm flipH="1">
            <a:off x="2838268" y="2458488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65"/>
          <p:cNvSpPr/>
          <p:nvPr/>
        </p:nvSpPr>
        <p:spPr>
          <a:xfrm flipH="1">
            <a:off x="4229806" y="27776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6" name="Google Shape;3046;p65"/>
          <p:cNvGrpSpPr/>
          <p:nvPr/>
        </p:nvGrpSpPr>
        <p:grpSpPr>
          <a:xfrm flipH="1">
            <a:off x="781231" y="450788"/>
            <a:ext cx="581325" cy="169475"/>
            <a:chOff x="5393300" y="2420750"/>
            <a:chExt cx="581325" cy="169475"/>
          </a:xfrm>
        </p:grpSpPr>
        <p:sp>
          <p:nvSpPr>
            <p:cNvPr id="3047" name="Google Shape;3047;p65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5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9" name="Google Shape;3049;p65"/>
          <p:cNvSpPr/>
          <p:nvPr/>
        </p:nvSpPr>
        <p:spPr>
          <a:xfrm>
            <a:off x="4229800" y="2753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 rot="21181882">
            <a:off x="225066" y="611721"/>
            <a:ext cx="9937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歐跟莎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517074" y="-303068"/>
            <a:ext cx="1229636" cy="110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084" y="897540"/>
            <a:ext cx="1883827" cy="33165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710" y="1333426"/>
            <a:ext cx="1545971" cy="2371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37555" y="1349834"/>
            <a:ext cx="31578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 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歐跟</a:t>
            </a:r>
            <a:r>
              <a:rPr lang="ja-JP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莎</a:t>
            </a:r>
            <a:endParaRPr lang="ja-JP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accent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4410E206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accent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 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Mary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Bonode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accent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Nickname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Mary 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Feah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accent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marycrisbonode06@gmail.com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 smtClean="0">
                <a:solidFill>
                  <a:schemeClr val="accent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https://github.com/4110E206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5" grpId="0"/>
      <p:bldP spid="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1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>
                <a:latin typeface="Century Schoolbook" panose="02040604050505020304" pitchFamily="18" charset="0"/>
              </a:rPr>
              <a:t>AGENDA</a:t>
            </a:r>
            <a:endParaRPr sz="5400" b="1" dirty="0">
              <a:latin typeface="Century Schoolbook" panose="02040604050505020304" pitchFamily="18" charset="0"/>
            </a:endParaRPr>
          </a:p>
        </p:txBody>
      </p:sp>
      <p:sp>
        <p:nvSpPr>
          <p:cNvPr id="1983" name="Google Shape;1983;p51"/>
          <p:cNvSpPr txBox="1">
            <a:spLocks noGrp="1"/>
          </p:cNvSpPr>
          <p:nvPr>
            <p:ph type="body" idx="1"/>
          </p:nvPr>
        </p:nvSpPr>
        <p:spPr>
          <a:xfrm>
            <a:off x="968734" y="1009221"/>
            <a:ext cx="7361400" cy="3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sz="2400" dirty="0" smtClean="0">
              <a:latin typeface="Candara Light" panose="020E0502030303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sz="2400" dirty="0">
              <a:latin typeface="Candara Light" panose="020E0502030303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ndara Light" panose="020E0502030303020204" pitchFamily="34" charset="0"/>
              </a:rPr>
              <a:t>PYTHON STRINGS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ndara Light" panose="020E0502030303020204" pitchFamily="34" charset="0"/>
              </a:rPr>
              <a:t>SLICING STRINGS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ndara Light" panose="020E0502030303020204" pitchFamily="34" charset="0"/>
              </a:rPr>
              <a:t>MODIFY STRINGS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ndara Light" panose="020E0502030303020204" pitchFamily="34" charset="0"/>
              </a:rPr>
              <a:t>CONCATENATE STRINGS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ndara Light" panose="020E0502030303020204" pitchFamily="34" charset="0"/>
              </a:rPr>
              <a:t>FORMAT STRINGS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ndara Light" panose="020E0502030303020204" pitchFamily="34" charset="0"/>
              </a:rPr>
              <a:t>METHOD STRINGS</a:t>
            </a:r>
            <a:endParaRPr sz="2400" dirty="0">
              <a:latin typeface="Candara Light" panose="020E0502030303020204" pitchFamily="34" charset="0"/>
            </a:endParaRPr>
          </a:p>
        </p:txBody>
      </p:sp>
      <p:grpSp>
        <p:nvGrpSpPr>
          <p:cNvPr id="1984" name="Google Shape;1984;p51"/>
          <p:cNvGrpSpPr/>
          <p:nvPr/>
        </p:nvGrpSpPr>
        <p:grpSpPr>
          <a:xfrm>
            <a:off x="7149055" y="1781292"/>
            <a:ext cx="1693701" cy="857873"/>
            <a:chOff x="0" y="6078527"/>
            <a:chExt cx="2501774" cy="1267169"/>
          </a:xfrm>
        </p:grpSpPr>
        <p:sp>
          <p:nvSpPr>
            <p:cNvPr id="1985" name="Google Shape;1985;p51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1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1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1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1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1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1" name="Google Shape;1991;p51"/>
          <p:cNvGrpSpPr/>
          <p:nvPr/>
        </p:nvGrpSpPr>
        <p:grpSpPr>
          <a:xfrm rot="1590649">
            <a:off x="80206" y="3971050"/>
            <a:ext cx="1653892" cy="539981"/>
            <a:chOff x="2564525" y="5223525"/>
            <a:chExt cx="2556110" cy="834547"/>
          </a:xfrm>
        </p:grpSpPr>
        <p:sp>
          <p:nvSpPr>
            <p:cNvPr id="1992" name="Google Shape;1992;p51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1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1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1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1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1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1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1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1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1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709" y="3117205"/>
            <a:ext cx="1170533" cy="12619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98" y="344699"/>
            <a:ext cx="1889924" cy="13290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676" y="129874"/>
            <a:ext cx="987638" cy="99373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2" grpId="0"/>
      <p:bldP spid="19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54"/>
          <p:cNvSpPr txBox="1">
            <a:spLocks noGrp="1"/>
          </p:cNvSpPr>
          <p:nvPr>
            <p:ph type="title" idx="2"/>
          </p:nvPr>
        </p:nvSpPr>
        <p:spPr>
          <a:xfrm>
            <a:off x="7708115" y="624409"/>
            <a:ext cx="1312518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239" name="Google Shape;2239;p54"/>
          <p:cNvGrpSpPr/>
          <p:nvPr/>
        </p:nvGrpSpPr>
        <p:grpSpPr>
          <a:xfrm>
            <a:off x="7500389" y="573363"/>
            <a:ext cx="1553648" cy="1421934"/>
            <a:chOff x="-164200" y="1462250"/>
            <a:chExt cx="1037425" cy="949475"/>
          </a:xfrm>
        </p:grpSpPr>
        <p:sp>
          <p:nvSpPr>
            <p:cNvPr id="2240" name="Google Shape;2240;p54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4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4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4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4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4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4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4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4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4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4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4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4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4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4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4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4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4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4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4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4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4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4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4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4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5" name="Google Shape;2265;p54"/>
          <p:cNvGrpSpPr/>
          <p:nvPr/>
        </p:nvGrpSpPr>
        <p:grpSpPr>
          <a:xfrm rot="19912779">
            <a:off x="-30676" y="717881"/>
            <a:ext cx="1691834" cy="1281429"/>
            <a:chOff x="6299065" y="352775"/>
            <a:chExt cx="1844765" cy="1397110"/>
          </a:xfrm>
        </p:grpSpPr>
        <p:sp>
          <p:nvSpPr>
            <p:cNvPr id="2266" name="Google Shape;2266;p54"/>
            <p:cNvSpPr/>
            <p:nvPr/>
          </p:nvSpPr>
          <p:spPr>
            <a:xfrm rot="446187">
              <a:off x="6354462" y="1233237"/>
              <a:ext cx="100910" cy="33265"/>
            </a:xfrm>
            <a:custGeom>
              <a:avLst/>
              <a:gdLst/>
              <a:ahLst/>
              <a:cxnLst/>
              <a:rect l="l" t="t" r="r" b="b"/>
              <a:pathLst>
                <a:path w="3170" h="1045" fill="none" extrusionOk="0">
                  <a:moveTo>
                    <a:pt x="3169" y="1"/>
                  </a:moveTo>
                  <a:lnTo>
                    <a:pt x="1" y="1045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4"/>
            <p:cNvSpPr/>
            <p:nvPr/>
          </p:nvSpPr>
          <p:spPr>
            <a:xfrm rot="446187">
              <a:off x="6491623" y="1197247"/>
              <a:ext cx="32" cy="51601"/>
            </a:xfrm>
            <a:custGeom>
              <a:avLst/>
              <a:gdLst/>
              <a:ahLst/>
              <a:cxnLst/>
              <a:rect l="l" t="t" r="r" b="b"/>
              <a:pathLst>
                <a:path w="1" h="1621" fill="none" extrusionOk="0">
                  <a:moveTo>
                    <a:pt x="0" y="0"/>
                  </a:moveTo>
                  <a:lnTo>
                    <a:pt x="0" y="1621"/>
                  </a:lnTo>
                </a:path>
              </a:pathLst>
            </a:custGeom>
            <a:noFill/>
            <a:ln w="126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8" name="Google Shape;2268;p54"/>
            <p:cNvGrpSpPr/>
            <p:nvPr/>
          </p:nvGrpSpPr>
          <p:grpSpPr>
            <a:xfrm>
              <a:off x="6299065" y="352775"/>
              <a:ext cx="1844765" cy="1397110"/>
              <a:chOff x="6299065" y="352775"/>
              <a:chExt cx="1844765" cy="1397110"/>
            </a:xfrm>
          </p:grpSpPr>
          <p:sp>
            <p:nvSpPr>
              <p:cNvPr id="2269" name="Google Shape;2269;p54"/>
              <p:cNvSpPr/>
              <p:nvPr/>
            </p:nvSpPr>
            <p:spPr>
              <a:xfrm rot="446187">
                <a:off x="7909219" y="1436043"/>
                <a:ext cx="99764" cy="3326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045" fill="none" extrusionOk="0">
                    <a:moveTo>
                      <a:pt x="1" y="1"/>
                    </a:moveTo>
                    <a:lnTo>
                      <a:pt x="3134" y="1045"/>
                    </a:lnTo>
                  </a:path>
                </a:pathLst>
              </a:custGeom>
              <a:noFill/>
              <a:ln w="12600" cap="rnd" cmpd="sng">
                <a:solidFill>
                  <a:srgbClr val="002642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54"/>
              <p:cNvSpPr/>
              <p:nvPr/>
            </p:nvSpPr>
            <p:spPr>
              <a:xfrm rot="446187">
                <a:off x="6368664" y="458158"/>
                <a:ext cx="1705567" cy="1186343"/>
              </a:xfrm>
              <a:custGeom>
                <a:avLst/>
                <a:gdLst/>
                <a:ahLst/>
                <a:cxnLst/>
                <a:rect l="l" t="t" r="r" b="b"/>
                <a:pathLst>
                  <a:path w="53579" h="37268" extrusionOk="0">
                    <a:moveTo>
                      <a:pt x="26790" y="14943"/>
                    </a:moveTo>
                    <a:cubicBezTo>
                      <a:pt x="31326" y="14943"/>
                      <a:pt x="35323" y="17968"/>
                      <a:pt x="36619" y="22361"/>
                    </a:cubicBezTo>
                    <a:lnTo>
                      <a:pt x="16960" y="22361"/>
                    </a:lnTo>
                    <a:cubicBezTo>
                      <a:pt x="18220" y="17968"/>
                      <a:pt x="22217" y="14943"/>
                      <a:pt x="26790" y="14943"/>
                    </a:cubicBezTo>
                    <a:close/>
                    <a:moveTo>
                      <a:pt x="26790" y="0"/>
                    </a:moveTo>
                    <a:cubicBezTo>
                      <a:pt x="13791" y="0"/>
                      <a:pt x="2953" y="9866"/>
                      <a:pt x="1729" y="22757"/>
                    </a:cubicBezTo>
                    <a:cubicBezTo>
                      <a:pt x="649" y="23369"/>
                      <a:pt x="1" y="24485"/>
                      <a:pt x="1" y="25709"/>
                    </a:cubicBezTo>
                    <a:lnTo>
                      <a:pt x="1" y="33883"/>
                    </a:lnTo>
                    <a:cubicBezTo>
                      <a:pt x="1" y="35755"/>
                      <a:pt x="1513" y="37267"/>
                      <a:pt x="3385" y="37267"/>
                    </a:cubicBezTo>
                    <a:lnTo>
                      <a:pt x="50194" y="37267"/>
                    </a:lnTo>
                    <a:cubicBezTo>
                      <a:pt x="52030" y="37267"/>
                      <a:pt x="53579" y="35755"/>
                      <a:pt x="53579" y="33883"/>
                    </a:cubicBezTo>
                    <a:lnTo>
                      <a:pt x="53579" y="25709"/>
                    </a:lnTo>
                    <a:cubicBezTo>
                      <a:pt x="53579" y="24485"/>
                      <a:pt x="52895" y="23369"/>
                      <a:pt x="51814" y="22757"/>
                    </a:cubicBezTo>
                    <a:cubicBezTo>
                      <a:pt x="50590" y="9866"/>
                      <a:pt x="39752" y="0"/>
                      <a:pt x="267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dist="76200" dir="3000000" algn="bl" rotWithShape="0">
                  <a:schemeClr val="dk1">
                    <a:alpha val="8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54"/>
              <p:cNvSpPr/>
              <p:nvPr/>
            </p:nvSpPr>
            <p:spPr>
              <a:xfrm rot="446187">
                <a:off x="6452838" y="525799"/>
                <a:ext cx="1539368" cy="1025969"/>
              </a:xfrm>
              <a:custGeom>
                <a:avLst/>
                <a:gdLst/>
                <a:ahLst/>
                <a:cxnLst/>
                <a:rect l="l" t="t" r="r" b="b"/>
                <a:pathLst>
                  <a:path w="48358" h="32230" extrusionOk="0">
                    <a:moveTo>
                      <a:pt x="24197" y="9903"/>
                    </a:moveTo>
                    <a:cubicBezTo>
                      <a:pt x="31218" y="9903"/>
                      <a:pt x="36907" y="15556"/>
                      <a:pt x="37051" y="22541"/>
                    </a:cubicBezTo>
                    <a:lnTo>
                      <a:pt x="11342" y="22541"/>
                    </a:lnTo>
                    <a:cubicBezTo>
                      <a:pt x="11450" y="15556"/>
                      <a:pt x="17175" y="9903"/>
                      <a:pt x="24197" y="9903"/>
                    </a:cubicBezTo>
                    <a:close/>
                    <a:moveTo>
                      <a:pt x="24197" y="1"/>
                    </a:moveTo>
                    <a:cubicBezTo>
                      <a:pt x="11738" y="1"/>
                      <a:pt x="1656" y="10119"/>
                      <a:pt x="1656" y="22541"/>
                    </a:cubicBezTo>
                    <a:lnTo>
                      <a:pt x="792" y="22541"/>
                    </a:lnTo>
                    <a:cubicBezTo>
                      <a:pt x="360" y="22541"/>
                      <a:pt x="0" y="22901"/>
                      <a:pt x="0" y="23297"/>
                    </a:cubicBezTo>
                    <a:lnTo>
                      <a:pt x="0" y="31471"/>
                    </a:lnTo>
                    <a:cubicBezTo>
                      <a:pt x="0" y="31903"/>
                      <a:pt x="360" y="32227"/>
                      <a:pt x="792" y="32227"/>
                    </a:cubicBezTo>
                    <a:lnTo>
                      <a:pt x="47601" y="32227"/>
                    </a:lnTo>
                    <a:cubicBezTo>
                      <a:pt x="47621" y="32228"/>
                      <a:pt x="47641" y="32229"/>
                      <a:pt x="47660" y="32229"/>
                    </a:cubicBezTo>
                    <a:cubicBezTo>
                      <a:pt x="48062" y="32229"/>
                      <a:pt x="48357" y="31883"/>
                      <a:pt x="48357" y="31471"/>
                    </a:cubicBezTo>
                    <a:lnTo>
                      <a:pt x="48357" y="23333"/>
                    </a:lnTo>
                    <a:cubicBezTo>
                      <a:pt x="48357" y="22901"/>
                      <a:pt x="48033" y="22541"/>
                      <a:pt x="47601" y="22541"/>
                    </a:cubicBezTo>
                    <a:lnTo>
                      <a:pt x="46737" y="22541"/>
                    </a:lnTo>
                    <a:cubicBezTo>
                      <a:pt x="46737" y="10119"/>
                      <a:pt x="36619" y="1"/>
                      <a:pt x="241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54"/>
              <p:cNvSpPr/>
              <p:nvPr/>
            </p:nvSpPr>
            <p:spPr>
              <a:xfrm rot="446187">
                <a:off x="6646192" y="121741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54"/>
              <p:cNvSpPr/>
              <p:nvPr/>
            </p:nvSpPr>
            <p:spPr>
              <a:xfrm rot="446187">
                <a:off x="6800761" y="123758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54"/>
              <p:cNvSpPr/>
              <p:nvPr/>
            </p:nvSpPr>
            <p:spPr>
              <a:xfrm rot="446187">
                <a:off x="6955330" y="125775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54"/>
              <p:cNvSpPr/>
              <p:nvPr/>
            </p:nvSpPr>
            <p:spPr>
              <a:xfrm rot="446187">
                <a:off x="7109900" y="127792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54"/>
              <p:cNvSpPr/>
              <p:nvPr/>
            </p:nvSpPr>
            <p:spPr>
              <a:xfrm rot="446187">
                <a:off x="7264469" y="129809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54"/>
              <p:cNvSpPr/>
              <p:nvPr/>
            </p:nvSpPr>
            <p:spPr>
              <a:xfrm rot="446187">
                <a:off x="7417870" y="131811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54"/>
              <p:cNvSpPr/>
              <p:nvPr/>
            </p:nvSpPr>
            <p:spPr>
              <a:xfrm rot="446187">
                <a:off x="7572440" y="133828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54"/>
              <p:cNvSpPr/>
              <p:nvPr/>
            </p:nvSpPr>
            <p:spPr>
              <a:xfrm rot="446187">
                <a:off x="7727009" y="135845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54"/>
              <p:cNvSpPr/>
              <p:nvPr/>
            </p:nvSpPr>
            <p:spPr>
              <a:xfrm rot="446187">
                <a:off x="7881578" y="137862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1" name="Google Shape;2281;p54"/>
            <p:cNvSpPr/>
            <p:nvPr/>
          </p:nvSpPr>
          <p:spPr>
            <a:xfrm rot="446187">
              <a:off x="6498342" y="1195978"/>
              <a:ext cx="32" cy="51601"/>
            </a:xfrm>
            <a:custGeom>
              <a:avLst/>
              <a:gdLst/>
              <a:ahLst/>
              <a:cxnLst/>
              <a:rect l="l" t="t" r="r" b="b"/>
              <a:pathLst>
                <a:path w="1" h="1621" fill="none" extrusionOk="0">
                  <a:moveTo>
                    <a:pt x="0" y="0"/>
                  </a:moveTo>
                  <a:lnTo>
                    <a:pt x="0" y="1621"/>
                  </a:lnTo>
                </a:path>
              </a:pathLst>
            </a:custGeom>
            <a:noFill/>
            <a:ln w="126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54"/>
          <p:cNvGrpSpPr/>
          <p:nvPr/>
        </p:nvGrpSpPr>
        <p:grpSpPr>
          <a:xfrm>
            <a:off x="6211694" y="51669"/>
            <a:ext cx="1264257" cy="1609806"/>
            <a:chOff x="6914636" y="2627673"/>
            <a:chExt cx="1485264" cy="1890998"/>
          </a:xfrm>
        </p:grpSpPr>
        <p:sp>
          <p:nvSpPr>
            <p:cNvPr id="2283" name="Google Shape;2283;p54"/>
            <p:cNvSpPr/>
            <p:nvPr/>
          </p:nvSpPr>
          <p:spPr>
            <a:xfrm flipH="1">
              <a:off x="8128915" y="2789048"/>
              <a:ext cx="69662" cy="94981"/>
            </a:xfrm>
            <a:custGeom>
              <a:avLst/>
              <a:gdLst/>
              <a:ahLst/>
              <a:cxnLst/>
              <a:rect l="l" t="t" r="r" b="b"/>
              <a:pathLst>
                <a:path w="1981" h="2701" fill="none" extrusionOk="0">
                  <a:moveTo>
                    <a:pt x="1981" y="2701"/>
                  </a:moveTo>
                  <a:lnTo>
                    <a:pt x="0" y="0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4"/>
            <p:cNvSpPr/>
            <p:nvPr/>
          </p:nvSpPr>
          <p:spPr>
            <a:xfrm flipH="1">
              <a:off x="7058968" y="4262872"/>
              <a:ext cx="68396" cy="93750"/>
            </a:xfrm>
            <a:custGeom>
              <a:avLst/>
              <a:gdLst/>
              <a:ahLst/>
              <a:cxnLst/>
              <a:rect l="l" t="t" r="r" b="b"/>
              <a:pathLst>
                <a:path w="1945" h="2666" fill="none" extrusionOk="0">
                  <a:moveTo>
                    <a:pt x="0" y="1"/>
                  </a:moveTo>
                  <a:lnTo>
                    <a:pt x="1944" y="2665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4"/>
            <p:cNvSpPr/>
            <p:nvPr/>
          </p:nvSpPr>
          <p:spPr>
            <a:xfrm flipH="1">
              <a:off x="6914636" y="2627673"/>
              <a:ext cx="1485264" cy="1890998"/>
            </a:xfrm>
            <a:custGeom>
              <a:avLst/>
              <a:gdLst/>
              <a:ahLst/>
              <a:cxnLst/>
              <a:rect l="l" t="t" r="r" b="b"/>
              <a:pathLst>
                <a:path w="42237" h="53775" extrusionOk="0">
                  <a:moveTo>
                    <a:pt x="12599" y="0"/>
                  </a:moveTo>
                  <a:cubicBezTo>
                    <a:pt x="10535" y="0"/>
                    <a:pt x="8448" y="576"/>
                    <a:pt x="6589" y="1780"/>
                  </a:cubicBezTo>
                  <a:cubicBezTo>
                    <a:pt x="1440" y="5129"/>
                    <a:pt x="0" y="11970"/>
                    <a:pt x="3349" y="17083"/>
                  </a:cubicBezTo>
                  <a:lnTo>
                    <a:pt x="22648" y="46717"/>
                  </a:lnTo>
                  <a:lnTo>
                    <a:pt x="23189" y="47581"/>
                  </a:lnTo>
                  <a:cubicBezTo>
                    <a:pt x="23477" y="47977"/>
                    <a:pt x="23873" y="48337"/>
                    <a:pt x="24305" y="48517"/>
                  </a:cubicBezTo>
                  <a:lnTo>
                    <a:pt x="34999" y="53306"/>
                  </a:lnTo>
                  <a:cubicBezTo>
                    <a:pt x="35647" y="53630"/>
                    <a:pt x="36367" y="53774"/>
                    <a:pt x="37087" y="53774"/>
                  </a:cubicBezTo>
                  <a:cubicBezTo>
                    <a:pt x="38455" y="53774"/>
                    <a:pt x="39752" y="53198"/>
                    <a:pt x="40724" y="52226"/>
                  </a:cubicBezTo>
                  <a:cubicBezTo>
                    <a:pt x="41696" y="51290"/>
                    <a:pt x="42236" y="49957"/>
                    <a:pt x="42236" y="48589"/>
                  </a:cubicBezTo>
                  <a:lnTo>
                    <a:pt x="42164" y="36887"/>
                  </a:lnTo>
                  <a:cubicBezTo>
                    <a:pt x="42164" y="36383"/>
                    <a:pt x="41984" y="35915"/>
                    <a:pt x="41732" y="35483"/>
                  </a:cubicBezTo>
                  <a:lnTo>
                    <a:pt x="41660" y="35375"/>
                  </a:lnTo>
                  <a:cubicBezTo>
                    <a:pt x="41660" y="35375"/>
                    <a:pt x="41624" y="35339"/>
                    <a:pt x="41624" y="35339"/>
                  </a:cubicBezTo>
                  <a:lnTo>
                    <a:pt x="21892" y="5021"/>
                  </a:lnTo>
                  <a:cubicBezTo>
                    <a:pt x="19761" y="1767"/>
                    <a:pt x="16215" y="0"/>
                    <a:pt x="12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30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4"/>
            <p:cNvSpPr/>
            <p:nvPr/>
          </p:nvSpPr>
          <p:spPr>
            <a:xfrm flipH="1">
              <a:off x="7646488" y="2709081"/>
              <a:ext cx="648337" cy="552266"/>
            </a:xfrm>
            <a:custGeom>
              <a:avLst/>
              <a:gdLst/>
              <a:ahLst/>
              <a:cxnLst/>
              <a:rect l="l" t="t" r="r" b="b"/>
              <a:pathLst>
                <a:path w="18437" h="15705" extrusionOk="0">
                  <a:moveTo>
                    <a:pt x="9595" y="0"/>
                  </a:moveTo>
                  <a:cubicBezTo>
                    <a:pt x="8014" y="0"/>
                    <a:pt x="6420" y="444"/>
                    <a:pt x="5006" y="1374"/>
                  </a:cubicBezTo>
                  <a:cubicBezTo>
                    <a:pt x="1081" y="3930"/>
                    <a:pt x="1" y="9151"/>
                    <a:pt x="2521" y="13076"/>
                  </a:cubicBezTo>
                  <a:lnTo>
                    <a:pt x="4250" y="15704"/>
                  </a:lnTo>
                  <a:lnTo>
                    <a:pt x="18436" y="6487"/>
                  </a:lnTo>
                  <a:lnTo>
                    <a:pt x="16708" y="3858"/>
                  </a:lnTo>
                  <a:cubicBezTo>
                    <a:pt x="15081" y="1361"/>
                    <a:pt x="12360" y="0"/>
                    <a:pt x="9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4"/>
            <p:cNvSpPr/>
            <p:nvPr/>
          </p:nvSpPr>
          <p:spPr>
            <a:xfrm flipH="1">
              <a:off x="7012143" y="3032147"/>
              <a:ext cx="1069965" cy="1178836"/>
            </a:xfrm>
            <a:custGeom>
              <a:avLst/>
              <a:gdLst/>
              <a:ahLst/>
              <a:cxnLst/>
              <a:rect l="l" t="t" r="r" b="b"/>
              <a:pathLst>
                <a:path w="30427" h="33523" extrusionOk="0">
                  <a:moveTo>
                    <a:pt x="14152" y="0"/>
                  </a:moveTo>
                  <a:lnTo>
                    <a:pt x="1" y="9218"/>
                  </a:lnTo>
                  <a:lnTo>
                    <a:pt x="15844" y="33522"/>
                  </a:lnTo>
                  <a:cubicBezTo>
                    <a:pt x="16204" y="32550"/>
                    <a:pt x="17104" y="31830"/>
                    <a:pt x="18148" y="31686"/>
                  </a:cubicBezTo>
                  <a:cubicBezTo>
                    <a:pt x="18304" y="31668"/>
                    <a:pt x="18459" y="31659"/>
                    <a:pt x="18614" y="31659"/>
                  </a:cubicBezTo>
                  <a:cubicBezTo>
                    <a:pt x="19678" y="31659"/>
                    <a:pt x="20711" y="32084"/>
                    <a:pt x="21497" y="32838"/>
                  </a:cubicBezTo>
                  <a:cubicBezTo>
                    <a:pt x="20381" y="31470"/>
                    <a:pt x="20957" y="29166"/>
                    <a:pt x="22505" y="28338"/>
                  </a:cubicBezTo>
                  <a:cubicBezTo>
                    <a:pt x="22968" y="28090"/>
                    <a:pt x="23483" y="27974"/>
                    <a:pt x="24001" y="27974"/>
                  </a:cubicBezTo>
                  <a:cubicBezTo>
                    <a:pt x="25214" y="27974"/>
                    <a:pt x="26447" y="28610"/>
                    <a:pt x="27078" y="29670"/>
                  </a:cubicBezTo>
                  <a:cubicBezTo>
                    <a:pt x="26250" y="28266"/>
                    <a:pt x="26610" y="26465"/>
                    <a:pt x="27942" y="25457"/>
                  </a:cubicBezTo>
                  <a:cubicBezTo>
                    <a:pt x="28458" y="25122"/>
                    <a:pt x="29066" y="24934"/>
                    <a:pt x="29687" y="24934"/>
                  </a:cubicBezTo>
                  <a:cubicBezTo>
                    <a:pt x="29933" y="24934"/>
                    <a:pt x="30182" y="24964"/>
                    <a:pt x="30427" y="25025"/>
                  </a:cubicBezTo>
                  <a:lnTo>
                    <a:pt x="141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4"/>
            <p:cNvSpPr/>
            <p:nvPr/>
          </p:nvSpPr>
          <p:spPr>
            <a:xfrm flipH="1">
              <a:off x="7007071" y="3909001"/>
              <a:ext cx="519176" cy="507501"/>
            </a:xfrm>
            <a:custGeom>
              <a:avLst/>
              <a:gdLst/>
              <a:ahLst/>
              <a:cxnLst/>
              <a:rect l="l" t="t" r="r" b="b"/>
              <a:pathLst>
                <a:path w="14764" h="14432" extrusionOk="0">
                  <a:moveTo>
                    <a:pt x="13890" y="0"/>
                  </a:moveTo>
                  <a:cubicBezTo>
                    <a:pt x="13263" y="0"/>
                    <a:pt x="12644" y="195"/>
                    <a:pt x="12099" y="558"/>
                  </a:cubicBezTo>
                  <a:cubicBezTo>
                    <a:pt x="10803" y="1530"/>
                    <a:pt x="10443" y="3367"/>
                    <a:pt x="11271" y="4771"/>
                  </a:cubicBezTo>
                  <a:cubicBezTo>
                    <a:pt x="10634" y="3700"/>
                    <a:pt x="9383" y="3063"/>
                    <a:pt x="8157" y="3063"/>
                  </a:cubicBezTo>
                  <a:cubicBezTo>
                    <a:pt x="7652" y="3063"/>
                    <a:pt x="7150" y="3171"/>
                    <a:pt x="6698" y="3403"/>
                  </a:cubicBezTo>
                  <a:cubicBezTo>
                    <a:pt x="5114" y="4231"/>
                    <a:pt x="4574" y="6571"/>
                    <a:pt x="5690" y="7903"/>
                  </a:cubicBezTo>
                  <a:cubicBezTo>
                    <a:pt x="4904" y="7149"/>
                    <a:pt x="3871" y="6724"/>
                    <a:pt x="2783" y="6724"/>
                  </a:cubicBezTo>
                  <a:cubicBezTo>
                    <a:pt x="2625" y="6724"/>
                    <a:pt x="2465" y="6733"/>
                    <a:pt x="2305" y="6751"/>
                  </a:cubicBezTo>
                  <a:cubicBezTo>
                    <a:pt x="1261" y="6931"/>
                    <a:pt x="397" y="7615"/>
                    <a:pt x="1" y="8623"/>
                  </a:cubicBezTo>
                  <a:lnTo>
                    <a:pt x="541" y="9416"/>
                  </a:lnTo>
                  <a:lnTo>
                    <a:pt x="8390" y="12944"/>
                  </a:lnTo>
                  <a:lnTo>
                    <a:pt x="11199" y="14205"/>
                  </a:lnTo>
                  <a:cubicBezTo>
                    <a:pt x="11539" y="14360"/>
                    <a:pt x="11890" y="14432"/>
                    <a:pt x="12233" y="14432"/>
                  </a:cubicBezTo>
                  <a:cubicBezTo>
                    <a:pt x="13559" y="14432"/>
                    <a:pt x="14764" y="13359"/>
                    <a:pt x="14764" y="11900"/>
                  </a:cubicBezTo>
                  <a:lnTo>
                    <a:pt x="14764" y="9344"/>
                  </a:lnTo>
                  <a:lnTo>
                    <a:pt x="14692" y="198"/>
                  </a:lnTo>
                  <a:lnTo>
                    <a:pt x="14620" y="90"/>
                  </a:lnTo>
                  <a:cubicBezTo>
                    <a:pt x="14378" y="29"/>
                    <a:pt x="14133" y="0"/>
                    <a:pt x="13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4"/>
            <p:cNvSpPr/>
            <p:nvPr/>
          </p:nvSpPr>
          <p:spPr>
            <a:xfrm flipH="1">
              <a:off x="7585721" y="2937165"/>
              <a:ext cx="558420" cy="419132"/>
            </a:xfrm>
            <a:custGeom>
              <a:avLst/>
              <a:gdLst/>
              <a:ahLst/>
              <a:cxnLst/>
              <a:rect l="l" t="t" r="r" b="b"/>
              <a:pathLst>
                <a:path w="15880" h="11919" extrusionOk="0">
                  <a:moveTo>
                    <a:pt x="14151" y="1"/>
                  </a:moveTo>
                  <a:lnTo>
                    <a:pt x="1" y="9218"/>
                  </a:lnTo>
                  <a:lnTo>
                    <a:pt x="1729" y="11919"/>
                  </a:lnTo>
                  <a:lnTo>
                    <a:pt x="15880" y="2701"/>
                  </a:lnTo>
                  <a:lnTo>
                    <a:pt x="14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4"/>
            <p:cNvSpPr/>
            <p:nvPr/>
          </p:nvSpPr>
          <p:spPr>
            <a:xfrm flipH="1">
              <a:off x="7007066" y="4217297"/>
              <a:ext cx="224142" cy="199210"/>
            </a:xfrm>
            <a:custGeom>
              <a:avLst/>
              <a:gdLst/>
              <a:ahLst/>
              <a:cxnLst/>
              <a:rect l="l" t="t" r="r" b="b"/>
              <a:pathLst>
                <a:path w="6374" h="5665" extrusionOk="0">
                  <a:moveTo>
                    <a:pt x="4573" y="1"/>
                  </a:moveTo>
                  <a:cubicBezTo>
                    <a:pt x="4069" y="37"/>
                    <a:pt x="3601" y="217"/>
                    <a:pt x="3169" y="505"/>
                  </a:cubicBezTo>
                  <a:cubicBezTo>
                    <a:pt x="2341" y="1081"/>
                    <a:pt x="1585" y="1765"/>
                    <a:pt x="973" y="2557"/>
                  </a:cubicBezTo>
                  <a:cubicBezTo>
                    <a:pt x="541" y="3061"/>
                    <a:pt x="217" y="3601"/>
                    <a:pt x="0" y="4177"/>
                  </a:cubicBezTo>
                  <a:lnTo>
                    <a:pt x="2809" y="5438"/>
                  </a:lnTo>
                  <a:cubicBezTo>
                    <a:pt x="3149" y="5593"/>
                    <a:pt x="3500" y="5665"/>
                    <a:pt x="3843" y="5665"/>
                  </a:cubicBezTo>
                  <a:cubicBezTo>
                    <a:pt x="5169" y="5665"/>
                    <a:pt x="6374" y="4592"/>
                    <a:pt x="6374" y="3133"/>
                  </a:cubicBezTo>
                  <a:lnTo>
                    <a:pt x="6374" y="577"/>
                  </a:lnTo>
                  <a:lnTo>
                    <a:pt x="6158" y="505"/>
                  </a:lnTo>
                  <a:cubicBezTo>
                    <a:pt x="5690" y="217"/>
                    <a:pt x="5149" y="37"/>
                    <a:pt x="4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4"/>
            <p:cNvSpPr/>
            <p:nvPr/>
          </p:nvSpPr>
          <p:spPr>
            <a:xfrm flipH="1">
              <a:off x="7435034" y="3332215"/>
              <a:ext cx="455879" cy="706570"/>
            </a:xfrm>
            <a:custGeom>
              <a:avLst/>
              <a:gdLst/>
              <a:ahLst/>
              <a:cxnLst/>
              <a:rect l="l" t="t" r="r" b="b"/>
              <a:pathLst>
                <a:path w="12964" h="20093" fill="none" extrusionOk="0">
                  <a:moveTo>
                    <a:pt x="1" y="1"/>
                  </a:moveTo>
                  <a:cubicBezTo>
                    <a:pt x="4502" y="6554"/>
                    <a:pt x="8823" y="13251"/>
                    <a:pt x="12963" y="20093"/>
                  </a:cubicBez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4"/>
            <p:cNvSpPr/>
            <p:nvPr/>
          </p:nvSpPr>
          <p:spPr>
            <a:xfrm flipH="1">
              <a:off x="7224850" y="3222077"/>
              <a:ext cx="469804" cy="696408"/>
            </a:xfrm>
            <a:custGeom>
              <a:avLst/>
              <a:gdLst/>
              <a:ahLst/>
              <a:cxnLst/>
              <a:rect l="l" t="t" r="r" b="b"/>
              <a:pathLst>
                <a:path w="13360" h="19804" fill="none" extrusionOk="0">
                  <a:moveTo>
                    <a:pt x="1" y="0"/>
                  </a:moveTo>
                  <a:lnTo>
                    <a:pt x="13360" y="19804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3" name="Google Shape;2293;p54"/>
          <p:cNvGrpSpPr/>
          <p:nvPr/>
        </p:nvGrpSpPr>
        <p:grpSpPr>
          <a:xfrm rot="1046361" flipH="1">
            <a:off x="-31632" y="4074517"/>
            <a:ext cx="1693749" cy="857898"/>
            <a:chOff x="0" y="6078527"/>
            <a:chExt cx="2501774" cy="1267169"/>
          </a:xfrm>
        </p:grpSpPr>
        <p:sp>
          <p:nvSpPr>
            <p:cNvPr id="2294" name="Google Shape;2294;p54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4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4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4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4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4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0" name="Google Shape;2300;p54"/>
          <p:cNvGrpSpPr/>
          <p:nvPr/>
        </p:nvGrpSpPr>
        <p:grpSpPr>
          <a:xfrm rot="-820655" flipH="1">
            <a:off x="6374942" y="4163375"/>
            <a:ext cx="1653929" cy="539993"/>
            <a:chOff x="2564525" y="5223525"/>
            <a:chExt cx="2556110" cy="834547"/>
          </a:xfrm>
        </p:grpSpPr>
        <p:sp>
          <p:nvSpPr>
            <p:cNvPr id="2301" name="Google Shape;2301;p54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4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4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4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4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4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4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4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4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4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446" y="1591223"/>
            <a:ext cx="4292258" cy="2705005"/>
          </a:xfrm>
          <a:prstGeom prst="rect">
            <a:avLst/>
          </a:prstGeom>
        </p:spPr>
      </p:pic>
      <p:sp>
        <p:nvSpPr>
          <p:cNvPr id="80" name="Google Shape;4125;p80"/>
          <p:cNvSpPr txBox="1"/>
          <p:nvPr/>
        </p:nvSpPr>
        <p:spPr>
          <a:xfrm>
            <a:off x="1959795" y="427373"/>
            <a:ext cx="4316209" cy="92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Strings in python are arrays of bytes. Representing Unicode Characters:</a:t>
            </a:r>
            <a:endParaRPr sz="1600" b="1" dirty="0">
              <a:solidFill>
                <a:srgbClr val="000000"/>
              </a:solidFill>
              <a:highlight>
                <a:schemeClr val="dk2"/>
              </a:highlight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9872" y="553078"/>
            <a:ext cx="4266000" cy="6579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p60"/>
          <p:cNvSpPr txBox="1">
            <a:spLocks noGrp="1"/>
          </p:cNvSpPr>
          <p:nvPr>
            <p:ph type="title" idx="2"/>
          </p:nvPr>
        </p:nvSpPr>
        <p:spPr>
          <a:xfrm>
            <a:off x="7398380" y="705909"/>
            <a:ext cx="16209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648" name="Google Shape;2648;p60"/>
          <p:cNvGrpSpPr/>
          <p:nvPr/>
        </p:nvGrpSpPr>
        <p:grpSpPr>
          <a:xfrm>
            <a:off x="7493713" y="672548"/>
            <a:ext cx="1553648" cy="1421934"/>
            <a:chOff x="-164200" y="1462250"/>
            <a:chExt cx="1037425" cy="949475"/>
          </a:xfrm>
        </p:grpSpPr>
        <p:sp>
          <p:nvSpPr>
            <p:cNvPr id="2649" name="Google Shape;2649;p60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60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60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60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60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60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60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60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60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60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60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60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60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60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60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60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60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60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60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60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60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0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0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0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60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4" name="Google Shape;2674;p60"/>
          <p:cNvGrpSpPr/>
          <p:nvPr/>
        </p:nvGrpSpPr>
        <p:grpSpPr>
          <a:xfrm rot="19168361" flipH="1">
            <a:off x="7358448" y="4013707"/>
            <a:ext cx="1693749" cy="857898"/>
            <a:chOff x="0" y="6078527"/>
            <a:chExt cx="2501774" cy="1267169"/>
          </a:xfrm>
        </p:grpSpPr>
        <p:sp>
          <p:nvSpPr>
            <p:cNvPr id="2675" name="Google Shape;2675;p60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60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60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0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60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60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60"/>
          <p:cNvGrpSpPr/>
          <p:nvPr/>
        </p:nvGrpSpPr>
        <p:grpSpPr>
          <a:xfrm rot="21399872" flipH="1">
            <a:off x="2762250" y="4400033"/>
            <a:ext cx="1653929" cy="539993"/>
            <a:chOff x="2564525" y="5223525"/>
            <a:chExt cx="2556110" cy="834547"/>
          </a:xfrm>
        </p:grpSpPr>
        <p:sp>
          <p:nvSpPr>
            <p:cNvPr id="2682" name="Google Shape;2682;p60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60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60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60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60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60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60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0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0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0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2" name="Google Shape;2692;p60"/>
          <p:cNvGrpSpPr/>
          <p:nvPr/>
        </p:nvGrpSpPr>
        <p:grpSpPr>
          <a:xfrm rot="19556249" flipH="1">
            <a:off x="6343902" y="2046"/>
            <a:ext cx="1719310" cy="916179"/>
            <a:chOff x="7463504" y="3075665"/>
            <a:chExt cx="2603050" cy="1387103"/>
          </a:xfrm>
        </p:grpSpPr>
        <p:sp>
          <p:nvSpPr>
            <p:cNvPr id="2693" name="Google Shape;2693;p60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0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0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0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0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0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0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0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0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0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0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0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0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0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0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0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0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0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0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0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0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0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0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0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0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0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0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0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0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0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0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0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0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6" name="Google Shape;2726;p60"/>
          <p:cNvGrpSpPr/>
          <p:nvPr/>
        </p:nvGrpSpPr>
        <p:grpSpPr>
          <a:xfrm>
            <a:off x="142346" y="3982015"/>
            <a:ext cx="1029795" cy="922073"/>
            <a:chOff x="6822150" y="3335625"/>
            <a:chExt cx="1512405" cy="1545881"/>
          </a:xfrm>
        </p:grpSpPr>
        <p:sp>
          <p:nvSpPr>
            <p:cNvPr id="2727" name="Google Shape;2727;p60"/>
            <p:cNvSpPr/>
            <p:nvPr/>
          </p:nvSpPr>
          <p:spPr>
            <a:xfrm>
              <a:off x="6822150" y="3335625"/>
              <a:ext cx="1512405" cy="1545881"/>
            </a:xfrm>
            <a:custGeom>
              <a:avLst/>
              <a:gdLst/>
              <a:ahLst/>
              <a:cxnLst/>
              <a:rect l="l" t="t" r="r" b="b"/>
              <a:pathLst>
                <a:path w="28598" h="29231" fill="none" extrusionOk="0">
                  <a:moveTo>
                    <a:pt x="28069" y="5810"/>
                  </a:moveTo>
                  <a:lnTo>
                    <a:pt x="24874" y="1585"/>
                  </a:lnTo>
                  <a:cubicBezTo>
                    <a:pt x="24425" y="951"/>
                    <a:pt x="23712" y="582"/>
                    <a:pt x="22920" y="555"/>
                  </a:cubicBezTo>
                  <a:lnTo>
                    <a:pt x="18933" y="449"/>
                  </a:lnTo>
                  <a:lnTo>
                    <a:pt x="18933" y="449"/>
                  </a:lnTo>
                  <a:lnTo>
                    <a:pt x="7922" y="159"/>
                  </a:lnTo>
                  <a:lnTo>
                    <a:pt x="5097" y="80"/>
                  </a:lnTo>
                  <a:lnTo>
                    <a:pt x="3143" y="27"/>
                  </a:lnTo>
                  <a:cubicBezTo>
                    <a:pt x="1743" y="1"/>
                    <a:pt x="581" y="1110"/>
                    <a:pt x="555" y="2509"/>
                  </a:cubicBezTo>
                  <a:lnTo>
                    <a:pt x="53" y="25719"/>
                  </a:lnTo>
                  <a:cubicBezTo>
                    <a:pt x="1" y="27092"/>
                    <a:pt x="1083" y="28228"/>
                    <a:pt x="2456" y="28280"/>
                  </a:cubicBezTo>
                  <a:lnTo>
                    <a:pt x="4146" y="28360"/>
                  </a:lnTo>
                  <a:lnTo>
                    <a:pt x="4146" y="28360"/>
                  </a:lnTo>
                  <a:lnTo>
                    <a:pt x="13018" y="28703"/>
                  </a:lnTo>
                  <a:lnTo>
                    <a:pt x="24531" y="29178"/>
                  </a:lnTo>
                  <a:cubicBezTo>
                    <a:pt x="25877" y="29231"/>
                    <a:pt x="27039" y="28201"/>
                    <a:pt x="27145" y="26828"/>
                  </a:cubicBezTo>
                  <a:lnTo>
                    <a:pt x="28571" y="7526"/>
                  </a:lnTo>
                  <a:cubicBezTo>
                    <a:pt x="28597" y="6892"/>
                    <a:pt x="28439" y="6311"/>
                    <a:pt x="28069" y="5810"/>
                  </a:cubicBezTo>
                  <a:close/>
                </a:path>
              </a:pathLst>
            </a:custGeom>
            <a:solidFill>
              <a:schemeClr val="accent4"/>
            </a:solidFill>
            <a:ln w="228600" cap="flat" cmpd="sng">
              <a:solidFill>
                <a:srgbClr val="FFFFFF"/>
              </a:solidFill>
              <a:prstDash val="solid"/>
              <a:miter lim="26404"/>
              <a:headEnd type="none" w="sm" len="sm"/>
              <a:tailEnd type="none" w="sm" len="sm"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0"/>
            <p:cNvSpPr/>
            <p:nvPr/>
          </p:nvSpPr>
          <p:spPr>
            <a:xfrm>
              <a:off x="6822150" y="3336947"/>
              <a:ext cx="1512405" cy="1541915"/>
            </a:xfrm>
            <a:custGeom>
              <a:avLst/>
              <a:gdLst/>
              <a:ahLst/>
              <a:cxnLst/>
              <a:rect l="l" t="t" r="r" b="b"/>
              <a:pathLst>
                <a:path w="28598" h="29156" extrusionOk="0">
                  <a:moveTo>
                    <a:pt x="3047" y="0"/>
                  </a:moveTo>
                  <a:cubicBezTo>
                    <a:pt x="1691" y="0"/>
                    <a:pt x="581" y="1090"/>
                    <a:pt x="555" y="2458"/>
                  </a:cubicBezTo>
                  <a:lnTo>
                    <a:pt x="53" y="25694"/>
                  </a:lnTo>
                  <a:cubicBezTo>
                    <a:pt x="1" y="27067"/>
                    <a:pt x="1083" y="28203"/>
                    <a:pt x="2456" y="28255"/>
                  </a:cubicBezTo>
                  <a:lnTo>
                    <a:pt x="24531" y="29153"/>
                  </a:lnTo>
                  <a:cubicBezTo>
                    <a:pt x="24564" y="29154"/>
                    <a:pt x="24597" y="29155"/>
                    <a:pt x="24630" y="29155"/>
                  </a:cubicBezTo>
                  <a:cubicBezTo>
                    <a:pt x="25934" y="29155"/>
                    <a:pt x="27042" y="28142"/>
                    <a:pt x="27145" y="26803"/>
                  </a:cubicBezTo>
                  <a:lnTo>
                    <a:pt x="28571" y="7501"/>
                  </a:lnTo>
                  <a:cubicBezTo>
                    <a:pt x="28597" y="6894"/>
                    <a:pt x="28439" y="6286"/>
                    <a:pt x="28069" y="5785"/>
                  </a:cubicBezTo>
                  <a:lnTo>
                    <a:pt x="24874" y="1560"/>
                  </a:lnTo>
                  <a:cubicBezTo>
                    <a:pt x="24425" y="926"/>
                    <a:pt x="23712" y="557"/>
                    <a:pt x="22920" y="530"/>
                  </a:cubicBezTo>
                  <a:lnTo>
                    <a:pt x="3143" y="2"/>
                  </a:lnTo>
                  <a:cubicBezTo>
                    <a:pt x="3111" y="1"/>
                    <a:pt x="3079" y="0"/>
                    <a:pt x="3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0"/>
            <p:cNvSpPr/>
            <p:nvPr/>
          </p:nvSpPr>
          <p:spPr>
            <a:xfrm>
              <a:off x="7225716" y="3344034"/>
              <a:ext cx="597706" cy="627005"/>
            </a:xfrm>
            <a:custGeom>
              <a:avLst/>
              <a:gdLst/>
              <a:ahLst/>
              <a:cxnLst/>
              <a:rect l="l" t="t" r="r" b="b"/>
              <a:pathLst>
                <a:path w="11302" h="11856" extrusionOk="0">
                  <a:moveTo>
                    <a:pt x="317" y="0"/>
                  </a:moveTo>
                  <a:lnTo>
                    <a:pt x="1" y="11856"/>
                  </a:lnTo>
                  <a:lnTo>
                    <a:pt x="8873" y="11777"/>
                  </a:lnTo>
                  <a:cubicBezTo>
                    <a:pt x="10087" y="11777"/>
                    <a:pt x="11091" y="10800"/>
                    <a:pt x="11117" y="9559"/>
                  </a:cubicBezTo>
                  <a:lnTo>
                    <a:pt x="11302" y="29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0"/>
            <p:cNvSpPr/>
            <p:nvPr/>
          </p:nvSpPr>
          <p:spPr>
            <a:xfrm>
              <a:off x="7594379" y="3441712"/>
              <a:ext cx="155059" cy="430219"/>
            </a:xfrm>
            <a:custGeom>
              <a:avLst/>
              <a:gdLst/>
              <a:ahLst/>
              <a:cxnLst/>
              <a:rect l="l" t="t" r="r" b="b"/>
              <a:pathLst>
                <a:path w="2932" h="8135" extrusionOk="0">
                  <a:moveTo>
                    <a:pt x="1589" y="0"/>
                  </a:moveTo>
                  <a:cubicBezTo>
                    <a:pt x="897" y="0"/>
                    <a:pt x="317" y="546"/>
                    <a:pt x="291" y="1242"/>
                  </a:cubicBezTo>
                  <a:lnTo>
                    <a:pt x="27" y="6761"/>
                  </a:lnTo>
                  <a:cubicBezTo>
                    <a:pt x="0" y="7500"/>
                    <a:pt x="581" y="8108"/>
                    <a:pt x="1321" y="8134"/>
                  </a:cubicBezTo>
                  <a:lnTo>
                    <a:pt x="1374" y="8134"/>
                  </a:lnTo>
                  <a:cubicBezTo>
                    <a:pt x="1390" y="8135"/>
                    <a:pt x="1406" y="8135"/>
                    <a:pt x="1422" y="8135"/>
                  </a:cubicBezTo>
                  <a:cubicBezTo>
                    <a:pt x="2138" y="8135"/>
                    <a:pt x="2694" y="7564"/>
                    <a:pt x="2720" y="6867"/>
                  </a:cubicBezTo>
                  <a:lnTo>
                    <a:pt x="2905" y="1348"/>
                  </a:lnTo>
                  <a:cubicBezTo>
                    <a:pt x="2931" y="635"/>
                    <a:pt x="2377" y="28"/>
                    <a:pt x="1638" y="1"/>
                  </a:cubicBezTo>
                  <a:cubicBezTo>
                    <a:pt x="1621" y="1"/>
                    <a:pt x="1605" y="0"/>
                    <a:pt x="1589" y="0"/>
                  </a:cubicBezTo>
                  <a:close/>
                </a:path>
              </a:pathLst>
            </a:custGeom>
            <a:solidFill>
              <a:srgbClr val="6B9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0"/>
            <p:cNvSpPr/>
            <p:nvPr/>
          </p:nvSpPr>
          <p:spPr>
            <a:xfrm>
              <a:off x="7041412" y="4109228"/>
              <a:ext cx="865833" cy="759746"/>
            </a:xfrm>
            <a:custGeom>
              <a:avLst/>
              <a:gdLst/>
              <a:ahLst/>
              <a:cxnLst/>
              <a:rect l="l" t="t" r="r" b="b"/>
              <a:pathLst>
                <a:path w="16372" h="14366" extrusionOk="0">
                  <a:moveTo>
                    <a:pt x="1749" y="0"/>
                  </a:moveTo>
                  <a:cubicBezTo>
                    <a:pt x="924" y="0"/>
                    <a:pt x="237" y="677"/>
                    <a:pt x="211" y="1532"/>
                  </a:cubicBezTo>
                  <a:lnTo>
                    <a:pt x="0" y="13732"/>
                  </a:lnTo>
                  <a:lnTo>
                    <a:pt x="15949" y="14365"/>
                  </a:lnTo>
                  <a:lnTo>
                    <a:pt x="16345" y="1876"/>
                  </a:lnTo>
                  <a:cubicBezTo>
                    <a:pt x="16371" y="1031"/>
                    <a:pt x="15685" y="318"/>
                    <a:pt x="14813" y="291"/>
                  </a:cubicBezTo>
                  <a:lnTo>
                    <a:pt x="1796" y="1"/>
                  </a:lnTo>
                  <a:cubicBezTo>
                    <a:pt x="1780" y="0"/>
                    <a:pt x="1764" y="0"/>
                    <a:pt x="1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0"/>
            <p:cNvSpPr/>
            <p:nvPr/>
          </p:nvSpPr>
          <p:spPr>
            <a:xfrm>
              <a:off x="7206149" y="4261484"/>
              <a:ext cx="564230" cy="26548"/>
            </a:xfrm>
            <a:custGeom>
              <a:avLst/>
              <a:gdLst/>
              <a:ahLst/>
              <a:cxnLst/>
              <a:rect l="l" t="t" r="r" b="b"/>
              <a:pathLst>
                <a:path w="10669" h="502" fill="none" extrusionOk="0">
                  <a:moveTo>
                    <a:pt x="1" y="0"/>
                  </a:moveTo>
                  <a:lnTo>
                    <a:pt x="10669" y="502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0"/>
            <p:cNvSpPr/>
            <p:nvPr/>
          </p:nvSpPr>
          <p:spPr>
            <a:xfrm>
              <a:off x="7203399" y="4412260"/>
              <a:ext cx="564177" cy="26601"/>
            </a:xfrm>
            <a:custGeom>
              <a:avLst/>
              <a:gdLst/>
              <a:ahLst/>
              <a:cxnLst/>
              <a:rect l="l" t="t" r="r" b="b"/>
              <a:pathLst>
                <a:path w="10668" h="503" fill="none" extrusionOk="0">
                  <a:moveTo>
                    <a:pt x="0" y="1"/>
                  </a:moveTo>
                  <a:lnTo>
                    <a:pt x="10668" y="503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0"/>
            <p:cNvSpPr/>
            <p:nvPr/>
          </p:nvSpPr>
          <p:spPr>
            <a:xfrm>
              <a:off x="7207577" y="4556107"/>
              <a:ext cx="564177" cy="26601"/>
            </a:xfrm>
            <a:custGeom>
              <a:avLst/>
              <a:gdLst/>
              <a:ahLst/>
              <a:cxnLst/>
              <a:rect l="l" t="t" r="r" b="b"/>
              <a:pathLst>
                <a:path w="10668" h="503" fill="none" extrusionOk="0">
                  <a:moveTo>
                    <a:pt x="0" y="1"/>
                  </a:moveTo>
                  <a:lnTo>
                    <a:pt x="10668" y="502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0"/>
            <p:cNvSpPr/>
            <p:nvPr/>
          </p:nvSpPr>
          <p:spPr>
            <a:xfrm>
              <a:off x="7207577" y="4704133"/>
              <a:ext cx="565605" cy="26601"/>
            </a:xfrm>
            <a:custGeom>
              <a:avLst/>
              <a:gdLst/>
              <a:ahLst/>
              <a:cxnLst/>
              <a:rect l="l" t="t" r="r" b="b"/>
              <a:pathLst>
                <a:path w="10695" h="503" fill="none" extrusionOk="0">
                  <a:moveTo>
                    <a:pt x="0" y="1"/>
                  </a:moveTo>
                  <a:lnTo>
                    <a:pt x="10694" y="502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0"/>
            <p:cNvSpPr/>
            <p:nvPr/>
          </p:nvSpPr>
          <p:spPr>
            <a:xfrm>
              <a:off x="6869694" y="4669123"/>
              <a:ext cx="131261" cy="78376"/>
            </a:xfrm>
            <a:custGeom>
              <a:avLst/>
              <a:gdLst/>
              <a:ahLst/>
              <a:cxnLst/>
              <a:rect l="l" t="t" r="r" b="b"/>
              <a:pathLst>
                <a:path w="2482" h="1482" extrusionOk="0">
                  <a:moveTo>
                    <a:pt x="669" y="1"/>
                  </a:moveTo>
                  <a:cubicBezTo>
                    <a:pt x="316" y="1"/>
                    <a:pt x="0" y="308"/>
                    <a:pt x="26" y="689"/>
                  </a:cubicBezTo>
                  <a:lnTo>
                    <a:pt x="26" y="821"/>
                  </a:lnTo>
                  <a:cubicBezTo>
                    <a:pt x="26" y="1191"/>
                    <a:pt x="343" y="1481"/>
                    <a:pt x="739" y="1481"/>
                  </a:cubicBezTo>
                  <a:lnTo>
                    <a:pt x="1821" y="1455"/>
                  </a:lnTo>
                  <a:cubicBezTo>
                    <a:pt x="2165" y="1428"/>
                    <a:pt x="2455" y="1138"/>
                    <a:pt x="2481" y="795"/>
                  </a:cubicBezTo>
                  <a:lnTo>
                    <a:pt x="2481" y="715"/>
                  </a:lnTo>
                  <a:cubicBezTo>
                    <a:pt x="2481" y="319"/>
                    <a:pt x="2191" y="29"/>
                    <a:pt x="1821" y="29"/>
                  </a:cubicBezTo>
                  <a:lnTo>
                    <a:pt x="712" y="2"/>
                  </a:lnTo>
                  <a:cubicBezTo>
                    <a:pt x="698" y="1"/>
                    <a:pt x="683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0"/>
            <p:cNvSpPr/>
            <p:nvPr/>
          </p:nvSpPr>
          <p:spPr>
            <a:xfrm>
              <a:off x="7997945" y="4699849"/>
              <a:ext cx="139669" cy="88106"/>
            </a:xfrm>
            <a:custGeom>
              <a:avLst/>
              <a:gdLst/>
              <a:ahLst/>
              <a:cxnLst/>
              <a:rect l="l" t="t" r="r" b="b"/>
              <a:pathLst>
                <a:path w="2641" h="1666" extrusionOk="0">
                  <a:moveTo>
                    <a:pt x="747" y="1"/>
                  </a:moveTo>
                  <a:cubicBezTo>
                    <a:pt x="370" y="1"/>
                    <a:pt x="52" y="308"/>
                    <a:pt x="27" y="689"/>
                  </a:cubicBezTo>
                  <a:lnTo>
                    <a:pt x="27" y="821"/>
                  </a:lnTo>
                  <a:cubicBezTo>
                    <a:pt x="1" y="1243"/>
                    <a:pt x="317" y="1587"/>
                    <a:pt x="713" y="1587"/>
                  </a:cubicBezTo>
                  <a:lnTo>
                    <a:pt x="1875" y="1666"/>
                  </a:lnTo>
                  <a:cubicBezTo>
                    <a:pt x="2271" y="1666"/>
                    <a:pt x="2641" y="1349"/>
                    <a:pt x="2641" y="953"/>
                  </a:cubicBezTo>
                  <a:lnTo>
                    <a:pt x="2641" y="821"/>
                  </a:lnTo>
                  <a:cubicBezTo>
                    <a:pt x="2641" y="425"/>
                    <a:pt x="2351" y="108"/>
                    <a:pt x="1954" y="82"/>
                  </a:cubicBezTo>
                  <a:lnTo>
                    <a:pt x="793" y="2"/>
                  </a:lnTo>
                  <a:cubicBezTo>
                    <a:pt x="777" y="1"/>
                    <a:pt x="762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0"/>
            <p:cNvSpPr/>
            <p:nvPr/>
          </p:nvSpPr>
          <p:spPr>
            <a:xfrm>
              <a:off x="7021897" y="3338428"/>
              <a:ext cx="220636" cy="632663"/>
            </a:xfrm>
            <a:custGeom>
              <a:avLst/>
              <a:gdLst/>
              <a:ahLst/>
              <a:cxnLst/>
              <a:rect l="l" t="t" r="r" b="b"/>
              <a:pathLst>
                <a:path w="4172" h="11963" extrusionOk="0">
                  <a:moveTo>
                    <a:pt x="633" y="0"/>
                  </a:moveTo>
                  <a:lnTo>
                    <a:pt x="79" y="9585"/>
                  </a:lnTo>
                  <a:cubicBezTo>
                    <a:pt x="0" y="10864"/>
                    <a:pt x="1031" y="11962"/>
                    <a:pt x="2304" y="11962"/>
                  </a:cubicBezTo>
                  <a:cubicBezTo>
                    <a:pt x="2319" y="11962"/>
                    <a:pt x="2334" y="11962"/>
                    <a:pt x="2350" y="11962"/>
                  </a:cubicBezTo>
                  <a:lnTo>
                    <a:pt x="3855" y="11962"/>
                  </a:lnTo>
                  <a:lnTo>
                    <a:pt x="4171" y="10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9" name="Google Shape;2739;p60"/>
          <p:cNvGrpSpPr/>
          <p:nvPr/>
        </p:nvGrpSpPr>
        <p:grpSpPr>
          <a:xfrm rot="21173933">
            <a:off x="3417530" y="13795"/>
            <a:ext cx="1219590" cy="890135"/>
            <a:chOff x="9306404" y="944487"/>
            <a:chExt cx="2293654" cy="1715439"/>
          </a:xfrm>
        </p:grpSpPr>
        <p:sp>
          <p:nvSpPr>
            <p:cNvPr id="2740" name="Google Shape;2740;p60"/>
            <p:cNvSpPr/>
            <p:nvPr/>
          </p:nvSpPr>
          <p:spPr>
            <a:xfrm>
              <a:off x="9306404" y="944487"/>
              <a:ext cx="2293654" cy="1715439"/>
            </a:xfrm>
            <a:custGeom>
              <a:avLst/>
              <a:gdLst/>
              <a:ahLst/>
              <a:cxnLst/>
              <a:rect l="l" t="t" r="r" b="b"/>
              <a:pathLst>
                <a:path w="32770" h="26141" fill="none" extrusionOk="0">
                  <a:moveTo>
                    <a:pt x="32769" y="24134"/>
                  </a:moveTo>
                  <a:lnTo>
                    <a:pt x="32083" y="8714"/>
                  </a:lnTo>
                  <a:cubicBezTo>
                    <a:pt x="31977" y="7446"/>
                    <a:pt x="30894" y="6469"/>
                    <a:pt x="29627" y="6548"/>
                  </a:cubicBezTo>
                  <a:lnTo>
                    <a:pt x="29046" y="6575"/>
                  </a:lnTo>
                  <a:lnTo>
                    <a:pt x="27356" y="1558"/>
                  </a:lnTo>
                  <a:cubicBezTo>
                    <a:pt x="27013" y="607"/>
                    <a:pt x="26115" y="0"/>
                    <a:pt x="25112" y="79"/>
                  </a:cubicBezTo>
                  <a:lnTo>
                    <a:pt x="5202" y="1399"/>
                  </a:lnTo>
                  <a:cubicBezTo>
                    <a:pt x="4146" y="1452"/>
                    <a:pt x="3275" y="2244"/>
                    <a:pt x="3143" y="3301"/>
                  </a:cubicBezTo>
                  <a:lnTo>
                    <a:pt x="2483" y="8291"/>
                  </a:lnTo>
                  <a:lnTo>
                    <a:pt x="2192" y="8318"/>
                  </a:lnTo>
                  <a:cubicBezTo>
                    <a:pt x="951" y="8397"/>
                    <a:pt x="1" y="9479"/>
                    <a:pt x="53" y="10720"/>
                  </a:cubicBezTo>
                  <a:lnTo>
                    <a:pt x="872" y="26141"/>
                  </a:lnTo>
                  <a:close/>
                </a:path>
              </a:pathLst>
            </a:custGeom>
            <a:solidFill>
              <a:schemeClr val="accent4"/>
            </a:solidFill>
            <a:ln w="148525" cap="flat" cmpd="sng">
              <a:solidFill>
                <a:srgbClr val="FFFFFF"/>
              </a:solidFill>
              <a:prstDash val="solid"/>
              <a:miter lim="26404"/>
              <a:headEnd type="none" w="sm" len="sm"/>
              <a:tailEnd type="none" w="sm" len="sm"/>
            </a:ln>
            <a:effectLst>
              <a:outerShdw dist="66675" dir="3060000" algn="bl" rotWithShape="0">
                <a:schemeClr val="dk1">
                  <a:alpha val="8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0"/>
            <p:cNvSpPr/>
            <p:nvPr/>
          </p:nvSpPr>
          <p:spPr>
            <a:xfrm>
              <a:off x="9357027" y="1425475"/>
              <a:ext cx="2195957" cy="1170677"/>
            </a:xfrm>
            <a:custGeom>
              <a:avLst/>
              <a:gdLst/>
              <a:ahLst/>
              <a:cxnLst/>
              <a:rect l="l" t="t" r="r" b="b"/>
              <a:pathLst>
                <a:path w="32849" h="17512" extrusionOk="0">
                  <a:moveTo>
                    <a:pt x="29771" y="1"/>
                  </a:moveTo>
                  <a:cubicBezTo>
                    <a:pt x="29723" y="1"/>
                    <a:pt x="29675" y="2"/>
                    <a:pt x="29627" y="5"/>
                  </a:cubicBezTo>
                  <a:lnTo>
                    <a:pt x="2192" y="1801"/>
                  </a:lnTo>
                  <a:cubicBezTo>
                    <a:pt x="951" y="1880"/>
                    <a:pt x="1" y="2963"/>
                    <a:pt x="53" y="4204"/>
                  </a:cubicBezTo>
                  <a:lnTo>
                    <a:pt x="740" y="17512"/>
                  </a:lnTo>
                  <a:lnTo>
                    <a:pt x="32848" y="15875"/>
                  </a:lnTo>
                  <a:lnTo>
                    <a:pt x="32083" y="2171"/>
                  </a:lnTo>
                  <a:cubicBezTo>
                    <a:pt x="31981" y="951"/>
                    <a:pt x="30975" y="1"/>
                    <a:pt x="29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0"/>
            <p:cNvSpPr/>
            <p:nvPr/>
          </p:nvSpPr>
          <p:spPr>
            <a:xfrm>
              <a:off x="9522946" y="992888"/>
              <a:ext cx="1775870" cy="551245"/>
            </a:xfrm>
            <a:custGeom>
              <a:avLst/>
              <a:gdLst/>
              <a:ahLst/>
              <a:cxnLst/>
              <a:rect l="l" t="t" r="r" b="b"/>
              <a:pathLst>
                <a:path w="26565" h="8246" extrusionOk="0">
                  <a:moveTo>
                    <a:pt x="22799" y="1"/>
                  </a:moveTo>
                  <a:cubicBezTo>
                    <a:pt x="22743" y="1"/>
                    <a:pt x="22686" y="3"/>
                    <a:pt x="22630" y="7"/>
                  </a:cubicBezTo>
                  <a:lnTo>
                    <a:pt x="2720" y="1327"/>
                  </a:lnTo>
                  <a:cubicBezTo>
                    <a:pt x="1664" y="1380"/>
                    <a:pt x="793" y="2199"/>
                    <a:pt x="661" y="3229"/>
                  </a:cubicBezTo>
                  <a:lnTo>
                    <a:pt x="1" y="8246"/>
                  </a:lnTo>
                  <a:lnTo>
                    <a:pt x="26564" y="6529"/>
                  </a:lnTo>
                  <a:lnTo>
                    <a:pt x="24874" y="1512"/>
                  </a:lnTo>
                  <a:cubicBezTo>
                    <a:pt x="24550" y="615"/>
                    <a:pt x="23733" y="1"/>
                    <a:pt x="22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0"/>
            <p:cNvSpPr/>
            <p:nvPr/>
          </p:nvSpPr>
          <p:spPr>
            <a:xfrm>
              <a:off x="9913083" y="1097107"/>
              <a:ext cx="995597" cy="307911"/>
            </a:xfrm>
            <a:custGeom>
              <a:avLst/>
              <a:gdLst/>
              <a:ahLst/>
              <a:cxnLst/>
              <a:rect l="l" t="t" r="r" b="b"/>
              <a:pathLst>
                <a:path w="14893" h="4606" extrusionOk="0">
                  <a:moveTo>
                    <a:pt x="12953" y="1"/>
                  </a:moveTo>
                  <a:cubicBezTo>
                    <a:pt x="12904" y="1"/>
                    <a:pt x="12856" y="2"/>
                    <a:pt x="12807" y="6"/>
                  </a:cubicBezTo>
                  <a:lnTo>
                    <a:pt x="1769" y="693"/>
                  </a:lnTo>
                  <a:cubicBezTo>
                    <a:pt x="766" y="745"/>
                    <a:pt x="0" y="1564"/>
                    <a:pt x="0" y="2567"/>
                  </a:cubicBezTo>
                  <a:lnTo>
                    <a:pt x="0" y="2726"/>
                  </a:lnTo>
                  <a:cubicBezTo>
                    <a:pt x="0" y="3787"/>
                    <a:pt x="846" y="4606"/>
                    <a:pt x="1867" y="4606"/>
                  </a:cubicBezTo>
                  <a:cubicBezTo>
                    <a:pt x="1913" y="4606"/>
                    <a:pt x="1960" y="4604"/>
                    <a:pt x="2007" y="4601"/>
                  </a:cubicBezTo>
                  <a:lnTo>
                    <a:pt x="13071" y="3729"/>
                  </a:lnTo>
                  <a:cubicBezTo>
                    <a:pt x="14100" y="3650"/>
                    <a:pt x="14893" y="2752"/>
                    <a:pt x="14787" y="1696"/>
                  </a:cubicBezTo>
                  <a:cubicBezTo>
                    <a:pt x="14712" y="741"/>
                    <a:pt x="13918" y="1"/>
                    <a:pt x="12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0"/>
            <p:cNvSpPr/>
            <p:nvPr/>
          </p:nvSpPr>
          <p:spPr>
            <a:xfrm>
              <a:off x="9838945" y="1524011"/>
              <a:ext cx="1143870" cy="1007496"/>
            </a:xfrm>
            <a:custGeom>
              <a:avLst/>
              <a:gdLst/>
              <a:ahLst/>
              <a:cxnLst/>
              <a:rect l="l" t="t" r="r" b="b"/>
              <a:pathLst>
                <a:path w="17111" h="15071" extrusionOk="0">
                  <a:moveTo>
                    <a:pt x="8555" y="0"/>
                  </a:moveTo>
                  <a:cubicBezTo>
                    <a:pt x="7578" y="0"/>
                    <a:pt x="6584" y="190"/>
                    <a:pt x="5624" y="591"/>
                  </a:cubicBezTo>
                  <a:cubicBezTo>
                    <a:pt x="1796" y="2202"/>
                    <a:pt x="0" y="6638"/>
                    <a:pt x="1611" y="10467"/>
                  </a:cubicBezTo>
                  <a:cubicBezTo>
                    <a:pt x="2821" y="13342"/>
                    <a:pt x="5624" y="15071"/>
                    <a:pt x="8567" y="15071"/>
                  </a:cubicBezTo>
                  <a:cubicBezTo>
                    <a:pt x="9543" y="15071"/>
                    <a:pt x="10533" y="14881"/>
                    <a:pt x="11486" y="14480"/>
                  </a:cubicBezTo>
                  <a:cubicBezTo>
                    <a:pt x="15315" y="12869"/>
                    <a:pt x="17111" y="8460"/>
                    <a:pt x="15500" y="4605"/>
                  </a:cubicBezTo>
                  <a:cubicBezTo>
                    <a:pt x="14290" y="1729"/>
                    <a:pt x="11501" y="0"/>
                    <a:pt x="8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0"/>
            <p:cNvSpPr/>
            <p:nvPr/>
          </p:nvSpPr>
          <p:spPr>
            <a:xfrm>
              <a:off x="9913083" y="1587653"/>
              <a:ext cx="995597" cy="878408"/>
            </a:xfrm>
            <a:custGeom>
              <a:avLst/>
              <a:gdLst/>
              <a:ahLst/>
              <a:cxnLst/>
              <a:rect l="l" t="t" r="r" b="b"/>
              <a:pathLst>
                <a:path w="14893" h="13140" extrusionOk="0">
                  <a:moveTo>
                    <a:pt x="7431" y="1"/>
                  </a:moveTo>
                  <a:cubicBezTo>
                    <a:pt x="6589" y="1"/>
                    <a:pt x="5734" y="164"/>
                    <a:pt x="4912" y="510"/>
                  </a:cubicBezTo>
                  <a:cubicBezTo>
                    <a:pt x="1558" y="1936"/>
                    <a:pt x="0" y="5765"/>
                    <a:pt x="1400" y="9118"/>
                  </a:cubicBezTo>
                  <a:cubicBezTo>
                    <a:pt x="2453" y="11623"/>
                    <a:pt x="4898" y="13140"/>
                    <a:pt x="7462" y="13140"/>
                  </a:cubicBezTo>
                  <a:cubicBezTo>
                    <a:pt x="8304" y="13140"/>
                    <a:pt x="9159" y="12976"/>
                    <a:pt x="9981" y="12630"/>
                  </a:cubicBezTo>
                  <a:cubicBezTo>
                    <a:pt x="13335" y="11231"/>
                    <a:pt x="14893" y="7376"/>
                    <a:pt x="13493" y="4022"/>
                  </a:cubicBezTo>
                  <a:cubicBezTo>
                    <a:pt x="12440" y="1518"/>
                    <a:pt x="9995" y="1"/>
                    <a:pt x="74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0"/>
            <p:cNvSpPr/>
            <p:nvPr/>
          </p:nvSpPr>
          <p:spPr>
            <a:xfrm>
              <a:off x="10184893" y="1800035"/>
              <a:ext cx="453711" cy="453711"/>
            </a:xfrm>
            <a:custGeom>
              <a:avLst/>
              <a:gdLst/>
              <a:ahLst/>
              <a:cxnLst/>
              <a:rect l="l" t="t" r="r" b="b"/>
              <a:pathLst>
                <a:path w="6787" h="6787" extrusionOk="0">
                  <a:moveTo>
                    <a:pt x="3380" y="0"/>
                  </a:moveTo>
                  <a:cubicBezTo>
                    <a:pt x="1506" y="0"/>
                    <a:pt x="1" y="1532"/>
                    <a:pt x="1" y="3407"/>
                  </a:cubicBezTo>
                  <a:cubicBezTo>
                    <a:pt x="1" y="5281"/>
                    <a:pt x="1506" y="6786"/>
                    <a:pt x="3380" y="6786"/>
                  </a:cubicBezTo>
                  <a:cubicBezTo>
                    <a:pt x="5255" y="6786"/>
                    <a:pt x="6787" y="5281"/>
                    <a:pt x="6787" y="3407"/>
                  </a:cubicBezTo>
                  <a:cubicBezTo>
                    <a:pt x="6787" y="1532"/>
                    <a:pt x="5255" y="0"/>
                    <a:pt x="33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0"/>
            <p:cNvSpPr/>
            <p:nvPr/>
          </p:nvSpPr>
          <p:spPr>
            <a:xfrm>
              <a:off x="11012762" y="1561715"/>
              <a:ext cx="398961" cy="293338"/>
            </a:xfrm>
            <a:custGeom>
              <a:avLst/>
              <a:gdLst/>
              <a:ahLst/>
              <a:cxnLst/>
              <a:rect l="l" t="t" r="r" b="b"/>
              <a:pathLst>
                <a:path w="5968" h="4388" extrusionOk="0">
                  <a:moveTo>
                    <a:pt x="1189" y="1"/>
                  </a:moveTo>
                  <a:cubicBezTo>
                    <a:pt x="529" y="1"/>
                    <a:pt x="0" y="529"/>
                    <a:pt x="27" y="1189"/>
                  </a:cubicBezTo>
                  <a:lnTo>
                    <a:pt x="133" y="3301"/>
                  </a:lnTo>
                  <a:cubicBezTo>
                    <a:pt x="158" y="3904"/>
                    <a:pt x="661" y="4388"/>
                    <a:pt x="1256" y="4388"/>
                  </a:cubicBezTo>
                  <a:cubicBezTo>
                    <a:pt x="1286" y="4388"/>
                    <a:pt x="1316" y="4386"/>
                    <a:pt x="1347" y="4384"/>
                  </a:cubicBezTo>
                  <a:lnTo>
                    <a:pt x="4885" y="4120"/>
                  </a:lnTo>
                  <a:cubicBezTo>
                    <a:pt x="5493" y="4067"/>
                    <a:pt x="5968" y="3539"/>
                    <a:pt x="5942" y="2905"/>
                  </a:cubicBezTo>
                  <a:lnTo>
                    <a:pt x="5836" y="1057"/>
                  </a:lnTo>
                  <a:cubicBezTo>
                    <a:pt x="5810" y="476"/>
                    <a:pt x="5308" y="1"/>
                    <a:pt x="4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0"/>
            <p:cNvSpPr/>
            <p:nvPr/>
          </p:nvSpPr>
          <p:spPr>
            <a:xfrm>
              <a:off x="9482368" y="2200733"/>
              <a:ext cx="278965" cy="239390"/>
            </a:xfrm>
            <a:custGeom>
              <a:avLst/>
              <a:gdLst/>
              <a:ahLst/>
              <a:cxnLst/>
              <a:rect l="l" t="t" r="r" b="b"/>
              <a:pathLst>
                <a:path w="4173" h="3581" extrusionOk="0">
                  <a:moveTo>
                    <a:pt x="2403" y="0"/>
                  </a:moveTo>
                  <a:cubicBezTo>
                    <a:pt x="819" y="0"/>
                    <a:pt x="0" y="1928"/>
                    <a:pt x="1136" y="3063"/>
                  </a:cubicBezTo>
                  <a:cubicBezTo>
                    <a:pt x="1493" y="3420"/>
                    <a:pt x="1935" y="3580"/>
                    <a:pt x="2370" y="3580"/>
                  </a:cubicBezTo>
                  <a:cubicBezTo>
                    <a:pt x="3286" y="3580"/>
                    <a:pt x="4172" y="2870"/>
                    <a:pt x="4172" y="1796"/>
                  </a:cubicBezTo>
                  <a:cubicBezTo>
                    <a:pt x="4172" y="819"/>
                    <a:pt x="3380" y="0"/>
                    <a:pt x="2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46" y="1275183"/>
            <a:ext cx="3625285" cy="2941100"/>
          </a:xfrm>
          <a:prstGeom prst="rect">
            <a:avLst/>
          </a:prstGeom>
        </p:spPr>
      </p:pic>
      <p:sp>
        <p:nvSpPr>
          <p:cNvPr id="110" name="Google Shape;4125;p80"/>
          <p:cNvSpPr txBox="1"/>
          <p:nvPr/>
        </p:nvSpPr>
        <p:spPr>
          <a:xfrm>
            <a:off x="302666" y="1283755"/>
            <a:ext cx="2664850" cy="133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Strings are Arrays ==&gt; access the element of </a:t>
            </a:r>
            <a:r>
              <a:rPr lang="en-US" sz="1100" b="1" dirty="0" smtClean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array</a:t>
            </a:r>
          </a:p>
          <a:p>
            <a:pPr lvl="0" algn="ctr"/>
            <a:endParaRPr lang="en-US" sz="1100" b="1" dirty="0">
              <a:highlight>
                <a:schemeClr val="dk2"/>
              </a:highlight>
              <a:latin typeface="Dancing Script"/>
              <a:ea typeface="Dancing Script"/>
              <a:cs typeface="Dancing Script"/>
              <a:sym typeface="Dancing Script"/>
            </a:endParaRPr>
          </a:p>
          <a:p>
            <a:pPr lvl="0" algn="ctr"/>
            <a:r>
              <a:rPr lang="en-US" sz="1100" b="1" dirty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Python does not have a character data type, a single character is simply a string with a length of 1</a:t>
            </a:r>
            <a:endParaRPr lang="en-US" sz="1100" b="1" dirty="0">
              <a:highlight>
                <a:schemeClr val="dk2"/>
              </a:highlight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8418" y="1275183"/>
            <a:ext cx="3088923" cy="134638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4" name="Google Shape;2174;p53"/>
          <p:cNvGrpSpPr/>
          <p:nvPr/>
        </p:nvGrpSpPr>
        <p:grpSpPr>
          <a:xfrm>
            <a:off x="7274648" y="3317575"/>
            <a:ext cx="1002623" cy="934476"/>
            <a:chOff x="6556651" y="3032093"/>
            <a:chExt cx="1672432" cy="1558759"/>
          </a:xfrm>
        </p:grpSpPr>
        <p:sp>
          <p:nvSpPr>
            <p:cNvPr id="2175" name="Google Shape;2175;p53"/>
            <p:cNvSpPr/>
            <p:nvPr/>
          </p:nvSpPr>
          <p:spPr>
            <a:xfrm>
              <a:off x="6556651" y="3032093"/>
              <a:ext cx="1672432" cy="1558759"/>
            </a:xfrm>
            <a:custGeom>
              <a:avLst/>
              <a:gdLst/>
              <a:ahLst/>
              <a:cxnLst/>
              <a:rect l="l" t="t" r="r" b="b"/>
              <a:pathLst>
                <a:path w="49258" h="45910" extrusionOk="0">
                  <a:moveTo>
                    <a:pt x="25421" y="1"/>
                  </a:moveTo>
                  <a:cubicBezTo>
                    <a:pt x="15700" y="433"/>
                    <a:pt x="7346" y="6878"/>
                    <a:pt x="4429" y="16132"/>
                  </a:cubicBezTo>
                  <a:cubicBezTo>
                    <a:pt x="4429" y="16204"/>
                    <a:pt x="4393" y="16276"/>
                    <a:pt x="4393" y="16384"/>
                  </a:cubicBezTo>
                  <a:cubicBezTo>
                    <a:pt x="1" y="31075"/>
                    <a:pt x="10983" y="45873"/>
                    <a:pt x="26358" y="45909"/>
                  </a:cubicBezTo>
                  <a:lnTo>
                    <a:pt x="26322" y="45873"/>
                  </a:lnTo>
                  <a:lnTo>
                    <a:pt x="26322" y="45873"/>
                  </a:lnTo>
                  <a:cubicBezTo>
                    <a:pt x="26354" y="45874"/>
                    <a:pt x="26387" y="45874"/>
                    <a:pt x="26420" y="45874"/>
                  </a:cubicBezTo>
                  <a:cubicBezTo>
                    <a:pt x="34699" y="45874"/>
                    <a:pt x="42325" y="41344"/>
                    <a:pt x="46377" y="34099"/>
                  </a:cubicBezTo>
                  <a:cubicBezTo>
                    <a:pt x="46485" y="33955"/>
                    <a:pt x="46593" y="33811"/>
                    <a:pt x="46665" y="33667"/>
                  </a:cubicBezTo>
                  <a:cubicBezTo>
                    <a:pt x="48358" y="30355"/>
                    <a:pt x="49258" y="26718"/>
                    <a:pt x="49258" y="23045"/>
                  </a:cubicBezTo>
                  <a:lnTo>
                    <a:pt x="49258" y="22973"/>
                  </a:lnTo>
                  <a:cubicBezTo>
                    <a:pt x="49258" y="16780"/>
                    <a:pt x="46773" y="10875"/>
                    <a:pt x="42381" y="6590"/>
                  </a:cubicBezTo>
                  <a:lnTo>
                    <a:pt x="42237" y="6446"/>
                  </a:lnTo>
                  <a:cubicBezTo>
                    <a:pt x="42165" y="6374"/>
                    <a:pt x="42093" y="6338"/>
                    <a:pt x="42021" y="6266"/>
                  </a:cubicBezTo>
                  <a:cubicBezTo>
                    <a:pt x="41300" y="5582"/>
                    <a:pt x="40544" y="4970"/>
                    <a:pt x="39788" y="4358"/>
                  </a:cubicBezTo>
                  <a:cubicBezTo>
                    <a:pt x="39680" y="4322"/>
                    <a:pt x="39608" y="4250"/>
                    <a:pt x="39536" y="4214"/>
                  </a:cubicBezTo>
                  <a:cubicBezTo>
                    <a:pt x="35683" y="1477"/>
                    <a:pt x="31074" y="37"/>
                    <a:pt x="26322" y="37"/>
                  </a:cubicBezTo>
                  <a:lnTo>
                    <a:pt x="25961" y="37"/>
                  </a:lnTo>
                  <a:cubicBezTo>
                    <a:pt x="25817" y="1"/>
                    <a:pt x="25673" y="1"/>
                    <a:pt x="25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3"/>
            <p:cNvSpPr/>
            <p:nvPr/>
          </p:nvSpPr>
          <p:spPr>
            <a:xfrm>
              <a:off x="6583542" y="3112797"/>
              <a:ext cx="1556315" cy="1379117"/>
            </a:xfrm>
            <a:custGeom>
              <a:avLst/>
              <a:gdLst/>
              <a:ahLst/>
              <a:cxnLst/>
              <a:rect l="l" t="t" r="r" b="b"/>
              <a:pathLst>
                <a:path w="45838" h="40619" extrusionOk="0">
                  <a:moveTo>
                    <a:pt x="24665" y="0"/>
                  </a:moveTo>
                  <a:cubicBezTo>
                    <a:pt x="9038" y="649"/>
                    <a:pt x="1" y="17932"/>
                    <a:pt x="8354" y="31146"/>
                  </a:cubicBezTo>
                  <a:cubicBezTo>
                    <a:pt x="12350" y="37494"/>
                    <a:pt x="18929" y="40618"/>
                    <a:pt x="25499" y="40618"/>
                  </a:cubicBezTo>
                  <a:cubicBezTo>
                    <a:pt x="32605" y="40618"/>
                    <a:pt x="39699" y="36963"/>
                    <a:pt x="43497" y="29778"/>
                  </a:cubicBezTo>
                  <a:cubicBezTo>
                    <a:pt x="43533" y="29706"/>
                    <a:pt x="43569" y="29634"/>
                    <a:pt x="43605" y="29562"/>
                  </a:cubicBezTo>
                  <a:cubicBezTo>
                    <a:pt x="43641" y="29454"/>
                    <a:pt x="43713" y="29346"/>
                    <a:pt x="43749" y="29238"/>
                  </a:cubicBezTo>
                  <a:cubicBezTo>
                    <a:pt x="45117" y="26465"/>
                    <a:pt x="45837" y="23405"/>
                    <a:pt x="45837" y="20308"/>
                  </a:cubicBezTo>
                  <a:cubicBezTo>
                    <a:pt x="45837" y="9074"/>
                    <a:pt x="36728" y="0"/>
                    <a:pt x="25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3"/>
            <p:cNvSpPr/>
            <p:nvPr/>
          </p:nvSpPr>
          <p:spPr>
            <a:xfrm>
              <a:off x="6791364" y="3111575"/>
              <a:ext cx="784914" cy="1307409"/>
            </a:xfrm>
            <a:custGeom>
              <a:avLst/>
              <a:gdLst/>
              <a:ahLst/>
              <a:cxnLst/>
              <a:rect l="l" t="t" r="r" b="b"/>
              <a:pathLst>
                <a:path w="23118" h="38507" extrusionOk="0">
                  <a:moveTo>
                    <a:pt x="18580" y="0"/>
                  </a:moveTo>
                  <a:cubicBezTo>
                    <a:pt x="9975" y="360"/>
                    <a:pt x="2557" y="6086"/>
                    <a:pt x="1" y="14295"/>
                  </a:cubicBezTo>
                  <a:lnTo>
                    <a:pt x="3962" y="17212"/>
                  </a:lnTo>
                  <a:cubicBezTo>
                    <a:pt x="5078" y="18040"/>
                    <a:pt x="6302" y="18904"/>
                    <a:pt x="7670" y="18940"/>
                  </a:cubicBezTo>
                  <a:cubicBezTo>
                    <a:pt x="8270" y="18940"/>
                    <a:pt x="8903" y="18796"/>
                    <a:pt x="9503" y="18796"/>
                  </a:cubicBezTo>
                  <a:cubicBezTo>
                    <a:pt x="9803" y="18796"/>
                    <a:pt x="10095" y="18832"/>
                    <a:pt x="10371" y="18940"/>
                  </a:cubicBezTo>
                  <a:cubicBezTo>
                    <a:pt x="11415" y="19336"/>
                    <a:pt x="11883" y="20668"/>
                    <a:pt x="11739" y="21784"/>
                  </a:cubicBezTo>
                  <a:cubicBezTo>
                    <a:pt x="11595" y="22901"/>
                    <a:pt x="11019" y="23909"/>
                    <a:pt x="10659" y="24989"/>
                  </a:cubicBezTo>
                  <a:cubicBezTo>
                    <a:pt x="9903" y="27149"/>
                    <a:pt x="9903" y="29634"/>
                    <a:pt x="11055" y="31614"/>
                  </a:cubicBezTo>
                  <a:cubicBezTo>
                    <a:pt x="12495" y="34027"/>
                    <a:pt x="15268" y="35179"/>
                    <a:pt x="17896" y="36187"/>
                  </a:cubicBezTo>
                  <a:cubicBezTo>
                    <a:pt x="18652" y="36403"/>
                    <a:pt x="19337" y="36763"/>
                    <a:pt x="19877" y="37303"/>
                  </a:cubicBezTo>
                  <a:cubicBezTo>
                    <a:pt x="20201" y="37663"/>
                    <a:pt x="20417" y="38131"/>
                    <a:pt x="20849" y="38383"/>
                  </a:cubicBezTo>
                  <a:cubicBezTo>
                    <a:pt x="20979" y="38466"/>
                    <a:pt x="21143" y="38506"/>
                    <a:pt x="21308" y="38506"/>
                  </a:cubicBezTo>
                  <a:cubicBezTo>
                    <a:pt x="21644" y="38506"/>
                    <a:pt x="21977" y="38338"/>
                    <a:pt x="22001" y="38023"/>
                  </a:cubicBezTo>
                  <a:cubicBezTo>
                    <a:pt x="20957" y="36691"/>
                    <a:pt x="20849" y="34855"/>
                    <a:pt x="21209" y="33199"/>
                  </a:cubicBezTo>
                  <a:cubicBezTo>
                    <a:pt x="21569" y="31542"/>
                    <a:pt x="22361" y="30030"/>
                    <a:pt x="22937" y="28446"/>
                  </a:cubicBezTo>
                  <a:cubicBezTo>
                    <a:pt x="23045" y="28158"/>
                    <a:pt x="23117" y="27834"/>
                    <a:pt x="23081" y="27509"/>
                  </a:cubicBezTo>
                  <a:cubicBezTo>
                    <a:pt x="23009" y="27185"/>
                    <a:pt x="22865" y="26897"/>
                    <a:pt x="22649" y="26681"/>
                  </a:cubicBezTo>
                  <a:cubicBezTo>
                    <a:pt x="21965" y="25925"/>
                    <a:pt x="21137" y="25313"/>
                    <a:pt x="20201" y="24953"/>
                  </a:cubicBezTo>
                  <a:cubicBezTo>
                    <a:pt x="20813" y="23837"/>
                    <a:pt x="19769" y="22433"/>
                    <a:pt x="18544" y="21964"/>
                  </a:cubicBezTo>
                  <a:cubicBezTo>
                    <a:pt x="17356" y="21496"/>
                    <a:pt x="15988" y="21496"/>
                    <a:pt x="14872" y="20848"/>
                  </a:cubicBezTo>
                  <a:cubicBezTo>
                    <a:pt x="14692" y="20776"/>
                    <a:pt x="14512" y="20632"/>
                    <a:pt x="14404" y="20452"/>
                  </a:cubicBezTo>
                  <a:cubicBezTo>
                    <a:pt x="14260" y="20092"/>
                    <a:pt x="14296" y="19696"/>
                    <a:pt x="14512" y="19372"/>
                  </a:cubicBezTo>
                  <a:cubicBezTo>
                    <a:pt x="15520" y="17284"/>
                    <a:pt x="17752" y="16095"/>
                    <a:pt x="19949" y="15375"/>
                  </a:cubicBezTo>
                  <a:cubicBezTo>
                    <a:pt x="20417" y="15267"/>
                    <a:pt x="20885" y="15051"/>
                    <a:pt x="21281" y="14727"/>
                  </a:cubicBezTo>
                  <a:cubicBezTo>
                    <a:pt x="21821" y="14259"/>
                    <a:pt x="21929" y="13467"/>
                    <a:pt x="21965" y="12747"/>
                  </a:cubicBezTo>
                  <a:cubicBezTo>
                    <a:pt x="22073" y="11342"/>
                    <a:pt x="22001" y="9974"/>
                    <a:pt x="21821" y="8570"/>
                  </a:cubicBezTo>
                  <a:cubicBezTo>
                    <a:pt x="21461" y="6122"/>
                    <a:pt x="20669" y="3745"/>
                    <a:pt x="19517" y="1585"/>
                  </a:cubicBezTo>
                  <a:cubicBezTo>
                    <a:pt x="19229" y="1045"/>
                    <a:pt x="18904" y="504"/>
                    <a:pt x="18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3"/>
            <p:cNvSpPr/>
            <p:nvPr/>
          </p:nvSpPr>
          <p:spPr>
            <a:xfrm>
              <a:off x="7688693" y="3242392"/>
              <a:ext cx="451161" cy="1025399"/>
            </a:xfrm>
            <a:custGeom>
              <a:avLst/>
              <a:gdLst/>
              <a:ahLst/>
              <a:cxnLst/>
              <a:rect l="l" t="t" r="r" b="b"/>
              <a:pathLst>
                <a:path w="13288" h="30201" extrusionOk="0">
                  <a:moveTo>
                    <a:pt x="4898" y="0"/>
                  </a:moveTo>
                  <a:lnTo>
                    <a:pt x="4466" y="288"/>
                  </a:lnTo>
                  <a:cubicBezTo>
                    <a:pt x="3638" y="828"/>
                    <a:pt x="2845" y="1404"/>
                    <a:pt x="2161" y="2052"/>
                  </a:cubicBezTo>
                  <a:cubicBezTo>
                    <a:pt x="793" y="3385"/>
                    <a:pt x="1" y="5761"/>
                    <a:pt x="1333" y="7093"/>
                  </a:cubicBezTo>
                  <a:cubicBezTo>
                    <a:pt x="2485" y="8282"/>
                    <a:pt x="4790" y="8318"/>
                    <a:pt x="5186" y="9902"/>
                  </a:cubicBezTo>
                  <a:cubicBezTo>
                    <a:pt x="5402" y="10838"/>
                    <a:pt x="4754" y="11738"/>
                    <a:pt x="4214" y="12566"/>
                  </a:cubicBezTo>
                  <a:cubicBezTo>
                    <a:pt x="3674" y="13359"/>
                    <a:pt x="3241" y="14475"/>
                    <a:pt x="3818" y="15267"/>
                  </a:cubicBezTo>
                  <a:cubicBezTo>
                    <a:pt x="3998" y="15483"/>
                    <a:pt x="4250" y="15699"/>
                    <a:pt x="4466" y="15879"/>
                  </a:cubicBezTo>
                  <a:cubicBezTo>
                    <a:pt x="5690" y="16959"/>
                    <a:pt x="5942" y="18868"/>
                    <a:pt x="5474" y="20452"/>
                  </a:cubicBezTo>
                  <a:cubicBezTo>
                    <a:pt x="5042" y="22036"/>
                    <a:pt x="4070" y="23368"/>
                    <a:pt x="3169" y="24773"/>
                  </a:cubicBezTo>
                  <a:cubicBezTo>
                    <a:pt x="2305" y="26177"/>
                    <a:pt x="1513" y="27689"/>
                    <a:pt x="1477" y="29346"/>
                  </a:cubicBezTo>
                  <a:cubicBezTo>
                    <a:pt x="1441" y="29562"/>
                    <a:pt x="1513" y="29778"/>
                    <a:pt x="1621" y="29958"/>
                  </a:cubicBezTo>
                  <a:cubicBezTo>
                    <a:pt x="1747" y="30138"/>
                    <a:pt x="1945" y="30201"/>
                    <a:pt x="2161" y="30201"/>
                  </a:cubicBezTo>
                  <a:cubicBezTo>
                    <a:pt x="2377" y="30201"/>
                    <a:pt x="2611" y="30138"/>
                    <a:pt x="2809" y="30066"/>
                  </a:cubicBezTo>
                  <a:cubicBezTo>
                    <a:pt x="4034" y="29598"/>
                    <a:pt x="5150" y="28877"/>
                    <a:pt x="6050" y="27941"/>
                  </a:cubicBezTo>
                  <a:cubicBezTo>
                    <a:pt x="6518" y="27401"/>
                    <a:pt x="7058" y="26933"/>
                    <a:pt x="7634" y="26573"/>
                  </a:cubicBezTo>
                  <a:cubicBezTo>
                    <a:pt x="8246" y="26285"/>
                    <a:pt x="8895" y="26141"/>
                    <a:pt x="9579" y="26105"/>
                  </a:cubicBezTo>
                  <a:cubicBezTo>
                    <a:pt x="10047" y="26069"/>
                    <a:pt x="10515" y="26033"/>
                    <a:pt x="11019" y="25961"/>
                  </a:cubicBezTo>
                  <a:cubicBezTo>
                    <a:pt x="12531" y="23044"/>
                    <a:pt x="13287" y="19804"/>
                    <a:pt x="13287" y="16527"/>
                  </a:cubicBezTo>
                  <a:cubicBezTo>
                    <a:pt x="13287" y="10010"/>
                    <a:pt x="10191" y="3853"/>
                    <a:pt x="4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9" name="Google Shape;2179;p53"/>
          <p:cNvGrpSpPr/>
          <p:nvPr/>
        </p:nvGrpSpPr>
        <p:grpSpPr>
          <a:xfrm rot="2347267">
            <a:off x="-633650" y="4194973"/>
            <a:ext cx="1490322" cy="486577"/>
            <a:chOff x="2564525" y="5223525"/>
            <a:chExt cx="2556110" cy="834547"/>
          </a:xfrm>
        </p:grpSpPr>
        <p:sp>
          <p:nvSpPr>
            <p:cNvPr id="2180" name="Google Shape;2180;p53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3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3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3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3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3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3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3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3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3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0" name="Google Shape;2190;p53"/>
          <p:cNvGrpSpPr/>
          <p:nvPr/>
        </p:nvGrpSpPr>
        <p:grpSpPr>
          <a:xfrm>
            <a:off x="6699900" y="656566"/>
            <a:ext cx="1862148" cy="2044978"/>
            <a:chOff x="6748824" y="1050541"/>
            <a:chExt cx="1659520" cy="1822456"/>
          </a:xfrm>
        </p:grpSpPr>
        <p:grpSp>
          <p:nvGrpSpPr>
            <p:cNvPr id="2191" name="Google Shape;2191;p53"/>
            <p:cNvGrpSpPr/>
            <p:nvPr/>
          </p:nvGrpSpPr>
          <p:grpSpPr>
            <a:xfrm rot="822247">
              <a:off x="6748824" y="1050541"/>
              <a:ext cx="1659520" cy="1822456"/>
              <a:chOff x="6277150" y="583233"/>
              <a:chExt cx="1659575" cy="1822517"/>
            </a:xfrm>
          </p:grpSpPr>
          <p:sp>
            <p:nvSpPr>
              <p:cNvPr id="2192" name="Google Shape;2192;p53"/>
              <p:cNvSpPr/>
              <p:nvPr/>
            </p:nvSpPr>
            <p:spPr>
              <a:xfrm>
                <a:off x="6290600" y="750025"/>
                <a:ext cx="1646125" cy="1655725"/>
              </a:xfrm>
              <a:custGeom>
                <a:avLst/>
                <a:gdLst/>
                <a:ahLst/>
                <a:cxnLst/>
                <a:rect l="l" t="t" r="r" b="b"/>
                <a:pathLst>
                  <a:path w="65845" h="66229" extrusionOk="0">
                    <a:moveTo>
                      <a:pt x="2974" y="1"/>
                    </a:moveTo>
                    <a:cubicBezTo>
                      <a:pt x="1308" y="1"/>
                      <a:pt x="1" y="1385"/>
                      <a:pt x="52" y="3051"/>
                    </a:cubicBezTo>
                    <a:lnTo>
                      <a:pt x="1359" y="63179"/>
                    </a:lnTo>
                    <a:cubicBezTo>
                      <a:pt x="1385" y="64845"/>
                      <a:pt x="2718" y="66203"/>
                      <a:pt x="4409" y="66229"/>
                    </a:cubicBezTo>
                    <a:lnTo>
                      <a:pt x="62846" y="66229"/>
                    </a:lnTo>
                    <a:cubicBezTo>
                      <a:pt x="64512" y="66229"/>
                      <a:pt x="65845" y="64819"/>
                      <a:pt x="65768" y="63179"/>
                    </a:cubicBezTo>
                    <a:lnTo>
                      <a:pt x="64460" y="3051"/>
                    </a:lnTo>
                    <a:cubicBezTo>
                      <a:pt x="64435" y="1385"/>
                      <a:pt x="63102" y="26"/>
                      <a:pt x="61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53"/>
              <p:cNvSpPr/>
              <p:nvPr/>
            </p:nvSpPr>
            <p:spPr>
              <a:xfrm>
                <a:off x="6277150" y="926875"/>
                <a:ext cx="1610225" cy="1430175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57207" extrusionOk="0">
                    <a:moveTo>
                      <a:pt x="3691" y="0"/>
                    </a:moveTo>
                    <a:cubicBezTo>
                      <a:pt x="2384" y="0"/>
                      <a:pt x="2410" y="1564"/>
                      <a:pt x="1103" y="1564"/>
                    </a:cubicBezTo>
                    <a:cubicBezTo>
                      <a:pt x="667" y="1564"/>
                      <a:pt x="257" y="1359"/>
                      <a:pt x="1" y="1026"/>
                    </a:cubicBezTo>
                    <a:lnTo>
                      <a:pt x="1" y="54208"/>
                    </a:lnTo>
                    <a:cubicBezTo>
                      <a:pt x="1" y="55874"/>
                      <a:pt x="1359" y="57207"/>
                      <a:pt x="2999" y="57207"/>
                    </a:cubicBezTo>
                    <a:lnTo>
                      <a:pt x="61436" y="57207"/>
                    </a:lnTo>
                    <a:cubicBezTo>
                      <a:pt x="63076" y="57207"/>
                      <a:pt x="64409" y="55848"/>
                      <a:pt x="64409" y="54208"/>
                    </a:cubicBezTo>
                    <a:lnTo>
                      <a:pt x="64409" y="1026"/>
                    </a:lnTo>
                    <a:cubicBezTo>
                      <a:pt x="64153" y="1359"/>
                      <a:pt x="63743" y="1564"/>
                      <a:pt x="63307" y="1564"/>
                    </a:cubicBezTo>
                    <a:cubicBezTo>
                      <a:pt x="62025" y="1564"/>
                      <a:pt x="62025" y="0"/>
                      <a:pt x="60718" y="0"/>
                    </a:cubicBezTo>
                    <a:cubicBezTo>
                      <a:pt x="59411" y="0"/>
                      <a:pt x="59437" y="1564"/>
                      <a:pt x="58130" y="1564"/>
                    </a:cubicBezTo>
                    <a:cubicBezTo>
                      <a:pt x="56822" y="1564"/>
                      <a:pt x="56848" y="0"/>
                      <a:pt x="55541" y="0"/>
                    </a:cubicBezTo>
                    <a:cubicBezTo>
                      <a:pt x="54234" y="0"/>
                      <a:pt x="54234" y="1564"/>
                      <a:pt x="52927" y="1564"/>
                    </a:cubicBezTo>
                    <a:cubicBezTo>
                      <a:pt x="51645" y="1564"/>
                      <a:pt x="51645" y="0"/>
                      <a:pt x="50338" y="0"/>
                    </a:cubicBezTo>
                    <a:cubicBezTo>
                      <a:pt x="49031" y="0"/>
                      <a:pt x="49057" y="1564"/>
                      <a:pt x="47749" y="1564"/>
                    </a:cubicBezTo>
                    <a:cubicBezTo>
                      <a:pt x="46442" y="1564"/>
                      <a:pt x="46468" y="0"/>
                      <a:pt x="45161" y="0"/>
                    </a:cubicBezTo>
                    <a:cubicBezTo>
                      <a:pt x="43854" y="0"/>
                      <a:pt x="43854" y="1564"/>
                      <a:pt x="42572" y="1564"/>
                    </a:cubicBezTo>
                    <a:cubicBezTo>
                      <a:pt x="41265" y="1564"/>
                      <a:pt x="41291" y="0"/>
                      <a:pt x="39984" y="0"/>
                    </a:cubicBezTo>
                    <a:cubicBezTo>
                      <a:pt x="38676" y="0"/>
                      <a:pt x="38702" y="1564"/>
                      <a:pt x="37395" y="1564"/>
                    </a:cubicBezTo>
                    <a:cubicBezTo>
                      <a:pt x="36062" y="1564"/>
                      <a:pt x="36088" y="0"/>
                      <a:pt x="34781" y="0"/>
                    </a:cubicBezTo>
                    <a:cubicBezTo>
                      <a:pt x="33499" y="0"/>
                      <a:pt x="33499" y="1564"/>
                      <a:pt x="32192" y="1564"/>
                    </a:cubicBezTo>
                    <a:cubicBezTo>
                      <a:pt x="30910" y="1564"/>
                      <a:pt x="30910" y="0"/>
                      <a:pt x="29603" y="0"/>
                    </a:cubicBezTo>
                    <a:cubicBezTo>
                      <a:pt x="28296" y="0"/>
                      <a:pt x="28322" y="1564"/>
                      <a:pt x="27015" y="1564"/>
                    </a:cubicBezTo>
                    <a:cubicBezTo>
                      <a:pt x="25708" y="1564"/>
                      <a:pt x="25733" y="0"/>
                      <a:pt x="24426" y="0"/>
                    </a:cubicBezTo>
                    <a:cubicBezTo>
                      <a:pt x="23119" y="0"/>
                      <a:pt x="23145" y="1564"/>
                      <a:pt x="21837" y="1564"/>
                    </a:cubicBezTo>
                    <a:cubicBezTo>
                      <a:pt x="20505" y="1564"/>
                      <a:pt x="20556" y="0"/>
                      <a:pt x="19223" y="0"/>
                    </a:cubicBezTo>
                    <a:cubicBezTo>
                      <a:pt x="17916" y="0"/>
                      <a:pt x="17942" y="1564"/>
                      <a:pt x="16634" y="1564"/>
                    </a:cubicBezTo>
                    <a:cubicBezTo>
                      <a:pt x="15327" y="1564"/>
                      <a:pt x="15353" y="0"/>
                      <a:pt x="14046" y="0"/>
                    </a:cubicBezTo>
                    <a:cubicBezTo>
                      <a:pt x="12739" y="0"/>
                      <a:pt x="12764" y="1564"/>
                      <a:pt x="11457" y="1564"/>
                    </a:cubicBezTo>
                    <a:cubicBezTo>
                      <a:pt x="10150" y="1564"/>
                      <a:pt x="10176" y="0"/>
                      <a:pt x="8869" y="0"/>
                    </a:cubicBezTo>
                    <a:cubicBezTo>
                      <a:pt x="7561" y="0"/>
                      <a:pt x="7587" y="1564"/>
                      <a:pt x="6280" y="1564"/>
                    </a:cubicBezTo>
                    <a:cubicBezTo>
                      <a:pt x="4973" y="1564"/>
                      <a:pt x="4973" y="0"/>
                      <a:pt x="36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53"/>
              <p:cNvSpPr/>
              <p:nvPr/>
            </p:nvSpPr>
            <p:spPr>
              <a:xfrm>
                <a:off x="6277150" y="746825"/>
                <a:ext cx="1610225" cy="219150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8766" extrusionOk="0">
                    <a:moveTo>
                      <a:pt x="2999" y="0"/>
                    </a:moveTo>
                    <a:cubicBezTo>
                      <a:pt x="1359" y="0"/>
                      <a:pt x="1" y="1333"/>
                      <a:pt x="1" y="2999"/>
                    </a:cubicBezTo>
                    <a:lnTo>
                      <a:pt x="1" y="8228"/>
                    </a:lnTo>
                    <a:cubicBezTo>
                      <a:pt x="257" y="8561"/>
                      <a:pt x="667" y="8766"/>
                      <a:pt x="1103" y="8766"/>
                    </a:cubicBezTo>
                    <a:cubicBezTo>
                      <a:pt x="2384" y="8766"/>
                      <a:pt x="2384" y="7202"/>
                      <a:pt x="3691" y="7202"/>
                    </a:cubicBezTo>
                    <a:cubicBezTo>
                      <a:pt x="4998" y="7202"/>
                      <a:pt x="4973" y="8766"/>
                      <a:pt x="6280" y="8766"/>
                    </a:cubicBezTo>
                    <a:cubicBezTo>
                      <a:pt x="7587" y="8766"/>
                      <a:pt x="7561" y="7202"/>
                      <a:pt x="8869" y="7202"/>
                    </a:cubicBezTo>
                    <a:cubicBezTo>
                      <a:pt x="10176" y="7202"/>
                      <a:pt x="10176" y="8766"/>
                      <a:pt x="11457" y="8766"/>
                    </a:cubicBezTo>
                    <a:cubicBezTo>
                      <a:pt x="12764" y="8766"/>
                      <a:pt x="12764" y="7202"/>
                      <a:pt x="14046" y="7202"/>
                    </a:cubicBezTo>
                    <a:cubicBezTo>
                      <a:pt x="15353" y="7202"/>
                      <a:pt x="15327" y="8766"/>
                      <a:pt x="16634" y="8766"/>
                    </a:cubicBezTo>
                    <a:cubicBezTo>
                      <a:pt x="17967" y="8766"/>
                      <a:pt x="17916" y="7202"/>
                      <a:pt x="19249" y="7202"/>
                    </a:cubicBezTo>
                    <a:cubicBezTo>
                      <a:pt x="20556" y="7202"/>
                      <a:pt x="20530" y="8766"/>
                      <a:pt x="21837" y="8766"/>
                    </a:cubicBezTo>
                    <a:cubicBezTo>
                      <a:pt x="23119" y="8766"/>
                      <a:pt x="23119" y="7202"/>
                      <a:pt x="24426" y="7202"/>
                    </a:cubicBezTo>
                    <a:cubicBezTo>
                      <a:pt x="25733" y="7202"/>
                      <a:pt x="25708" y="8766"/>
                      <a:pt x="27015" y="8766"/>
                    </a:cubicBezTo>
                    <a:cubicBezTo>
                      <a:pt x="28322" y="8766"/>
                      <a:pt x="28296" y="7202"/>
                      <a:pt x="29603" y="7202"/>
                    </a:cubicBezTo>
                    <a:cubicBezTo>
                      <a:pt x="30910" y="7202"/>
                      <a:pt x="30885" y="8766"/>
                      <a:pt x="32192" y="8766"/>
                    </a:cubicBezTo>
                    <a:cubicBezTo>
                      <a:pt x="33499" y="8766"/>
                      <a:pt x="33473" y="7202"/>
                      <a:pt x="34781" y="7202"/>
                    </a:cubicBezTo>
                    <a:cubicBezTo>
                      <a:pt x="36113" y="7202"/>
                      <a:pt x="36062" y="8766"/>
                      <a:pt x="37395" y="8766"/>
                    </a:cubicBezTo>
                    <a:cubicBezTo>
                      <a:pt x="38702" y="8766"/>
                      <a:pt x="38676" y="7202"/>
                      <a:pt x="39984" y="7202"/>
                    </a:cubicBezTo>
                    <a:cubicBezTo>
                      <a:pt x="41291" y="7202"/>
                      <a:pt x="41265" y="8766"/>
                      <a:pt x="42572" y="8766"/>
                    </a:cubicBezTo>
                    <a:cubicBezTo>
                      <a:pt x="43854" y="8766"/>
                      <a:pt x="43854" y="7202"/>
                      <a:pt x="45161" y="7202"/>
                    </a:cubicBezTo>
                    <a:cubicBezTo>
                      <a:pt x="46468" y="7202"/>
                      <a:pt x="46442" y="8766"/>
                      <a:pt x="47749" y="8766"/>
                    </a:cubicBezTo>
                    <a:cubicBezTo>
                      <a:pt x="49057" y="8766"/>
                      <a:pt x="49057" y="7202"/>
                      <a:pt x="50338" y="7202"/>
                    </a:cubicBezTo>
                    <a:cubicBezTo>
                      <a:pt x="51645" y="7202"/>
                      <a:pt x="51620" y="8766"/>
                      <a:pt x="52952" y="8766"/>
                    </a:cubicBezTo>
                    <a:cubicBezTo>
                      <a:pt x="54259" y="8766"/>
                      <a:pt x="54234" y="7202"/>
                      <a:pt x="55541" y="7202"/>
                    </a:cubicBezTo>
                    <a:cubicBezTo>
                      <a:pt x="56848" y="7202"/>
                      <a:pt x="56822" y="8766"/>
                      <a:pt x="58130" y="8766"/>
                    </a:cubicBezTo>
                    <a:cubicBezTo>
                      <a:pt x="59437" y="8766"/>
                      <a:pt x="59437" y="7202"/>
                      <a:pt x="60718" y="7202"/>
                    </a:cubicBezTo>
                    <a:cubicBezTo>
                      <a:pt x="62025" y="7202"/>
                      <a:pt x="62000" y="8766"/>
                      <a:pt x="63307" y="8766"/>
                    </a:cubicBezTo>
                    <a:cubicBezTo>
                      <a:pt x="63743" y="8766"/>
                      <a:pt x="64153" y="8561"/>
                      <a:pt x="64409" y="8202"/>
                    </a:cubicBezTo>
                    <a:lnTo>
                      <a:pt x="64409" y="2999"/>
                    </a:lnTo>
                    <a:cubicBezTo>
                      <a:pt x="64409" y="1333"/>
                      <a:pt x="63076" y="0"/>
                      <a:pt x="61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53"/>
              <p:cNvSpPr/>
              <p:nvPr/>
            </p:nvSpPr>
            <p:spPr>
              <a:xfrm rot="-4392942">
                <a:off x="6926952" y="554068"/>
                <a:ext cx="298007" cy="356338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14252" extrusionOk="0">
                    <a:moveTo>
                      <a:pt x="8304" y="1"/>
                    </a:moveTo>
                    <a:lnTo>
                      <a:pt x="0" y="2590"/>
                    </a:lnTo>
                    <a:lnTo>
                      <a:pt x="3614" y="14251"/>
                    </a:lnTo>
                    <a:lnTo>
                      <a:pt x="11918" y="11663"/>
                    </a:lnTo>
                    <a:lnTo>
                      <a:pt x="8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7" name="Google Shape;2197;p53"/>
            <p:cNvSpPr/>
            <p:nvPr/>
          </p:nvSpPr>
          <p:spPr>
            <a:xfrm rot="821932">
              <a:off x="6829449" y="1778004"/>
              <a:ext cx="1359266" cy="996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endParaRPr sz="1500" b="1" dirty="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endParaRPr>
            </a:p>
          </p:txBody>
        </p:sp>
      </p:grpSp>
      <p:grpSp>
        <p:nvGrpSpPr>
          <p:cNvPr id="2198" name="Google Shape;2198;p53"/>
          <p:cNvGrpSpPr/>
          <p:nvPr/>
        </p:nvGrpSpPr>
        <p:grpSpPr>
          <a:xfrm rot="418979">
            <a:off x="8137857" y="-245836"/>
            <a:ext cx="1719313" cy="916180"/>
            <a:chOff x="7463504" y="3075665"/>
            <a:chExt cx="2603050" cy="1387103"/>
          </a:xfrm>
        </p:grpSpPr>
        <p:sp>
          <p:nvSpPr>
            <p:cNvPr id="2199" name="Google Shape;2199;p53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3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3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3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3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3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3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3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3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3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3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3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3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3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3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3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3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3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3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3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3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3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3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3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3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3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3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3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3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3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3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3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3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3495">
            <a:off x="6807517" y="1118995"/>
            <a:ext cx="1554615" cy="1426588"/>
          </a:xfrm>
          <a:prstGeom prst="rect">
            <a:avLst/>
          </a:prstGeom>
        </p:spPr>
      </p:pic>
      <p:sp>
        <p:nvSpPr>
          <p:cNvPr id="67" name="Google Shape;2647;p60"/>
          <p:cNvSpPr txBox="1">
            <a:spLocks noGrp="1"/>
          </p:cNvSpPr>
          <p:nvPr>
            <p:ph type="title" idx="4294967295"/>
          </p:nvPr>
        </p:nvSpPr>
        <p:spPr>
          <a:xfrm rot="864228">
            <a:off x="6717290" y="1163483"/>
            <a:ext cx="16209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 dirty="0" smtClean="0">
                <a:latin typeface="Dancing Script"/>
              </a:rPr>
              <a:t>03</a:t>
            </a:r>
            <a:endParaRPr sz="7400" dirty="0">
              <a:latin typeface="Dancing Scrip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97053">
            <a:off x="881633" y="174778"/>
            <a:ext cx="1623854" cy="968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221" y="2346956"/>
            <a:ext cx="3671599" cy="22855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774" y="122631"/>
            <a:ext cx="1292464" cy="12863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849" y="2322371"/>
            <a:ext cx="1042506" cy="2182557"/>
          </a:xfrm>
          <a:prstGeom prst="rect">
            <a:avLst/>
          </a:prstGeom>
        </p:spPr>
      </p:pic>
      <p:sp>
        <p:nvSpPr>
          <p:cNvPr id="76" name="Google Shape;4125;p80"/>
          <p:cNvSpPr txBox="1"/>
          <p:nvPr/>
        </p:nvSpPr>
        <p:spPr>
          <a:xfrm>
            <a:off x="2945255" y="1568439"/>
            <a:ext cx="268610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Looping through a String</a:t>
            </a:r>
            <a:endParaRPr sz="1600" b="1" dirty="0">
              <a:solidFill>
                <a:srgbClr val="000000"/>
              </a:solidFill>
              <a:highlight>
                <a:schemeClr val="dk2"/>
              </a:highlight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0107" y="1568439"/>
            <a:ext cx="2921620" cy="54614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Google Shape;3105;p67"/>
          <p:cNvSpPr txBox="1">
            <a:spLocks noGrp="1"/>
          </p:cNvSpPr>
          <p:nvPr>
            <p:ph type="title"/>
          </p:nvPr>
        </p:nvSpPr>
        <p:spPr>
          <a:xfrm>
            <a:off x="314390" y="558299"/>
            <a:ext cx="1772863" cy="11023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 dirty="0" smtClean="0"/>
              <a:t>04</a:t>
            </a:r>
            <a:endParaRPr sz="7400" dirty="0"/>
          </a:p>
        </p:txBody>
      </p:sp>
      <p:grpSp>
        <p:nvGrpSpPr>
          <p:cNvPr id="3111" name="Google Shape;3111;p67"/>
          <p:cNvGrpSpPr/>
          <p:nvPr/>
        </p:nvGrpSpPr>
        <p:grpSpPr>
          <a:xfrm>
            <a:off x="1126761" y="2652169"/>
            <a:ext cx="1530112" cy="1338624"/>
            <a:chOff x="4883725" y="3237500"/>
            <a:chExt cx="1797383" cy="1572447"/>
          </a:xfrm>
        </p:grpSpPr>
        <p:sp>
          <p:nvSpPr>
            <p:cNvPr id="3112" name="Google Shape;3112;p67"/>
            <p:cNvSpPr/>
            <p:nvPr/>
          </p:nvSpPr>
          <p:spPr>
            <a:xfrm>
              <a:off x="4883725" y="3237500"/>
              <a:ext cx="1797383" cy="1572447"/>
            </a:xfrm>
            <a:custGeom>
              <a:avLst/>
              <a:gdLst/>
              <a:ahLst/>
              <a:cxnLst/>
              <a:rect l="l" t="t" r="r" b="b"/>
              <a:pathLst>
                <a:path w="54640" h="47802" extrusionOk="0">
                  <a:moveTo>
                    <a:pt x="20048" y="1"/>
                  </a:moveTo>
                  <a:cubicBezTo>
                    <a:pt x="19381" y="1"/>
                    <a:pt x="18714" y="134"/>
                    <a:pt x="18080" y="368"/>
                  </a:cubicBezTo>
                  <a:cubicBezTo>
                    <a:pt x="17213" y="701"/>
                    <a:pt x="15612" y="1268"/>
                    <a:pt x="10908" y="9107"/>
                  </a:cubicBezTo>
                  <a:cubicBezTo>
                    <a:pt x="8240" y="13544"/>
                    <a:pt x="5805" y="18147"/>
                    <a:pt x="3636" y="22817"/>
                  </a:cubicBezTo>
                  <a:cubicBezTo>
                    <a:pt x="0" y="30789"/>
                    <a:pt x="234" y="32891"/>
                    <a:pt x="734" y="34225"/>
                  </a:cubicBezTo>
                  <a:cubicBezTo>
                    <a:pt x="2202" y="38061"/>
                    <a:pt x="6538" y="40696"/>
                    <a:pt x="9807" y="40763"/>
                  </a:cubicBezTo>
                  <a:cubicBezTo>
                    <a:pt x="10041" y="41464"/>
                    <a:pt x="10341" y="42564"/>
                    <a:pt x="10775" y="44299"/>
                  </a:cubicBezTo>
                  <a:lnTo>
                    <a:pt x="10808" y="44432"/>
                  </a:lnTo>
                  <a:cubicBezTo>
                    <a:pt x="11208" y="46067"/>
                    <a:pt x="12676" y="47802"/>
                    <a:pt x="15645" y="47802"/>
                  </a:cubicBezTo>
                  <a:cubicBezTo>
                    <a:pt x="16445" y="47768"/>
                    <a:pt x="17213" y="47668"/>
                    <a:pt x="17980" y="47468"/>
                  </a:cubicBezTo>
                  <a:cubicBezTo>
                    <a:pt x="19548" y="47068"/>
                    <a:pt x="20582" y="45767"/>
                    <a:pt x="21416" y="44466"/>
                  </a:cubicBezTo>
                  <a:cubicBezTo>
                    <a:pt x="22216" y="45900"/>
                    <a:pt x="23484" y="47401"/>
                    <a:pt x="25719" y="47401"/>
                  </a:cubicBezTo>
                  <a:lnTo>
                    <a:pt x="25852" y="47401"/>
                  </a:lnTo>
                  <a:cubicBezTo>
                    <a:pt x="29155" y="47301"/>
                    <a:pt x="30422" y="44332"/>
                    <a:pt x="31056" y="42531"/>
                  </a:cubicBezTo>
                  <a:cubicBezTo>
                    <a:pt x="31723" y="42631"/>
                    <a:pt x="32390" y="42698"/>
                    <a:pt x="33057" y="42731"/>
                  </a:cubicBezTo>
                  <a:cubicBezTo>
                    <a:pt x="33358" y="42731"/>
                    <a:pt x="33658" y="42698"/>
                    <a:pt x="33925" y="42665"/>
                  </a:cubicBezTo>
                  <a:cubicBezTo>
                    <a:pt x="35226" y="42464"/>
                    <a:pt x="36393" y="41764"/>
                    <a:pt x="37127" y="40696"/>
                  </a:cubicBezTo>
                  <a:cubicBezTo>
                    <a:pt x="37894" y="41364"/>
                    <a:pt x="38795" y="41831"/>
                    <a:pt x="39795" y="41997"/>
                  </a:cubicBezTo>
                  <a:cubicBezTo>
                    <a:pt x="40196" y="42064"/>
                    <a:pt x="40596" y="42097"/>
                    <a:pt x="40996" y="42097"/>
                  </a:cubicBezTo>
                  <a:cubicBezTo>
                    <a:pt x="42964" y="42097"/>
                    <a:pt x="45433" y="41397"/>
                    <a:pt x="46800" y="39429"/>
                  </a:cubicBezTo>
                  <a:cubicBezTo>
                    <a:pt x="47568" y="39429"/>
                    <a:pt x="48335" y="39329"/>
                    <a:pt x="49069" y="39162"/>
                  </a:cubicBezTo>
                  <a:cubicBezTo>
                    <a:pt x="51437" y="38595"/>
                    <a:pt x="53805" y="37728"/>
                    <a:pt x="54406" y="33992"/>
                  </a:cubicBezTo>
                  <a:cubicBezTo>
                    <a:pt x="54639" y="32324"/>
                    <a:pt x="53839" y="31023"/>
                    <a:pt x="49969" y="26987"/>
                  </a:cubicBezTo>
                  <a:cubicBezTo>
                    <a:pt x="47935" y="24852"/>
                    <a:pt x="44999" y="21983"/>
                    <a:pt x="41530" y="18647"/>
                  </a:cubicBezTo>
                  <a:cubicBezTo>
                    <a:pt x="38795" y="16012"/>
                    <a:pt x="35693" y="13110"/>
                    <a:pt x="33024" y="10675"/>
                  </a:cubicBezTo>
                  <a:cubicBezTo>
                    <a:pt x="31756" y="9507"/>
                    <a:pt x="30822" y="8640"/>
                    <a:pt x="30122" y="8040"/>
                  </a:cubicBezTo>
                  <a:cubicBezTo>
                    <a:pt x="30122" y="7673"/>
                    <a:pt x="30055" y="7306"/>
                    <a:pt x="29922" y="6972"/>
                  </a:cubicBezTo>
                  <a:cubicBezTo>
                    <a:pt x="28888" y="4237"/>
                    <a:pt x="24184" y="1"/>
                    <a:pt x="20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67"/>
            <p:cNvSpPr/>
            <p:nvPr/>
          </p:nvSpPr>
          <p:spPr>
            <a:xfrm>
              <a:off x="6075344" y="4338913"/>
              <a:ext cx="502570" cy="184936"/>
            </a:xfrm>
            <a:custGeom>
              <a:avLst/>
              <a:gdLst/>
              <a:ahLst/>
              <a:cxnLst/>
              <a:rect l="l" t="t" r="r" b="b"/>
              <a:pathLst>
                <a:path w="15278" h="5622" extrusionOk="0">
                  <a:moveTo>
                    <a:pt x="15278" y="0"/>
                  </a:moveTo>
                  <a:cubicBezTo>
                    <a:pt x="13743" y="501"/>
                    <a:pt x="12209" y="901"/>
                    <a:pt x="10641" y="1235"/>
                  </a:cubicBezTo>
                  <a:cubicBezTo>
                    <a:pt x="9107" y="1568"/>
                    <a:pt x="7606" y="1968"/>
                    <a:pt x="6105" y="2435"/>
                  </a:cubicBezTo>
                  <a:cubicBezTo>
                    <a:pt x="5706" y="2598"/>
                    <a:pt x="5272" y="2658"/>
                    <a:pt x="4816" y="2658"/>
                  </a:cubicBezTo>
                  <a:cubicBezTo>
                    <a:pt x="3564" y="2658"/>
                    <a:pt x="2142" y="2210"/>
                    <a:pt x="818" y="2210"/>
                  </a:cubicBezTo>
                  <a:cubicBezTo>
                    <a:pt x="644" y="2210"/>
                    <a:pt x="471" y="2218"/>
                    <a:pt x="300" y="2235"/>
                  </a:cubicBezTo>
                  <a:lnTo>
                    <a:pt x="0" y="2269"/>
                  </a:lnTo>
                  <a:lnTo>
                    <a:pt x="100" y="3436"/>
                  </a:lnTo>
                  <a:cubicBezTo>
                    <a:pt x="204" y="3389"/>
                    <a:pt x="310" y="3368"/>
                    <a:pt x="419" y="3368"/>
                  </a:cubicBezTo>
                  <a:cubicBezTo>
                    <a:pt x="1470" y="3368"/>
                    <a:pt x="2764" y="5359"/>
                    <a:pt x="4003" y="5571"/>
                  </a:cubicBezTo>
                  <a:cubicBezTo>
                    <a:pt x="4234" y="5604"/>
                    <a:pt x="4484" y="5622"/>
                    <a:pt x="4745" y="5622"/>
                  </a:cubicBezTo>
                  <a:cubicBezTo>
                    <a:pt x="6070" y="5622"/>
                    <a:pt x="7671" y="5168"/>
                    <a:pt x="8340" y="3970"/>
                  </a:cubicBezTo>
                  <a:cubicBezTo>
                    <a:pt x="9107" y="2569"/>
                    <a:pt x="10007" y="3269"/>
                    <a:pt x="12176" y="2736"/>
                  </a:cubicBezTo>
                  <a:cubicBezTo>
                    <a:pt x="14377" y="2235"/>
                    <a:pt x="15011" y="1768"/>
                    <a:pt x="15278" y="0"/>
                  </a:cubicBezTo>
                  <a:close/>
                </a:path>
              </a:pathLst>
            </a:custGeom>
            <a:solidFill>
              <a:srgbClr val="FEC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67"/>
            <p:cNvSpPr/>
            <p:nvPr/>
          </p:nvSpPr>
          <p:spPr>
            <a:xfrm>
              <a:off x="5247993" y="4405852"/>
              <a:ext cx="830697" cy="304575"/>
            </a:xfrm>
            <a:custGeom>
              <a:avLst/>
              <a:gdLst/>
              <a:ahLst/>
              <a:cxnLst/>
              <a:rect l="l" t="t" r="r" b="b"/>
              <a:pathLst>
                <a:path w="25253" h="9259" extrusionOk="0">
                  <a:moveTo>
                    <a:pt x="1535" y="0"/>
                  </a:moveTo>
                  <a:cubicBezTo>
                    <a:pt x="1102" y="701"/>
                    <a:pt x="601" y="1368"/>
                    <a:pt x="1" y="1968"/>
                  </a:cubicBezTo>
                  <a:cubicBezTo>
                    <a:pt x="19" y="1966"/>
                    <a:pt x="36" y="1964"/>
                    <a:pt x="54" y="1964"/>
                  </a:cubicBezTo>
                  <a:cubicBezTo>
                    <a:pt x="1139" y="1964"/>
                    <a:pt x="2274" y="6925"/>
                    <a:pt x="2569" y="8139"/>
                  </a:cubicBezTo>
                  <a:cubicBezTo>
                    <a:pt x="2767" y="8952"/>
                    <a:pt x="3587" y="9259"/>
                    <a:pt x="4572" y="9259"/>
                  </a:cubicBezTo>
                  <a:cubicBezTo>
                    <a:pt x="5083" y="9259"/>
                    <a:pt x="5637" y="9177"/>
                    <a:pt x="6172" y="9040"/>
                  </a:cubicBezTo>
                  <a:cubicBezTo>
                    <a:pt x="7740" y="8640"/>
                    <a:pt x="9041" y="4370"/>
                    <a:pt x="10642" y="4170"/>
                  </a:cubicBezTo>
                  <a:cubicBezTo>
                    <a:pt x="10668" y="4167"/>
                    <a:pt x="10695" y="4166"/>
                    <a:pt x="10721" y="4166"/>
                  </a:cubicBezTo>
                  <a:cubicBezTo>
                    <a:pt x="12240" y="4166"/>
                    <a:pt x="12478" y="8874"/>
                    <a:pt x="14666" y="8874"/>
                  </a:cubicBezTo>
                  <a:cubicBezTo>
                    <a:pt x="14681" y="8874"/>
                    <a:pt x="14696" y="8874"/>
                    <a:pt x="14711" y="8873"/>
                  </a:cubicBezTo>
                  <a:cubicBezTo>
                    <a:pt x="16946" y="8806"/>
                    <a:pt x="17280" y="4904"/>
                    <a:pt x="17947" y="4170"/>
                  </a:cubicBezTo>
                  <a:cubicBezTo>
                    <a:pt x="18151" y="3956"/>
                    <a:pt x="18497" y="3884"/>
                    <a:pt x="18919" y="3884"/>
                  </a:cubicBezTo>
                  <a:cubicBezTo>
                    <a:pt x="19802" y="3884"/>
                    <a:pt x="21020" y="4199"/>
                    <a:pt x="21991" y="4199"/>
                  </a:cubicBezTo>
                  <a:cubicBezTo>
                    <a:pt x="22152" y="4199"/>
                    <a:pt x="22306" y="4190"/>
                    <a:pt x="22450" y="4170"/>
                  </a:cubicBezTo>
                  <a:cubicBezTo>
                    <a:pt x="23885" y="4003"/>
                    <a:pt x="24018" y="2335"/>
                    <a:pt x="25119" y="1501"/>
                  </a:cubicBezTo>
                  <a:cubicBezTo>
                    <a:pt x="25152" y="1468"/>
                    <a:pt x="25219" y="1435"/>
                    <a:pt x="25252" y="1401"/>
                  </a:cubicBezTo>
                  <a:lnTo>
                    <a:pt x="25152" y="234"/>
                  </a:lnTo>
                  <a:cubicBezTo>
                    <a:pt x="24385" y="334"/>
                    <a:pt x="23518" y="467"/>
                    <a:pt x="22717" y="567"/>
                  </a:cubicBezTo>
                  <a:cubicBezTo>
                    <a:pt x="22256" y="647"/>
                    <a:pt x="21786" y="688"/>
                    <a:pt x="21317" y="688"/>
                  </a:cubicBezTo>
                  <a:cubicBezTo>
                    <a:pt x="20802" y="688"/>
                    <a:pt x="20287" y="638"/>
                    <a:pt x="19782" y="534"/>
                  </a:cubicBezTo>
                  <a:cubicBezTo>
                    <a:pt x="19658" y="497"/>
                    <a:pt x="19525" y="480"/>
                    <a:pt x="19385" y="480"/>
                  </a:cubicBezTo>
                  <a:cubicBezTo>
                    <a:pt x="17868" y="480"/>
                    <a:pt x="15513" y="2461"/>
                    <a:pt x="14445" y="2735"/>
                  </a:cubicBezTo>
                  <a:cubicBezTo>
                    <a:pt x="14353" y="2759"/>
                    <a:pt x="14269" y="2770"/>
                    <a:pt x="14192" y="2770"/>
                  </a:cubicBezTo>
                  <a:cubicBezTo>
                    <a:pt x="13283" y="2770"/>
                    <a:pt x="13225" y="1251"/>
                    <a:pt x="11042" y="667"/>
                  </a:cubicBezTo>
                  <a:cubicBezTo>
                    <a:pt x="10711" y="574"/>
                    <a:pt x="10399" y="534"/>
                    <a:pt x="10103" y="534"/>
                  </a:cubicBezTo>
                  <a:cubicBezTo>
                    <a:pt x="8281" y="534"/>
                    <a:pt x="7045" y="2063"/>
                    <a:pt x="5438" y="2235"/>
                  </a:cubicBezTo>
                  <a:cubicBezTo>
                    <a:pt x="5351" y="2246"/>
                    <a:pt x="5263" y="2251"/>
                    <a:pt x="5176" y="2251"/>
                  </a:cubicBezTo>
                  <a:cubicBezTo>
                    <a:pt x="3427" y="2251"/>
                    <a:pt x="1702" y="134"/>
                    <a:pt x="1702" y="134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67"/>
            <p:cNvSpPr/>
            <p:nvPr/>
          </p:nvSpPr>
          <p:spPr>
            <a:xfrm>
              <a:off x="5986464" y="4147085"/>
              <a:ext cx="447734" cy="282798"/>
            </a:xfrm>
            <a:custGeom>
              <a:avLst/>
              <a:gdLst/>
              <a:ahLst/>
              <a:cxnLst/>
              <a:rect l="l" t="t" r="r" b="b"/>
              <a:pathLst>
                <a:path w="13611" h="8597" extrusionOk="0">
                  <a:moveTo>
                    <a:pt x="6721" y="0"/>
                  </a:moveTo>
                  <a:cubicBezTo>
                    <a:pt x="3405" y="0"/>
                    <a:pt x="571" y="2467"/>
                    <a:pt x="134" y="5839"/>
                  </a:cubicBezTo>
                  <a:cubicBezTo>
                    <a:pt x="0" y="6740"/>
                    <a:pt x="34" y="7641"/>
                    <a:pt x="267" y="8541"/>
                  </a:cubicBezTo>
                  <a:cubicBezTo>
                    <a:pt x="1068" y="8441"/>
                    <a:pt x="1902" y="8308"/>
                    <a:pt x="2702" y="8208"/>
                  </a:cubicBezTo>
                  <a:lnTo>
                    <a:pt x="3002" y="8174"/>
                  </a:lnTo>
                  <a:cubicBezTo>
                    <a:pt x="3173" y="8157"/>
                    <a:pt x="3346" y="8149"/>
                    <a:pt x="3520" y="8149"/>
                  </a:cubicBezTo>
                  <a:cubicBezTo>
                    <a:pt x="4840" y="8149"/>
                    <a:pt x="6247" y="8597"/>
                    <a:pt x="7504" y="8597"/>
                  </a:cubicBezTo>
                  <a:cubicBezTo>
                    <a:pt x="7962" y="8597"/>
                    <a:pt x="8400" y="8537"/>
                    <a:pt x="8807" y="8374"/>
                  </a:cubicBezTo>
                  <a:cubicBezTo>
                    <a:pt x="10308" y="7907"/>
                    <a:pt x="11809" y="7507"/>
                    <a:pt x="13343" y="7174"/>
                  </a:cubicBezTo>
                  <a:cubicBezTo>
                    <a:pt x="13610" y="3571"/>
                    <a:pt x="10975" y="402"/>
                    <a:pt x="7406" y="35"/>
                  </a:cubicBezTo>
                  <a:cubicBezTo>
                    <a:pt x="7176" y="12"/>
                    <a:pt x="6947" y="0"/>
                    <a:pt x="6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67"/>
            <p:cNvSpPr/>
            <p:nvPr/>
          </p:nvSpPr>
          <p:spPr>
            <a:xfrm>
              <a:off x="5367596" y="4041792"/>
              <a:ext cx="333621" cy="325957"/>
            </a:xfrm>
            <a:custGeom>
              <a:avLst/>
              <a:gdLst/>
              <a:ahLst/>
              <a:cxnLst/>
              <a:rect l="l" t="t" r="r" b="b"/>
              <a:pathLst>
                <a:path w="10142" h="9909" extrusionOk="0">
                  <a:moveTo>
                    <a:pt x="4604" y="0"/>
                  </a:moveTo>
                  <a:cubicBezTo>
                    <a:pt x="3003" y="2836"/>
                    <a:pt x="1369" y="5604"/>
                    <a:pt x="1" y="7839"/>
                  </a:cubicBezTo>
                  <a:lnTo>
                    <a:pt x="68" y="7873"/>
                  </a:lnTo>
                  <a:cubicBezTo>
                    <a:pt x="1068" y="9238"/>
                    <a:pt x="2567" y="9909"/>
                    <a:pt x="4061" y="9909"/>
                  </a:cubicBezTo>
                  <a:cubicBezTo>
                    <a:pt x="5706" y="9909"/>
                    <a:pt x="7345" y="9096"/>
                    <a:pt x="8307" y="7506"/>
                  </a:cubicBezTo>
                  <a:cubicBezTo>
                    <a:pt x="10141" y="4470"/>
                    <a:pt x="8307" y="568"/>
                    <a:pt x="4804" y="34"/>
                  </a:cubicBezTo>
                  <a:lnTo>
                    <a:pt x="4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67"/>
            <p:cNvSpPr/>
            <p:nvPr/>
          </p:nvSpPr>
          <p:spPr>
            <a:xfrm>
              <a:off x="5632228" y="3747555"/>
              <a:ext cx="460694" cy="384510"/>
            </a:xfrm>
            <a:custGeom>
              <a:avLst/>
              <a:gdLst/>
              <a:ahLst/>
              <a:cxnLst/>
              <a:rect l="l" t="t" r="r" b="b"/>
              <a:pathLst>
                <a:path w="14005" h="11689" extrusionOk="0">
                  <a:moveTo>
                    <a:pt x="6355" y="1"/>
                  </a:moveTo>
                  <a:cubicBezTo>
                    <a:pt x="3541" y="1"/>
                    <a:pt x="1047" y="2050"/>
                    <a:pt x="595" y="4943"/>
                  </a:cubicBezTo>
                  <a:cubicBezTo>
                    <a:pt x="1" y="8757"/>
                    <a:pt x="3067" y="11689"/>
                    <a:pt x="6392" y="11689"/>
                  </a:cubicBezTo>
                  <a:cubicBezTo>
                    <a:pt x="7545" y="11689"/>
                    <a:pt x="8729" y="11337"/>
                    <a:pt x="9802" y="10547"/>
                  </a:cubicBezTo>
                  <a:cubicBezTo>
                    <a:pt x="14005" y="7478"/>
                    <a:pt x="12404" y="873"/>
                    <a:pt x="7267" y="72"/>
                  </a:cubicBezTo>
                  <a:cubicBezTo>
                    <a:pt x="6961" y="24"/>
                    <a:pt x="6656" y="1"/>
                    <a:pt x="6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7"/>
            <p:cNvSpPr/>
            <p:nvPr/>
          </p:nvSpPr>
          <p:spPr>
            <a:xfrm>
              <a:off x="4955039" y="3335228"/>
              <a:ext cx="825204" cy="1149022"/>
            </a:xfrm>
            <a:custGeom>
              <a:avLst/>
              <a:gdLst/>
              <a:ahLst/>
              <a:cxnLst/>
              <a:rect l="l" t="t" r="r" b="b"/>
              <a:pathLst>
                <a:path w="25086" h="34930" extrusionOk="0">
                  <a:moveTo>
                    <a:pt x="17915" y="1"/>
                  </a:moveTo>
                  <a:cubicBezTo>
                    <a:pt x="17573" y="1"/>
                    <a:pt x="17247" y="52"/>
                    <a:pt x="16946" y="165"/>
                  </a:cubicBezTo>
                  <a:cubicBezTo>
                    <a:pt x="13844" y="1333"/>
                    <a:pt x="1" y="26818"/>
                    <a:pt x="1302" y="30253"/>
                  </a:cubicBezTo>
                  <a:cubicBezTo>
                    <a:pt x="2397" y="33075"/>
                    <a:pt x="5788" y="34929"/>
                    <a:pt x="7833" y="34929"/>
                  </a:cubicBezTo>
                  <a:cubicBezTo>
                    <a:pt x="8279" y="34929"/>
                    <a:pt x="8660" y="34841"/>
                    <a:pt x="8940" y="34657"/>
                  </a:cubicBezTo>
                  <a:cubicBezTo>
                    <a:pt x="9507" y="34056"/>
                    <a:pt x="10041" y="33389"/>
                    <a:pt x="10441" y="32688"/>
                  </a:cubicBezTo>
                  <a:cubicBezTo>
                    <a:pt x="11008" y="31788"/>
                    <a:pt x="11742" y="30654"/>
                    <a:pt x="12543" y="29353"/>
                  </a:cubicBezTo>
                  <a:cubicBezTo>
                    <a:pt x="13911" y="27084"/>
                    <a:pt x="15545" y="24349"/>
                    <a:pt x="17146" y="21514"/>
                  </a:cubicBezTo>
                  <a:cubicBezTo>
                    <a:pt x="20582" y="15476"/>
                    <a:pt x="23951" y="9038"/>
                    <a:pt x="24818" y="6303"/>
                  </a:cubicBezTo>
                  <a:cubicBezTo>
                    <a:pt x="25018" y="5903"/>
                    <a:pt x="25085" y="5469"/>
                    <a:pt x="25018" y="5035"/>
                  </a:cubicBezTo>
                  <a:cubicBezTo>
                    <a:pt x="24308" y="3201"/>
                    <a:pt x="20605" y="1"/>
                    <a:pt x="179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7"/>
            <p:cNvSpPr/>
            <p:nvPr/>
          </p:nvSpPr>
          <p:spPr>
            <a:xfrm>
              <a:off x="5298486" y="3541441"/>
              <a:ext cx="1288234" cy="959120"/>
            </a:xfrm>
            <a:custGeom>
              <a:avLst/>
              <a:gdLst/>
              <a:ahLst/>
              <a:cxnLst/>
              <a:rect l="l" t="t" r="r" b="b"/>
              <a:pathLst>
                <a:path w="39162" h="29157" extrusionOk="0">
                  <a:moveTo>
                    <a:pt x="16501" y="6230"/>
                  </a:moveTo>
                  <a:cubicBezTo>
                    <a:pt x="19832" y="6230"/>
                    <a:pt x="22886" y="9162"/>
                    <a:pt x="22316" y="12977"/>
                  </a:cubicBezTo>
                  <a:cubicBezTo>
                    <a:pt x="21864" y="15869"/>
                    <a:pt x="19371" y="17918"/>
                    <a:pt x="16557" y="17918"/>
                  </a:cubicBezTo>
                  <a:cubicBezTo>
                    <a:pt x="16256" y="17918"/>
                    <a:pt x="15951" y="17895"/>
                    <a:pt x="15645" y="17847"/>
                  </a:cubicBezTo>
                  <a:cubicBezTo>
                    <a:pt x="10508" y="17046"/>
                    <a:pt x="8873" y="10441"/>
                    <a:pt x="13076" y="7373"/>
                  </a:cubicBezTo>
                  <a:cubicBezTo>
                    <a:pt x="14158" y="6583"/>
                    <a:pt x="15346" y="6230"/>
                    <a:pt x="16501" y="6230"/>
                  </a:cubicBezTo>
                  <a:close/>
                  <a:moveTo>
                    <a:pt x="14377" y="1"/>
                  </a:moveTo>
                  <a:cubicBezTo>
                    <a:pt x="13510" y="2736"/>
                    <a:pt x="10108" y="9140"/>
                    <a:pt x="6705" y="15178"/>
                  </a:cubicBezTo>
                  <a:lnTo>
                    <a:pt x="6905" y="15211"/>
                  </a:lnTo>
                  <a:cubicBezTo>
                    <a:pt x="10374" y="15779"/>
                    <a:pt x="12176" y="19648"/>
                    <a:pt x="10341" y="22683"/>
                  </a:cubicBezTo>
                  <a:cubicBezTo>
                    <a:pt x="9394" y="24262"/>
                    <a:pt x="7755" y="25066"/>
                    <a:pt x="6108" y="25066"/>
                  </a:cubicBezTo>
                  <a:cubicBezTo>
                    <a:pt x="4623" y="25066"/>
                    <a:pt x="3132" y="24412"/>
                    <a:pt x="2135" y="23084"/>
                  </a:cubicBezTo>
                  <a:lnTo>
                    <a:pt x="2069" y="23017"/>
                  </a:lnTo>
                  <a:cubicBezTo>
                    <a:pt x="1301" y="24351"/>
                    <a:pt x="567" y="25485"/>
                    <a:pt x="0" y="26353"/>
                  </a:cubicBezTo>
                  <a:lnTo>
                    <a:pt x="167" y="26486"/>
                  </a:lnTo>
                  <a:cubicBezTo>
                    <a:pt x="167" y="26486"/>
                    <a:pt x="1915" y="28633"/>
                    <a:pt x="3706" y="28633"/>
                  </a:cubicBezTo>
                  <a:cubicBezTo>
                    <a:pt x="3783" y="28633"/>
                    <a:pt x="3860" y="28629"/>
                    <a:pt x="3937" y="28621"/>
                  </a:cubicBezTo>
                  <a:cubicBezTo>
                    <a:pt x="5518" y="28449"/>
                    <a:pt x="6753" y="26888"/>
                    <a:pt x="8580" y="26888"/>
                  </a:cubicBezTo>
                  <a:cubicBezTo>
                    <a:pt x="8873" y="26888"/>
                    <a:pt x="9180" y="26928"/>
                    <a:pt x="9507" y="27020"/>
                  </a:cubicBezTo>
                  <a:cubicBezTo>
                    <a:pt x="11690" y="27635"/>
                    <a:pt x="11776" y="29156"/>
                    <a:pt x="12664" y="29156"/>
                  </a:cubicBezTo>
                  <a:cubicBezTo>
                    <a:pt x="12739" y="29156"/>
                    <a:pt x="12821" y="29145"/>
                    <a:pt x="12910" y="29121"/>
                  </a:cubicBezTo>
                  <a:cubicBezTo>
                    <a:pt x="13977" y="28816"/>
                    <a:pt x="16328" y="26866"/>
                    <a:pt x="17845" y="26866"/>
                  </a:cubicBezTo>
                  <a:cubicBezTo>
                    <a:pt x="17987" y="26866"/>
                    <a:pt x="18121" y="26883"/>
                    <a:pt x="18247" y="26920"/>
                  </a:cubicBezTo>
                  <a:cubicBezTo>
                    <a:pt x="18752" y="27024"/>
                    <a:pt x="19267" y="27074"/>
                    <a:pt x="19782" y="27074"/>
                  </a:cubicBezTo>
                  <a:cubicBezTo>
                    <a:pt x="20251" y="27074"/>
                    <a:pt x="20721" y="27033"/>
                    <a:pt x="21182" y="26953"/>
                  </a:cubicBezTo>
                  <a:cubicBezTo>
                    <a:pt x="20949" y="26086"/>
                    <a:pt x="20915" y="25152"/>
                    <a:pt x="21049" y="24251"/>
                  </a:cubicBezTo>
                  <a:cubicBezTo>
                    <a:pt x="21455" y="20910"/>
                    <a:pt x="24316" y="18446"/>
                    <a:pt x="27608" y="18446"/>
                  </a:cubicBezTo>
                  <a:cubicBezTo>
                    <a:pt x="27833" y="18446"/>
                    <a:pt x="28059" y="18457"/>
                    <a:pt x="28287" y="18480"/>
                  </a:cubicBezTo>
                  <a:cubicBezTo>
                    <a:pt x="31890" y="18814"/>
                    <a:pt x="34525" y="21983"/>
                    <a:pt x="34258" y="25586"/>
                  </a:cubicBezTo>
                  <a:cubicBezTo>
                    <a:pt x="35826" y="25252"/>
                    <a:pt x="37360" y="24852"/>
                    <a:pt x="38895" y="24351"/>
                  </a:cubicBezTo>
                  <a:cubicBezTo>
                    <a:pt x="39162" y="22550"/>
                    <a:pt x="14811" y="67"/>
                    <a:pt x="14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7"/>
            <p:cNvSpPr/>
            <p:nvPr/>
          </p:nvSpPr>
          <p:spPr>
            <a:xfrm>
              <a:off x="5650325" y="4381521"/>
              <a:ext cx="66810" cy="48257"/>
            </a:xfrm>
            <a:custGeom>
              <a:avLst/>
              <a:gdLst/>
              <a:ahLst/>
              <a:cxnLst/>
              <a:rect l="l" t="t" r="r" b="b"/>
              <a:pathLst>
                <a:path w="2031" h="1467" extrusionOk="0">
                  <a:moveTo>
                    <a:pt x="787" y="0"/>
                  </a:moveTo>
                  <a:cubicBezTo>
                    <a:pt x="681" y="0"/>
                    <a:pt x="573" y="15"/>
                    <a:pt x="467" y="47"/>
                  </a:cubicBezTo>
                  <a:cubicBezTo>
                    <a:pt x="100" y="80"/>
                    <a:pt x="0" y="614"/>
                    <a:pt x="367" y="780"/>
                  </a:cubicBezTo>
                  <a:cubicBezTo>
                    <a:pt x="467" y="847"/>
                    <a:pt x="567" y="914"/>
                    <a:pt x="667" y="1014"/>
                  </a:cubicBezTo>
                  <a:lnTo>
                    <a:pt x="701" y="1047"/>
                  </a:lnTo>
                  <a:lnTo>
                    <a:pt x="767" y="1081"/>
                  </a:lnTo>
                  <a:lnTo>
                    <a:pt x="901" y="1247"/>
                  </a:lnTo>
                  <a:cubicBezTo>
                    <a:pt x="1023" y="1401"/>
                    <a:pt x="1184" y="1466"/>
                    <a:pt x="1340" y="1466"/>
                  </a:cubicBezTo>
                  <a:cubicBezTo>
                    <a:pt x="1695" y="1466"/>
                    <a:pt x="2030" y="1130"/>
                    <a:pt x="1868" y="714"/>
                  </a:cubicBezTo>
                  <a:cubicBezTo>
                    <a:pt x="1678" y="280"/>
                    <a:pt x="1246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67"/>
            <p:cNvSpPr/>
            <p:nvPr/>
          </p:nvSpPr>
          <p:spPr>
            <a:xfrm>
              <a:off x="5745783" y="4374021"/>
              <a:ext cx="32928" cy="30362"/>
            </a:xfrm>
            <a:custGeom>
              <a:avLst/>
              <a:gdLst/>
              <a:ahLst/>
              <a:cxnLst/>
              <a:rect l="l" t="t" r="r" b="b"/>
              <a:pathLst>
                <a:path w="1001" h="923" extrusionOk="0">
                  <a:moveTo>
                    <a:pt x="517" y="1"/>
                  </a:moveTo>
                  <a:cubicBezTo>
                    <a:pt x="389" y="1"/>
                    <a:pt x="262" y="61"/>
                    <a:pt x="167" y="174"/>
                  </a:cubicBezTo>
                  <a:cubicBezTo>
                    <a:pt x="0" y="408"/>
                    <a:pt x="67" y="742"/>
                    <a:pt x="334" y="875"/>
                  </a:cubicBezTo>
                  <a:cubicBezTo>
                    <a:pt x="405" y="899"/>
                    <a:pt x="475" y="922"/>
                    <a:pt x="546" y="922"/>
                  </a:cubicBezTo>
                  <a:cubicBezTo>
                    <a:pt x="575" y="922"/>
                    <a:pt x="605" y="918"/>
                    <a:pt x="634" y="908"/>
                  </a:cubicBezTo>
                  <a:cubicBezTo>
                    <a:pt x="801" y="875"/>
                    <a:pt x="968" y="742"/>
                    <a:pt x="1001" y="541"/>
                  </a:cubicBezTo>
                  <a:cubicBezTo>
                    <a:pt x="1001" y="541"/>
                    <a:pt x="968" y="375"/>
                    <a:pt x="968" y="341"/>
                  </a:cubicBezTo>
                  <a:cubicBezTo>
                    <a:pt x="968" y="241"/>
                    <a:pt x="901" y="141"/>
                    <a:pt x="801" y="108"/>
                  </a:cubicBezTo>
                  <a:cubicBezTo>
                    <a:pt x="714" y="36"/>
                    <a:pt x="615" y="1"/>
                    <a:pt x="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67"/>
            <p:cNvSpPr/>
            <p:nvPr/>
          </p:nvSpPr>
          <p:spPr>
            <a:xfrm>
              <a:off x="5784561" y="4385238"/>
              <a:ext cx="33" cy="3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67"/>
            <p:cNvSpPr/>
            <p:nvPr/>
          </p:nvSpPr>
          <p:spPr>
            <a:xfrm>
              <a:off x="5821472" y="4351719"/>
              <a:ext cx="27467" cy="27073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393" y="0"/>
                  </a:moveTo>
                  <a:cubicBezTo>
                    <a:pt x="297" y="0"/>
                    <a:pt x="202" y="37"/>
                    <a:pt x="134" y="119"/>
                  </a:cubicBezTo>
                  <a:cubicBezTo>
                    <a:pt x="68" y="185"/>
                    <a:pt x="34" y="285"/>
                    <a:pt x="1" y="385"/>
                  </a:cubicBezTo>
                  <a:cubicBezTo>
                    <a:pt x="1" y="552"/>
                    <a:pt x="68" y="719"/>
                    <a:pt x="234" y="786"/>
                  </a:cubicBezTo>
                  <a:cubicBezTo>
                    <a:pt x="285" y="811"/>
                    <a:pt x="336" y="822"/>
                    <a:pt x="387" y="822"/>
                  </a:cubicBezTo>
                  <a:cubicBezTo>
                    <a:pt x="470" y="822"/>
                    <a:pt x="552" y="794"/>
                    <a:pt x="635" y="752"/>
                  </a:cubicBezTo>
                  <a:cubicBezTo>
                    <a:pt x="768" y="652"/>
                    <a:pt x="835" y="486"/>
                    <a:pt x="768" y="319"/>
                  </a:cubicBezTo>
                  <a:cubicBezTo>
                    <a:pt x="768" y="292"/>
                    <a:pt x="725" y="200"/>
                    <a:pt x="725" y="200"/>
                  </a:cubicBezTo>
                  <a:lnTo>
                    <a:pt x="725" y="200"/>
                  </a:lnTo>
                  <a:cubicBezTo>
                    <a:pt x="726" y="200"/>
                    <a:pt x="728" y="206"/>
                    <a:pt x="735" y="219"/>
                  </a:cubicBezTo>
                  <a:cubicBezTo>
                    <a:pt x="675" y="80"/>
                    <a:pt x="533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67"/>
            <p:cNvSpPr/>
            <p:nvPr/>
          </p:nvSpPr>
          <p:spPr>
            <a:xfrm>
              <a:off x="6094854" y="4080870"/>
              <a:ext cx="76678" cy="37862"/>
            </a:xfrm>
            <a:custGeom>
              <a:avLst/>
              <a:gdLst/>
              <a:ahLst/>
              <a:cxnLst/>
              <a:rect l="l" t="t" r="r" b="b"/>
              <a:pathLst>
                <a:path w="2331" h="1151" extrusionOk="0">
                  <a:moveTo>
                    <a:pt x="1430" y="1"/>
                  </a:moveTo>
                  <a:cubicBezTo>
                    <a:pt x="1296" y="1"/>
                    <a:pt x="1168" y="18"/>
                    <a:pt x="1063" y="47"/>
                  </a:cubicBezTo>
                  <a:cubicBezTo>
                    <a:pt x="630" y="147"/>
                    <a:pt x="296" y="380"/>
                    <a:pt x="63" y="747"/>
                  </a:cubicBezTo>
                  <a:cubicBezTo>
                    <a:pt x="0" y="934"/>
                    <a:pt x="142" y="1151"/>
                    <a:pt x="352" y="1151"/>
                  </a:cubicBezTo>
                  <a:cubicBezTo>
                    <a:pt x="366" y="1151"/>
                    <a:pt x="381" y="1150"/>
                    <a:pt x="396" y="1147"/>
                  </a:cubicBezTo>
                  <a:cubicBezTo>
                    <a:pt x="640" y="1099"/>
                    <a:pt x="902" y="1068"/>
                    <a:pt x="1169" y="1068"/>
                  </a:cubicBezTo>
                  <a:cubicBezTo>
                    <a:pt x="1267" y="1068"/>
                    <a:pt x="1365" y="1072"/>
                    <a:pt x="1464" y="1081"/>
                  </a:cubicBezTo>
                  <a:cubicBezTo>
                    <a:pt x="1580" y="1081"/>
                    <a:pt x="1689" y="1097"/>
                    <a:pt x="1793" y="1097"/>
                  </a:cubicBezTo>
                  <a:cubicBezTo>
                    <a:pt x="1897" y="1097"/>
                    <a:pt x="1997" y="1081"/>
                    <a:pt x="2097" y="1014"/>
                  </a:cubicBezTo>
                  <a:cubicBezTo>
                    <a:pt x="2264" y="881"/>
                    <a:pt x="2331" y="647"/>
                    <a:pt x="2264" y="447"/>
                  </a:cubicBezTo>
                  <a:cubicBezTo>
                    <a:pt x="2145" y="113"/>
                    <a:pt x="1769" y="1"/>
                    <a:pt x="1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67"/>
            <p:cNvSpPr/>
            <p:nvPr/>
          </p:nvSpPr>
          <p:spPr>
            <a:xfrm>
              <a:off x="6183010" y="4079324"/>
              <a:ext cx="29145" cy="25165"/>
            </a:xfrm>
            <a:custGeom>
              <a:avLst/>
              <a:gdLst/>
              <a:ahLst/>
              <a:cxnLst/>
              <a:rect l="l" t="t" r="r" b="b"/>
              <a:pathLst>
                <a:path w="886" h="765" extrusionOk="0">
                  <a:moveTo>
                    <a:pt x="440" y="0"/>
                  </a:moveTo>
                  <a:cubicBezTo>
                    <a:pt x="105" y="0"/>
                    <a:pt x="1" y="764"/>
                    <a:pt x="375" y="764"/>
                  </a:cubicBezTo>
                  <a:cubicBezTo>
                    <a:pt x="388" y="764"/>
                    <a:pt x="403" y="763"/>
                    <a:pt x="418" y="761"/>
                  </a:cubicBezTo>
                  <a:cubicBezTo>
                    <a:pt x="518" y="761"/>
                    <a:pt x="618" y="727"/>
                    <a:pt x="718" y="661"/>
                  </a:cubicBezTo>
                  <a:cubicBezTo>
                    <a:pt x="852" y="561"/>
                    <a:pt x="885" y="361"/>
                    <a:pt x="785" y="227"/>
                  </a:cubicBezTo>
                  <a:cubicBezTo>
                    <a:pt x="718" y="127"/>
                    <a:pt x="652" y="94"/>
                    <a:pt x="551" y="27"/>
                  </a:cubicBezTo>
                  <a:cubicBezTo>
                    <a:pt x="512" y="9"/>
                    <a:pt x="475" y="0"/>
                    <a:pt x="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67"/>
            <p:cNvSpPr/>
            <p:nvPr/>
          </p:nvSpPr>
          <p:spPr>
            <a:xfrm>
              <a:off x="6236623" y="4109817"/>
              <a:ext cx="15395" cy="12105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68" y="1"/>
                  </a:moveTo>
                  <a:cubicBezTo>
                    <a:pt x="34" y="1"/>
                    <a:pt x="1" y="301"/>
                    <a:pt x="201" y="368"/>
                  </a:cubicBezTo>
                  <a:cubicBezTo>
                    <a:pt x="401" y="368"/>
                    <a:pt x="468" y="67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67"/>
            <p:cNvSpPr/>
            <p:nvPr/>
          </p:nvSpPr>
          <p:spPr>
            <a:xfrm>
              <a:off x="5769199" y="3669859"/>
              <a:ext cx="31546" cy="36415"/>
            </a:xfrm>
            <a:custGeom>
              <a:avLst/>
              <a:gdLst/>
              <a:ahLst/>
              <a:cxnLst/>
              <a:rect l="l" t="t" r="r" b="b"/>
              <a:pathLst>
                <a:path w="959" h="1107" extrusionOk="0">
                  <a:moveTo>
                    <a:pt x="632" y="0"/>
                  </a:moveTo>
                  <a:cubicBezTo>
                    <a:pt x="566" y="0"/>
                    <a:pt x="498" y="21"/>
                    <a:pt x="434" y="66"/>
                  </a:cubicBezTo>
                  <a:cubicBezTo>
                    <a:pt x="134" y="233"/>
                    <a:pt x="1" y="600"/>
                    <a:pt x="101" y="933"/>
                  </a:cubicBezTo>
                  <a:cubicBezTo>
                    <a:pt x="157" y="1047"/>
                    <a:pt x="268" y="1107"/>
                    <a:pt x="377" y="1107"/>
                  </a:cubicBezTo>
                  <a:cubicBezTo>
                    <a:pt x="461" y="1107"/>
                    <a:pt x="543" y="1072"/>
                    <a:pt x="601" y="1000"/>
                  </a:cubicBezTo>
                  <a:cubicBezTo>
                    <a:pt x="768" y="833"/>
                    <a:pt x="901" y="600"/>
                    <a:pt x="935" y="366"/>
                  </a:cubicBezTo>
                  <a:cubicBezTo>
                    <a:pt x="959" y="148"/>
                    <a:pt x="806" y="0"/>
                    <a:pt x="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67"/>
            <p:cNvSpPr/>
            <p:nvPr/>
          </p:nvSpPr>
          <p:spPr>
            <a:xfrm>
              <a:off x="5808705" y="3679497"/>
              <a:ext cx="21086" cy="17796"/>
            </a:xfrm>
            <a:custGeom>
              <a:avLst/>
              <a:gdLst/>
              <a:ahLst/>
              <a:cxnLst/>
              <a:rect l="l" t="t" r="r" b="b"/>
              <a:pathLst>
                <a:path w="641" h="541" extrusionOk="0">
                  <a:moveTo>
                    <a:pt x="326" y="1"/>
                  </a:moveTo>
                  <a:cubicBezTo>
                    <a:pt x="284" y="1"/>
                    <a:pt x="241" y="13"/>
                    <a:pt x="201" y="40"/>
                  </a:cubicBezTo>
                  <a:cubicBezTo>
                    <a:pt x="67" y="140"/>
                    <a:pt x="0" y="307"/>
                    <a:pt x="34" y="440"/>
                  </a:cubicBezTo>
                  <a:cubicBezTo>
                    <a:pt x="34" y="507"/>
                    <a:pt x="101" y="540"/>
                    <a:pt x="167" y="540"/>
                  </a:cubicBezTo>
                  <a:lnTo>
                    <a:pt x="234" y="540"/>
                  </a:lnTo>
                  <a:cubicBezTo>
                    <a:pt x="367" y="507"/>
                    <a:pt x="467" y="474"/>
                    <a:pt x="534" y="374"/>
                  </a:cubicBezTo>
                  <a:cubicBezTo>
                    <a:pt x="641" y="187"/>
                    <a:pt x="492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67"/>
            <p:cNvSpPr/>
            <p:nvPr/>
          </p:nvSpPr>
          <p:spPr>
            <a:xfrm>
              <a:off x="5852289" y="3716305"/>
              <a:ext cx="23948" cy="20526"/>
            </a:xfrm>
            <a:custGeom>
              <a:avLst/>
              <a:gdLst/>
              <a:ahLst/>
              <a:cxnLst/>
              <a:rect l="l" t="t" r="r" b="b"/>
              <a:pathLst>
                <a:path w="728" h="624" extrusionOk="0">
                  <a:moveTo>
                    <a:pt x="381" y="1"/>
                  </a:moveTo>
                  <a:cubicBezTo>
                    <a:pt x="197" y="1"/>
                    <a:pt x="0" y="236"/>
                    <a:pt x="210" y="422"/>
                  </a:cubicBezTo>
                  <a:lnTo>
                    <a:pt x="443" y="589"/>
                  </a:lnTo>
                  <a:cubicBezTo>
                    <a:pt x="468" y="613"/>
                    <a:pt x="498" y="624"/>
                    <a:pt x="529" y="624"/>
                  </a:cubicBezTo>
                  <a:cubicBezTo>
                    <a:pt x="625" y="624"/>
                    <a:pt x="727" y="523"/>
                    <a:pt x="677" y="422"/>
                  </a:cubicBezTo>
                  <a:lnTo>
                    <a:pt x="577" y="155"/>
                  </a:lnTo>
                  <a:cubicBezTo>
                    <a:pt x="537" y="44"/>
                    <a:pt x="460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67"/>
            <p:cNvSpPr/>
            <p:nvPr/>
          </p:nvSpPr>
          <p:spPr>
            <a:xfrm>
              <a:off x="5842393" y="4210768"/>
              <a:ext cx="38388" cy="32533"/>
            </a:xfrm>
            <a:custGeom>
              <a:avLst/>
              <a:gdLst/>
              <a:ahLst/>
              <a:cxnLst/>
              <a:rect l="l" t="t" r="r" b="b"/>
              <a:pathLst>
                <a:path w="1167" h="989" extrusionOk="0">
                  <a:moveTo>
                    <a:pt x="713" y="0"/>
                  </a:moveTo>
                  <a:cubicBezTo>
                    <a:pt x="533" y="0"/>
                    <a:pt x="361" y="95"/>
                    <a:pt x="266" y="267"/>
                  </a:cubicBezTo>
                  <a:cubicBezTo>
                    <a:pt x="0" y="586"/>
                    <a:pt x="263" y="989"/>
                    <a:pt x="600" y="989"/>
                  </a:cubicBezTo>
                  <a:cubicBezTo>
                    <a:pt x="686" y="989"/>
                    <a:pt x="777" y="962"/>
                    <a:pt x="866" y="901"/>
                  </a:cubicBezTo>
                  <a:cubicBezTo>
                    <a:pt x="999" y="801"/>
                    <a:pt x="1099" y="668"/>
                    <a:pt x="1133" y="501"/>
                  </a:cubicBezTo>
                  <a:cubicBezTo>
                    <a:pt x="1166" y="434"/>
                    <a:pt x="1166" y="367"/>
                    <a:pt x="1133" y="301"/>
                  </a:cubicBezTo>
                  <a:cubicBezTo>
                    <a:pt x="1133" y="301"/>
                    <a:pt x="1099" y="167"/>
                    <a:pt x="1099" y="167"/>
                  </a:cubicBezTo>
                  <a:cubicBezTo>
                    <a:pt x="985" y="53"/>
                    <a:pt x="847" y="0"/>
                    <a:pt x="7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67"/>
            <p:cNvSpPr/>
            <p:nvPr/>
          </p:nvSpPr>
          <p:spPr>
            <a:xfrm>
              <a:off x="5886598" y="4219551"/>
              <a:ext cx="33" cy="1118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1" y="34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67"/>
            <p:cNvSpPr/>
            <p:nvPr/>
          </p:nvSpPr>
          <p:spPr>
            <a:xfrm>
              <a:off x="5905977" y="4223400"/>
              <a:ext cx="39540" cy="31415"/>
            </a:xfrm>
            <a:custGeom>
              <a:avLst/>
              <a:gdLst/>
              <a:ahLst/>
              <a:cxnLst/>
              <a:rect l="l" t="t" r="r" b="b"/>
              <a:pathLst>
                <a:path w="1202" h="955" extrusionOk="0">
                  <a:moveTo>
                    <a:pt x="601" y="0"/>
                  </a:moveTo>
                  <a:cubicBezTo>
                    <a:pt x="509" y="0"/>
                    <a:pt x="417" y="17"/>
                    <a:pt x="334" y="50"/>
                  </a:cubicBezTo>
                  <a:cubicBezTo>
                    <a:pt x="100" y="150"/>
                    <a:pt x="0" y="417"/>
                    <a:pt x="67" y="651"/>
                  </a:cubicBezTo>
                  <a:cubicBezTo>
                    <a:pt x="153" y="844"/>
                    <a:pt x="323" y="955"/>
                    <a:pt x="504" y="955"/>
                  </a:cubicBezTo>
                  <a:cubicBezTo>
                    <a:pt x="604" y="955"/>
                    <a:pt x="706" y="922"/>
                    <a:pt x="801" y="851"/>
                  </a:cubicBezTo>
                  <a:cubicBezTo>
                    <a:pt x="834" y="851"/>
                    <a:pt x="901" y="817"/>
                    <a:pt x="934" y="751"/>
                  </a:cubicBezTo>
                  <a:cubicBezTo>
                    <a:pt x="1201" y="584"/>
                    <a:pt x="1168" y="184"/>
                    <a:pt x="868" y="50"/>
                  </a:cubicBezTo>
                  <a:cubicBezTo>
                    <a:pt x="784" y="17"/>
                    <a:pt x="693" y="0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67"/>
            <p:cNvSpPr/>
            <p:nvPr/>
          </p:nvSpPr>
          <p:spPr>
            <a:xfrm>
              <a:off x="5954463" y="4161658"/>
              <a:ext cx="52500" cy="39638"/>
            </a:xfrm>
            <a:custGeom>
              <a:avLst/>
              <a:gdLst/>
              <a:ahLst/>
              <a:cxnLst/>
              <a:rect l="l" t="t" r="r" b="b"/>
              <a:pathLst>
                <a:path w="1596" h="1205" extrusionOk="0">
                  <a:moveTo>
                    <a:pt x="1012" y="1"/>
                  </a:moveTo>
                  <a:cubicBezTo>
                    <a:pt x="886" y="1"/>
                    <a:pt x="761" y="42"/>
                    <a:pt x="661" y="126"/>
                  </a:cubicBezTo>
                  <a:cubicBezTo>
                    <a:pt x="1" y="220"/>
                    <a:pt x="111" y="1204"/>
                    <a:pt x="741" y="1204"/>
                  </a:cubicBezTo>
                  <a:cubicBezTo>
                    <a:pt x="780" y="1204"/>
                    <a:pt x="820" y="1201"/>
                    <a:pt x="861" y="1193"/>
                  </a:cubicBezTo>
                  <a:cubicBezTo>
                    <a:pt x="1128" y="1193"/>
                    <a:pt x="1395" y="1026"/>
                    <a:pt x="1495" y="760"/>
                  </a:cubicBezTo>
                  <a:cubicBezTo>
                    <a:pt x="1595" y="526"/>
                    <a:pt x="1529" y="259"/>
                    <a:pt x="1362" y="126"/>
                  </a:cubicBezTo>
                  <a:cubicBezTo>
                    <a:pt x="1262" y="42"/>
                    <a:pt x="1137" y="1"/>
                    <a:pt x="1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67"/>
            <p:cNvSpPr/>
            <p:nvPr/>
          </p:nvSpPr>
          <p:spPr>
            <a:xfrm>
              <a:off x="5041715" y="4285372"/>
              <a:ext cx="199738" cy="144639"/>
            </a:xfrm>
            <a:custGeom>
              <a:avLst/>
              <a:gdLst/>
              <a:ahLst/>
              <a:cxnLst/>
              <a:rect l="l" t="t" r="r" b="b"/>
              <a:pathLst>
                <a:path w="6072" h="4397" extrusionOk="0">
                  <a:moveTo>
                    <a:pt x="101" y="1"/>
                  </a:moveTo>
                  <a:cubicBezTo>
                    <a:pt x="34" y="1"/>
                    <a:pt x="1" y="101"/>
                    <a:pt x="68" y="134"/>
                  </a:cubicBezTo>
                  <a:cubicBezTo>
                    <a:pt x="1135" y="568"/>
                    <a:pt x="2202" y="1068"/>
                    <a:pt x="3170" y="1669"/>
                  </a:cubicBezTo>
                  <a:cubicBezTo>
                    <a:pt x="3703" y="2002"/>
                    <a:pt x="4170" y="2402"/>
                    <a:pt x="4537" y="2903"/>
                  </a:cubicBezTo>
                  <a:cubicBezTo>
                    <a:pt x="4938" y="3370"/>
                    <a:pt x="5038" y="3937"/>
                    <a:pt x="5505" y="4337"/>
                  </a:cubicBezTo>
                  <a:cubicBezTo>
                    <a:pt x="5556" y="4378"/>
                    <a:pt x="5616" y="4397"/>
                    <a:pt x="5676" y="4397"/>
                  </a:cubicBezTo>
                  <a:cubicBezTo>
                    <a:pt x="5813" y="4397"/>
                    <a:pt x="5949" y="4299"/>
                    <a:pt x="5972" y="4137"/>
                  </a:cubicBezTo>
                  <a:cubicBezTo>
                    <a:pt x="6072" y="2936"/>
                    <a:pt x="4804" y="1935"/>
                    <a:pt x="3870" y="1335"/>
                  </a:cubicBezTo>
                  <a:cubicBezTo>
                    <a:pt x="2736" y="635"/>
                    <a:pt x="1435" y="201"/>
                    <a:pt x="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67"/>
            <p:cNvSpPr/>
            <p:nvPr/>
          </p:nvSpPr>
          <p:spPr>
            <a:xfrm>
              <a:off x="5249671" y="4321588"/>
              <a:ext cx="559" cy="2566"/>
            </a:xfrm>
            <a:custGeom>
              <a:avLst/>
              <a:gdLst/>
              <a:ahLst/>
              <a:cxnLst/>
              <a:rect l="l" t="t" r="r" b="b"/>
              <a:pathLst>
                <a:path w="17" h="78" extrusionOk="0">
                  <a:moveTo>
                    <a:pt x="17" y="1"/>
                  </a:moveTo>
                  <a:cubicBezTo>
                    <a:pt x="3" y="57"/>
                    <a:pt x="0" y="78"/>
                    <a:pt x="3" y="78"/>
                  </a:cubicBezTo>
                  <a:cubicBezTo>
                    <a:pt x="6" y="78"/>
                    <a:pt x="17" y="39"/>
                    <a:pt x="17" y="1"/>
                  </a:cubicBezTo>
                  <a:close/>
                </a:path>
              </a:pathLst>
            </a:custGeom>
            <a:solidFill>
              <a:srgbClr val="650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67"/>
            <p:cNvSpPr/>
            <p:nvPr/>
          </p:nvSpPr>
          <p:spPr>
            <a:xfrm>
              <a:off x="5320426" y="4234913"/>
              <a:ext cx="5526" cy="4408"/>
            </a:xfrm>
            <a:custGeom>
              <a:avLst/>
              <a:gdLst/>
              <a:ahLst/>
              <a:cxnLst/>
              <a:rect l="l" t="t" r="r" b="b"/>
              <a:pathLst>
                <a:path w="168" h="134" extrusionOk="0">
                  <a:moveTo>
                    <a:pt x="101" y="0"/>
                  </a:moveTo>
                  <a:cubicBezTo>
                    <a:pt x="1" y="0"/>
                    <a:pt x="1" y="100"/>
                    <a:pt x="67" y="134"/>
                  </a:cubicBezTo>
                  <a:cubicBezTo>
                    <a:pt x="167" y="134"/>
                    <a:pt x="167" y="34"/>
                    <a:pt x="101" y="0"/>
                  </a:cubicBezTo>
                  <a:close/>
                </a:path>
              </a:pathLst>
            </a:custGeom>
            <a:solidFill>
              <a:srgbClr val="650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7" name="Google Shape;3137;p67"/>
          <p:cNvGrpSpPr/>
          <p:nvPr/>
        </p:nvGrpSpPr>
        <p:grpSpPr>
          <a:xfrm rot="891797">
            <a:off x="7522843" y="88589"/>
            <a:ext cx="1530011" cy="1065271"/>
            <a:chOff x="9144000" y="3223401"/>
            <a:chExt cx="2361493" cy="1644191"/>
          </a:xfrm>
        </p:grpSpPr>
        <p:sp>
          <p:nvSpPr>
            <p:cNvPr id="3138" name="Google Shape;3138;p67"/>
            <p:cNvSpPr/>
            <p:nvPr/>
          </p:nvSpPr>
          <p:spPr>
            <a:xfrm>
              <a:off x="9144000" y="3223401"/>
              <a:ext cx="2361453" cy="1644151"/>
            </a:xfrm>
            <a:custGeom>
              <a:avLst/>
              <a:gdLst/>
              <a:ahLst/>
              <a:cxnLst/>
              <a:rect l="l" t="t" r="r" b="b"/>
              <a:pathLst>
                <a:path w="36941" h="25720" fill="none" extrusionOk="0">
                  <a:moveTo>
                    <a:pt x="34617" y="15025"/>
                  </a:moveTo>
                  <a:cubicBezTo>
                    <a:pt x="34168" y="14814"/>
                    <a:pt x="33667" y="14682"/>
                    <a:pt x="33165" y="14655"/>
                  </a:cubicBezTo>
                  <a:cubicBezTo>
                    <a:pt x="32082" y="11619"/>
                    <a:pt x="27198" y="1"/>
                    <a:pt x="17032" y="1691"/>
                  </a:cubicBezTo>
                  <a:cubicBezTo>
                    <a:pt x="7262" y="3301"/>
                    <a:pt x="4912" y="12200"/>
                    <a:pt x="4410" y="15078"/>
                  </a:cubicBezTo>
                  <a:cubicBezTo>
                    <a:pt x="3724" y="14972"/>
                    <a:pt x="3011" y="15183"/>
                    <a:pt x="2483" y="15659"/>
                  </a:cubicBezTo>
                  <a:cubicBezTo>
                    <a:pt x="1" y="17639"/>
                    <a:pt x="1822" y="20781"/>
                    <a:pt x="3354" y="22524"/>
                  </a:cubicBezTo>
                  <a:cubicBezTo>
                    <a:pt x="5598" y="25138"/>
                    <a:pt x="9084" y="25719"/>
                    <a:pt x="9084" y="25719"/>
                  </a:cubicBezTo>
                  <a:cubicBezTo>
                    <a:pt x="9084" y="25719"/>
                    <a:pt x="12384" y="22920"/>
                    <a:pt x="13071" y="19778"/>
                  </a:cubicBezTo>
                  <a:cubicBezTo>
                    <a:pt x="13573" y="17481"/>
                    <a:pt x="13493" y="14787"/>
                    <a:pt x="10959" y="14497"/>
                  </a:cubicBezTo>
                  <a:lnTo>
                    <a:pt x="10827" y="14497"/>
                  </a:lnTo>
                  <a:cubicBezTo>
                    <a:pt x="10853" y="14365"/>
                    <a:pt x="10906" y="14233"/>
                    <a:pt x="10932" y="14074"/>
                  </a:cubicBezTo>
                  <a:cubicBezTo>
                    <a:pt x="10959" y="13916"/>
                    <a:pt x="11011" y="13758"/>
                    <a:pt x="11064" y="13599"/>
                  </a:cubicBezTo>
                  <a:cubicBezTo>
                    <a:pt x="11275" y="12860"/>
                    <a:pt x="11566" y="12147"/>
                    <a:pt x="11962" y="11487"/>
                  </a:cubicBezTo>
                  <a:cubicBezTo>
                    <a:pt x="12015" y="11355"/>
                    <a:pt x="12094" y="11249"/>
                    <a:pt x="12173" y="11117"/>
                  </a:cubicBezTo>
                  <a:cubicBezTo>
                    <a:pt x="12252" y="11011"/>
                    <a:pt x="12332" y="10879"/>
                    <a:pt x="12437" y="10774"/>
                  </a:cubicBezTo>
                  <a:cubicBezTo>
                    <a:pt x="12543" y="10589"/>
                    <a:pt x="12701" y="10431"/>
                    <a:pt x="12833" y="10272"/>
                  </a:cubicBezTo>
                  <a:cubicBezTo>
                    <a:pt x="12886" y="10219"/>
                    <a:pt x="12939" y="10167"/>
                    <a:pt x="12992" y="10114"/>
                  </a:cubicBezTo>
                  <a:cubicBezTo>
                    <a:pt x="14101" y="8952"/>
                    <a:pt x="15685" y="8107"/>
                    <a:pt x="18035" y="8133"/>
                  </a:cubicBezTo>
                  <a:lnTo>
                    <a:pt x="18352" y="8133"/>
                  </a:lnTo>
                  <a:cubicBezTo>
                    <a:pt x="20253" y="8213"/>
                    <a:pt x="22049" y="8846"/>
                    <a:pt x="23527" y="10008"/>
                  </a:cubicBezTo>
                  <a:cubicBezTo>
                    <a:pt x="23871" y="10272"/>
                    <a:pt x="24187" y="10563"/>
                    <a:pt x="24478" y="10853"/>
                  </a:cubicBezTo>
                  <a:cubicBezTo>
                    <a:pt x="25032" y="11408"/>
                    <a:pt x="25508" y="12041"/>
                    <a:pt x="25930" y="12701"/>
                  </a:cubicBezTo>
                  <a:cubicBezTo>
                    <a:pt x="26036" y="12886"/>
                    <a:pt x="26141" y="13071"/>
                    <a:pt x="26247" y="13256"/>
                  </a:cubicBezTo>
                  <a:lnTo>
                    <a:pt x="26379" y="13494"/>
                  </a:lnTo>
                  <a:lnTo>
                    <a:pt x="26194" y="13546"/>
                  </a:lnTo>
                  <a:cubicBezTo>
                    <a:pt x="23210" y="14682"/>
                    <a:pt x="24003" y="18220"/>
                    <a:pt x="24927" y="20359"/>
                  </a:cubicBezTo>
                  <a:cubicBezTo>
                    <a:pt x="26273" y="23527"/>
                    <a:pt x="29416" y="25165"/>
                    <a:pt x="29416" y="25165"/>
                  </a:cubicBezTo>
                  <a:cubicBezTo>
                    <a:pt x="29416" y="25165"/>
                    <a:pt x="33429" y="23527"/>
                    <a:pt x="35040" y="20702"/>
                  </a:cubicBezTo>
                  <a:cubicBezTo>
                    <a:pt x="36175" y="18669"/>
                    <a:pt x="36941" y="16081"/>
                    <a:pt x="34617" y="15025"/>
                  </a:cubicBezTo>
                  <a:close/>
                  <a:moveTo>
                    <a:pt x="29996" y="15870"/>
                  </a:moveTo>
                  <a:close/>
                </a:path>
              </a:pathLst>
            </a:custGeom>
            <a:solidFill>
              <a:schemeClr val="accent4"/>
            </a:solidFill>
            <a:ln w="228600" cap="flat" cmpd="sng">
              <a:solidFill>
                <a:srgbClr val="FFFFFF"/>
              </a:solidFill>
              <a:prstDash val="solid"/>
              <a:miter lim="26404"/>
              <a:headEnd type="none" w="sm" len="sm"/>
              <a:tailEnd type="none" w="sm" len="sm"/>
            </a:ln>
            <a:effectLst>
              <a:outerShdw dist="76200" dir="30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67"/>
            <p:cNvSpPr/>
            <p:nvPr/>
          </p:nvSpPr>
          <p:spPr>
            <a:xfrm>
              <a:off x="9417478" y="3321146"/>
              <a:ext cx="1861816" cy="1050032"/>
            </a:xfrm>
            <a:custGeom>
              <a:avLst/>
              <a:gdLst/>
              <a:ahLst/>
              <a:cxnLst/>
              <a:rect l="l" t="t" r="r" b="b"/>
              <a:pathLst>
                <a:path w="29125" h="16426" extrusionOk="0">
                  <a:moveTo>
                    <a:pt x="14698" y="1"/>
                  </a:moveTo>
                  <a:cubicBezTo>
                    <a:pt x="14073" y="1"/>
                    <a:pt x="13425" y="52"/>
                    <a:pt x="12754" y="162"/>
                  </a:cubicBezTo>
                  <a:cubicBezTo>
                    <a:pt x="1083" y="2063"/>
                    <a:pt x="0" y="14420"/>
                    <a:pt x="0" y="14420"/>
                  </a:cubicBezTo>
                  <a:cubicBezTo>
                    <a:pt x="0" y="14420"/>
                    <a:pt x="2112" y="15925"/>
                    <a:pt x="2403" y="16374"/>
                  </a:cubicBezTo>
                  <a:cubicBezTo>
                    <a:pt x="2424" y="16409"/>
                    <a:pt x="2466" y="16426"/>
                    <a:pt x="2525" y="16426"/>
                  </a:cubicBezTo>
                  <a:cubicBezTo>
                    <a:pt x="3227" y="16426"/>
                    <a:pt x="6390" y="14183"/>
                    <a:pt x="6390" y="14183"/>
                  </a:cubicBezTo>
                  <a:cubicBezTo>
                    <a:pt x="6390" y="14183"/>
                    <a:pt x="6719" y="6620"/>
                    <a:pt x="13640" y="6620"/>
                  </a:cubicBezTo>
                  <a:cubicBezTo>
                    <a:pt x="13790" y="6620"/>
                    <a:pt x="13944" y="6623"/>
                    <a:pt x="14100" y="6631"/>
                  </a:cubicBezTo>
                  <a:cubicBezTo>
                    <a:pt x="21467" y="6948"/>
                    <a:pt x="23184" y="14763"/>
                    <a:pt x="23184" y="14763"/>
                  </a:cubicBezTo>
                  <a:lnTo>
                    <a:pt x="29125" y="13839"/>
                  </a:lnTo>
                  <a:cubicBezTo>
                    <a:pt x="29125" y="13839"/>
                    <a:pt x="24950" y="1"/>
                    <a:pt x="14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67"/>
            <p:cNvSpPr/>
            <p:nvPr/>
          </p:nvSpPr>
          <p:spPr>
            <a:xfrm>
              <a:off x="9528839" y="3469267"/>
              <a:ext cx="1633987" cy="901918"/>
            </a:xfrm>
            <a:custGeom>
              <a:avLst/>
              <a:gdLst/>
              <a:ahLst/>
              <a:cxnLst/>
              <a:rect l="l" t="t" r="r" b="b"/>
              <a:pathLst>
                <a:path w="25561" h="14109" extrusionOk="0">
                  <a:moveTo>
                    <a:pt x="13120" y="1"/>
                  </a:moveTo>
                  <a:cubicBezTo>
                    <a:pt x="12272" y="1"/>
                    <a:pt x="11385" y="111"/>
                    <a:pt x="10457" y="353"/>
                  </a:cubicBezTo>
                  <a:cubicBezTo>
                    <a:pt x="1163" y="2809"/>
                    <a:pt x="106" y="13107"/>
                    <a:pt x="106" y="13107"/>
                  </a:cubicBezTo>
                  <a:cubicBezTo>
                    <a:pt x="54" y="13212"/>
                    <a:pt x="27" y="13318"/>
                    <a:pt x="1" y="13423"/>
                  </a:cubicBezTo>
                  <a:cubicBezTo>
                    <a:pt x="265" y="13608"/>
                    <a:pt x="476" y="13820"/>
                    <a:pt x="661" y="14057"/>
                  </a:cubicBezTo>
                  <a:cubicBezTo>
                    <a:pt x="684" y="14092"/>
                    <a:pt x="728" y="14109"/>
                    <a:pt x="789" y="14109"/>
                  </a:cubicBezTo>
                  <a:cubicBezTo>
                    <a:pt x="1512" y="14109"/>
                    <a:pt x="4674" y="11866"/>
                    <a:pt x="4674" y="11866"/>
                  </a:cubicBezTo>
                  <a:cubicBezTo>
                    <a:pt x="4674" y="11866"/>
                    <a:pt x="4978" y="4303"/>
                    <a:pt x="11922" y="4303"/>
                  </a:cubicBezTo>
                  <a:cubicBezTo>
                    <a:pt x="12073" y="4303"/>
                    <a:pt x="12227" y="4306"/>
                    <a:pt x="12385" y="4314"/>
                  </a:cubicBezTo>
                  <a:cubicBezTo>
                    <a:pt x="19752" y="4657"/>
                    <a:pt x="21468" y="12420"/>
                    <a:pt x="21468" y="12420"/>
                  </a:cubicBezTo>
                  <a:lnTo>
                    <a:pt x="25561" y="11654"/>
                  </a:lnTo>
                  <a:cubicBezTo>
                    <a:pt x="24592" y="8016"/>
                    <a:pt x="20325" y="1"/>
                    <a:pt x="13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67"/>
            <p:cNvSpPr/>
            <p:nvPr/>
          </p:nvSpPr>
          <p:spPr>
            <a:xfrm>
              <a:off x="9684181" y="3597698"/>
              <a:ext cx="1326763" cy="722928"/>
            </a:xfrm>
            <a:custGeom>
              <a:avLst/>
              <a:gdLst/>
              <a:ahLst/>
              <a:cxnLst/>
              <a:rect l="l" t="t" r="r" b="b"/>
              <a:pathLst>
                <a:path w="20755" h="11309" extrusionOk="0">
                  <a:moveTo>
                    <a:pt x="11201" y="0"/>
                  </a:moveTo>
                  <a:cubicBezTo>
                    <a:pt x="10793" y="0"/>
                    <a:pt x="10369" y="28"/>
                    <a:pt x="9928" y="87"/>
                  </a:cubicBezTo>
                  <a:cubicBezTo>
                    <a:pt x="1426" y="1196"/>
                    <a:pt x="185" y="8906"/>
                    <a:pt x="0" y="11309"/>
                  </a:cubicBezTo>
                  <a:cubicBezTo>
                    <a:pt x="1056" y="10649"/>
                    <a:pt x="2218" y="9830"/>
                    <a:pt x="2218" y="9830"/>
                  </a:cubicBezTo>
                  <a:cubicBezTo>
                    <a:pt x="2218" y="9830"/>
                    <a:pt x="2547" y="2267"/>
                    <a:pt x="9468" y="2267"/>
                  </a:cubicBezTo>
                  <a:cubicBezTo>
                    <a:pt x="9618" y="2267"/>
                    <a:pt x="9772" y="2271"/>
                    <a:pt x="9928" y="2278"/>
                  </a:cubicBezTo>
                  <a:cubicBezTo>
                    <a:pt x="17295" y="2622"/>
                    <a:pt x="19012" y="10411"/>
                    <a:pt x="19012" y="10411"/>
                  </a:cubicBezTo>
                  <a:lnTo>
                    <a:pt x="20754" y="10068"/>
                  </a:lnTo>
                  <a:cubicBezTo>
                    <a:pt x="19765" y="6111"/>
                    <a:pt x="17224" y="0"/>
                    <a:pt x="11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67"/>
            <p:cNvSpPr/>
            <p:nvPr/>
          </p:nvSpPr>
          <p:spPr>
            <a:xfrm>
              <a:off x="9144000" y="4148116"/>
              <a:ext cx="867654" cy="719476"/>
            </a:xfrm>
            <a:custGeom>
              <a:avLst/>
              <a:gdLst/>
              <a:ahLst/>
              <a:cxnLst/>
              <a:rect l="l" t="t" r="r" b="b"/>
              <a:pathLst>
                <a:path w="13573" h="11255" extrusionOk="0">
                  <a:moveTo>
                    <a:pt x="10456" y="1"/>
                  </a:moveTo>
                  <a:cubicBezTo>
                    <a:pt x="8947" y="1"/>
                    <a:pt x="7529" y="844"/>
                    <a:pt x="6839" y="2224"/>
                  </a:cubicBezTo>
                  <a:cubicBezTo>
                    <a:pt x="6839" y="2224"/>
                    <a:pt x="5674" y="574"/>
                    <a:pt x="4100" y="574"/>
                  </a:cubicBezTo>
                  <a:cubicBezTo>
                    <a:pt x="3595" y="574"/>
                    <a:pt x="3047" y="745"/>
                    <a:pt x="2483" y="1194"/>
                  </a:cubicBezTo>
                  <a:cubicBezTo>
                    <a:pt x="1" y="3174"/>
                    <a:pt x="1822" y="6316"/>
                    <a:pt x="3354" y="8059"/>
                  </a:cubicBezTo>
                  <a:cubicBezTo>
                    <a:pt x="5598" y="10673"/>
                    <a:pt x="9084" y="11254"/>
                    <a:pt x="9084" y="11254"/>
                  </a:cubicBezTo>
                  <a:cubicBezTo>
                    <a:pt x="9084" y="11254"/>
                    <a:pt x="12384" y="8455"/>
                    <a:pt x="13071" y="5313"/>
                  </a:cubicBezTo>
                  <a:cubicBezTo>
                    <a:pt x="13573" y="3016"/>
                    <a:pt x="13493" y="322"/>
                    <a:pt x="10959" y="32"/>
                  </a:cubicBezTo>
                  <a:cubicBezTo>
                    <a:pt x="10790" y="11"/>
                    <a:pt x="10623" y="1"/>
                    <a:pt x="10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67"/>
            <p:cNvSpPr/>
            <p:nvPr/>
          </p:nvSpPr>
          <p:spPr>
            <a:xfrm>
              <a:off x="10627739" y="4077987"/>
              <a:ext cx="877754" cy="755785"/>
            </a:xfrm>
            <a:custGeom>
              <a:avLst/>
              <a:gdLst/>
              <a:ahLst/>
              <a:cxnLst/>
              <a:rect l="l" t="t" r="r" b="b"/>
              <a:pathLst>
                <a:path w="13731" h="11823" extrusionOk="0">
                  <a:moveTo>
                    <a:pt x="3999" y="0"/>
                  </a:moveTo>
                  <a:cubicBezTo>
                    <a:pt x="3682" y="0"/>
                    <a:pt x="3336" y="62"/>
                    <a:pt x="2958" y="205"/>
                  </a:cubicBezTo>
                  <a:cubicBezTo>
                    <a:pt x="0" y="1314"/>
                    <a:pt x="793" y="4878"/>
                    <a:pt x="1717" y="7017"/>
                  </a:cubicBezTo>
                  <a:cubicBezTo>
                    <a:pt x="3063" y="10159"/>
                    <a:pt x="6206" y="11823"/>
                    <a:pt x="6206" y="11823"/>
                  </a:cubicBezTo>
                  <a:cubicBezTo>
                    <a:pt x="6206" y="11823"/>
                    <a:pt x="10193" y="10159"/>
                    <a:pt x="11803" y="7361"/>
                  </a:cubicBezTo>
                  <a:cubicBezTo>
                    <a:pt x="12992" y="5301"/>
                    <a:pt x="13731" y="2740"/>
                    <a:pt x="11407" y="1683"/>
                  </a:cubicBezTo>
                  <a:cubicBezTo>
                    <a:pt x="10859" y="1423"/>
                    <a:pt x="10274" y="1297"/>
                    <a:pt x="9695" y="1297"/>
                  </a:cubicBezTo>
                  <a:cubicBezTo>
                    <a:pt x="8630" y="1297"/>
                    <a:pt x="7583" y="1724"/>
                    <a:pt x="6813" y="2528"/>
                  </a:cubicBezTo>
                  <a:cubicBezTo>
                    <a:pt x="6813" y="2528"/>
                    <a:pt x="6023" y="0"/>
                    <a:pt x="39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4" name="Google Shape;3144;p67"/>
          <p:cNvGrpSpPr/>
          <p:nvPr/>
        </p:nvGrpSpPr>
        <p:grpSpPr>
          <a:xfrm rot="1283121">
            <a:off x="3384130" y="4241771"/>
            <a:ext cx="1490322" cy="486577"/>
            <a:chOff x="2564525" y="5223525"/>
            <a:chExt cx="2556110" cy="834547"/>
          </a:xfrm>
        </p:grpSpPr>
        <p:sp>
          <p:nvSpPr>
            <p:cNvPr id="3145" name="Google Shape;3145;p67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67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67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67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67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67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67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67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67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67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5" name="Google Shape;3155;p67"/>
          <p:cNvGrpSpPr/>
          <p:nvPr/>
        </p:nvGrpSpPr>
        <p:grpSpPr>
          <a:xfrm rot="1358433">
            <a:off x="3336249" y="-39880"/>
            <a:ext cx="1719595" cy="916331"/>
            <a:chOff x="7463504" y="3075665"/>
            <a:chExt cx="2603050" cy="1387103"/>
          </a:xfrm>
        </p:grpSpPr>
        <p:sp>
          <p:nvSpPr>
            <p:cNvPr id="3156" name="Google Shape;3156;p67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67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67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67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67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67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67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67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67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67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67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67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67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67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67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67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67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67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67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67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67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67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67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67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67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67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67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67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67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67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67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67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67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02" y="489379"/>
            <a:ext cx="1554615" cy="14204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538" y="2345948"/>
            <a:ext cx="3288043" cy="2139111"/>
          </a:xfrm>
          <a:prstGeom prst="rect">
            <a:avLst/>
          </a:prstGeom>
        </p:spPr>
      </p:pic>
      <p:sp>
        <p:nvSpPr>
          <p:cNvPr id="94" name="Google Shape;4125;p80"/>
          <p:cNvSpPr txBox="1"/>
          <p:nvPr/>
        </p:nvSpPr>
        <p:spPr>
          <a:xfrm>
            <a:off x="2155433" y="1348706"/>
            <a:ext cx="6636550" cy="869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String Length: To get the length of a string use the len () function. </a:t>
            </a:r>
            <a:endParaRPr sz="1600" b="1" dirty="0">
              <a:solidFill>
                <a:srgbClr val="000000"/>
              </a:solidFill>
              <a:highlight>
                <a:schemeClr val="dk2"/>
              </a:highlight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8613" y="1528288"/>
            <a:ext cx="6693369" cy="5235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0" name="Google Shape;2790;p62"/>
          <p:cNvGrpSpPr/>
          <p:nvPr/>
        </p:nvGrpSpPr>
        <p:grpSpPr>
          <a:xfrm rot="554784">
            <a:off x="3382893" y="-60124"/>
            <a:ext cx="1905740" cy="1115553"/>
            <a:chOff x="3505772" y="227740"/>
            <a:chExt cx="2006662" cy="1528595"/>
          </a:xfrm>
        </p:grpSpPr>
        <p:grpSp>
          <p:nvGrpSpPr>
            <p:cNvPr id="2791" name="Google Shape;2791;p62"/>
            <p:cNvGrpSpPr/>
            <p:nvPr/>
          </p:nvGrpSpPr>
          <p:grpSpPr>
            <a:xfrm>
              <a:off x="3505772" y="227740"/>
              <a:ext cx="2006662" cy="1528595"/>
              <a:chOff x="3078781" y="91924"/>
              <a:chExt cx="2577269" cy="1963513"/>
            </a:xfrm>
          </p:grpSpPr>
          <p:sp>
            <p:nvSpPr>
              <p:cNvPr id="2792" name="Google Shape;2792;p62"/>
              <p:cNvSpPr/>
              <p:nvPr/>
            </p:nvSpPr>
            <p:spPr>
              <a:xfrm rot="335312">
                <a:off x="3157566" y="205618"/>
                <a:ext cx="2419700" cy="1736126"/>
              </a:xfrm>
              <a:custGeom>
                <a:avLst/>
                <a:gdLst/>
                <a:ahLst/>
                <a:cxnLst/>
                <a:rect l="l" t="t" r="r" b="b"/>
                <a:pathLst>
                  <a:path w="83560" h="59954" extrusionOk="0">
                    <a:moveTo>
                      <a:pt x="53984" y="1"/>
                    </a:moveTo>
                    <a:cubicBezTo>
                      <a:pt x="53643" y="1"/>
                      <a:pt x="53378" y="44"/>
                      <a:pt x="53171" y="76"/>
                    </a:cubicBezTo>
                    <a:cubicBezTo>
                      <a:pt x="52838" y="143"/>
                      <a:pt x="52471" y="243"/>
                      <a:pt x="52171" y="376"/>
                    </a:cubicBezTo>
                    <a:cubicBezTo>
                      <a:pt x="50069" y="1344"/>
                      <a:pt x="48935" y="3846"/>
                      <a:pt x="48401" y="9049"/>
                    </a:cubicBezTo>
                    <a:cubicBezTo>
                      <a:pt x="43231" y="10017"/>
                      <a:pt x="31523" y="12418"/>
                      <a:pt x="21549" y="16255"/>
                    </a:cubicBezTo>
                    <a:cubicBezTo>
                      <a:pt x="8006" y="21458"/>
                      <a:pt x="0" y="28530"/>
                      <a:pt x="1201" y="34234"/>
                    </a:cubicBezTo>
                    <a:cubicBezTo>
                      <a:pt x="1468" y="35435"/>
                      <a:pt x="2235" y="36402"/>
                      <a:pt x="3336" y="36936"/>
                    </a:cubicBezTo>
                    <a:cubicBezTo>
                      <a:pt x="1968" y="39338"/>
                      <a:pt x="2035" y="41339"/>
                      <a:pt x="2635" y="42874"/>
                    </a:cubicBezTo>
                    <a:cubicBezTo>
                      <a:pt x="2943" y="43734"/>
                      <a:pt x="4214" y="46267"/>
                      <a:pt x="7884" y="46267"/>
                    </a:cubicBezTo>
                    <a:cubicBezTo>
                      <a:pt x="8196" y="46267"/>
                      <a:pt x="8525" y="46249"/>
                      <a:pt x="8873" y="46209"/>
                    </a:cubicBezTo>
                    <a:lnTo>
                      <a:pt x="8873" y="46209"/>
                    </a:lnTo>
                    <a:cubicBezTo>
                      <a:pt x="8673" y="47410"/>
                      <a:pt x="8907" y="48644"/>
                      <a:pt x="9474" y="49712"/>
                    </a:cubicBezTo>
                    <a:cubicBezTo>
                      <a:pt x="10408" y="51446"/>
                      <a:pt x="12142" y="52614"/>
                      <a:pt x="14110" y="52847"/>
                    </a:cubicBezTo>
                    <a:cubicBezTo>
                      <a:pt x="13977" y="53781"/>
                      <a:pt x="14077" y="54749"/>
                      <a:pt x="14344" y="55649"/>
                    </a:cubicBezTo>
                    <a:cubicBezTo>
                      <a:pt x="14957" y="57840"/>
                      <a:pt x="16823" y="59953"/>
                      <a:pt x="20188" y="59953"/>
                    </a:cubicBezTo>
                    <a:cubicBezTo>
                      <a:pt x="20667" y="59953"/>
                      <a:pt x="21176" y="59910"/>
                      <a:pt x="21716" y="59819"/>
                    </a:cubicBezTo>
                    <a:cubicBezTo>
                      <a:pt x="26186" y="59018"/>
                      <a:pt x="32190" y="55016"/>
                      <a:pt x="37927" y="50946"/>
                    </a:cubicBezTo>
                    <a:cubicBezTo>
                      <a:pt x="44932" y="46009"/>
                      <a:pt x="49536" y="43174"/>
                      <a:pt x="52171" y="41673"/>
                    </a:cubicBezTo>
                    <a:cubicBezTo>
                      <a:pt x="52738" y="42473"/>
                      <a:pt x="53605" y="43040"/>
                      <a:pt x="54606" y="43207"/>
                    </a:cubicBezTo>
                    <a:cubicBezTo>
                      <a:pt x="54856" y="43257"/>
                      <a:pt x="55106" y="43282"/>
                      <a:pt x="55356" y="43282"/>
                    </a:cubicBezTo>
                    <a:cubicBezTo>
                      <a:pt x="55607" y="43282"/>
                      <a:pt x="55857" y="43257"/>
                      <a:pt x="56107" y="43207"/>
                    </a:cubicBezTo>
                    <a:cubicBezTo>
                      <a:pt x="58709" y="42773"/>
                      <a:pt x="62044" y="39338"/>
                      <a:pt x="66081" y="33033"/>
                    </a:cubicBezTo>
                    <a:cubicBezTo>
                      <a:pt x="69055" y="33418"/>
                      <a:pt x="73665" y="33921"/>
                      <a:pt x="76836" y="33921"/>
                    </a:cubicBezTo>
                    <a:cubicBezTo>
                      <a:pt x="77790" y="33921"/>
                      <a:pt x="78614" y="33875"/>
                      <a:pt x="79223" y="33767"/>
                    </a:cubicBezTo>
                    <a:cubicBezTo>
                      <a:pt x="81292" y="33400"/>
                      <a:pt x="82125" y="32266"/>
                      <a:pt x="82459" y="31365"/>
                    </a:cubicBezTo>
                    <a:cubicBezTo>
                      <a:pt x="83026" y="29931"/>
                      <a:pt x="83560" y="28563"/>
                      <a:pt x="75854" y="17355"/>
                    </a:cubicBezTo>
                    <a:cubicBezTo>
                      <a:pt x="78656" y="7315"/>
                      <a:pt x="77255" y="5614"/>
                      <a:pt x="76488" y="4680"/>
                    </a:cubicBezTo>
                    <a:cubicBezTo>
                      <a:pt x="75690" y="3701"/>
                      <a:pt x="74534" y="3220"/>
                      <a:pt x="73066" y="3220"/>
                    </a:cubicBezTo>
                    <a:cubicBezTo>
                      <a:pt x="72632" y="3220"/>
                      <a:pt x="72172" y="3262"/>
                      <a:pt x="71685" y="3345"/>
                    </a:cubicBezTo>
                    <a:cubicBezTo>
                      <a:pt x="69316" y="3746"/>
                      <a:pt x="65847" y="5213"/>
                      <a:pt x="63579" y="6247"/>
                    </a:cubicBezTo>
                    <a:cubicBezTo>
                      <a:pt x="58170" y="758"/>
                      <a:pt x="55409" y="1"/>
                      <a:pt x="539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dist="66675" dir="2880000" algn="bl" rotWithShape="0">
                  <a:srgbClr val="000000">
                    <a:alpha val="8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62"/>
              <p:cNvSpPr/>
              <p:nvPr/>
            </p:nvSpPr>
            <p:spPr>
              <a:xfrm rot="335312">
                <a:off x="3605643" y="1095634"/>
                <a:ext cx="1071259" cy="730630"/>
              </a:xfrm>
              <a:custGeom>
                <a:avLst/>
                <a:gdLst/>
                <a:ahLst/>
                <a:cxnLst/>
                <a:rect l="l" t="t" r="r" b="b"/>
                <a:pathLst>
                  <a:path w="36994" h="25231" extrusionOk="0">
                    <a:moveTo>
                      <a:pt x="35759" y="0"/>
                    </a:moveTo>
                    <a:cubicBezTo>
                      <a:pt x="32290" y="467"/>
                      <a:pt x="14010" y="8039"/>
                      <a:pt x="5237" y="15411"/>
                    </a:cubicBezTo>
                    <a:lnTo>
                      <a:pt x="5237" y="15444"/>
                    </a:lnTo>
                    <a:cubicBezTo>
                      <a:pt x="1935" y="18213"/>
                      <a:pt x="0" y="20982"/>
                      <a:pt x="701" y="23317"/>
                    </a:cubicBezTo>
                    <a:cubicBezTo>
                      <a:pt x="1099" y="24669"/>
                      <a:pt x="2047" y="25230"/>
                      <a:pt x="3361" y="25230"/>
                    </a:cubicBezTo>
                    <a:cubicBezTo>
                      <a:pt x="7104" y="25230"/>
                      <a:pt x="13815" y="20672"/>
                      <a:pt x="19247" y="16845"/>
                    </a:cubicBezTo>
                    <a:cubicBezTo>
                      <a:pt x="31923" y="7906"/>
                      <a:pt x="36893" y="5771"/>
                      <a:pt x="36893" y="5771"/>
                    </a:cubicBezTo>
                    <a:lnTo>
                      <a:pt x="36993" y="5737"/>
                    </a:lnTo>
                    <a:cubicBezTo>
                      <a:pt x="36560" y="4070"/>
                      <a:pt x="36126" y="1868"/>
                      <a:pt x="358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62"/>
              <p:cNvSpPr/>
              <p:nvPr/>
            </p:nvSpPr>
            <p:spPr>
              <a:xfrm rot="335312">
                <a:off x="4413737" y="358162"/>
                <a:ext cx="1078991" cy="1062485"/>
              </a:xfrm>
              <a:custGeom>
                <a:avLst/>
                <a:gdLst/>
                <a:ahLst/>
                <a:cxnLst/>
                <a:rect l="l" t="t" r="r" b="b"/>
                <a:pathLst>
                  <a:path w="37261" h="36691" extrusionOk="0">
                    <a:moveTo>
                      <a:pt x="11319" y="0"/>
                    </a:moveTo>
                    <a:cubicBezTo>
                      <a:pt x="11167" y="0"/>
                      <a:pt x="11029" y="27"/>
                      <a:pt x="10909" y="83"/>
                    </a:cubicBezTo>
                    <a:cubicBezTo>
                      <a:pt x="9508" y="683"/>
                      <a:pt x="9007" y="5320"/>
                      <a:pt x="8807" y="8556"/>
                    </a:cubicBezTo>
                    <a:cubicBezTo>
                      <a:pt x="8707" y="10324"/>
                      <a:pt x="8707" y="11658"/>
                      <a:pt x="8707" y="11658"/>
                    </a:cubicBezTo>
                    <a:cubicBezTo>
                      <a:pt x="8707" y="11658"/>
                      <a:pt x="34" y="14727"/>
                      <a:pt x="1" y="17229"/>
                    </a:cubicBezTo>
                    <a:cubicBezTo>
                      <a:pt x="1" y="17562"/>
                      <a:pt x="134" y="17896"/>
                      <a:pt x="335" y="18163"/>
                    </a:cubicBezTo>
                    <a:cubicBezTo>
                      <a:pt x="1435" y="19730"/>
                      <a:pt x="4871" y="21665"/>
                      <a:pt x="7173" y="22799"/>
                    </a:cubicBezTo>
                    <a:cubicBezTo>
                      <a:pt x="8440" y="23433"/>
                      <a:pt x="9374" y="23833"/>
                      <a:pt x="9374" y="23833"/>
                    </a:cubicBezTo>
                    <a:cubicBezTo>
                      <a:pt x="9374" y="23833"/>
                      <a:pt x="9608" y="25735"/>
                      <a:pt x="9975" y="28070"/>
                    </a:cubicBezTo>
                    <a:cubicBezTo>
                      <a:pt x="10275" y="29971"/>
                      <a:pt x="10709" y="32139"/>
                      <a:pt x="11142" y="33840"/>
                    </a:cubicBezTo>
                    <a:cubicBezTo>
                      <a:pt x="11576" y="35408"/>
                      <a:pt x="12043" y="36576"/>
                      <a:pt x="12543" y="36676"/>
                    </a:cubicBezTo>
                    <a:cubicBezTo>
                      <a:pt x="12597" y="36686"/>
                      <a:pt x="12652" y="36690"/>
                      <a:pt x="12709" y="36690"/>
                    </a:cubicBezTo>
                    <a:cubicBezTo>
                      <a:pt x="15386" y="36690"/>
                      <a:pt x="21750" y="26202"/>
                      <a:pt x="21750" y="26202"/>
                    </a:cubicBezTo>
                    <a:cubicBezTo>
                      <a:pt x="21750" y="26202"/>
                      <a:pt x="30052" y="27328"/>
                      <a:pt x="34313" y="27328"/>
                    </a:cubicBezTo>
                    <a:cubicBezTo>
                      <a:pt x="35685" y="27328"/>
                      <a:pt x="36639" y="27211"/>
                      <a:pt x="36761" y="26902"/>
                    </a:cubicBezTo>
                    <a:cubicBezTo>
                      <a:pt x="37261" y="25601"/>
                      <a:pt x="29622" y="14627"/>
                      <a:pt x="29622" y="14627"/>
                    </a:cubicBezTo>
                    <a:cubicBezTo>
                      <a:pt x="29622" y="14627"/>
                      <a:pt x="32524" y="4953"/>
                      <a:pt x="31290" y="3485"/>
                    </a:cubicBezTo>
                    <a:cubicBezTo>
                      <a:pt x="31135" y="3295"/>
                      <a:pt x="30834" y="3213"/>
                      <a:pt x="30428" y="3213"/>
                    </a:cubicBezTo>
                    <a:cubicBezTo>
                      <a:pt x="27699" y="3213"/>
                      <a:pt x="20215" y="6955"/>
                      <a:pt x="20215" y="6955"/>
                    </a:cubicBezTo>
                    <a:cubicBezTo>
                      <a:pt x="20215" y="6955"/>
                      <a:pt x="13794" y="0"/>
                      <a:pt x="11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62"/>
              <p:cNvSpPr/>
              <p:nvPr/>
            </p:nvSpPr>
            <p:spPr>
              <a:xfrm rot="335312">
                <a:off x="3288359" y="510784"/>
                <a:ext cx="1381337" cy="643410"/>
              </a:xfrm>
              <a:custGeom>
                <a:avLst/>
                <a:gdLst/>
                <a:ahLst/>
                <a:cxnLst/>
                <a:rect l="l" t="t" r="r" b="b"/>
                <a:pathLst>
                  <a:path w="47702" h="22219" extrusionOk="0">
                    <a:moveTo>
                      <a:pt x="47701" y="1"/>
                    </a:moveTo>
                    <a:cubicBezTo>
                      <a:pt x="45933" y="268"/>
                      <a:pt x="31056" y="2803"/>
                      <a:pt x="18981" y="7439"/>
                    </a:cubicBezTo>
                    <a:cubicBezTo>
                      <a:pt x="6105" y="12410"/>
                      <a:pt x="1" y="18581"/>
                      <a:pt x="668" y="21716"/>
                    </a:cubicBezTo>
                    <a:cubicBezTo>
                      <a:pt x="735" y="22062"/>
                      <a:pt x="1072" y="22218"/>
                      <a:pt x="1637" y="22218"/>
                    </a:cubicBezTo>
                    <a:cubicBezTo>
                      <a:pt x="3307" y="22218"/>
                      <a:pt x="6974" y="20858"/>
                      <a:pt x="11609" y="19014"/>
                    </a:cubicBezTo>
                    <a:cubicBezTo>
                      <a:pt x="19548" y="15845"/>
                      <a:pt x="30322" y="11309"/>
                      <a:pt x="39128" y="9674"/>
                    </a:cubicBezTo>
                    <a:lnTo>
                      <a:pt x="39229" y="9608"/>
                    </a:lnTo>
                    <a:cubicBezTo>
                      <a:pt x="39028" y="9341"/>
                      <a:pt x="38895" y="9007"/>
                      <a:pt x="38895" y="8674"/>
                    </a:cubicBezTo>
                    <a:cubicBezTo>
                      <a:pt x="38928" y="6172"/>
                      <a:pt x="47601" y="3103"/>
                      <a:pt x="47601" y="3103"/>
                    </a:cubicBezTo>
                    <a:cubicBezTo>
                      <a:pt x="47601" y="3103"/>
                      <a:pt x="47601" y="1769"/>
                      <a:pt x="47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62"/>
              <p:cNvSpPr/>
              <p:nvPr/>
            </p:nvSpPr>
            <p:spPr>
              <a:xfrm rot="335312">
                <a:off x="3440086" y="932313"/>
                <a:ext cx="1220970" cy="679086"/>
              </a:xfrm>
              <a:custGeom>
                <a:avLst/>
                <a:gdLst/>
                <a:ahLst/>
                <a:cxnLst/>
                <a:rect l="l" t="t" r="r" b="b"/>
                <a:pathLst>
                  <a:path w="42164" h="23451" extrusionOk="0">
                    <a:moveTo>
                      <a:pt x="39362" y="0"/>
                    </a:moveTo>
                    <a:lnTo>
                      <a:pt x="39362" y="34"/>
                    </a:lnTo>
                    <a:cubicBezTo>
                      <a:pt x="39362" y="34"/>
                      <a:pt x="32790" y="767"/>
                      <a:pt x="21849" y="5671"/>
                    </a:cubicBezTo>
                    <a:cubicBezTo>
                      <a:pt x="18647" y="7105"/>
                      <a:pt x="15144" y="8973"/>
                      <a:pt x="11775" y="10775"/>
                    </a:cubicBezTo>
                    <a:cubicBezTo>
                      <a:pt x="9274" y="12342"/>
                      <a:pt x="0" y="18480"/>
                      <a:pt x="1902" y="21983"/>
                    </a:cubicBezTo>
                    <a:cubicBezTo>
                      <a:pt x="2485" y="23054"/>
                      <a:pt x="3466" y="23451"/>
                      <a:pt x="4600" y="23451"/>
                    </a:cubicBezTo>
                    <a:cubicBezTo>
                      <a:pt x="7032" y="23451"/>
                      <a:pt x="10165" y="21625"/>
                      <a:pt x="11575" y="20715"/>
                    </a:cubicBezTo>
                    <a:cubicBezTo>
                      <a:pt x="20348" y="13310"/>
                      <a:pt x="38628" y="5738"/>
                      <a:pt x="42097" y="5271"/>
                    </a:cubicBezTo>
                    <a:lnTo>
                      <a:pt x="42164" y="5271"/>
                    </a:lnTo>
                    <a:cubicBezTo>
                      <a:pt x="41797" y="2936"/>
                      <a:pt x="41563" y="1034"/>
                      <a:pt x="41563" y="1034"/>
                    </a:cubicBezTo>
                    <a:cubicBezTo>
                      <a:pt x="41563" y="1034"/>
                      <a:pt x="40629" y="634"/>
                      <a:pt x="39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62"/>
              <p:cNvSpPr/>
              <p:nvPr/>
            </p:nvSpPr>
            <p:spPr>
              <a:xfrm rot="335312">
                <a:off x="3273971" y="785971"/>
                <a:ext cx="1322408" cy="622271"/>
              </a:xfrm>
              <a:custGeom>
                <a:avLst/>
                <a:gdLst/>
                <a:ahLst/>
                <a:cxnLst/>
                <a:rect l="l" t="t" r="r" b="b"/>
                <a:pathLst>
                  <a:path w="45667" h="21489" extrusionOk="0">
                    <a:moveTo>
                      <a:pt x="38829" y="1"/>
                    </a:moveTo>
                    <a:lnTo>
                      <a:pt x="38728" y="67"/>
                    </a:lnTo>
                    <a:cubicBezTo>
                      <a:pt x="29922" y="1702"/>
                      <a:pt x="19148" y="6272"/>
                      <a:pt x="11209" y="9407"/>
                    </a:cubicBezTo>
                    <a:cubicBezTo>
                      <a:pt x="8840" y="10742"/>
                      <a:pt x="1" y="16145"/>
                      <a:pt x="1535" y="20248"/>
                    </a:cubicBezTo>
                    <a:cubicBezTo>
                      <a:pt x="1860" y="21116"/>
                      <a:pt x="2606" y="21489"/>
                      <a:pt x="3674" y="21489"/>
                    </a:cubicBezTo>
                    <a:cubicBezTo>
                      <a:pt x="6671" y="21489"/>
                      <a:pt x="12204" y="18559"/>
                      <a:pt x="18080" y="15412"/>
                    </a:cubicBezTo>
                    <a:cubicBezTo>
                      <a:pt x="21483" y="13610"/>
                      <a:pt x="24952" y="11742"/>
                      <a:pt x="28154" y="10308"/>
                    </a:cubicBezTo>
                    <a:cubicBezTo>
                      <a:pt x="39129" y="5404"/>
                      <a:pt x="45667" y="4671"/>
                      <a:pt x="45667" y="4671"/>
                    </a:cubicBezTo>
                    <a:lnTo>
                      <a:pt x="45667" y="4637"/>
                    </a:lnTo>
                    <a:cubicBezTo>
                      <a:pt x="43365" y="3503"/>
                      <a:pt x="39929" y="1602"/>
                      <a:pt x="388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8" name="Google Shape;2798;p62"/>
            <p:cNvGrpSpPr/>
            <p:nvPr/>
          </p:nvGrpSpPr>
          <p:grpSpPr>
            <a:xfrm>
              <a:off x="4763722" y="762782"/>
              <a:ext cx="322556" cy="182289"/>
              <a:chOff x="786152" y="1103856"/>
              <a:chExt cx="541747" cy="306214"/>
            </a:xfrm>
          </p:grpSpPr>
          <p:sp>
            <p:nvSpPr>
              <p:cNvPr id="2799" name="Google Shape;2799;p62"/>
              <p:cNvSpPr/>
              <p:nvPr/>
            </p:nvSpPr>
            <p:spPr>
              <a:xfrm rot="-656563">
                <a:off x="804643" y="1122359"/>
                <a:ext cx="215574" cy="21553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5237" extrusionOk="0">
                    <a:moveTo>
                      <a:pt x="1039" y="1"/>
                    </a:moveTo>
                    <a:cubicBezTo>
                      <a:pt x="910" y="1"/>
                      <a:pt x="830" y="92"/>
                      <a:pt x="801" y="207"/>
                    </a:cubicBezTo>
                    <a:lnTo>
                      <a:pt x="801" y="308"/>
                    </a:lnTo>
                    <a:cubicBezTo>
                      <a:pt x="801" y="408"/>
                      <a:pt x="801" y="508"/>
                      <a:pt x="801" y="608"/>
                    </a:cubicBezTo>
                    <a:cubicBezTo>
                      <a:pt x="801" y="941"/>
                      <a:pt x="801" y="1275"/>
                      <a:pt x="868" y="1642"/>
                    </a:cubicBezTo>
                    <a:cubicBezTo>
                      <a:pt x="868" y="1875"/>
                      <a:pt x="935" y="2109"/>
                      <a:pt x="1001" y="2342"/>
                    </a:cubicBezTo>
                    <a:cubicBezTo>
                      <a:pt x="1035" y="2442"/>
                      <a:pt x="1068" y="2576"/>
                      <a:pt x="1135" y="2709"/>
                    </a:cubicBezTo>
                    <a:lnTo>
                      <a:pt x="67" y="3944"/>
                    </a:lnTo>
                    <a:cubicBezTo>
                      <a:pt x="1" y="4044"/>
                      <a:pt x="1" y="4210"/>
                      <a:pt x="101" y="4277"/>
                    </a:cubicBezTo>
                    <a:cubicBezTo>
                      <a:pt x="134" y="4310"/>
                      <a:pt x="201" y="4344"/>
                      <a:pt x="234" y="4344"/>
                    </a:cubicBezTo>
                    <a:cubicBezTo>
                      <a:pt x="301" y="4344"/>
                      <a:pt x="368" y="4310"/>
                      <a:pt x="434" y="4244"/>
                    </a:cubicBezTo>
                    <a:lnTo>
                      <a:pt x="1335" y="3176"/>
                    </a:lnTo>
                    <a:cubicBezTo>
                      <a:pt x="1502" y="3410"/>
                      <a:pt x="1669" y="3610"/>
                      <a:pt x="1902" y="3777"/>
                    </a:cubicBezTo>
                    <a:lnTo>
                      <a:pt x="1335" y="4911"/>
                    </a:lnTo>
                    <a:cubicBezTo>
                      <a:pt x="1268" y="5044"/>
                      <a:pt x="1335" y="5178"/>
                      <a:pt x="1435" y="5211"/>
                    </a:cubicBezTo>
                    <a:cubicBezTo>
                      <a:pt x="1452" y="5228"/>
                      <a:pt x="1468" y="5236"/>
                      <a:pt x="1485" y="5236"/>
                    </a:cubicBezTo>
                    <a:cubicBezTo>
                      <a:pt x="1502" y="5236"/>
                      <a:pt x="1518" y="5228"/>
                      <a:pt x="1535" y="5211"/>
                    </a:cubicBezTo>
                    <a:cubicBezTo>
                      <a:pt x="1635" y="5211"/>
                      <a:pt x="1702" y="5178"/>
                      <a:pt x="1735" y="5111"/>
                    </a:cubicBezTo>
                    <a:lnTo>
                      <a:pt x="2269" y="3977"/>
                    </a:lnTo>
                    <a:cubicBezTo>
                      <a:pt x="2503" y="4044"/>
                      <a:pt x="2703" y="4077"/>
                      <a:pt x="2970" y="4077"/>
                    </a:cubicBezTo>
                    <a:lnTo>
                      <a:pt x="3036" y="4077"/>
                    </a:lnTo>
                    <a:lnTo>
                      <a:pt x="3170" y="5044"/>
                    </a:lnTo>
                    <a:cubicBezTo>
                      <a:pt x="3203" y="5144"/>
                      <a:pt x="3303" y="5211"/>
                      <a:pt x="3403" y="5211"/>
                    </a:cubicBezTo>
                    <a:lnTo>
                      <a:pt x="3437" y="5211"/>
                    </a:lnTo>
                    <a:cubicBezTo>
                      <a:pt x="3570" y="5211"/>
                      <a:pt x="3637" y="5078"/>
                      <a:pt x="3637" y="4944"/>
                    </a:cubicBezTo>
                    <a:lnTo>
                      <a:pt x="3470" y="4010"/>
                    </a:lnTo>
                    <a:lnTo>
                      <a:pt x="3670" y="3977"/>
                    </a:lnTo>
                    <a:lnTo>
                      <a:pt x="3904" y="3877"/>
                    </a:lnTo>
                    <a:cubicBezTo>
                      <a:pt x="4204" y="3743"/>
                      <a:pt x="4471" y="3510"/>
                      <a:pt x="4704" y="3276"/>
                    </a:cubicBezTo>
                    <a:cubicBezTo>
                      <a:pt x="4871" y="3043"/>
                      <a:pt x="5004" y="2776"/>
                      <a:pt x="5104" y="2476"/>
                    </a:cubicBezTo>
                    <a:cubicBezTo>
                      <a:pt x="5171" y="2242"/>
                      <a:pt x="5238" y="2009"/>
                      <a:pt x="5238" y="1775"/>
                    </a:cubicBezTo>
                    <a:cubicBezTo>
                      <a:pt x="5238" y="1542"/>
                      <a:pt x="5238" y="1342"/>
                      <a:pt x="5238" y="1141"/>
                    </a:cubicBezTo>
                    <a:cubicBezTo>
                      <a:pt x="5238" y="975"/>
                      <a:pt x="5204" y="808"/>
                      <a:pt x="5171" y="708"/>
                    </a:cubicBezTo>
                    <a:cubicBezTo>
                      <a:pt x="5171" y="608"/>
                      <a:pt x="5138" y="508"/>
                      <a:pt x="5104" y="408"/>
                    </a:cubicBezTo>
                    <a:lnTo>
                      <a:pt x="5104" y="308"/>
                    </a:lnTo>
                    <a:cubicBezTo>
                      <a:pt x="5071" y="207"/>
                      <a:pt x="4971" y="107"/>
                      <a:pt x="4838" y="107"/>
                    </a:cubicBezTo>
                    <a:cubicBezTo>
                      <a:pt x="4704" y="141"/>
                      <a:pt x="4604" y="241"/>
                      <a:pt x="4604" y="374"/>
                    </a:cubicBezTo>
                    <a:lnTo>
                      <a:pt x="4604" y="741"/>
                    </a:lnTo>
                    <a:cubicBezTo>
                      <a:pt x="4604" y="1041"/>
                      <a:pt x="4571" y="1342"/>
                      <a:pt x="4504" y="1642"/>
                    </a:cubicBezTo>
                    <a:cubicBezTo>
                      <a:pt x="4471" y="1842"/>
                      <a:pt x="4404" y="2042"/>
                      <a:pt x="4337" y="2209"/>
                    </a:cubicBezTo>
                    <a:cubicBezTo>
                      <a:pt x="4270" y="2376"/>
                      <a:pt x="4170" y="2576"/>
                      <a:pt x="4037" y="2709"/>
                    </a:cubicBezTo>
                    <a:cubicBezTo>
                      <a:pt x="3904" y="2843"/>
                      <a:pt x="3737" y="2976"/>
                      <a:pt x="3570" y="3043"/>
                    </a:cubicBezTo>
                    <a:lnTo>
                      <a:pt x="3437" y="3110"/>
                    </a:lnTo>
                    <a:lnTo>
                      <a:pt x="3236" y="3143"/>
                    </a:lnTo>
                    <a:lnTo>
                      <a:pt x="3170" y="3176"/>
                    </a:lnTo>
                    <a:lnTo>
                      <a:pt x="2936" y="3176"/>
                    </a:lnTo>
                    <a:cubicBezTo>
                      <a:pt x="2769" y="3176"/>
                      <a:pt x="2603" y="3143"/>
                      <a:pt x="2436" y="3043"/>
                    </a:cubicBezTo>
                    <a:cubicBezTo>
                      <a:pt x="2269" y="2943"/>
                      <a:pt x="2136" y="2776"/>
                      <a:pt x="2036" y="2643"/>
                    </a:cubicBezTo>
                    <a:cubicBezTo>
                      <a:pt x="1969" y="2543"/>
                      <a:pt x="1902" y="2442"/>
                      <a:pt x="1869" y="2342"/>
                    </a:cubicBezTo>
                    <a:cubicBezTo>
                      <a:pt x="1802" y="2242"/>
                      <a:pt x="1769" y="2176"/>
                      <a:pt x="1735" y="2076"/>
                    </a:cubicBezTo>
                    <a:cubicBezTo>
                      <a:pt x="1669" y="1875"/>
                      <a:pt x="1602" y="1675"/>
                      <a:pt x="1535" y="1475"/>
                    </a:cubicBezTo>
                    <a:cubicBezTo>
                      <a:pt x="1435" y="1108"/>
                      <a:pt x="1368" y="775"/>
                      <a:pt x="1335" y="541"/>
                    </a:cubicBezTo>
                    <a:cubicBezTo>
                      <a:pt x="1302" y="341"/>
                      <a:pt x="1302" y="207"/>
                      <a:pt x="1302" y="207"/>
                    </a:cubicBezTo>
                    <a:cubicBezTo>
                      <a:pt x="1268" y="74"/>
                      <a:pt x="1202" y="7"/>
                      <a:pt x="1102" y="7"/>
                    </a:cubicBezTo>
                    <a:cubicBezTo>
                      <a:pt x="1080" y="3"/>
                      <a:pt x="1059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62"/>
              <p:cNvSpPr/>
              <p:nvPr/>
            </p:nvSpPr>
            <p:spPr>
              <a:xfrm>
                <a:off x="1042572" y="1275741"/>
                <a:ext cx="285328" cy="134330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3264" extrusionOk="0">
                    <a:moveTo>
                      <a:pt x="6644" y="1"/>
                    </a:moveTo>
                    <a:cubicBezTo>
                      <a:pt x="6553" y="1"/>
                      <a:pt x="6464" y="52"/>
                      <a:pt x="6438" y="170"/>
                    </a:cubicBezTo>
                    <a:cubicBezTo>
                      <a:pt x="6371" y="270"/>
                      <a:pt x="6338" y="337"/>
                      <a:pt x="6271" y="437"/>
                    </a:cubicBezTo>
                    <a:cubicBezTo>
                      <a:pt x="6138" y="670"/>
                      <a:pt x="5971" y="870"/>
                      <a:pt x="5804" y="1071"/>
                    </a:cubicBezTo>
                    <a:cubicBezTo>
                      <a:pt x="5704" y="1204"/>
                      <a:pt x="5571" y="1337"/>
                      <a:pt x="5437" y="1438"/>
                    </a:cubicBezTo>
                    <a:cubicBezTo>
                      <a:pt x="5304" y="1571"/>
                      <a:pt x="5137" y="1671"/>
                      <a:pt x="5004" y="1771"/>
                    </a:cubicBezTo>
                    <a:cubicBezTo>
                      <a:pt x="4837" y="1905"/>
                      <a:pt x="4637" y="2005"/>
                      <a:pt x="4470" y="2071"/>
                    </a:cubicBezTo>
                    <a:cubicBezTo>
                      <a:pt x="4270" y="2138"/>
                      <a:pt x="4070" y="2205"/>
                      <a:pt x="3870" y="2271"/>
                    </a:cubicBezTo>
                    <a:cubicBezTo>
                      <a:pt x="3669" y="2305"/>
                      <a:pt x="3469" y="2338"/>
                      <a:pt x="3236" y="2372"/>
                    </a:cubicBezTo>
                    <a:cubicBezTo>
                      <a:pt x="3036" y="2405"/>
                      <a:pt x="2835" y="2405"/>
                      <a:pt x="2635" y="2405"/>
                    </a:cubicBezTo>
                    <a:cubicBezTo>
                      <a:pt x="2519" y="2388"/>
                      <a:pt x="2410" y="2388"/>
                      <a:pt x="2310" y="2388"/>
                    </a:cubicBezTo>
                    <a:cubicBezTo>
                      <a:pt x="2210" y="2388"/>
                      <a:pt x="2118" y="2388"/>
                      <a:pt x="2035" y="2372"/>
                    </a:cubicBezTo>
                    <a:cubicBezTo>
                      <a:pt x="1835" y="2338"/>
                      <a:pt x="1635" y="2305"/>
                      <a:pt x="1468" y="2271"/>
                    </a:cubicBezTo>
                    <a:cubicBezTo>
                      <a:pt x="1134" y="2238"/>
                      <a:pt x="834" y="2171"/>
                      <a:pt x="634" y="2138"/>
                    </a:cubicBezTo>
                    <a:lnTo>
                      <a:pt x="334" y="2071"/>
                    </a:lnTo>
                    <a:lnTo>
                      <a:pt x="300" y="2071"/>
                    </a:lnTo>
                    <a:cubicBezTo>
                      <a:pt x="283" y="2065"/>
                      <a:pt x="265" y="2063"/>
                      <a:pt x="247" y="2063"/>
                    </a:cubicBezTo>
                    <a:cubicBezTo>
                      <a:pt x="167" y="2063"/>
                      <a:pt x="94" y="2122"/>
                      <a:pt x="67" y="2205"/>
                    </a:cubicBezTo>
                    <a:cubicBezTo>
                      <a:pt x="0" y="2305"/>
                      <a:pt x="33" y="2472"/>
                      <a:pt x="167" y="2538"/>
                    </a:cubicBezTo>
                    <a:lnTo>
                      <a:pt x="467" y="2672"/>
                    </a:lnTo>
                    <a:lnTo>
                      <a:pt x="834" y="2805"/>
                    </a:lnTo>
                    <a:cubicBezTo>
                      <a:pt x="967" y="2905"/>
                      <a:pt x="1134" y="2939"/>
                      <a:pt x="1301" y="3005"/>
                    </a:cubicBezTo>
                    <a:lnTo>
                      <a:pt x="1868" y="3172"/>
                    </a:lnTo>
                    <a:cubicBezTo>
                      <a:pt x="2102" y="3205"/>
                      <a:pt x="2335" y="3239"/>
                      <a:pt x="2569" y="3239"/>
                    </a:cubicBezTo>
                    <a:cubicBezTo>
                      <a:pt x="2685" y="3255"/>
                      <a:pt x="2802" y="3264"/>
                      <a:pt x="2923" y="3264"/>
                    </a:cubicBezTo>
                    <a:cubicBezTo>
                      <a:pt x="3044" y="3264"/>
                      <a:pt x="3169" y="3255"/>
                      <a:pt x="3302" y="3239"/>
                    </a:cubicBezTo>
                    <a:cubicBezTo>
                      <a:pt x="3569" y="3239"/>
                      <a:pt x="3803" y="3205"/>
                      <a:pt x="4070" y="3139"/>
                    </a:cubicBezTo>
                    <a:cubicBezTo>
                      <a:pt x="4337" y="3072"/>
                      <a:pt x="4570" y="2972"/>
                      <a:pt x="4837" y="2872"/>
                    </a:cubicBezTo>
                    <a:cubicBezTo>
                      <a:pt x="5037" y="2772"/>
                      <a:pt x="5271" y="2638"/>
                      <a:pt x="5471" y="2472"/>
                    </a:cubicBezTo>
                    <a:cubicBezTo>
                      <a:pt x="5671" y="2338"/>
                      <a:pt x="5838" y="2171"/>
                      <a:pt x="6004" y="1971"/>
                    </a:cubicBezTo>
                    <a:cubicBezTo>
                      <a:pt x="6138" y="1838"/>
                      <a:pt x="6271" y="1671"/>
                      <a:pt x="6371" y="1471"/>
                    </a:cubicBezTo>
                    <a:cubicBezTo>
                      <a:pt x="6471" y="1337"/>
                      <a:pt x="6571" y="1171"/>
                      <a:pt x="6638" y="1004"/>
                    </a:cubicBezTo>
                    <a:cubicBezTo>
                      <a:pt x="6705" y="870"/>
                      <a:pt x="6738" y="737"/>
                      <a:pt x="6772" y="637"/>
                    </a:cubicBezTo>
                    <a:cubicBezTo>
                      <a:pt x="6805" y="504"/>
                      <a:pt x="6838" y="403"/>
                      <a:pt x="6872" y="270"/>
                    </a:cubicBezTo>
                    <a:lnTo>
                      <a:pt x="6872" y="303"/>
                    </a:lnTo>
                    <a:cubicBezTo>
                      <a:pt x="6932" y="121"/>
                      <a:pt x="6785" y="1"/>
                      <a:pt x="6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1" name="Google Shape;2801;p62"/>
            <p:cNvSpPr/>
            <p:nvPr/>
          </p:nvSpPr>
          <p:spPr>
            <a:xfrm rot="-1830048" flipH="1">
              <a:off x="5019440" y="678124"/>
              <a:ext cx="118682" cy="118652"/>
            </a:xfrm>
            <a:custGeom>
              <a:avLst/>
              <a:gdLst/>
              <a:ahLst/>
              <a:cxnLst/>
              <a:rect l="l" t="t" r="r" b="b"/>
              <a:pathLst>
                <a:path w="5238" h="5237" extrusionOk="0">
                  <a:moveTo>
                    <a:pt x="1039" y="1"/>
                  </a:moveTo>
                  <a:cubicBezTo>
                    <a:pt x="910" y="1"/>
                    <a:pt x="830" y="92"/>
                    <a:pt x="801" y="207"/>
                  </a:cubicBezTo>
                  <a:lnTo>
                    <a:pt x="801" y="308"/>
                  </a:lnTo>
                  <a:cubicBezTo>
                    <a:pt x="801" y="408"/>
                    <a:pt x="801" y="508"/>
                    <a:pt x="801" y="608"/>
                  </a:cubicBezTo>
                  <a:cubicBezTo>
                    <a:pt x="801" y="941"/>
                    <a:pt x="801" y="1275"/>
                    <a:pt x="868" y="1642"/>
                  </a:cubicBezTo>
                  <a:cubicBezTo>
                    <a:pt x="868" y="1875"/>
                    <a:pt x="935" y="2109"/>
                    <a:pt x="1001" y="2342"/>
                  </a:cubicBezTo>
                  <a:cubicBezTo>
                    <a:pt x="1035" y="2442"/>
                    <a:pt x="1068" y="2576"/>
                    <a:pt x="1135" y="2709"/>
                  </a:cubicBezTo>
                  <a:lnTo>
                    <a:pt x="67" y="3944"/>
                  </a:lnTo>
                  <a:cubicBezTo>
                    <a:pt x="1" y="4044"/>
                    <a:pt x="1" y="4210"/>
                    <a:pt x="101" y="4277"/>
                  </a:cubicBezTo>
                  <a:cubicBezTo>
                    <a:pt x="134" y="4310"/>
                    <a:pt x="201" y="4344"/>
                    <a:pt x="234" y="4344"/>
                  </a:cubicBezTo>
                  <a:cubicBezTo>
                    <a:pt x="301" y="4344"/>
                    <a:pt x="368" y="4310"/>
                    <a:pt x="434" y="4244"/>
                  </a:cubicBezTo>
                  <a:lnTo>
                    <a:pt x="1335" y="3176"/>
                  </a:lnTo>
                  <a:cubicBezTo>
                    <a:pt x="1502" y="3410"/>
                    <a:pt x="1669" y="3610"/>
                    <a:pt x="1902" y="3777"/>
                  </a:cubicBezTo>
                  <a:lnTo>
                    <a:pt x="1335" y="4911"/>
                  </a:lnTo>
                  <a:cubicBezTo>
                    <a:pt x="1268" y="5044"/>
                    <a:pt x="1335" y="5178"/>
                    <a:pt x="1435" y="5211"/>
                  </a:cubicBezTo>
                  <a:cubicBezTo>
                    <a:pt x="1452" y="5228"/>
                    <a:pt x="1468" y="5236"/>
                    <a:pt x="1485" y="5236"/>
                  </a:cubicBezTo>
                  <a:cubicBezTo>
                    <a:pt x="1502" y="5236"/>
                    <a:pt x="1518" y="5228"/>
                    <a:pt x="1535" y="5211"/>
                  </a:cubicBezTo>
                  <a:cubicBezTo>
                    <a:pt x="1635" y="5211"/>
                    <a:pt x="1702" y="5178"/>
                    <a:pt x="1735" y="5111"/>
                  </a:cubicBezTo>
                  <a:lnTo>
                    <a:pt x="2269" y="3977"/>
                  </a:lnTo>
                  <a:cubicBezTo>
                    <a:pt x="2503" y="4044"/>
                    <a:pt x="2703" y="4077"/>
                    <a:pt x="2970" y="4077"/>
                  </a:cubicBezTo>
                  <a:lnTo>
                    <a:pt x="3036" y="4077"/>
                  </a:lnTo>
                  <a:lnTo>
                    <a:pt x="3170" y="5044"/>
                  </a:lnTo>
                  <a:cubicBezTo>
                    <a:pt x="3203" y="5144"/>
                    <a:pt x="3303" y="5211"/>
                    <a:pt x="3403" y="5211"/>
                  </a:cubicBezTo>
                  <a:lnTo>
                    <a:pt x="3437" y="5211"/>
                  </a:lnTo>
                  <a:cubicBezTo>
                    <a:pt x="3570" y="5211"/>
                    <a:pt x="3637" y="5078"/>
                    <a:pt x="3637" y="4944"/>
                  </a:cubicBezTo>
                  <a:lnTo>
                    <a:pt x="3470" y="4010"/>
                  </a:lnTo>
                  <a:lnTo>
                    <a:pt x="3670" y="3977"/>
                  </a:lnTo>
                  <a:lnTo>
                    <a:pt x="3904" y="3877"/>
                  </a:lnTo>
                  <a:cubicBezTo>
                    <a:pt x="4204" y="3743"/>
                    <a:pt x="4471" y="3510"/>
                    <a:pt x="4704" y="3276"/>
                  </a:cubicBezTo>
                  <a:cubicBezTo>
                    <a:pt x="4871" y="3043"/>
                    <a:pt x="5004" y="2776"/>
                    <a:pt x="5104" y="2476"/>
                  </a:cubicBezTo>
                  <a:cubicBezTo>
                    <a:pt x="5171" y="2242"/>
                    <a:pt x="5238" y="2009"/>
                    <a:pt x="5238" y="1775"/>
                  </a:cubicBezTo>
                  <a:cubicBezTo>
                    <a:pt x="5238" y="1542"/>
                    <a:pt x="5238" y="1342"/>
                    <a:pt x="5238" y="1141"/>
                  </a:cubicBezTo>
                  <a:cubicBezTo>
                    <a:pt x="5238" y="975"/>
                    <a:pt x="5204" y="808"/>
                    <a:pt x="5171" y="708"/>
                  </a:cubicBezTo>
                  <a:cubicBezTo>
                    <a:pt x="5171" y="608"/>
                    <a:pt x="5138" y="508"/>
                    <a:pt x="5104" y="408"/>
                  </a:cubicBezTo>
                  <a:lnTo>
                    <a:pt x="5104" y="308"/>
                  </a:lnTo>
                  <a:cubicBezTo>
                    <a:pt x="5071" y="207"/>
                    <a:pt x="4971" y="107"/>
                    <a:pt x="4838" y="107"/>
                  </a:cubicBezTo>
                  <a:cubicBezTo>
                    <a:pt x="4704" y="141"/>
                    <a:pt x="4604" y="241"/>
                    <a:pt x="4604" y="374"/>
                  </a:cubicBezTo>
                  <a:lnTo>
                    <a:pt x="4604" y="741"/>
                  </a:lnTo>
                  <a:cubicBezTo>
                    <a:pt x="4604" y="1041"/>
                    <a:pt x="4571" y="1342"/>
                    <a:pt x="4504" y="1642"/>
                  </a:cubicBezTo>
                  <a:cubicBezTo>
                    <a:pt x="4471" y="1842"/>
                    <a:pt x="4404" y="2042"/>
                    <a:pt x="4337" y="2209"/>
                  </a:cubicBezTo>
                  <a:cubicBezTo>
                    <a:pt x="4270" y="2376"/>
                    <a:pt x="4170" y="2576"/>
                    <a:pt x="4037" y="2709"/>
                  </a:cubicBezTo>
                  <a:cubicBezTo>
                    <a:pt x="3904" y="2843"/>
                    <a:pt x="3737" y="2976"/>
                    <a:pt x="3570" y="3043"/>
                  </a:cubicBezTo>
                  <a:lnTo>
                    <a:pt x="3437" y="3110"/>
                  </a:lnTo>
                  <a:lnTo>
                    <a:pt x="3236" y="3143"/>
                  </a:lnTo>
                  <a:lnTo>
                    <a:pt x="3170" y="3176"/>
                  </a:lnTo>
                  <a:lnTo>
                    <a:pt x="2936" y="3176"/>
                  </a:lnTo>
                  <a:cubicBezTo>
                    <a:pt x="2769" y="3176"/>
                    <a:pt x="2603" y="3143"/>
                    <a:pt x="2436" y="3043"/>
                  </a:cubicBezTo>
                  <a:cubicBezTo>
                    <a:pt x="2269" y="2943"/>
                    <a:pt x="2136" y="2776"/>
                    <a:pt x="2036" y="2643"/>
                  </a:cubicBezTo>
                  <a:cubicBezTo>
                    <a:pt x="1969" y="2543"/>
                    <a:pt x="1902" y="2442"/>
                    <a:pt x="1869" y="2342"/>
                  </a:cubicBezTo>
                  <a:cubicBezTo>
                    <a:pt x="1802" y="2242"/>
                    <a:pt x="1769" y="2176"/>
                    <a:pt x="1735" y="2076"/>
                  </a:cubicBezTo>
                  <a:cubicBezTo>
                    <a:pt x="1669" y="1875"/>
                    <a:pt x="1602" y="1675"/>
                    <a:pt x="1535" y="1475"/>
                  </a:cubicBezTo>
                  <a:cubicBezTo>
                    <a:pt x="1435" y="1108"/>
                    <a:pt x="1368" y="775"/>
                    <a:pt x="1335" y="541"/>
                  </a:cubicBezTo>
                  <a:cubicBezTo>
                    <a:pt x="1302" y="341"/>
                    <a:pt x="1302" y="207"/>
                    <a:pt x="1302" y="207"/>
                  </a:cubicBezTo>
                  <a:cubicBezTo>
                    <a:pt x="1268" y="74"/>
                    <a:pt x="1202" y="7"/>
                    <a:pt x="1102" y="7"/>
                  </a:cubicBezTo>
                  <a:cubicBezTo>
                    <a:pt x="1080" y="3"/>
                    <a:pt x="1059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3" name="Google Shape;2803;p62"/>
          <p:cNvGrpSpPr/>
          <p:nvPr/>
        </p:nvGrpSpPr>
        <p:grpSpPr>
          <a:xfrm>
            <a:off x="3700252" y="4198774"/>
            <a:ext cx="1671588" cy="852927"/>
            <a:chOff x="3339725" y="3202700"/>
            <a:chExt cx="2512576" cy="1348045"/>
          </a:xfrm>
        </p:grpSpPr>
        <p:sp>
          <p:nvSpPr>
            <p:cNvPr id="2804" name="Google Shape;2804;p62"/>
            <p:cNvSpPr/>
            <p:nvPr/>
          </p:nvSpPr>
          <p:spPr>
            <a:xfrm>
              <a:off x="3528946" y="3600212"/>
              <a:ext cx="129130" cy="41104"/>
            </a:xfrm>
            <a:custGeom>
              <a:avLst/>
              <a:gdLst/>
              <a:ahLst/>
              <a:cxnLst/>
              <a:rect l="l" t="t" r="r" b="b"/>
              <a:pathLst>
                <a:path w="3170" h="1009" fill="none" extrusionOk="0">
                  <a:moveTo>
                    <a:pt x="3169" y="1009"/>
                  </a:moveTo>
                  <a:lnTo>
                    <a:pt x="1" y="1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2"/>
            <p:cNvSpPr/>
            <p:nvPr/>
          </p:nvSpPr>
          <p:spPr>
            <a:xfrm>
              <a:off x="5535505" y="3600212"/>
              <a:ext cx="127663" cy="41104"/>
            </a:xfrm>
            <a:custGeom>
              <a:avLst/>
              <a:gdLst/>
              <a:ahLst/>
              <a:cxnLst/>
              <a:rect l="l" t="t" r="r" b="b"/>
              <a:pathLst>
                <a:path w="3134" h="1009" fill="none" extrusionOk="0">
                  <a:moveTo>
                    <a:pt x="1" y="1009"/>
                  </a:moveTo>
                  <a:lnTo>
                    <a:pt x="3133" y="1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2"/>
            <p:cNvSpPr/>
            <p:nvPr/>
          </p:nvSpPr>
          <p:spPr>
            <a:xfrm>
              <a:off x="3339725" y="3202700"/>
              <a:ext cx="2512576" cy="1348045"/>
            </a:xfrm>
            <a:custGeom>
              <a:avLst/>
              <a:gdLst/>
              <a:ahLst/>
              <a:cxnLst/>
              <a:rect l="l" t="t" r="r" b="b"/>
              <a:pathLst>
                <a:path w="61681" h="33091" extrusionOk="0">
                  <a:moveTo>
                    <a:pt x="13287" y="10299"/>
                  </a:moveTo>
                  <a:lnTo>
                    <a:pt x="13035" y="10479"/>
                  </a:lnTo>
                  <a:lnTo>
                    <a:pt x="13035" y="10479"/>
                  </a:lnTo>
                  <a:lnTo>
                    <a:pt x="13107" y="10335"/>
                  </a:lnTo>
                  <a:lnTo>
                    <a:pt x="13287" y="10299"/>
                  </a:lnTo>
                  <a:close/>
                  <a:moveTo>
                    <a:pt x="28950" y="1"/>
                  </a:moveTo>
                  <a:cubicBezTo>
                    <a:pt x="28230" y="1"/>
                    <a:pt x="27546" y="217"/>
                    <a:pt x="26934" y="649"/>
                  </a:cubicBezTo>
                  <a:lnTo>
                    <a:pt x="20741" y="5042"/>
                  </a:lnTo>
                  <a:cubicBezTo>
                    <a:pt x="18940" y="4646"/>
                    <a:pt x="17104" y="4430"/>
                    <a:pt x="15232" y="4430"/>
                  </a:cubicBezTo>
                  <a:cubicBezTo>
                    <a:pt x="13539" y="4430"/>
                    <a:pt x="11847" y="4610"/>
                    <a:pt x="10191" y="4970"/>
                  </a:cubicBezTo>
                  <a:cubicBezTo>
                    <a:pt x="9759" y="4862"/>
                    <a:pt x="9326" y="4826"/>
                    <a:pt x="8894" y="4790"/>
                  </a:cubicBezTo>
                  <a:lnTo>
                    <a:pt x="8678" y="4790"/>
                  </a:lnTo>
                  <a:cubicBezTo>
                    <a:pt x="6446" y="4790"/>
                    <a:pt x="4286" y="5726"/>
                    <a:pt x="2737" y="7310"/>
                  </a:cubicBezTo>
                  <a:cubicBezTo>
                    <a:pt x="1837" y="8642"/>
                    <a:pt x="1801" y="10335"/>
                    <a:pt x="2557" y="11739"/>
                  </a:cubicBezTo>
                  <a:cubicBezTo>
                    <a:pt x="2773" y="11991"/>
                    <a:pt x="2989" y="12243"/>
                    <a:pt x="3277" y="12459"/>
                  </a:cubicBezTo>
                  <a:cubicBezTo>
                    <a:pt x="3529" y="12783"/>
                    <a:pt x="3817" y="13071"/>
                    <a:pt x="4177" y="13251"/>
                  </a:cubicBezTo>
                  <a:cubicBezTo>
                    <a:pt x="4213" y="13323"/>
                    <a:pt x="4286" y="13395"/>
                    <a:pt x="4322" y="13467"/>
                  </a:cubicBezTo>
                  <a:cubicBezTo>
                    <a:pt x="4430" y="13611"/>
                    <a:pt x="4574" y="13755"/>
                    <a:pt x="4718" y="13899"/>
                  </a:cubicBezTo>
                  <a:cubicBezTo>
                    <a:pt x="5114" y="14511"/>
                    <a:pt x="5726" y="14980"/>
                    <a:pt x="6446" y="15160"/>
                  </a:cubicBezTo>
                  <a:lnTo>
                    <a:pt x="2449" y="18004"/>
                  </a:lnTo>
                  <a:cubicBezTo>
                    <a:pt x="1" y="19732"/>
                    <a:pt x="757" y="23585"/>
                    <a:pt x="3709" y="24269"/>
                  </a:cubicBezTo>
                  <a:lnTo>
                    <a:pt x="11667" y="26070"/>
                  </a:lnTo>
                  <a:lnTo>
                    <a:pt x="11667" y="30462"/>
                  </a:lnTo>
                  <a:cubicBezTo>
                    <a:pt x="11667" y="31903"/>
                    <a:pt x="12819" y="33091"/>
                    <a:pt x="14259" y="33091"/>
                  </a:cubicBezTo>
                  <a:lnTo>
                    <a:pt x="47386" y="33091"/>
                  </a:lnTo>
                  <a:cubicBezTo>
                    <a:pt x="48826" y="33091"/>
                    <a:pt x="50014" y="31903"/>
                    <a:pt x="50014" y="30462"/>
                  </a:cubicBezTo>
                  <a:lnTo>
                    <a:pt x="50014" y="24737"/>
                  </a:lnTo>
                  <a:cubicBezTo>
                    <a:pt x="50014" y="23153"/>
                    <a:pt x="49798" y="21605"/>
                    <a:pt x="49438" y="20092"/>
                  </a:cubicBezTo>
                  <a:lnTo>
                    <a:pt x="59196" y="13359"/>
                  </a:lnTo>
                  <a:cubicBezTo>
                    <a:pt x="61680" y="11667"/>
                    <a:pt x="60996" y="7778"/>
                    <a:pt x="58044" y="7058"/>
                  </a:cubicBezTo>
                  <a:lnTo>
                    <a:pt x="58044" y="7094"/>
                  </a:lnTo>
                  <a:lnTo>
                    <a:pt x="29814" y="109"/>
                  </a:lnTo>
                  <a:cubicBezTo>
                    <a:pt x="29526" y="37"/>
                    <a:pt x="29238" y="1"/>
                    <a:pt x="28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30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7" name="Google Shape;2807;p62"/>
            <p:cNvGrpSpPr/>
            <p:nvPr/>
          </p:nvGrpSpPr>
          <p:grpSpPr>
            <a:xfrm>
              <a:off x="3536279" y="3430054"/>
              <a:ext cx="1113295" cy="385825"/>
              <a:chOff x="3536279" y="3430054"/>
              <a:chExt cx="1113295" cy="385825"/>
            </a:xfrm>
          </p:grpSpPr>
          <p:sp>
            <p:nvSpPr>
              <p:cNvPr id="2808" name="Google Shape;2808;p62"/>
              <p:cNvSpPr/>
              <p:nvPr/>
            </p:nvSpPr>
            <p:spPr>
              <a:xfrm>
                <a:off x="3746031" y="3430054"/>
                <a:ext cx="903543" cy="385825"/>
              </a:xfrm>
              <a:custGeom>
                <a:avLst/>
                <a:gdLst/>
                <a:ahLst/>
                <a:cxnLst/>
                <a:rect l="l" t="t" r="r" b="b"/>
                <a:pathLst>
                  <a:path w="22181" h="9471" fill="none" extrusionOk="0">
                    <a:moveTo>
                      <a:pt x="22181" y="9471"/>
                    </a:moveTo>
                    <a:cubicBezTo>
                      <a:pt x="17068" y="2989"/>
                      <a:pt x="7958" y="1"/>
                      <a:pt x="1" y="216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62"/>
              <p:cNvSpPr/>
              <p:nvPr/>
            </p:nvSpPr>
            <p:spPr>
              <a:xfrm>
                <a:off x="3536279" y="3501955"/>
                <a:ext cx="230316" cy="192159"/>
              </a:xfrm>
              <a:custGeom>
                <a:avLst/>
                <a:gdLst/>
                <a:ahLst/>
                <a:cxnLst/>
                <a:rect l="l" t="t" r="r" b="b"/>
                <a:pathLst>
                  <a:path w="5654" h="4717" fill="none" extrusionOk="0">
                    <a:moveTo>
                      <a:pt x="1" y="1692"/>
                    </a:moveTo>
                    <a:cubicBezTo>
                      <a:pt x="1045" y="612"/>
                      <a:pt x="2485" y="0"/>
                      <a:pt x="3997" y="36"/>
                    </a:cubicBezTo>
                    <a:cubicBezTo>
                      <a:pt x="4465" y="0"/>
                      <a:pt x="4898" y="180"/>
                      <a:pt x="5222" y="468"/>
                    </a:cubicBezTo>
                    <a:cubicBezTo>
                      <a:pt x="5366" y="612"/>
                      <a:pt x="5438" y="828"/>
                      <a:pt x="5510" y="1044"/>
                    </a:cubicBezTo>
                    <a:cubicBezTo>
                      <a:pt x="5654" y="1908"/>
                      <a:pt x="5294" y="2809"/>
                      <a:pt x="4609" y="3385"/>
                    </a:cubicBezTo>
                    <a:cubicBezTo>
                      <a:pt x="3961" y="3961"/>
                      <a:pt x="3205" y="4393"/>
                      <a:pt x="2377" y="471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62"/>
              <p:cNvSpPr/>
              <p:nvPr/>
            </p:nvSpPr>
            <p:spPr>
              <a:xfrm>
                <a:off x="3570009" y="3525419"/>
                <a:ext cx="176057" cy="104166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2557" fill="none" extrusionOk="0">
                    <a:moveTo>
                      <a:pt x="1" y="2557"/>
                    </a:moveTo>
                    <a:lnTo>
                      <a:pt x="4322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62"/>
              <p:cNvSpPr/>
              <p:nvPr/>
            </p:nvSpPr>
            <p:spPr>
              <a:xfrm>
                <a:off x="3542145" y="3522486"/>
                <a:ext cx="196587" cy="79234"/>
              </a:xfrm>
              <a:custGeom>
                <a:avLst/>
                <a:gdLst/>
                <a:ahLst/>
                <a:cxnLst/>
                <a:rect l="l" t="t" r="r" b="b"/>
                <a:pathLst>
                  <a:path w="4826" h="1945" fill="none" extrusionOk="0">
                    <a:moveTo>
                      <a:pt x="1" y="1945"/>
                    </a:moveTo>
                    <a:cubicBezTo>
                      <a:pt x="1441" y="936"/>
                      <a:pt x="3097" y="288"/>
                      <a:pt x="4826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62"/>
              <p:cNvSpPr/>
              <p:nvPr/>
            </p:nvSpPr>
            <p:spPr>
              <a:xfrm>
                <a:off x="3611071" y="3513687"/>
                <a:ext cx="139395" cy="155495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817" fill="none" extrusionOk="0">
                    <a:moveTo>
                      <a:pt x="1" y="3817"/>
                    </a:moveTo>
                    <a:lnTo>
                      <a:pt x="1801" y="2449"/>
                    </a:lnTo>
                    <a:cubicBezTo>
                      <a:pt x="2233" y="2161"/>
                      <a:pt x="2629" y="1837"/>
                      <a:pt x="2954" y="1440"/>
                    </a:cubicBezTo>
                    <a:cubicBezTo>
                      <a:pt x="3278" y="1044"/>
                      <a:pt x="3422" y="504"/>
                      <a:pt x="3350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3" name="Google Shape;2813;p62"/>
            <p:cNvSpPr/>
            <p:nvPr/>
          </p:nvSpPr>
          <p:spPr>
            <a:xfrm>
              <a:off x="3922054" y="3523953"/>
              <a:ext cx="1349428" cy="907998"/>
            </a:xfrm>
            <a:custGeom>
              <a:avLst/>
              <a:gdLst/>
              <a:ahLst/>
              <a:cxnLst/>
              <a:rect l="l" t="t" r="r" b="b"/>
              <a:pathLst>
                <a:path w="33127" h="22289" extrusionOk="0">
                  <a:moveTo>
                    <a:pt x="16564" y="0"/>
                  </a:moveTo>
                  <a:cubicBezTo>
                    <a:pt x="7418" y="0"/>
                    <a:pt x="0" y="7418"/>
                    <a:pt x="0" y="16563"/>
                  </a:cubicBezTo>
                  <a:lnTo>
                    <a:pt x="0" y="22288"/>
                  </a:lnTo>
                  <a:lnTo>
                    <a:pt x="33127" y="22288"/>
                  </a:lnTo>
                  <a:lnTo>
                    <a:pt x="33127" y="16563"/>
                  </a:lnTo>
                  <a:cubicBezTo>
                    <a:pt x="33127" y="7418"/>
                    <a:pt x="25709" y="0"/>
                    <a:pt x="165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2"/>
            <p:cNvSpPr/>
            <p:nvPr/>
          </p:nvSpPr>
          <p:spPr>
            <a:xfrm>
              <a:off x="3477618" y="3298066"/>
              <a:ext cx="2238266" cy="1041984"/>
            </a:xfrm>
            <a:custGeom>
              <a:avLst/>
              <a:gdLst/>
              <a:ahLst/>
              <a:cxnLst/>
              <a:rect l="l" t="t" r="r" b="b"/>
              <a:pathLst>
                <a:path w="54947" h="25578" extrusionOk="0">
                  <a:moveTo>
                    <a:pt x="25559" y="0"/>
                  </a:moveTo>
                  <a:cubicBezTo>
                    <a:pt x="25385" y="0"/>
                    <a:pt x="25217" y="48"/>
                    <a:pt x="25097" y="144"/>
                  </a:cubicBezTo>
                  <a:lnTo>
                    <a:pt x="612" y="17499"/>
                  </a:lnTo>
                  <a:cubicBezTo>
                    <a:pt x="0" y="17931"/>
                    <a:pt x="180" y="18868"/>
                    <a:pt x="901" y="19084"/>
                  </a:cubicBezTo>
                  <a:lnTo>
                    <a:pt x="29274" y="25565"/>
                  </a:lnTo>
                  <a:cubicBezTo>
                    <a:pt x="29333" y="25573"/>
                    <a:pt x="29393" y="25578"/>
                    <a:pt x="29451" y="25578"/>
                  </a:cubicBezTo>
                  <a:cubicBezTo>
                    <a:pt x="29641" y="25578"/>
                    <a:pt x="29820" y="25531"/>
                    <a:pt x="29958" y="25421"/>
                  </a:cubicBezTo>
                  <a:lnTo>
                    <a:pt x="54335" y="8570"/>
                  </a:lnTo>
                  <a:cubicBezTo>
                    <a:pt x="54947" y="8138"/>
                    <a:pt x="54767" y="7202"/>
                    <a:pt x="54047" y="6985"/>
                  </a:cubicBezTo>
                  <a:lnTo>
                    <a:pt x="25817" y="36"/>
                  </a:lnTo>
                  <a:cubicBezTo>
                    <a:pt x="25733" y="12"/>
                    <a:pt x="25645" y="0"/>
                    <a:pt x="25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62"/>
          <p:cNvGrpSpPr/>
          <p:nvPr/>
        </p:nvGrpSpPr>
        <p:grpSpPr>
          <a:xfrm rot="-1062919">
            <a:off x="42945" y="3520858"/>
            <a:ext cx="1654020" cy="540023"/>
            <a:chOff x="2564525" y="5223525"/>
            <a:chExt cx="2556110" cy="834547"/>
          </a:xfrm>
        </p:grpSpPr>
        <p:sp>
          <p:nvSpPr>
            <p:cNvPr id="2816" name="Google Shape;2816;p62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2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2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2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2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2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2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2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2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2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6" name="Google Shape;2826;p62"/>
          <p:cNvGrpSpPr/>
          <p:nvPr/>
        </p:nvGrpSpPr>
        <p:grpSpPr>
          <a:xfrm rot="1358433">
            <a:off x="7316376" y="-63655"/>
            <a:ext cx="1719595" cy="916331"/>
            <a:chOff x="7463504" y="3075665"/>
            <a:chExt cx="2603050" cy="1387103"/>
          </a:xfrm>
        </p:grpSpPr>
        <p:sp>
          <p:nvSpPr>
            <p:cNvPr id="2827" name="Google Shape;2827;p62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2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2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2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2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2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2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2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2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2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2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2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2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2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2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2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2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2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2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2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2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2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2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2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2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2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62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2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2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62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62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62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2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632" y="838980"/>
            <a:ext cx="1554615" cy="14204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4388" y="854158"/>
            <a:ext cx="123944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400" dirty="0" smtClean="0">
                <a:latin typeface="Dancing Script"/>
              </a:rPr>
              <a:t>05</a:t>
            </a:r>
            <a:endParaRPr lang="en-US" sz="7400" dirty="0">
              <a:latin typeface="Dancing Scrip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153" y="3728754"/>
            <a:ext cx="1426588" cy="1322947"/>
          </a:xfrm>
          <a:prstGeom prst="rect">
            <a:avLst/>
          </a:prstGeom>
        </p:spPr>
      </p:pic>
      <p:sp>
        <p:nvSpPr>
          <p:cNvPr id="80" name="Google Shape;4125;p80"/>
          <p:cNvSpPr txBox="1"/>
          <p:nvPr/>
        </p:nvSpPr>
        <p:spPr>
          <a:xfrm>
            <a:off x="2204477" y="1143335"/>
            <a:ext cx="413328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600" b="1" dirty="0" smtClean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QUIZ: Tell me How many Char appear in “</a:t>
            </a:r>
            <a:r>
              <a:rPr lang="en-US" sz="1600" b="1" dirty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"</a:t>
            </a:r>
            <a:r>
              <a:rPr lang="en-US" sz="1600" b="1" dirty="0" err="1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dshdsjadhsjahdsjhdecwej</a:t>
            </a:r>
            <a:r>
              <a:rPr lang="en-US" sz="1600" b="1" dirty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 </a:t>
            </a:r>
            <a:r>
              <a:rPr lang="en-US" sz="1600" b="1" dirty="0" err="1" smtClean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dsaksdjl</a:t>
            </a:r>
            <a:r>
              <a:rPr lang="en-US" sz="1600" b="1" dirty="0" smtClean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”</a:t>
            </a:r>
            <a:endParaRPr sz="1600" b="1" dirty="0">
              <a:solidFill>
                <a:srgbClr val="000000"/>
              </a:solidFill>
              <a:highlight>
                <a:schemeClr val="dk2"/>
              </a:highlight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019" y="1022051"/>
            <a:ext cx="4750420" cy="8280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9847" y="1975733"/>
            <a:ext cx="5168314" cy="170205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8" name="Google Shape;3268;p69"/>
          <p:cNvSpPr txBox="1">
            <a:spLocks noGrp="1"/>
          </p:cNvSpPr>
          <p:nvPr>
            <p:ph type="title" idx="2"/>
          </p:nvPr>
        </p:nvSpPr>
        <p:spPr>
          <a:xfrm>
            <a:off x="1458455" y="110075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3269" name="Google Shape;3269;p69"/>
          <p:cNvSpPr txBox="1">
            <a:spLocks noGrp="1"/>
          </p:cNvSpPr>
          <p:nvPr>
            <p:ph type="subTitle" idx="1"/>
          </p:nvPr>
        </p:nvSpPr>
        <p:spPr>
          <a:xfrm>
            <a:off x="3188243" y="584883"/>
            <a:ext cx="5110611" cy="11898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3270" name="Google Shape;3270;p69"/>
          <p:cNvGrpSpPr/>
          <p:nvPr/>
        </p:nvGrpSpPr>
        <p:grpSpPr>
          <a:xfrm>
            <a:off x="1188719" y="24537"/>
            <a:ext cx="1553648" cy="1421934"/>
            <a:chOff x="-164200" y="1462250"/>
            <a:chExt cx="1037425" cy="949475"/>
          </a:xfrm>
        </p:grpSpPr>
        <p:sp>
          <p:nvSpPr>
            <p:cNvPr id="3271" name="Google Shape;3271;p69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69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69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69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69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69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69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69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69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69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69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69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69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69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69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69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69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69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69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69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69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69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69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69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69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6" name="Google Shape;3296;p69"/>
          <p:cNvGrpSpPr/>
          <p:nvPr/>
        </p:nvGrpSpPr>
        <p:grpSpPr>
          <a:xfrm rot="438146">
            <a:off x="8299002" y="3460286"/>
            <a:ext cx="1038227" cy="1592561"/>
            <a:chOff x="3620829" y="2133831"/>
            <a:chExt cx="1694039" cy="2598526"/>
          </a:xfrm>
        </p:grpSpPr>
        <p:sp>
          <p:nvSpPr>
            <p:cNvPr id="3297" name="Google Shape;3297;p69"/>
            <p:cNvSpPr/>
            <p:nvPr/>
          </p:nvSpPr>
          <p:spPr>
            <a:xfrm>
              <a:off x="3620829" y="2133831"/>
              <a:ext cx="1694039" cy="2598526"/>
            </a:xfrm>
            <a:custGeom>
              <a:avLst/>
              <a:gdLst/>
              <a:ahLst/>
              <a:cxnLst/>
              <a:rect l="l" t="t" r="r" b="b"/>
              <a:pathLst>
                <a:path w="44733" h="68617" extrusionOk="0">
                  <a:moveTo>
                    <a:pt x="20315" y="1"/>
                  </a:moveTo>
                  <a:cubicBezTo>
                    <a:pt x="19148" y="1"/>
                    <a:pt x="18080" y="668"/>
                    <a:pt x="17580" y="1669"/>
                  </a:cubicBezTo>
                  <a:cubicBezTo>
                    <a:pt x="17513" y="1769"/>
                    <a:pt x="17480" y="1902"/>
                    <a:pt x="17413" y="2002"/>
                  </a:cubicBezTo>
                  <a:cubicBezTo>
                    <a:pt x="17213" y="2069"/>
                    <a:pt x="17013" y="2102"/>
                    <a:pt x="16779" y="2169"/>
                  </a:cubicBezTo>
                  <a:cubicBezTo>
                    <a:pt x="16546" y="2035"/>
                    <a:pt x="16312" y="1935"/>
                    <a:pt x="16045" y="1835"/>
                  </a:cubicBezTo>
                  <a:cubicBezTo>
                    <a:pt x="15778" y="1769"/>
                    <a:pt x="15445" y="1702"/>
                    <a:pt x="15145" y="1702"/>
                  </a:cubicBezTo>
                  <a:cubicBezTo>
                    <a:pt x="14077" y="1702"/>
                    <a:pt x="13077" y="2302"/>
                    <a:pt x="12509" y="3236"/>
                  </a:cubicBezTo>
                  <a:cubicBezTo>
                    <a:pt x="12476" y="3303"/>
                    <a:pt x="12409" y="3403"/>
                    <a:pt x="12376" y="3503"/>
                  </a:cubicBezTo>
                  <a:cubicBezTo>
                    <a:pt x="10375" y="3703"/>
                    <a:pt x="9107" y="5738"/>
                    <a:pt x="9808" y="7639"/>
                  </a:cubicBezTo>
                  <a:cubicBezTo>
                    <a:pt x="9707" y="7940"/>
                    <a:pt x="9574" y="8273"/>
                    <a:pt x="9441" y="8607"/>
                  </a:cubicBezTo>
                  <a:cubicBezTo>
                    <a:pt x="8373" y="8940"/>
                    <a:pt x="7573" y="9808"/>
                    <a:pt x="7339" y="10875"/>
                  </a:cubicBezTo>
                  <a:cubicBezTo>
                    <a:pt x="7106" y="11876"/>
                    <a:pt x="7406" y="12910"/>
                    <a:pt x="8106" y="13610"/>
                  </a:cubicBezTo>
                  <a:cubicBezTo>
                    <a:pt x="8040" y="13944"/>
                    <a:pt x="7973" y="14244"/>
                    <a:pt x="7906" y="14578"/>
                  </a:cubicBezTo>
                  <a:lnTo>
                    <a:pt x="7773" y="14578"/>
                  </a:lnTo>
                  <a:cubicBezTo>
                    <a:pt x="6205" y="14778"/>
                    <a:pt x="5071" y="16079"/>
                    <a:pt x="5071" y="17647"/>
                  </a:cubicBezTo>
                  <a:cubicBezTo>
                    <a:pt x="5071" y="18914"/>
                    <a:pt x="5838" y="20082"/>
                    <a:pt x="7039" y="20549"/>
                  </a:cubicBezTo>
                  <a:cubicBezTo>
                    <a:pt x="7006" y="20816"/>
                    <a:pt x="6972" y="21116"/>
                    <a:pt x="6939" y="21383"/>
                  </a:cubicBezTo>
                  <a:cubicBezTo>
                    <a:pt x="6739" y="21583"/>
                    <a:pt x="6539" y="21783"/>
                    <a:pt x="6372" y="21983"/>
                  </a:cubicBezTo>
                  <a:cubicBezTo>
                    <a:pt x="5338" y="23217"/>
                    <a:pt x="5404" y="25019"/>
                    <a:pt x="6505" y="26153"/>
                  </a:cubicBezTo>
                  <a:cubicBezTo>
                    <a:pt x="6338" y="27954"/>
                    <a:pt x="6238" y="29822"/>
                    <a:pt x="6138" y="31790"/>
                  </a:cubicBezTo>
                  <a:cubicBezTo>
                    <a:pt x="5304" y="32524"/>
                    <a:pt x="4937" y="33691"/>
                    <a:pt x="5204" y="34792"/>
                  </a:cubicBezTo>
                  <a:cubicBezTo>
                    <a:pt x="5271" y="35226"/>
                    <a:pt x="5471" y="35626"/>
                    <a:pt x="5738" y="35960"/>
                  </a:cubicBezTo>
                  <a:cubicBezTo>
                    <a:pt x="3536" y="36127"/>
                    <a:pt x="2936" y="36327"/>
                    <a:pt x="2336" y="36760"/>
                  </a:cubicBezTo>
                  <a:cubicBezTo>
                    <a:pt x="1235" y="37528"/>
                    <a:pt x="534" y="38695"/>
                    <a:pt x="367" y="40029"/>
                  </a:cubicBezTo>
                  <a:cubicBezTo>
                    <a:pt x="1" y="42331"/>
                    <a:pt x="768" y="45567"/>
                    <a:pt x="2035" y="47234"/>
                  </a:cubicBezTo>
                  <a:cubicBezTo>
                    <a:pt x="2169" y="47368"/>
                    <a:pt x="2302" y="47501"/>
                    <a:pt x="2469" y="47635"/>
                  </a:cubicBezTo>
                  <a:cubicBezTo>
                    <a:pt x="2869" y="51904"/>
                    <a:pt x="4204" y="63246"/>
                    <a:pt x="7172" y="66315"/>
                  </a:cubicBezTo>
                  <a:cubicBezTo>
                    <a:pt x="7940" y="67082"/>
                    <a:pt x="9140" y="67682"/>
                    <a:pt x="12676" y="68149"/>
                  </a:cubicBezTo>
                  <a:cubicBezTo>
                    <a:pt x="15078" y="68450"/>
                    <a:pt x="17513" y="68616"/>
                    <a:pt x="19915" y="68616"/>
                  </a:cubicBezTo>
                  <a:cubicBezTo>
                    <a:pt x="27620" y="68616"/>
                    <a:pt x="29522" y="67082"/>
                    <a:pt x="30155" y="66582"/>
                  </a:cubicBezTo>
                  <a:cubicBezTo>
                    <a:pt x="31189" y="65781"/>
                    <a:pt x="33491" y="63946"/>
                    <a:pt x="35693" y="48435"/>
                  </a:cubicBezTo>
                  <a:cubicBezTo>
                    <a:pt x="36060" y="48168"/>
                    <a:pt x="36360" y="47835"/>
                    <a:pt x="36593" y="47468"/>
                  </a:cubicBezTo>
                  <a:cubicBezTo>
                    <a:pt x="37894" y="45233"/>
                    <a:pt x="38561" y="40963"/>
                    <a:pt x="37494" y="38528"/>
                  </a:cubicBezTo>
                  <a:cubicBezTo>
                    <a:pt x="38295" y="38462"/>
                    <a:pt x="39062" y="38095"/>
                    <a:pt x="39629" y="37461"/>
                  </a:cubicBezTo>
                  <a:cubicBezTo>
                    <a:pt x="40196" y="36827"/>
                    <a:pt x="40496" y="35926"/>
                    <a:pt x="40429" y="35059"/>
                  </a:cubicBezTo>
                  <a:cubicBezTo>
                    <a:pt x="40396" y="34692"/>
                    <a:pt x="40329" y="34359"/>
                    <a:pt x="40229" y="33992"/>
                  </a:cubicBezTo>
                  <a:cubicBezTo>
                    <a:pt x="40463" y="33525"/>
                    <a:pt x="40663" y="33024"/>
                    <a:pt x="40830" y="32524"/>
                  </a:cubicBezTo>
                  <a:cubicBezTo>
                    <a:pt x="44065" y="32224"/>
                    <a:pt x="44733" y="27754"/>
                    <a:pt x="41730" y="26520"/>
                  </a:cubicBezTo>
                  <a:lnTo>
                    <a:pt x="41597" y="26453"/>
                  </a:lnTo>
                  <a:cubicBezTo>
                    <a:pt x="43865" y="25419"/>
                    <a:pt x="44032" y="22250"/>
                    <a:pt x="41897" y="20982"/>
                  </a:cubicBezTo>
                  <a:cubicBezTo>
                    <a:pt x="42431" y="20148"/>
                    <a:pt x="42564" y="19114"/>
                    <a:pt x="42231" y="18180"/>
                  </a:cubicBezTo>
                  <a:cubicBezTo>
                    <a:pt x="41764" y="16913"/>
                    <a:pt x="40563" y="16079"/>
                    <a:pt x="39229" y="16079"/>
                  </a:cubicBezTo>
                  <a:lnTo>
                    <a:pt x="39062" y="16079"/>
                  </a:lnTo>
                  <a:cubicBezTo>
                    <a:pt x="38395" y="15345"/>
                    <a:pt x="37594" y="14745"/>
                    <a:pt x="36693" y="14344"/>
                  </a:cubicBezTo>
                  <a:cubicBezTo>
                    <a:pt x="36097" y="13410"/>
                    <a:pt x="35120" y="12950"/>
                    <a:pt x="34148" y="12950"/>
                  </a:cubicBezTo>
                  <a:cubicBezTo>
                    <a:pt x="33108" y="12950"/>
                    <a:pt x="32075" y="13476"/>
                    <a:pt x="31523" y="14511"/>
                  </a:cubicBezTo>
                  <a:cubicBezTo>
                    <a:pt x="31256" y="14678"/>
                    <a:pt x="30989" y="14845"/>
                    <a:pt x="30756" y="15045"/>
                  </a:cubicBezTo>
                  <a:cubicBezTo>
                    <a:pt x="30789" y="14678"/>
                    <a:pt x="30756" y="14311"/>
                    <a:pt x="30656" y="13977"/>
                  </a:cubicBezTo>
                  <a:cubicBezTo>
                    <a:pt x="30589" y="13844"/>
                    <a:pt x="30556" y="13710"/>
                    <a:pt x="30489" y="13577"/>
                  </a:cubicBezTo>
                  <a:cubicBezTo>
                    <a:pt x="31723" y="12176"/>
                    <a:pt x="31456" y="10008"/>
                    <a:pt x="29889" y="8940"/>
                  </a:cubicBezTo>
                  <a:cubicBezTo>
                    <a:pt x="30322" y="8073"/>
                    <a:pt x="30322" y="7039"/>
                    <a:pt x="29889" y="6172"/>
                  </a:cubicBezTo>
                  <a:cubicBezTo>
                    <a:pt x="29588" y="5605"/>
                    <a:pt x="29121" y="5138"/>
                    <a:pt x="28554" y="4837"/>
                  </a:cubicBezTo>
                  <a:cubicBezTo>
                    <a:pt x="28154" y="4104"/>
                    <a:pt x="27587" y="3470"/>
                    <a:pt x="26886" y="3003"/>
                  </a:cubicBezTo>
                  <a:cubicBezTo>
                    <a:pt x="26820" y="2869"/>
                    <a:pt x="26753" y="2769"/>
                    <a:pt x="26653" y="2669"/>
                  </a:cubicBezTo>
                  <a:cubicBezTo>
                    <a:pt x="26086" y="1935"/>
                    <a:pt x="25185" y="1502"/>
                    <a:pt x="24251" y="1468"/>
                  </a:cubicBezTo>
                  <a:cubicBezTo>
                    <a:pt x="23918" y="1468"/>
                    <a:pt x="23551" y="1535"/>
                    <a:pt x="23217" y="1669"/>
                  </a:cubicBezTo>
                  <a:lnTo>
                    <a:pt x="23050" y="1635"/>
                  </a:lnTo>
                  <a:cubicBezTo>
                    <a:pt x="22517" y="634"/>
                    <a:pt x="21449" y="1"/>
                    <a:pt x="203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2880000" algn="bl" rotWithShape="0">
                <a:schemeClr val="dk1">
                  <a:alpha val="8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69"/>
            <p:cNvSpPr/>
            <p:nvPr/>
          </p:nvSpPr>
          <p:spPr>
            <a:xfrm>
              <a:off x="3961896" y="2304061"/>
              <a:ext cx="1140758" cy="1461593"/>
            </a:xfrm>
            <a:custGeom>
              <a:avLst/>
              <a:gdLst/>
              <a:ahLst/>
              <a:cxnLst/>
              <a:rect l="l" t="t" r="r" b="b"/>
              <a:pathLst>
                <a:path w="30123" h="38595" extrusionOk="0">
                  <a:moveTo>
                    <a:pt x="12527" y="1"/>
                  </a:moveTo>
                  <a:cubicBezTo>
                    <a:pt x="10674" y="1"/>
                    <a:pt x="8395" y="448"/>
                    <a:pt x="5939" y="1477"/>
                  </a:cubicBezTo>
                  <a:cubicBezTo>
                    <a:pt x="201" y="3878"/>
                    <a:pt x="1" y="36035"/>
                    <a:pt x="1" y="36035"/>
                  </a:cubicBezTo>
                  <a:cubicBezTo>
                    <a:pt x="2148" y="37951"/>
                    <a:pt x="5010" y="38595"/>
                    <a:pt x="7886" y="38595"/>
                  </a:cubicBezTo>
                  <a:cubicBezTo>
                    <a:pt x="13771" y="38595"/>
                    <a:pt x="19715" y="35901"/>
                    <a:pt x="19715" y="35901"/>
                  </a:cubicBezTo>
                  <a:cubicBezTo>
                    <a:pt x="19648" y="34434"/>
                    <a:pt x="19715" y="32966"/>
                    <a:pt x="19848" y="31531"/>
                  </a:cubicBezTo>
                  <a:cubicBezTo>
                    <a:pt x="20082" y="30064"/>
                    <a:pt x="22984" y="31231"/>
                    <a:pt x="26553" y="30164"/>
                  </a:cubicBezTo>
                  <a:cubicBezTo>
                    <a:pt x="30123" y="29130"/>
                    <a:pt x="29756" y="21558"/>
                    <a:pt x="29522" y="17922"/>
                  </a:cubicBezTo>
                  <a:cubicBezTo>
                    <a:pt x="29339" y="14631"/>
                    <a:pt x="27487" y="12287"/>
                    <a:pt x="25311" y="12287"/>
                  </a:cubicBezTo>
                  <a:cubicBezTo>
                    <a:pt x="25105" y="12287"/>
                    <a:pt x="24896" y="12308"/>
                    <a:pt x="24685" y="12351"/>
                  </a:cubicBezTo>
                  <a:cubicBezTo>
                    <a:pt x="22250" y="12851"/>
                    <a:pt x="22317" y="18088"/>
                    <a:pt x="21650" y="19590"/>
                  </a:cubicBezTo>
                  <a:cubicBezTo>
                    <a:pt x="21162" y="20712"/>
                    <a:pt x="20620" y="21228"/>
                    <a:pt x="19934" y="21228"/>
                  </a:cubicBezTo>
                  <a:cubicBezTo>
                    <a:pt x="19682" y="21228"/>
                    <a:pt x="19410" y="21158"/>
                    <a:pt x="19115" y="21024"/>
                  </a:cubicBezTo>
                  <a:cubicBezTo>
                    <a:pt x="18014" y="20524"/>
                    <a:pt x="17714" y="4312"/>
                    <a:pt x="17080" y="2077"/>
                  </a:cubicBezTo>
                  <a:cubicBezTo>
                    <a:pt x="16717" y="799"/>
                    <a:pt x="15002" y="1"/>
                    <a:pt x="12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69"/>
            <p:cNvSpPr/>
            <p:nvPr/>
          </p:nvSpPr>
          <p:spPr>
            <a:xfrm>
              <a:off x="4153940" y="2397035"/>
              <a:ext cx="119745" cy="495718"/>
            </a:xfrm>
            <a:custGeom>
              <a:avLst/>
              <a:gdLst/>
              <a:ahLst/>
              <a:cxnLst/>
              <a:rect l="l" t="t" r="r" b="b"/>
              <a:pathLst>
                <a:path w="3162" h="13090" extrusionOk="0">
                  <a:moveTo>
                    <a:pt x="3052" y="0"/>
                  </a:moveTo>
                  <a:cubicBezTo>
                    <a:pt x="3035" y="0"/>
                    <a:pt x="3018" y="7"/>
                    <a:pt x="3002" y="22"/>
                  </a:cubicBezTo>
                  <a:cubicBezTo>
                    <a:pt x="1701" y="1457"/>
                    <a:pt x="1335" y="3358"/>
                    <a:pt x="968" y="5193"/>
                  </a:cubicBezTo>
                  <a:cubicBezTo>
                    <a:pt x="467" y="7761"/>
                    <a:pt x="0" y="10330"/>
                    <a:pt x="0" y="12965"/>
                  </a:cubicBezTo>
                  <a:cubicBezTo>
                    <a:pt x="0" y="13048"/>
                    <a:pt x="59" y="13090"/>
                    <a:pt x="121" y="13090"/>
                  </a:cubicBezTo>
                  <a:cubicBezTo>
                    <a:pt x="184" y="13090"/>
                    <a:pt x="250" y="13048"/>
                    <a:pt x="267" y="12965"/>
                  </a:cubicBezTo>
                  <a:cubicBezTo>
                    <a:pt x="267" y="8729"/>
                    <a:pt x="934" y="3792"/>
                    <a:pt x="3136" y="122"/>
                  </a:cubicBezTo>
                  <a:cubicBezTo>
                    <a:pt x="3161" y="71"/>
                    <a:pt x="3108" y="0"/>
                    <a:pt x="30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69"/>
            <p:cNvSpPr/>
            <p:nvPr/>
          </p:nvSpPr>
          <p:spPr>
            <a:xfrm>
              <a:off x="4117281" y="2984491"/>
              <a:ext cx="66992" cy="657234"/>
            </a:xfrm>
            <a:custGeom>
              <a:avLst/>
              <a:gdLst/>
              <a:ahLst/>
              <a:cxnLst/>
              <a:rect l="l" t="t" r="r" b="b"/>
              <a:pathLst>
                <a:path w="1769" h="17355" extrusionOk="0">
                  <a:moveTo>
                    <a:pt x="1037" y="0"/>
                  </a:moveTo>
                  <a:cubicBezTo>
                    <a:pt x="983" y="0"/>
                    <a:pt x="935" y="35"/>
                    <a:pt x="935" y="88"/>
                  </a:cubicBezTo>
                  <a:cubicBezTo>
                    <a:pt x="1068" y="3024"/>
                    <a:pt x="668" y="5926"/>
                    <a:pt x="535" y="8861"/>
                  </a:cubicBezTo>
                  <a:cubicBezTo>
                    <a:pt x="368" y="11596"/>
                    <a:pt x="1" y="14532"/>
                    <a:pt x="535" y="17234"/>
                  </a:cubicBezTo>
                  <a:cubicBezTo>
                    <a:pt x="551" y="17313"/>
                    <a:pt x="627" y="17355"/>
                    <a:pt x="699" y="17355"/>
                  </a:cubicBezTo>
                  <a:cubicBezTo>
                    <a:pt x="779" y="17355"/>
                    <a:pt x="852" y="17305"/>
                    <a:pt x="835" y="17200"/>
                  </a:cubicBezTo>
                  <a:cubicBezTo>
                    <a:pt x="568" y="14198"/>
                    <a:pt x="868" y="11163"/>
                    <a:pt x="1068" y="8127"/>
                  </a:cubicBezTo>
                  <a:cubicBezTo>
                    <a:pt x="1235" y="5425"/>
                    <a:pt x="1769" y="2757"/>
                    <a:pt x="1168" y="88"/>
                  </a:cubicBezTo>
                  <a:cubicBezTo>
                    <a:pt x="1137" y="26"/>
                    <a:pt x="1085" y="0"/>
                    <a:pt x="10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69"/>
            <p:cNvSpPr/>
            <p:nvPr/>
          </p:nvSpPr>
          <p:spPr>
            <a:xfrm>
              <a:off x="4423468" y="2402261"/>
              <a:ext cx="53889" cy="389455"/>
            </a:xfrm>
            <a:custGeom>
              <a:avLst/>
              <a:gdLst/>
              <a:ahLst/>
              <a:cxnLst/>
              <a:rect l="l" t="t" r="r" b="b"/>
              <a:pathLst>
                <a:path w="1423" h="10284" extrusionOk="0">
                  <a:moveTo>
                    <a:pt x="185" y="0"/>
                  </a:moveTo>
                  <a:cubicBezTo>
                    <a:pt x="91" y="0"/>
                    <a:pt x="0" y="88"/>
                    <a:pt x="22" y="218"/>
                  </a:cubicBezTo>
                  <a:cubicBezTo>
                    <a:pt x="55" y="685"/>
                    <a:pt x="188" y="1185"/>
                    <a:pt x="389" y="1652"/>
                  </a:cubicBezTo>
                  <a:cubicBezTo>
                    <a:pt x="922" y="2886"/>
                    <a:pt x="989" y="4154"/>
                    <a:pt x="1022" y="5455"/>
                  </a:cubicBezTo>
                  <a:cubicBezTo>
                    <a:pt x="1089" y="7056"/>
                    <a:pt x="1022" y="8657"/>
                    <a:pt x="1089" y="10258"/>
                  </a:cubicBezTo>
                  <a:cubicBezTo>
                    <a:pt x="1089" y="10275"/>
                    <a:pt x="1097" y="10283"/>
                    <a:pt x="1110" y="10283"/>
                  </a:cubicBezTo>
                  <a:cubicBezTo>
                    <a:pt x="1122" y="10283"/>
                    <a:pt x="1139" y="10275"/>
                    <a:pt x="1156" y="10258"/>
                  </a:cubicBezTo>
                  <a:cubicBezTo>
                    <a:pt x="1356" y="8457"/>
                    <a:pt x="1423" y="6622"/>
                    <a:pt x="1356" y="4821"/>
                  </a:cubicBezTo>
                  <a:cubicBezTo>
                    <a:pt x="1256" y="3253"/>
                    <a:pt x="1122" y="1485"/>
                    <a:pt x="322" y="84"/>
                  </a:cubicBezTo>
                  <a:cubicBezTo>
                    <a:pt x="287" y="26"/>
                    <a:pt x="235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69"/>
            <p:cNvSpPr/>
            <p:nvPr/>
          </p:nvSpPr>
          <p:spPr>
            <a:xfrm>
              <a:off x="4435625" y="2873528"/>
              <a:ext cx="53094" cy="742820"/>
            </a:xfrm>
            <a:custGeom>
              <a:avLst/>
              <a:gdLst/>
              <a:ahLst/>
              <a:cxnLst/>
              <a:rect l="l" t="t" r="r" b="b"/>
              <a:pathLst>
                <a:path w="1402" h="19615" extrusionOk="0">
                  <a:moveTo>
                    <a:pt x="1133" y="0"/>
                  </a:moveTo>
                  <a:cubicBezTo>
                    <a:pt x="1070" y="0"/>
                    <a:pt x="1002" y="52"/>
                    <a:pt x="1002" y="149"/>
                  </a:cubicBezTo>
                  <a:cubicBezTo>
                    <a:pt x="1202" y="1751"/>
                    <a:pt x="935" y="3318"/>
                    <a:pt x="868" y="4919"/>
                  </a:cubicBezTo>
                  <a:cubicBezTo>
                    <a:pt x="768" y="6587"/>
                    <a:pt x="801" y="8322"/>
                    <a:pt x="601" y="9990"/>
                  </a:cubicBezTo>
                  <a:cubicBezTo>
                    <a:pt x="301" y="13025"/>
                    <a:pt x="1" y="16528"/>
                    <a:pt x="601" y="19530"/>
                  </a:cubicBezTo>
                  <a:cubicBezTo>
                    <a:pt x="616" y="19588"/>
                    <a:pt x="663" y="19615"/>
                    <a:pt x="708" y="19615"/>
                  </a:cubicBezTo>
                  <a:cubicBezTo>
                    <a:pt x="765" y="19615"/>
                    <a:pt x="820" y="19572"/>
                    <a:pt x="801" y="19497"/>
                  </a:cubicBezTo>
                  <a:cubicBezTo>
                    <a:pt x="668" y="16061"/>
                    <a:pt x="735" y="12625"/>
                    <a:pt x="935" y="9223"/>
                  </a:cubicBezTo>
                  <a:cubicBezTo>
                    <a:pt x="1035" y="7321"/>
                    <a:pt x="801" y="5453"/>
                    <a:pt x="1135" y="3585"/>
                  </a:cubicBezTo>
                  <a:cubicBezTo>
                    <a:pt x="1369" y="2418"/>
                    <a:pt x="1402" y="1250"/>
                    <a:pt x="1235" y="83"/>
                  </a:cubicBezTo>
                  <a:cubicBezTo>
                    <a:pt x="1221" y="27"/>
                    <a:pt x="117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69"/>
            <p:cNvSpPr/>
            <p:nvPr/>
          </p:nvSpPr>
          <p:spPr>
            <a:xfrm>
              <a:off x="4617482" y="2886253"/>
              <a:ext cx="348745" cy="435619"/>
            </a:xfrm>
            <a:custGeom>
              <a:avLst/>
              <a:gdLst/>
              <a:ahLst/>
              <a:cxnLst/>
              <a:rect l="l" t="t" r="r" b="b"/>
              <a:pathLst>
                <a:path w="9209" h="11503" extrusionOk="0">
                  <a:moveTo>
                    <a:pt x="8504" y="0"/>
                  </a:moveTo>
                  <a:cubicBezTo>
                    <a:pt x="8462" y="0"/>
                    <a:pt x="8408" y="31"/>
                    <a:pt x="8408" y="80"/>
                  </a:cubicBezTo>
                  <a:cubicBezTo>
                    <a:pt x="8709" y="1181"/>
                    <a:pt x="8575" y="2382"/>
                    <a:pt x="8709" y="3516"/>
                  </a:cubicBezTo>
                  <a:cubicBezTo>
                    <a:pt x="8942" y="5184"/>
                    <a:pt x="8675" y="6885"/>
                    <a:pt x="7941" y="8386"/>
                  </a:cubicBezTo>
                  <a:cubicBezTo>
                    <a:pt x="6984" y="10324"/>
                    <a:pt x="5107" y="10984"/>
                    <a:pt x="3173" y="10984"/>
                  </a:cubicBezTo>
                  <a:cubicBezTo>
                    <a:pt x="2278" y="10984"/>
                    <a:pt x="1370" y="10843"/>
                    <a:pt x="536" y="10621"/>
                  </a:cubicBezTo>
                  <a:cubicBezTo>
                    <a:pt x="502" y="10613"/>
                    <a:pt x="470" y="10609"/>
                    <a:pt x="439" y="10609"/>
                  </a:cubicBezTo>
                  <a:cubicBezTo>
                    <a:pt x="111" y="10609"/>
                    <a:pt x="0" y="11066"/>
                    <a:pt x="336" y="11188"/>
                  </a:cubicBezTo>
                  <a:cubicBezTo>
                    <a:pt x="1069" y="11398"/>
                    <a:pt x="1802" y="11502"/>
                    <a:pt x="2518" y="11502"/>
                  </a:cubicBezTo>
                  <a:cubicBezTo>
                    <a:pt x="4540" y="11502"/>
                    <a:pt x="6429" y="10670"/>
                    <a:pt x="7808" y="9020"/>
                  </a:cubicBezTo>
                  <a:cubicBezTo>
                    <a:pt x="8809" y="7819"/>
                    <a:pt x="9042" y="6251"/>
                    <a:pt x="9076" y="4750"/>
                  </a:cubicBezTo>
                  <a:cubicBezTo>
                    <a:pt x="9076" y="3116"/>
                    <a:pt x="9209" y="1548"/>
                    <a:pt x="8542" y="14"/>
                  </a:cubicBezTo>
                  <a:cubicBezTo>
                    <a:pt x="8533" y="5"/>
                    <a:pt x="8519" y="0"/>
                    <a:pt x="85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69"/>
            <p:cNvSpPr/>
            <p:nvPr/>
          </p:nvSpPr>
          <p:spPr>
            <a:xfrm>
              <a:off x="4003970" y="2565750"/>
              <a:ext cx="61160" cy="20563"/>
            </a:xfrm>
            <a:custGeom>
              <a:avLst/>
              <a:gdLst/>
              <a:ahLst/>
              <a:cxnLst/>
              <a:rect l="l" t="t" r="r" b="b"/>
              <a:pathLst>
                <a:path w="1615" h="543" extrusionOk="0">
                  <a:moveTo>
                    <a:pt x="194" y="0"/>
                  </a:moveTo>
                  <a:cubicBezTo>
                    <a:pt x="77" y="0"/>
                    <a:pt x="1" y="173"/>
                    <a:pt x="124" y="204"/>
                  </a:cubicBezTo>
                  <a:cubicBezTo>
                    <a:pt x="558" y="404"/>
                    <a:pt x="1025" y="538"/>
                    <a:pt x="1525" y="538"/>
                  </a:cubicBezTo>
                  <a:cubicBezTo>
                    <a:pt x="1533" y="541"/>
                    <a:pt x="1539" y="543"/>
                    <a:pt x="1546" y="543"/>
                  </a:cubicBezTo>
                  <a:cubicBezTo>
                    <a:pt x="1598" y="543"/>
                    <a:pt x="1614" y="434"/>
                    <a:pt x="1525" y="404"/>
                  </a:cubicBezTo>
                  <a:cubicBezTo>
                    <a:pt x="1125" y="271"/>
                    <a:pt x="691" y="104"/>
                    <a:pt x="224" y="4"/>
                  </a:cubicBezTo>
                  <a:cubicBezTo>
                    <a:pt x="214" y="1"/>
                    <a:pt x="204" y="0"/>
                    <a:pt x="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69"/>
            <p:cNvSpPr/>
            <p:nvPr/>
          </p:nvSpPr>
          <p:spPr>
            <a:xfrm>
              <a:off x="4095278" y="2377380"/>
              <a:ext cx="59607" cy="58661"/>
            </a:xfrm>
            <a:custGeom>
              <a:avLst/>
              <a:gdLst/>
              <a:ahLst/>
              <a:cxnLst/>
              <a:rect l="l" t="t" r="r" b="b"/>
              <a:pathLst>
                <a:path w="1574" h="1549" extrusionOk="0">
                  <a:moveTo>
                    <a:pt x="166" y="0"/>
                  </a:moveTo>
                  <a:cubicBezTo>
                    <a:pt x="72" y="0"/>
                    <a:pt x="0" y="79"/>
                    <a:pt x="48" y="174"/>
                  </a:cubicBezTo>
                  <a:cubicBezTo>
                    <a:pt x="415" y="741"/>
                    <a:pt x="882" y="1175"/>
                    <a:pt x="1416" y="1542"/>
                  </a:cubicBezTo>
                  <a:cubicBezTo>
                    <a:pt x="1425" y="1547"/>
                    <a:pt x="1435" y="1549"/>
                    <a:pt x="1445" y="1549"/>
                  </a:cubicBezTo>
                  <a:cubicBezTo>
                    <a:pt x="1507" y="1549"/>
                    <a:pt x="1574" y="1466"/>
                    <a:pt x="1516" y="1409"/>
                  </a:cubicBezTo>
                  <a:cubicBezTo>
                    <a:pt x="1149" y="908"/>
                    <a:pt x="715" y="441"/>
                    <a:pt x="282" y="41"/>
                  </a:cubicBezTo>
                  <a:cubicBezTo>
                    <a:pt x="244" y="13"/>
                    <a:pt x="203" y="0"/>
                    <a:pt x="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69"/>
            <p:cNvSpPr/>
            <p:nvPr/>
          </p:nvSpPr>
          <p:spPr>
            <a:xfrm>
              <a:off x="3920237" y="2783698"/>
              <a:ext cx="156668" cy="29008"/>
            </a:xfrm>
            <a:custGeom>
              <a:avLst/>
              <a:gdLst/>
              <a:ahLst/>
              <a:cxnLst/>
              <a:rect l="l" t="t" r="r" b="b"/>
              <a:pathLst>
                <a:path w="4137" h="766" extrusionOk="0">
                  <a:moveTo>
                    <a:pt x="2743" y="1"/>
                  </a:moveTo>
                  <a:cubicBezTo>
                    <a:pt x="1910" y="1"/>
                    <a:pt x="1086" y="211"/>
                    <a:pt x="234" y="320"/>
                  </a:cubicBezTo>
                  <a:cubicBezTo>
                    <a:pt x="0" y="320"/>
                    <a:pt x="67" y="687"/>
                    <a:pt x="300" y="720"/>
                  </a:cubicBezTo>
                  <a:cubicBezTo>
                    <a:pt x="549" y="752"/>
                    <a:pt x="794" y="766"/>
                    <a:pt x="1036" y="766"/>
                  </a:cubicBezTo>
                  <a:cubicBezTo>
                    <a:pt x="2062" y="766"/>
                    <a:pt x="3044" y="521"/>
                    <a:pt x="4070" y="387"/>
                  </a:cubicBezTo>
                  <a:cubicBezTo>
                    <a:pt x="4136" y="353"/>
                    <a:pt x="4136" y="220"/>
                    <a:pt x="4070" y="220"/>
                  </a:cubicBezTo>
                  <a:cubicBezTo>
                    <a:pt x="3621" y="59"/>
                    <a:pt x="3181" y="1"/>
                    <a:pt x="27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69"/>
            <p:cNvSpPr/>
            <p:nvPr/>
          </p:nvSpPr>
          <p:spPr>
            <a:xfrm>
              <a:off x="3942316" y="2984756"/>
              <a:ext cx="101757" cy="66613"/>
            </a:xfrm>
            <a:custGeom>
              <a:avLst/>
              <a:gdLst/>
              <a:ahLst/>
              <a:cxnLst/>
              <a:rect l="l" t="t" r="r" b="b"/>
              <a:pathLst>
                <a:path w="2687" h="1759" extrusionOk="0">
                  <a:moveTo>
                    <a:pt x="2622" y="1"/>
                  </a:moveTo>
                  <a:cubicBezTo>
                    <a:pt x="2609" y="1"/>
                    <a:pt x="2596" y="5"/>
                    <a:pt x="2586" y="14"/>
                  </a:cubicBezTo>
                  <a:cubicBezTo>
                    <a:pt x="2353" y="381"/>
                    <a:pt x="1652" y="548"/>
                    <a:pt x="1285" y="682"/>
                  </a:cubicBezTo>
                  <a:cubicBezTo>
                    <a:pt x="852" y="815"/>
                    <a:pt x="451" y="1048"/>
                    <a:pt x="151" y="1349"/>
                  </a:cubicBezTo>
                  <a:cubicBezTo>
                    <a:pt x="1" y="1499"/>
                    <a:pt x="122" y="1759"/>
                    <a:pt x="294" y="1759"/>
                  </a:cubicBezTo>
                  <a:cubicBezTo>
                    <a:pt x="313" y="1759"/>
                    <a:pt x="332" y="1755"/>
                    <a:pt x="351" y="1749"/>
                  </a:cubicBezTo>
                  <a:cubicBezTo>
                    <a:pt x="885" y="1682"/>
                    <a:pt x="1385" y="1482"/>
                    <a:pt x="1852" y="1182"/>
                  </a:cubicBezTo>
                  <a:cubicBezTo>
                    <a:pt x="2253" y="948"/>
                    <a:pt x="2553" y="515"/>
                    <a:pt x="2686" y="48"/>
                  </a:cubicBezTo>
                  <a:cubicBezTo>
                    <a:pt x="2686" y="24"/>
                    <a:pt x="2653" y="1"/>
                    <a:pt x="2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69"/>
            <p:cNvSpPr/>
            <p:nvPr/>
          </p:nvSpPr>
          <p:spPr>
            <a:xfrm>
              <a:off x="4019157" y="3210316"/>
              <a:ext cx="48701" cy="67144"/>
            </a:xfrm>
            <a:custGeom>
              <a:avLst/>
              <a:gdLst/>
              <a:ahLst/>
              <a:cxnLst/>
              <a:rect l="l" t="t" r="r" b="b"/>
              <a:pathLst>
                <a:path w="1286" h="1773" extrusionOk="0">
                  <a:moveTo>
                    <a:pt x="53" y="1"/>
                  </a:moveTo>
                  <a:cubicBezTo>
                    <a:pt x="25" y="1"/>
                    <a:pt x="0" y="40"/>
                    <a:pt x="23" y="63"/>
                  </a:cubicBezTo>
                  <a:cubicBezTo>
                    <a:pt x="357" y="630"/>
                    <a:pt x="457" y="1530"/>
                    <a:pt x="1124" y="1764"/>
                  </a:cubicBezTo>
                  <a:cubicBezTo>
                    <a:pt x="1136" y="1770"/>
                    <a:pt x="1149" y="1773"/>
                    <a:pt x="1162" y="1773"/>
                  </a:cubicBezTo>
                  <a:cubicBezTo>
                    <a:pt x="1222" y="1773"/>
                    <a:pt x="1285" y="1713"/>
                    <a:pt x="1258" y="1631"/>
                  </a:cubicBezTo>
                  <a:cubicBezTo>
                    <a:pt x="1158" y="1330"/>
                    <a:pt x="1024" y="1063"/>
                    <a:pt x="791" y="863"/>
                  </a:cubicBezTo>
                  <a:cubicBezTo>
                    <a:pt x="590" y="563"/>
                    <a:pt x="357" y="263"/>
                    <a:pt x="90" y="29"/>
                  </a:cubicBezTo>
                  <a:cubicBezTo>
                    <a:pt x="80" y="9"/>
                    <a:pt x="66" y="1"/>
                    <a:pt x="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69"/>
            <p:cNvSpPr/>
            <p:nvPr/>
          </p:nvSpPr>
          <p:spPr>
            <a:xfrm>
              <a:off x="3922737" y="3390090"/>
              <a:ext cx="105203" cy="41165"/>
            </a:xfrm>
            <a:custGeom>
              <a:avLst/>
              <a:gdLst/>
              <a:ahLst/>
              <a:cxnLst/>
              <a:rect l="l" t="t" r="r" b="b"/>
              <a:pathLst>
                <a:path w="2778" h="1087" extrusionOk="0">
                  <a:moveTo>
                    <a:pt x="2553" y="1"/>
                  </a:moveTo>
                  <a:cubicBezTo>
                    <a:pt x="2527" y="1"/>
                    <a:pt x="2499" y="6"/>
                    <a:pt x="2469" y="19"/>
                  </a:cubicBezTo>
                  <a:cubicBezTo>
                    <a:pt x="1669" y="153"/>
                    <a:pt x="868" y="419"/>
                    <a:pt x="134" y="786"/>
                  </a:cubicBezTo>
                  <a:cubicBezTo>
                    <a:pt x="1" y="853"/>
                    <a:pt x="34" y="1087"/>
                    <a:pt x="201" y="1087"/>
                  </a:cubicBezTo>
                  <a:cubicBezTo>
                    <a:pt x="1068" y="1020"/>
                    <a:pt x="1869" y="786"/>
                    <a:pt x="2603" y="319"/>
                  </a:cubicBezTo>
                  <a:cubicBezTo>
                    <a:pt x="2777" y="261"/>
                    <a:pt x="2724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69"/>
            <p:cNvSpPr/>
            <p:nvPr/>
          </p:nvSpPr>
          <p:spPr>
            <a:xfrm>
              <a:off x="4589760" y="2414872"/>
              <a:ext cx="66310" cy="37340"/>
            </a:xfrm>
            <a:custGeom>
              <a:avLst/>
              <a:gdLst/>
              <a:ahLst/>
              <a:cxnLst/>
              <a:rect l="l" t="t" r="r" b="b"/>
              <a:pathLst>
                <a:path w="1751" h="986" extrusionOk="0">
                  <a:moveTo>
                    <a:pt x="1543" y="1"/>
                  </a:moveTo>
                  <a:cubicBezTo>
                    <a:pt x="1518" y="1"/>
                    <a:pt x="1493" y="6"/>
                    <a:pt x="1468" y="18"/>
                  </a:cubicBezTo>
                  <a:cubicBezTo>
                    <a:pt x="1201" y="118"/>
                    <a:pt x="934" y="285"/>
                    <a:pt x="701" y="452"/>
                  </a:cubicBezTo>
                  <a:cubicBezTo>
                    <a:pt x="568" y="552"/>
                    <a:pt x="467" y="619"/>
                    <a:pt x="334" y="719"/>
                  </a:cubicBezTo>
                  <a:cubicBezTo>
                    <a:pt x="267" y="786"/>
                    <a:pt x="167" y="852"/>
                    <a:pt x="67" y="886"/>
                  </a:cubicBezTo>
                  <a:cubicBezTo>
                    <a:pt x="0" y="886"/>
                    <a:pt x="0" y="986"/>
                    <a:pt x="67" y="986"/>
                  </a:cubicBezTo>
                  <a:lnTo>
                    <a:pt x="434" y="986"/>
                  </a:lnTo>
                  <a:cubicBezTo>
                    <a:pt x="601" y="952"/>
                    <a:pt x="768" y="919"/>
                    <a:pt x="901" y="852"/>
                  </a:cubicBezTo>
                  <a:cubicBezTo>
                    <a:pt x="1201" y="719"/>
                    <a:pt x="1468" y="519"/>
                    <a:pt x="1668" y="218"/>
                  </a:cubicBezTo>
                  <a:cubicBezTo>
                    <a:pt x="1750" y="110"/>
                    <a:pt x="1654" y="1"/>
                    <a:pt x="1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69"/>
            <p:cNvSpPr/>
            <p:nvPr/>
          </p:nvSpPr>
          <p:spPr>
            <a:xfrm>
              <a:off x="4598584" y="2562077"/>
              <a:ext cx="97326" cy="38135"/>
            </a:xfrm>
            <a:custGeom>
              <a:avLst/>
              <a:gdLst/>
              <a:ahLst/>
              <a:cxnLst/>
              <a:rect l="l" t="t" r="r" b="b"/>
              <a:pathLst>
                <a:path w="2570" h="1007" extrusionOk="0">
                  <a:moveTo>
                    <a:pt x="2303" y="1"/>
                  </a:moveTo>
                  <a:cubicBezTo>
                    <a:pt x="1535" y="67"/>
                    <a:pt x="835" y="401"/>
                    <a:pt x="101" y="601"/>
                  </a:cubicBezTo>
                  <a:cubicBezTo>
                    <a:pt x="34" y="601"/>
                    <a:pt x="1" y="701"/>
                    <a:pt x="68" y="768"/>
                  </a:cubicBezTo>
                  <a:cubicBezTo>
                    <a:pt x="303" y="936"/>
                    <a:pt x="584" y="1006"/>
                    <a:pt x="875" y="1006"/>
                  </a:cubicBezTo>
                  <a:cubicBezTo>
                    <a:pt x="1448" y="1006"/>
                    <a:pt x="2060" y="733"/>
                    <a:pt x="2436" y="401"/>
                  </a:cubicBezTo>
                  <a:cubicBezTo>
                    <a:pt x="2569" y="268"/>
                    <a:pt x="2503" y="1"/>
                    <a:pt x="2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69"/>
            <p:cNvSpPr/>
            <p:nvPr/>
          </p:nvSpPr>
          <p:spPr>
            <a:xfrm>
              <a:off x="4580898" y="2692050"/>
              <a:ext cx="94524" cy="43134"/>
            </a:xfrm>
            <a:custGeom>
              <a:avLst/>
              <a:gdLst/>
              <a:ahLst/>
              <a:cxnLst/>
              <a:rect l="l" t="t" r="r" b="b"/>
              <a:pathLst>
                <a:path w="2496" h="1139" extrusionOk="0">
                  <a:moveTo>
                    <a:pt x="2338" y="1"/>
                  </a:moveTo>
                  <a:cubicBezTo>
                    <a:pt x="2327" y="1"/>
                    <a:pt x="2315" y="2"/>
                    <a:pt x="2303" y="5"/>
                  </a:cubicBezTo>
                  <a:cubicBezTo>
                    <a:pt x="1535" y="238"/>
                    <a:pt x="802" y="605"/>
                    <a:pt x="68" y="1005"/>
                  </a:cubicBezTo>
                  <a:cubicBezTo>
                    <a:pt x="1" y="1039"/>
                    <a:pt x="34" y="1139"/>
                    <a:pt x="134" y="1139"/>
                  </a:cubicBezTo>
                  <a:cubicBezTo>
                    <a:pt x="935" y="972"/>
                    <a:pt x="1702" y="672"/>
                    <a:pt x="2403" y="238"/>
                  </a:cubicBezTo>
                  <a:cubicBezTo>
                    <a:pt x="2495" y="176"/>
                    <a:pt x="2474" y="1"/>
                    <a:pt x="2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69"/>
            <p:cNvSpPr/>
            <p:nvPr/>
          </p:nvSpPr>
          <p:spPr>
            <a:xfrm>
              <a:off x="4909354" y="2734845"/>
              <a:ext cx="8899" cy="59418"/>
            </a:xfrm>
            <a:custGeom>
              <a:avLst/>
              <a:gdLst/>
              <a:ahLst/>
              <a:cxnLst/>
              <a:rect l="l" t="t" r="r" b="b"/>
              <a:pathLst>
                <a:path w="235" h="1569" extrusionOk="0">
                  <a:moveTo>
                    <a:pt x="118" y="0"/>
                  </a:moveTo>
                  <a:cubicBezTo>
                    <a:pt x="84" y="0"/>
                    <a:pt x="51" y="25"/>
                    <a:pt x="34" y="75"/>
                  </a:cubicBezTo>
                  <a:cubicBezTo>
                    <a:pt x="1" y="542"/>
                    <a:pt x="1" y="1043"/>
                    <a:pt x="1" y="1543"/>
                  </a:cubicBezTo>
                  <a:cubicBezTo>
                    <a:pt x="1" y="1560"/>
                    <a:pt x="18" y="1568"/>
                    <a:pt x="34" y="1568"/>
                  </a:cubicBezTo>
                  <a:cubicBezTo>
                    <a:pt x="51" y="1568"/>
                    <a:pt x="68" y="1560"/>
                    <a:pt x="68" y="1543"/>
                  </a:cubicBezTo>
                  <a:cubicBezTo>
                    <a:pt x="201" y="1076"/>
                    <a:pt x="234" y="542"/>
                    <a:pt x="201" y="75"/>
                  </a:cubicBezTo>
                  <a:cubicBezTo>
                    <a:pt x="184" y="25"/>
                    <a:pt x="151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69"/>
            <p:cNvSpPr/>
            <p:nvPr/>
          </p:nvSpPr>
          <p:spPr>
            <a:xfrm>
              <a:off x="5025239" y="2852737"/>
              <a:ext cx="94978" cy="70741"/>
            </a:xfrm>
            <a:custGeom>
              <a:avLst/>
              <a:gdLst/>
              <a:ahLst/>
              <a:cxnLst/>
              <a:rect l="l" t="t" r="r" b="b"/>
              <a:pathLst>
                <a:path w="2508" h="1868" extrusionOk="0">
                  <a:moveTo>
                    <a:pt x="2156" y="1"/>
                  </a:moveTo>
                  <a:cubicBezTo>
                    <a:pt x="2120" y="1"/>
                    <a:pt x="2082" y="10"/>
                    <a:pt x="2045" y="31"/>
                  </a:cubicBezTo>
                  <a:cubicBezTo>
                    <a:pt x="1244" y="432"/>
                    <a:pt x="577" y="999"/>
                    <a:pt x="76" y="1666"/>
                  </a:cubicBezTo>
                  <a:cubicBezTo>
                    <a:pt x="1" y="1767"/>
                    <a:pt x="97" y="1867"/>
                    <a:pt x="191" y="1867"/>
                  </a:cubicBezTo>
                  <a:cubicBezTo>
                    <a:pt x="222" y="1867"/>
                    <a:pt x="252" y="1857"/>
                    <a:pt x="277" y="1833"/>
                  </a:cubicBezTo>
                  <a:cubicBezTo>
                    <a:pt x="910" y="1332"/>
                    <a:pt x="1678" y="965"/>
                    <a:pt x="2311" y="432"/>
                  </a:cubicBezTo>
                  <a:cubicBezTo>
                    <a:pt x="2508" y="263"/>
                    <a:pt x="2350" y="1"/>
                    <a:pt x="2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69"/>
            <p:cNvSpPr/>
            <p:nvPr/>
          </p:nvSpPr>
          <p:spPr>
            <a:xfrm>
              <a:off x="5024747" y="3020355"/>
              <a:ext cx="133113" cy="30031"/>
            </a:xfrm>
            <a:custGeom>
              <a:avLst/>
              <a:gdLst/>
              <a:ahLst/>
              <a:cxnLst/>
              <a:rect l="l" t="t" r="r" b="b"/>
              <a:pathLst>
                <a:path w="3515" h="793" extrusionOk="0">
                  <a:moveTo>
                    <a:pt x="2968" y="1"/>
                  </a:moveTo>
                  <a:cubicBezTo>
                    <a:pt x="2158" y="1"/>
                    <a:pt x="1387" y="283"/>
                    <a:pt x="554" y="283"/>
                  </a:cubicBezTo>
                  <a:cubicBezTo>
                    <a:pt x="477" y="283"/>
                    <a:pt x="400" y="280"/>
                    <a:pt x="323" y="275"/>
                  </a:cubicBezTo>
                  <a:cubicBezTo>
                    <a:pt x="313" y="274"/>
                    <a:pt x="304" y="274"/>
                    <a:pt x="295" y="274"/>
                  </a:cubicBezTo>
                  <a:cubicBezTo>
                    <a:pt x="21" y="274"/>
                    <a:pt x="0" y="743"/>
                    <a:pt x="323" y="776"/>
                  </a:cubicBezTo>
                  <a:cubicBezTo>
                    <a:pt x="495" y="787"/>
                    <a:pt x="666" y="793"/>
                    <a:pt x="838" y="793"/>
                  </a:cubicBezTo>
                  <a:cubicBezTo>
                    <a:pt x="1665" y="793"/>
                    <a:pt x="2485" y="663"/>
                    <a:pt x="3258" y="442"/>
                  </a:cubicBezTo>
                  <a:cubicBezTo>
                    <a:pt x="3515" y="378"/>
                    <a:pt x="3463" y="6"/>
                    <a:pt x="3223" y="6"/>
                  </a:cubicBezTo>
                  <a:cubicBezTo>
                    <a:pt x="3213" y="6"/>
                    <a:pt x="3202" y="7"/>
                    <a:pt x="3192" y="8"/>
                  </a:cubicBezTo>
                  <a:cubicBezTo>
                    <a:pt x="3117" y="3"/>
                    <a:pt x="3042" y="1"/>
                    <a:pt x="29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69"/>
            <p:cNvSpPr/>
            <p:nvPr/>
          </p:nvSpPr>
          <p:spPr>
            <a:xfrm>
              <a:off x="4744577" y="2856032"/>
              <a:ext cx="108838" cy="44838"/>
            </a:xfrm>
            <a:custGeom>
              <a:avLst/>
              <a:gdLst/>
              <a:ahLst/>
              <a:cxnLst/>
              <a:rect l="l" t="t" r="r" b="b"/>
              <a:pathLst>
                <a:path w="2874" h="1184" extrusionOk="0">
                  <a:moveTo>
                    <a:pt x="229" y="0"/>
                  </a:moveTo>
                  <a:cubicBezTo>
                    <a:pt x="90" y="0"/>
                    <a:pt x="0" y="218"/>
                    <a:pt x="149" y="278"/>
                  </a:cubicBezTo>
                  <a:cubicBezTo>
                    <a:pt x="949" y="678"/>
                    <a:pt x="1817" y="978"/>
                    <a:pt x="2684" y="1178"/>
                  </a:cubicBezTo>
                  <a:cubicBezTo>
                    <a:pt x="2695" y="1182"/>
                    <a:pt x="2706" y="1184"/>
                    <a:pt x="2716" y="1184"/>
                  </a:cubicBezTo>
                  <a:cubicBezTo>
                    <a:pt x="2803" y="1184"/>
                    <a:pt x="2873" y="1071"/>
                    <a:pt x="2784" y="1012"/>
                  </a:cubicBezTo>
                  <a:cubicBezTo>
                    <a:pt x="2017" y="511"/>
                    <a:pt x="1183" y="178"/>
                    <a:pt x="282" y="11"/>
                  </a:cubicBezTo>
                  <a:cubicBezTo>
                    <a:pt x="264" y="4"/>
                    <a:pt x="246" y="0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69"/>
            <p:cNvSpPr/>
            <p:nvPr/>
          </p:nvSpPr>
          <p:spPr>
            <a:xfrm>
              <a:off x="4719203" y="2996079"/>
              <a:ext cx="70022" cy="71612"/>
            </a:xfrm>
            <a:custGeom>
              <a:avLst/>
              <a:gdLst/>
              <a:ahLst/>
              <a:cxnLst/>
              <a:rect l="l" t="t" r="r" b="b"/>
              <a:pathLst>
                <a:path w="1849" h="1891" extrusionOk="0">
                  <a:moveTo>
                    <a:pt x="169" y="0"/>
                  </a:moveTo>
                  <a:cubicBezTo>
                    <a:pt x="82" y="0"/>
                    <a:pt x="1" y="132"/>
                    <a:pt x="85" y="216"/>
                  </a:cubicBezTo>
                  <a:cubicBezTo>
                    <a:pt x="619" y="716"/>
                    <a:pt x="1119" y="1350"/>
                    <a:pt x="1653" y="1884"/>
                  </a:cubicBezTo>
                  <a:cubicBezTo>
                    <a:pt x="1666" y="1888"/>
                    <a:pt x="1680" y="1890"/>
                    <a:pt x="1693" y="1890"/>
                  </a:cubicBezTo>
                  <a:cubicBezTo>
                    <a:pt x="1778" y="1890"/>
                    <a:pt x="1848" y="1808"/>
                    <a:pt x="1820" y="1750"/>
                  </a:cubicBezTo>
                  <a:cubicBezTo>
                    <a:pt x="1286" y="1150"/>
                    <a:pt x="852" y="483"/>
                    <a:pt x="218" y="16"/>
                  </a:cubicBezTo>
                  <a:cubicBezTo>
                    <a:pt x="203" y="5"/>
                    <a:pt x="186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69"/>
            <p:cNvSpPr/>
            <p:nvPr/>
          </p:nvSpPr>
          <p:spPr>
            <a:xfrm>
              <a:off x="5044553" y="3225313"/>
              <a:ext cx="120957" cy="30410"/>
            </a:xfrm>
            <a:custGeom>
              <a:avLst/>
              <a:gdLst/>
              <a:ahLst/>
              <a:cxnLst/>
              <a:rect l="l" t="t" r="r" b="b"/>
              <a:pathLst>
                <a:path w="3194" h="803" extrusionOk="0">
                  <a:moveTo>
                    <a:pt x="167" y="67"/>
                  </a:moveTo>
                  <a:cubicBezTo>
                    <a:pt x="0" y="67"/>
                    <a:pt x="0" y="301"/>
                    <a:pt x="167" y="301"/>
                  </a:cubicBezTo>
                  <a:cubicBezTo>
                    <a:pt x="1068" y="434"/>
                    <a:pt x="1968" y="601"/>
                    <a:pt x="2869" y="801"/>
                  </a:cubicBezTo>
                  <a:cubicBezTo>
                    <a:pt x="2879" y="802"/>
                    <a:pt x="2889" y="803"/>
                    <a:pt x="2898" y="803"/>
                  </a:cubicBezTo>
                  <a:cubicBezTo>
                    <a:pt x="3110" y="803"/>
                    <a:pt x="3194" y="463"/>
                    <a:pt x="3002" y="367"/>
                  </a:cubicBezTo>
                  <a:cubicBezTo>
                    <a:pt x="2135" y="0"/>
                    <a:pt x="1068" y="100"/>
                    <a:pt x="167" y="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69"/>
            <p:cNvSpPr/>
            <p:nvPr/>
          </p:nvSpPr>
          <p:spPr>
            <a:xfrm>
              <a:off x="4995283" y="3360588"/>
              <a:ext cx="46769" cy="121752"/>
            </a:xfrm>
            <a:custGeom>
              <a:avLst/>
              <a:gdLst/>
              <a:ahLst/>
              <a:cxnLst/>
              <a:rect l="l" t="t" r="r" b="b"/>
              <a:pathLst>
                <a:path w="1235" h="3215" extrusionOk="0">
                  <a:moveTo>
                    <a:pt x="221" y="1"/>
                  </a:moveTo>
                  <a:cubicBezTo>
                    <a:pt x="134" y="1"/>
                    <a:pt x="47" y="65"/>
                    <a:pt x="67" y="164"/>
                  </a:cubicBezTo>
                  <a:cubicBezTo>
                    <a:pt x="300" y="1098"/>
                    <a:pt x="0" y="2366"/>
                    <a:pt x="734" y="3133"/>
                  </a:cubicBezTo>
                  <a:cubicBezTo>
                    <a:pt x="778" y="3189"/>
                    <a:pt x="849" y="3215"/>
                    <a:pt x="923" y="3215"/>
                  </a:cubicBezTo>
                  <a:cubicBezTo>
                    <a:pt x="1071" y="3215"/>
                    <a:pt x="1234" y="3111"/>
                    <a:pt x="1234" y="2933"/>
                  </a:cubicBezTo>
                  <a:cubicBezTo>
                    <a:pt x="1134" y="1966"/>
                    <a:pt x="634" y="1032"/>
                    <a:pt x="367" y="98"/>
                  </a:cubicBezTo>
                  <a:cubicBezTo>
                    <a:pt x="340" y="30"/>
                    <a:pt x="281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69"/>
            <p:cNvSpPr/>
            <p:nvPr/>
          </p:nvSpPr>
          <p:spPr>
            <a:xfrm>
              <a:off x="4856296" y="3404064"/>
              <a:ext cx="31621" cy="130765"/>
            </a:xfrm>
            <a:custGeom>
              <a:avLst/>
              <a:gdLst/>
              <a:ahLst/>
              <a:cxnLst/>
              <a:rect l="l" t="t" r="r" b="b"/>
              <a:pathLst>
                <a:path w="835" h="3453" extrusionOk="0">
                  <a:moveTo>
                    <a:pt x="384" y="0"/>
                  </a:moveTo>
                  <a:cubicBezTo>
                    <a:pt x="309" y="0"/>
                    <a:pt x="234" y="50"/>
                    <a:pt x="201" y="150"/>
                  </a:cubicBezTo>
                  <a:cubicBezTo>
                    <a:pt x="1" y="1218"/>
                    <a:pt x="201" y="2285"/>
                    <a:pt x="401" y="3353"/>
                  </a:cubicBezTo>
                  <a:cubicBezTo>
                    <a:pt x="418" y="3419"/>
                    <a:pt x="476" y="3453"/>
                    <a:pt x="535" y="3453"/>
                  </a:cubicBezTo>
                  <a:cubicBezTo>
                    <a:pt x="593" y="3453"/>
                    <a:pt x="651" y="3419"/>
                    <a:pt x="668" y="3353"/>
                  </a:cubicBezTo>
                  <a:cubicBezTo>
                    <a:pt x="835" y="2285"/>
                    <a:pt x="768" y="1185"/>
                    <a:pt x="568" y="150"/>
                  </a:cubicBezTo>
                  <a:cubicBezTo>
                    <a:pt x="535" y="50"/>
                    <a:pt x="460" y="0"/>
                    <a:pt x="3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69"/>
            <p:cNvSpPr/>
            <p:nvPr/>
          </p:nvSpPr>
          <p:spPr>
            <a:xfrm>
              <a:off x="4352271" y="2245664"/>
              <a:ext cx="54343" cy="117473"/>
            </a:xfrm>
            <a:custGeom>
              <a:avLst/>
              <a:gdLst/>
              <a:ahLst/>
              <a:cxnLst/>
              <a:rect l="l" t="t" r="r" b="b"/>
              <a:pathLst>
                <a:path w="1435" h="3102" extrusionOk="0">
                  <a:moveTo>
                    <a:pt x="995" y="1"/>
                  </a:moveTo>
                  <a:cubicBezTo>
                    <a:pt x="935" y="1"/>
                    <a:pt x="876" y="27"/>
                    <a:pt x="834" y="83"/>
                  </a:cubicBezTo>
                  <a:cubicBezTo>
                    <a:pt x="434" y="884"/>
                    <a:pt x="0" y="2185"/>
                    <a:pt x="334" y="3052"/>
                  </a:cubicBezTo>
                  <a:cubicBezTo>
                    <a:pt x="334" y="3085"/>
                    <a:pt x="359" y="3102"/>
                    <a:pt x="388" y="3102"/>
                  </a:cubicBezTo>
                  <a:cubicBezTo>
                    <a:pt x="417" y="3102"/>
                    <a:pt x="451" y="3085"/>
                    <a:pt x="467" y="3052"/>
                  </a:cubicBezTo>
                  <a:cubicBezTo>
                    <a:pt x="1001" y="2285"/>
                    <a:pt x="1435" y="1051"/>
                    <a:pt x="1201" y="150"/>
                  </a:cubicBezTo>
                  <a:cubicBezTo>
                    <a:pt x="1162" y="53"/>
                    <a:pt x="1078" y="1"/>
                    <a:pt x="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69"/>
            <p:cNvSpPr/>
            <p:nvPr/>
          </p:nvSpPr>
          <p:spPr>
            <a:xfrm>
              <a:off x="4498263" y="2301297"/>
              <a:ext cx="45633" cy="65856"/>
            </a:xfrm>
            <a:custGeom>
              <a:avLst/>
              <a:gdLst/>
              <a:ahLst/>
              <a:cxnLst/>
              <a:rect l="l" t="t" r="r" b="b"/>
              <a:pathLst>
                <a:path w="1205" h="1739" extrusionOk="0">
                  <a:moveTo>
                    <a:pt x="1096" y="0"/>
                  </a:moveTo>
                  <a:cubicBezTo>
                    <a:pt x="1067" y="0"/>
                    <a:pt x="1038" y="15"/>
                    <a:pt x="1015" y="49"/>
                  </a:cubicBezTo>
                  <a:cubicBezTo>
                    <a:pt x="715" y="549"/>
                    <a:pt x="348" y="1016"/>
                    <a:pt x="48" y="1550"/>
                  </a:cubicBezTo>
                  <a:cubicBezTo>
                    <a:pt x="1" y="1644"/>
                    <a:pt x="87" y="1738"/>
                    <a:pt x="177" y="1738"/>
                  </a:cubicBezTo>
                  <a:cubicBezTo>
                    <a:pt x="214" y="1738"/>
                    <a:pt x="252" y="1722"/>
                    <a:pt x="282" y="1683"/>
                  </a:cubicBezTo>
                  <a:cubicBezTo>
                    <a:pt x="615" y="1183"/>
                    <a:pt x="1049" y="749"/>
                    <a:pt x="1182" y="149"/>
                  </a:cubicBezTo>
                  <a:cubicBezTo>
                    <a:pt x="1205" y="60"/>
                    <a:pt x="1153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69"/>
            <p:cNvSpPr/>
            <p:nvPr/>
          </p:nvSpPr>
          <p:spPr>
            <a:xfrm>
              <a:off x="4188365" y="2310462"/>
              <a:ext cx="38855" cy="42982"/>
            </a:xfrm>
            <a:custGeom>
              <a:avLst/>
              <a:gdLst/>
              <a:ahLst/>
              <a:cxnLst/>
              <a:rect l="l" t="t" r="r" b="b"/>
              <a:pathLst>
                <a:path w="1026" h="1135" extrusionOk="0">
                  <a:moveTo>
                    <a:pt x="152" y="0"/>
                  </a:moveTo>
                  <a:cubicBezTo>
                    <a:pt x="68" y="0"/>
                    <a:pt x="1" y="87"/>
                    <a:pt x="59" y="173"/>
                  </a:cubicBezTo>
                  <a:cubicBezTo>
                    <a:pt x="292" y="507"/>
                    <a:pt x="559" y="841"/>
                    <a:pt x="859" y="1107"/>
                  </a:cubicBezTo>
                  <a:cubicBezTo>
                    <a:pt x="878" y="1126"/>
                    <a:pt x="899" y="1134"/>
                    <a:pt x="920" y="1134"/>
                  </a:cubicBezTo>
                  <a:cubicBezTo>
                    <a:pt x="974" y="1134"/>
                    <a:pt x="1026" y="1080"/>
                    <a:pt x="1026" y="1007"/>
                  </a:cubicBezTo>
                  <a:cubicBezTo>
                    <a:pt x="926" y="574"/>
                    <a:pt x="626" y="173"/>
                    <a:pt x="192" y="7"/>
                  </a:cubicBezTo>
                  <a:cubicBezTo>
                    <a:pt x="179" y="2"/>
                    <a:pt x="165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69"/>
            <p:cNvSpPr/>
            <p:nvPr/>
          </p:nvSpPr>
          <p:spPr>
            <a:xfrm>
              <a:off x="4591010" y="2925791"/>
              <a:ext cx="129705" cy="54457"/>
            </a:xfrm>
            <a:custGeom>
              <a:avLst/>
              <a:gdLst/>
              <a:ahLst/>
              <a:cxnLst/>
              <a:rect l="l" t="t" r="r" b="b"/>
              <a:pathLst>
                <a:path w="3425" h="1438" extrusionOk="0">
                  <a:moveTo>
                    <a:pt x="3137" y="1"/>
                  </a:moveTo>
                  <a:cubicBezTo>
                    <a:pt x="3126" y="1"/>
                    <a:pt x="3115" y="2"/>
                    <a:pt x="3103" y="4"/>
                  </a:cubicBezTo>
                  <a:cubicBezTo>
                    <a:pt x="2036" y="270"/>
                    <a:pt x="1002" y="704"/>
                    <a:pt x="68" y="1305"/>
                  </a:cubicBezTo>
                  <a:cubicBezTo>
                    <a:pt x="1" y="1338"/>
                    <a:pt x="1" y="1438"/>
                    <a:pt x="101" y="1438"/>
                  </a:cubicBezTo>
                  <a:cubicBezTo>
                    <a:pt x="1202" y="1338"/>
                    <a:pt x="2236" y="737"/>
                    <a:pt x="3236" y="304"/>
                  </a:cubicBezTo>
                  <a:cubicBezTo>
                    <a:pt x="3425" y="241"/>
                    <a:pt x="3318" y="1"/>
                    <a:pt x="3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69"/>
            <p:cNvSpPr/>
            <p:nvPr/>
          </p:nvSpPr>
          <p:spPr>
            <a:xfrm>
              <a:off x="4577452" y="3121887"/>
              <a:ext cx="57411" cy="74907"/>
            </a:xfrm>
            <a:custGeom>
              <a:avLst/>
              <a:gdLst/>
              <a:ahLst/>
              <a:cxnLst/>
              <a:rect l="l" t="t" r="r" b="b"/>
              <a:pathLst>
                <a:path w="1516" h="1978" extrusionOk="0">
                  <a:moveTo>
                    <a:pt x="1318" y="1"/>
                  </a:moveTo>
                  <a:cubicBezTo>
                    <a:pt x="1271" y="1"/>
                    <a:pt x="1225" y="20"/>
                    <a:pt x="1193" y="63"/>
                  </a:cubicBezTo>
                  <a:cubicBezTo>
                    <a:pt x="1026" y="363"/>
                    <a:pt x="792" y="630"/>
                    <a:pt x="592" y="897"/>
                  </a:cubicBezTo>
                  <a:cubicBezTo>
                    <a:pt x="392" y="1230"/>
                    <a:pt x="192" y="1564"/>
                    <a:pt x="25" y="1897"/>
                  </a:cubicBezTo>
                  <a:cubicBezTo>
                    <a:pt x="1" y="1946"/>
                    <a:pt x="30" y="1977"/>
                    <a:pt x="61" y="1977"/>
                  </a:cubicBezTo>
                  <a:cubicBezTo>
                    <a:pt x="72" y="1977"/>
                    <a:pt x="83" y="1973"/>
                    <a:pt x="92" y="1964"/>
                  </a:cubicBezTo>
                  <a:cubicBezTo>
                    <a:pt x="359" y="1697"/>
                    <a:pt x="692" y="1464"/>
                    <a:pt x="959" y="1197"/>
                  </a:cubicBezTo>
                  <a:cubicBezTo>
                    <a:pt x="1226" y="897"/>
                    <a:pt x="1393" y="563"/>
                    <a:pt x="1493" y="196"/>
                  </a:cubicBezTo>
                  <a:cubicBezTo>
                    <a:pt x="1516" y="83"/>
                    <a:pt x="1416" y="1"/>
                    <a:pt x="1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69"/>
            <p:cNvSpPr/>
            <p:nvPr/>
          </p:nvSpPr>
          <p:spPr>
            <a:xfrm>
              <a:off x="4770405" y="3107761"/>
              <a:ext cx="31621" cy="113345"/>
            </a:xfrm>
            <a:custGeom>
              <a:avLst/>
              <a:gdLst/>
              <a:ahLst/>
              <a:cxnLst/>
              <a:rect l="l" t="t" r="r" b="b"/>
              <a:pathLst>
                <a:path w="835" h="2993" extrusionOk="0">
                  <a:moveTo>
                    <a:pt x="723" y="0"/>
                  </a:moveTo>
                  <a:cubicBezTo>
                    <a:pt x="678" y="0"/>
                    <a:pt x="630" y="25"/>
                    <a:pt x="601" y="69"/>
                  </a:cubicBezTo>
                  <a:cubicBezTo>
                    <a:pt x="34" y="769"/>
                    <a:pt x="101" y="2037"/>
                    <a:pt x="1" y="2904"/>
                  </a:cubicBezTo>
                  <a:cubicBezTo>
                    <a:pt x="1" y="2958"/>
                    <a:pt x="48" y="2992"/>
                    <a:pt x="98" y="2992"/>
                  </a:cubicBezTo>
                  <a:cubicBezTo>
                    <a:pt x="141" y="2992"/>
                    <a:pt x="185" y="2966"/>
                    <a:pt x="201" y="2904"/>
                  </a:cubicBezTo>
                  <a:cubicBezTo>
                    <a:pt x="267" y="2437"/>
                    <a:pt x="367" y="1970"/>
                    <a:pt x="468" y="1536"/>
                  </a:cubicBezTo>
                  <a:cubicBezTo>
                    <a:pt x="634" y="1069"/>
                    <a:pt x="734" y="602"/>
                    <a:pt x="834" y="135"/>
                  </a:cubicBezTo>
                  <a:cubicBezTo>
                    <a:pt x="834" y="42"/>
                    <a:pt x="782" y="0"/>
                    <a:pt x="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69"/>
            <p:cNvSpPr/>
            <p:nvPr/>
          </p:nvSpPr>
          <p:spPr>
            <a:xfrm>
              <a:off x="4893713" y="3298821"/>
              <a:ext cx="35749" cy="40445"/>
            </a:xfrm>
            <a:custGeom>
              <a:avLst/>
              <a:gdLst/>
              <a:ahLst/>
              <a:cxnLst/>
              <a:rect l="l" t="t" r="r" b="b"/>
              <a:pathLst>
                <a:path w="944" h="1068" extrusionOk="0">
                  <a:moveTo>
                    <a:pt x="341" y="1"/>
                  </a:moveTo>
                  <a:cubicBezTo>
                    <a:pt x="170" y="1"/>
                    <a:pt x="1" y="129"/>
                    <a:pt x="80" y="328"/>
                  </a:cubicBezTo>
                  <a:cubicBezTo>
                    <a:pt x="147" y="661"/>
                    <a:pt x="380" y="928"/>
                    <a:pt x="714" y="1061"/>
                  </a:cubicBezTo>
                  <a:cubicBezTo>
                    <a:pt x="727" y="1066"/>
                    <a:pt x="741" y="1068"/>
                    <a:pt x="755" y="1068"/>
                  </a:cubicBezTo>
                  <a:cubicBezTo>
                    <a:pt x="846" y="1068"/>
                    <a:pt x="943" y="977"/>
                    <a:pt x="914" y="861"/>
                  </a:cubicBezTo>
                  <a:cubicBezTo>
                    <a:pt x="914" y="761"/>
                    <a:pt x="881" y="628"/>
                    <a:pt x="814" y="561"/>
                  </a:cubicBezTo>
                  <a:cubicBezTo>
                    <a:pt x="714" y="461"/>
                    <a:pt x="647" y="328"/>
                    <a:pt x="614" y="194"/>
                  </a:cubicBezTo>
                  <a:cubicBezTo>
                    <a:pt x="574" y="59"/>
                    <a:pt x="457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69"/>
            <p:cNvSpPr/>
            <p:nvPr/>
          </p:nvSpPr>
          <p:spPr>
            <a:xfrm>
              <a:off x="4986421" y="3135596"/>
              <a:ext cx="55631" cy="24388"/>
            </a:xfrm>
            <a:custGeom>
              <a:avLst/>
              <a:gdLst/>
              <a:ahLst/>
              <a:cxnLst/>
              <a:rect l="l" t="t" r="r" b="b"/>
              <a:pathLst>
                <a:path w="1469" h="644" extrusionOk="0">
                  <a:moveTo>
                    <a:pt x="1101" y="1"/>
                  </a:moveTo>
                  <a:cubicBezTo>
                    <a:pt x="835" y="1"/>
                    <a:pt x="601" y="68"/>
                    <a:pt x="334" y="101"/>
                  </a:cubicBezTo>
                  <a:cubicBezTo>
                    <a:pt x="1" y="134"/>
                    <a:pt x="1" y="601"/>
                    <a:pt x="334" y="635"/>
                  </a:cubicBezTo>
                  <a:cubicBezTo>
                    <a:pt x="386" y="640"/>
                    <a:pt x="438" y="643"/>
                    <a:pt x="491" y="643"/>
                  </a:cubicBezTo>
                  <a:cubicBezTo>
                    <a:pt x="747" y="643"/>
                    <a:pt x="1014" y="578"/>
                    <a:pt x="1235" y="468"/>
                  </a:cubicBezTo>
                  <a:cubicBezTo>
                    <a:pt x="1468" y="334"/>
                    <a:pt x="1368" y="1"/>
                    <a:pt x="1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69"/>
            <p:cNvSpPr/>
            <p:nvPr/>
          </p:nvSpPr>
          <p:spPr>
            <a:xfrm>
              <a:off x="4833006" y="2988808"/>
              <a:ext cx="53283" cy="70060"/>
            </a:xfrm>
            <a:custGeom>
              <a:avLst/>
              <a:gdLst/>
              <a:ahLst/>
              <a:cxnLst/>
              <a:rect l="l" t="t" r="r" b="b"/>
              <a:pathLst>
                <a:path w="1407" h="1850" extrusionOk="0">
                  <a:moveTo>
                    <a:pt x="224" y="1"/>
                  </a:moveTo>
                  <a:cubicBezTo>
                    <a:pt x="110" y="1"/>
                    <a:pt x="0" y="87"/>
                    <a:pt x="49" y="208"/>
                  </a:cubicBezTo>
                  <a:cubicBezTo>
                    <a:pt x="316" y="808"/>
                    <a:pt x="649" y="1342"/>
                    <a:pt x="1116" y="1809"/>
                  </a:cubicBezTo>
                  <a:cubicBezTo>
                    <a:pt x="1145" y="1837"/>
                    <a:pt x="1181" y="1849"/>
                    <a:pt x="1218" y="1849"/>
                  </a:cubicBezTo>
                  <a:cubicBezTo>
                    <a:pt x="1311" y="1849"/>
                    <a:pt x="1407" y="1771"/>
                    <a:pt x="1383" y="1675"/>
                  </a:cubicBezTo>
                  <a:cubicBezTo>
                    <a:pt x="1183" y="1042"/>
                    <a:pt x="816" y="474"/>
                    <a:pt x="349" y="41"/>
                  </a:cubicBezTo>
                  <a:cubicBezTo>
                    <a:pt x="312" y="13"/>
                    <a:pt x="268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69"/>
            <p:cNvSpPr/>
            <p:nvPr/>
          </p:nvSpPr>
          <p:spPr>
            <a:xfrm>
              <a:off x="4867582" y="3123856"/>
              <a:ext cx="31962" cy="39006"/>
            </a:xfrm>
            <a:custGeom>
              <a:avLst/>
              <a:gdLst/>
              <a:ahLst/>
              <a:cxnLst/>
              <a:rect l="l" t="t" r="r" b="b"/>
              <a:pathLst>
                <a:path w="844" h="1030" extrusionOk="0">
                  <a:moveTo>
                    <a:pt x="221" y="0"/>
                  </a:moveTo>
                  <a:cubicBezTo>
                    <a:pt x="96" y="0"/>
                    <a:pt x="0" y="149"/>
                    <a:pt x="103" y="278"/>
                  </a:cubicBezTo>
                  <a:cubicBezTo>
                    <a:pt x="237" y="444"/>
                    <a:pt x="370" y="678"/>
                    <a:pt x="437" y="911"/>
                  </a:cubicBezTo>
                  <a:cubicBezTo>
                    <a:pt x="464" y="993"/>
                    <a:pt x="540" y="1030"/>
                    <a:pt x="617" y="1030"/>
                  </a:cubicBezTo>
                  <a:cubicBezTo>
                    <a:pt x="730" y="1030"/>
                    <a:pt x="843" y="950"/>
                    <a:pt x="804" y="811"/>
                  </a:cubicBezTo>
                  <a:cubicBezTo>
                    <a:pt x="737" y="511"/>
                    <a:pt x="570" y="211"/>
                    <a:pt x="337" y="44"/>
                  </a:cubicBezTo>
                  <a:cubicBezTo>
                    <a:pt x="298" y="14"/>
                    <a:pt x="259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69"/>
            <p:cNvSpPr/>
            <p:nvPr/>
          </p:nvSpPr>
          <p:spPr>
            <a:xfrm>
              <a:off x="4623389" y="3385469"/>
              <a:ext cx="78126" cy="43020"/>
            </a:xfrm>
            <a:custGeom>
              <a:avLst/>
              <a:gdLst/>
              <a:ahLst/>
              <a:cxnLst/>
              <a:rect l="l" t="t" r="r" b="b"/>
              <a:pathLst>
                <a:path w="2063" h="1136" extrusionOk="0">
                  <a:moveTo>
                    <a:pt x="289" y="0"/>
                  </a:moveTo>
                  <a:cubicBezTo>
                    <a:pt x="67" y="0"/>
                    <a:pt x="0" y="346"/>
                    <a:pt x="247" y="408"/>
                  </a:cubicBezTo>
                  <a:cubicBezTo>
                    <a:pt x="747" y="575"/>
                    <a:pt x="1247" y="808"/>
                    <a:pt x="1714" y="1108"/>
                  </a:cubicBezTo>
                  <a:cubicBezTo>
                    <a:pt x="1739" y="1127"/>
                    <a:pt x="1767" y="1135"/>
                    <a:pt x="1796" y="1135"/>
                  </a:cubicBezTo>
                  <a:cubicBezTo>
                    <a:pt x="1923" y="1135"/>
                    <a:pt x="2063" y="977"/>
                    <a:pt x="1981" y="842"/>
                  </a:cubicBezTo>
                  <a:cubicBezTo>
                    <a:pt x="1614" y="308"/>
                    <a:pt x="947" y="174"/>
                    <a:pt x="347" y="8"/>
                  </a:cubicBezTo>
                  <a:cubicBezTo>
                    <a:pt x="326" y="3"/>
                    <a:pt x="307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69"/>
            <p:cNvSpPr/>
            <p:nvPr/>
          </p:nvSpPr>
          <p:spPr>
            <a:xfrm>
              <a:off x="4357535" y="2492432"/>
              <a:ext cx="68052" cy="51617"/>
            </a:xfrm>
            <a:custGeom>
              <a:avLst/>
              <a:gdLst/>
              <a:ahLst/>
              <a:cxnLst/>
              <a:rect l="l" t="t" r="r" b="b"/>
              <a:pathLst>
                <a:path w="1797" h="1363" extrusionOk="0">
                  <a:moveTo>
                    <a:pt x="219" y="1"/>
                  </a:moveTo>
                  <a:cubicBezTo>
                    <a:pt x="79" y="1"/>
                    <a:pt x="1" y="150"/>
                    <a:pt x="61" y="272"/>
                  </a:cubicBezTo>
                  <a:cubicBezTo>
                    <a:pt x="228" y="572"/>
                    <a:pt x="495" y="839"/>
                    <a:pt x="795" y="1039"/>
                  </a:cubicBezTo>
                  <a:cubicBezTo>
                    <a:pt x="998" y="1191"/>
                    <a:pt x="1240" y="1363"/>
                    <a:pt x="1491" y="1363"/>
                  </a:cubicBezTo>
                  <a:cubicBezTo>
                    <a:pt x="1570" y="1363"/>
                    <a:pt x="1650" y="1346"/>
                    <a:pt x="1729" y="1306"/>
                  </a:cubicBezTo>
                  <a:cubicBezTo>
                    <a:pt x="1763" y="1306"/>
                    <a:pt x="1796" y="1239"/>
                    <a:pt x="1763" y="1206"/>
                  </a:cubicBezTo>
                  <a:cubicBezTo>
                    <a:pt x="1529" y="972"/>
                    <a:pt x="1296" y="772"/>
                    <a:pt x="1062" y="572"/>
                  </a:cubicBezTo>
                  <a:cubicBezTo>
                    <a:pt x="862" y="305"/>
                    <a:pt x="562" y="139"/>
                    <a:pt x="262" y="5"/>
                  </a:cubicBezTo>
                  <a:cubicBezTo>
                    <a:pt x="247" y="2"/>
                    <a:pt x="233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69"/>
            <p:cNvSpPr/>
            <p:nvPr/>
          </p:nvSpPr>
          <p:spPr>
            <a:xfrm>
              <a:off x="4206012" y="2607522"/>
              <a:ext cx="110315" cy="99447"/>
            </a:xfrm>
            <a:custGeom>
              <a:avLst/>
              <a:gdLst/>
              <a:ahLst/>
              <a:cxnLst/>
              <a:rect l="l" t="t" r="r" b="b"/>
              <a:pathLst>
                <a:path w="2913" h="2626" extrusionOk="0">
                  <a:moveTo>
                    <a:pt x="2756" y="0"/>
                  </a:moveTo>
                  <a:cubicBezTo>
                    <a:pt x="2727" y="0"/>
                    <a:pt x="2694" y="11"/>
                    <a:pt x="2661" y="35"/>
                  </a:cubicBezTo>
                  <a:cubicBezTo>
                    <a:pt x="1761" y="802"/>
                    <a:pt x="727" y="1503"/>
                    <a:pt x="26" y="2537"/>
                  </a:cubicBezTo>
                  <a:cubicBezTo>
                    <a:pt x="1" y="2562"/>
                    <a:pt x="33" y="2626"/>
                    <a:pt x="80" y="2626"/>
                  </a:cubicBezTo>
                  <a:cubicBezTo>
                    <a:pt x="94" y="2626"/>
                    <a:pt x="110" y="2620"/>
                    <a:pt x="126" y="2603"/>
                  </a:cubicBezTo>
                  <a:cubicBezTo>
                    <a:pt x="1127" y="1936"/>
                    <a:pt x="2061" y="1102"/>
                    <a:pt x="2862" y="202"/>
                  </a:cubicBezTo>
                  <a:cubicBezTo>
                    <a:pt x="2912" y="101"/>
                    <a:pt x="2848" y="0"/>
                    <a:pt x="2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69"/>
            <p:cNvSpPr/>
            <p:nvPr/>
          </p:nvSpPr>
          <p:spPr>
            <a:xfrm>
              <a:off x="4121522" y="2556472"/>
              <a:ext cx="38779" cy="57979"/>
            </a:xfrm>
            <a:custGeom>
              <a:avLst/>
              <a:gdLst/>
              <a:ahLst/>
              <a:cxnLst/>
              <a:rect l="l" t="t" r="r" b="b"/>
              <a:pathLst>
                <a:path w="1024" h="1531" extrusionOk="0">
                  <a:moveTo>
                    <a:pt x="168" y="0"/>
                  </a:moveTo>
                  <a:cubicBezTo>
                    <a:pt x="82" y="0"/>
                    <a:pt x="0" y="60"/>
                    <a:pt x="22" y="149"/>
                  </a:cubicBezTo>
                  <a:cubicBezTo>
                    <a:pt x="122" y="682"/>
                    <a:pt x="423" y="1149"/>
                    <a:pt x="790" y="1516"/>
                  </a:cubicBezTo>
                  <a:cubicBezTo>
                    <a:pt x="799" y="1526"/>
                    <a:pt x="809" y="1530"/>
                    <a:pt x="819" y="1530"/>
                  </a:cubicBezTo>
                  <a:cubicBezTo>
                    <a:pt x="842" y="1530"/>
                    <a:pt x="866" y="1507"/>
                    <a:pt x="890" y="1483"/>
                  </a:cubicBezTo>
                  <a:cubicBezTo>
                    <a:pt x="1023" y="949"/>
                    <a:pt x="556" y="449"/>
                    <a:pt x="289" y="49"/>
                  </a:cubicBezTo>
                  <a:cubicBezTo>
                    <a:pt x="256" y="15"/>
                    <a:pt x="211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69"/>
            <p:cNvSpPr/>
            <p:nvPr/>
          </p:nvSpPr>
          <p:spPr>
            <a:xfrm>
              <a:off x="4040251" y="2883110"/>
              <a:ext cx="82140" cy="25146"/>
            </a:xfrm>
            <a:custGeom>
              <a:avLst/>
              <a:gdLst/>
              <a:ahLst/>
              <a:cxnLst/>
              <a:rect l="l" t="t" r="r" b="b"/>
              <a:pathLst>
                <a:path w="2169" h="664" extrusionOk="0">
                  <a:moveTo>
                    <a:pt x="647" y="1"/>
                  </a:moveTo>
                  <a:cubicBezTo>
                    <a:pt x="467" y="1"/>
                    <a:pt x="284" y="22"/>
                    <a:pt x="100" y="63"/>
                  </a:cubicBezTo>
                  <a:cubicBezTo>
                    <a:pt x="0" y="63"/>
                    <a:pt x="0" y="263"/>
                    <a:pt x="134" y="263"/>
                  </a:cubicBezTo>
                  <a:cubicBezTo>
                    <a:pt x="801" y="330"/>
                    <a:pt x="1434" y="463"/>
                    <a:pt x="2068" y="664"/>
                  </a:cubicBezTo>
                  <a:cubicBezTo>
                    <a:pt x="2102" y="664"/>
                    <a:pt x="2168" y="597"/>
                    <a:pt x="2102" y="564"/>
                  </a:cubicBezTo>
                  <a:cubicBezTo>
                    <a:pt x="1701" y="188"/>
                    <a:pt x="1188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69"/>
            <p:cNvSpPr/>
            <p:nvPr/>
          </p:nvSpPr>
          <p:spPr>
            <a:xfrm>
              <a:off x="3980869" y="3508626"/>
              <a:ext cx="106301" cy="36431"/>
            </a:xfrm>
            <a:custGeom>
              <a:avLst/>
              <a:gdLst/>
              <a:ahLst/>
              <a:cxnLst/>
              <a:rect l="l" t="t" r="r" b="b"/>
              <a:pathLst>
                <a:path w="2807" h="962" extrusionOk="0">
                  <a:moveTo>
                    <a:pt x="2617" y="0"/>
                  </a:moveTo>
                  <a:cubicBezTo>
                    <a:pt x="2592" y="0"/>
                    <a:pt x="2564" y="7"/>
                    <a:pt x="2535" y="25"/>
                  </a:cubicBezTo>
                  <a:cubicBezTo>
                    <a:pt x="1802" y="425"/>
                    <a:pt x="968" y="492"/>
                    <a:pt x="134" y="658"/>
                  </a:cubicBezTo>
                  <a:cubicBezTo>
                    <a:pt x="0" y="692"/>
                    <a:pt x="0" y="859"/>
                    <a:pt x="134" y="925"/>
                  </a:cubicBezTo>
                  <a:cubicBezTo>
                    <a:pt x="298" y="950"/>
                    <a:pt x="462" y="962"/>
                    <a:pt x="627" y="962"/>
                  </a:cubicBezTo>
                  <a:cubicBezTo>
                    <a:pt x="1366" y="962"/>
                    <a:pt x="2096" y="716"/>
                    <a:pt x="2669" y="225"/>
                  </a:cubicBezTo>
                  <a:cubicBezTo>
                    <a:pt x="2807" y="170"/>
                    <a:pt x="2739" y="0"/>
                    <a:pt x="2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69"/>
            <p:cNvSpPr/>
            <p:nvPr/>
          </p:nvSpPr>
          <p:spPr>
            <a:xfrm>
              <a:off x="4515836" y="3568462"/>
              <a:ext cx="101378" cy="61274"/>
            </a:xfrm>
            <a:custGeom>
              <a:avLst/>
              <a:gdLst/>
              <a:ahLst/>
              <a:cxnLst/>
              <a:rect l="l" t="t" r="r" b="b"/>
              <a:pathLst>
                <a:path w="2677" h="1618" extrusionOk="0">
                  <a:moveTo>
                    <a:pt x="171" y="1"/>
                  </a:moveTo>
                  <a:cubicBezTo>
                    <a:pt x="63" y="1"/>
                    <a:pt x="1" y="187"/>
                    <a:pt x="118" y="246"/>
                  </a:cubicBezTo>
                  <a:cubicBezTo>
                    <a:pt x="485" y="446"/>
                    <a:pt x="852" y="680"/>
                    <a:pt x="1185" y="913"/>
                  </a:cubicBezTo>
                  <a:cubicBezTo>
                    <a:pt x="1552" y="1213"/>
                    <a:pt x="1919" y="1447"/>
                    <a:pt x="2353" y="1614"/>
                  </a:cubicBezTo>
                  <a:cubicBezTo>
                    <a:pt x="2365" y="1616"/>
                    <a:pt x="2378" y="1617"/>
                    <a:pt x="2390" y="1617"/>
                  </a:cubicBezTo>
                  <a:cubicBezTo>
                    <a:pt x="2543" y="1617"/>
                    <a:pt x="2676" y="1434"/>
                    <a:pt x="2553" y="1280"/>
                  </a:cubicBezTo>
                  <a:cubicBezTo>
                    <a:pt x="2186" y="1013"/>
                    <a:pt x="1819" y="780"/>
                    <a:pt x="1385" y="580"/>
                  </a:cubicBezTo>
                  <a:cubicBezTo>
                    <a:pt x="1018" y="379"/>
                    <a:pt x="652" y="179"/>
                    <a:pt x="218" y="12"/>
                  </a:cubicBezTo>
                  <a:cubicBezTo>
                    <a:pt x="202" y="4"/>
                    <a:pt x="186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69"/>
            <p:cNvSpPr/>
            <p:nvPr/>
          </p:nvSpPr>
          <p:spPr>
            <a:xfrm>
              <a:off x="4526591" y="3495409"/>
              <a:ext cx="63167" cy="31432"/>
            </a:xfrm>
            <a:custGeom>
              <a:avLst/>
              <a:gdLst/>
              <a:ahLst/>
              <a:cxnLst/>
              <a:rect l="l" t="t" r="r" b="b"/>
              <a:pathLst>
                <a:path w="1668" h="830" extrusionOk="0">
                  <a:moveTo>
                    <a:pt x="297" y="0"/>
                  </a:moveTo>
                  <a:cubicBezTo>
                    <a:pt x="242" y="0"/>
                    <a:pt x="188" y="3"/>
                    <a:pt x="134" y="7"/>
                  </a:cubicBezTo>
                  <a:cubicBezTo>
                    <a:pt x="34" y="40"/>
                    <a:pt x="1" y="140"/>
                    <a:pt x="67" y="207"/>
                  </a:cubicBezTo>
                  <a:cubicBezTo>
                    <a:pt x="234" y="374"/>
                    <a:pt x="401" y="474"/>
                    <a:pt x="601" y="540"/>
                  </a:cubicBezTo>
                  <a:cubicBezTo>
                    <a:pt x="835" y="641"/>
                    <a:pt x="1035" y="741"/>
                    <a:pt x="1268" y="807"/>
                  </a:cubicBezTo>
                  <a:cubicBezTo>
                    <a:pt x="1303" y="823"/>
                    <a:pt x="1336" y="830"/>
                    <a:pt x="1365" y="830"/>
                  </a:cubicBezTo>
                  <a:cubicBezTo>
                    <a:pt x="1594" y="830"/>
                    <a:pt x="1667" y="425"/>
                    <a:pt x="1402" y="307"/>
                  </a:cubicBezTo>
                  <a:cubicBezTo>
                    <a:pt x="1051" y="103"/>
                    <a:pt x="676" y="0"/>
                    <a:pt x="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69"/>
            <p:cNvSpPr/>
            <p:nvPr/>
          </p:nvSpPr>
          <p:spPr>
            <a:xfrm>
              <a:off x="4524319" y="2833006"/>
              <a:ext cx="59948" cy="52867"/>
            </a:xfrm>
            <a:custGeom>
              <a:avLst/>
              <a:gdLst/>
              <a:ahLst/>
              <a:cxnLst/>
              <a:rect l="l" t="t" r="r" b="b"/>
              <a:pathLst>
                <a:path w="1583" h="1396" extrusionOk="0">
                  <a:moveTo>
                    <a:pt x="1420" y="1"/>
                  </a:moveTo>
                  <a:cubicBezTo>
                    <a:pt x="1400" y="1"/>
                    <a:pt x="1380" y="6"/>
                    <a:pt x="1362" y="19"/>
                  </a:cubicBezTo>
                  <a:cubicBezTo>
                    <a:pt x="861" y="385"/>
                    <a:pt x="428" y="819"/>
                    <a:pt x="27" y="1319"/>
                  </a:cubicBezTo>
                  <a:cubicBezTo>
                    <a:pt x="0" y="1346"/>
                    <a:pt x="39" y="1395"/>
                    <a:pt x="90" y="1395"/>
                  </a:cubicBezTo>
                  <a:cubicBezTo>
                    <a:pt x="102" y="1395"/>
                    <a:pt x="115" y="1393"/>
                    <a:pt x="127" y="1386"/>
                  </a:cubicBezTo>
                  <a:cubicBezTo>
                    <a:pt x="628" y="1053"/>
                    <a:pt x="1095" y="652"/>
                    <a:pt x="1528" y="185"/>
                  </a:cubicBezTo>
                  <a:cubicBezTo>
                    <a:pt x="1583" y="104"/>
                    <a:pt x="1505" y="1"/>
                    <a:pt x="1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69"/>
            <p:cNvSpPr/>
            <p:nvPr/>
          </p:nvSpPr>
          <p:spPr>
            <a:xfrm>
              <a:off x="4525341" y="3025202"/>
              <a:ext cx="35408" cy="12876"/>
            </a:xfrm>
            <a:custGeom>
              <a:avLst/>
              <a:gdLst/>
              <a:ahLst/>
              <a:cxnLst/>
              <a:rect l="l" t="t" r="r" b="b"/>
              <a:pathLst>
                <a:path w="935" h="340" extrusionOk="0">
                  <a:moveTo>
                    <a:pt x="376" y="0"/>
                  </a:moveTo>
                  <a:cubicBezTo>
                    <a:pt x="318" y="0"/>
                    <a:pt x="259" y="4"/>
                    <a:pt x="200" y="14"/>
                  </a:cubicBezTo>
                  <a:cubicBezTo>
                    <a:pt x="0" y="14"/>
                    <a:pt x="0" y="314"/>
                    <a:pt x="200" y="314"/>
                  </a:cubicBezTo>
                  <a:cubicBezTo>
                    <a:pt x="300" y="331"/>
                    <a:pt x="401" y="339"/>
                    <a:pt x="501" y="339"/>
                  </a:cubicBezTo>
                  <a:cubicBezTo>
                    <a:pt x="601" y="339"/>
                    <a:pt x="701" y="331"/>
                    <a:pt x="801" y="314"/>
                  </a:cubicBezTo>
                  <a:cubicBezTo>
                    <a:pt x="934" y="281"/>
                    <a:pt x="934" y="81"/>
                    <a:pt x="801" y="47"/>
                  </a:cubicBezTo>
                  <a:cubicBezTo>
                    <a:pt x="659" y="24"/>
                    <a:pt x="518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69"/>
            <p:cNvSpPr/>
            <p:nvPr/>
          </p:nvSpPr>
          <p:spPr>
            <a:xfrm>
              <a:off x="4176662" y="3496924"/>
              <a:ext cx="94561" cy="39536"/>
            </a:xfrm>
            <a:custGeom>
              <a:avLst/>
              <a:gdLst/>
              <a:ahLst/>
              <a:cxnLst/>
              <a:rect l="l" t="t" r="r" b="b"/>
              <a:pathLst>
                <a:path w="2497" h="1044" extrusionOk="0">
                  <a:moveTo>
                    <a:pt x="67" y="0"/>
                  </a:moveTo>
                  <a:cubicBezTo>
                    <a:pt x="34" y="0"/>
                    <a:pt x="1" y="33"/>
                    <a:pt x="67" y="67"/>
                  </a:cubicBezTo>
                  <a:cubicBezTo>
                    <a:pt x="835" y="367"/>
                    <a:pt x="1635" y="734"/>
                    <a:pt x="2436" y="1034"/>
                  </a:cubicBezTo>
                  <a:cubicBezTo>
                    <a:pt x="2442" y="1041"/>
                    <a:pt x="2449" y="1043"/>
                    <a:pt x="2454" y="1043"/>
                  </a:cubicBezTo>
                  <a:cubicBezTo>
                    <a:pt x="2479" y="1043"/>
                    <a:pt x="2496" y="994"/>
                    <a:pt x="2469" y="967"/>
                  </a:cubicBezTo>
                  <a:cubicBezTo>
                    <a:pt x="1669" y="601"/>
                    <a:pt x="868" y="267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69"/>
            <p:cNvSpPr/>
            <p:nvPr/>
          </p:nvSpPr>
          <p:spPr>
            <a:xfrm>
              <a:off x="4189652" y="3405693"/>
              <a:ext cx="84034" cy="33326"/>
            </a:xfrm>
            <a:custGeom>
              <a:avLst/>
              <a:gdLst/>
              <a:ahLst/>
              <a:cxnLst/>
              <a:rect l="l" t="t" r="r" b="b"/>
              <a:pathLst>
                <a:path w="2219" h="880" extrusionOk="0">
                  <a:moveTo>
                    <a:pt x="44" y="1"/>
                  </a:moveTo>
                  <a:cubicBezTo>
                    <a:pt x="17" y="1"/>
                    <a:pt x="1" y="74"/>
                    <a:pt x="58" y="74"/>
                  </a:cubicBezTo>
                  <a:cubicBezTo>
                    <a:pt x="725" y="374"/>
                    <a:pt x="1392" y="641"/>
                    <a:pt x="2093" y="875"/>
                  </a:cubicBezTo>
                  <a:cubicBezTo>
                    <a:pt x="2104" y="878"/>
                    <a:pt x="2114" y="880"/>
                    <a:pt x="2123" y="880"/>
                  </a:cubicBezTo>
                  <a:cubicBezTo>
                    <a:pt x="2199" y="880"/>
                    <a:pt x="2219" y="771"/>
                    <a:pt x="2159" y="741"/>
                  </a:cubicBezTo>
                  <a:cubicBezTo>
                    <a:pt x="1459" y="441"/>
                    <a:pt x="758" y="208"/>
                    <a:pt x="58" y="7"/>
                  </a:cubicBezTo>
                  <a:cubicBezTo>
                    <a:pt x="53" y="3"/>
                    <a:pt x="48" y="1"/>
                    <a:pt x="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69"/>
            <p:cNvSpPr/>
            <p:nvPr/>
          </p:nvSpPr>
          <p:spPr>
            <a:xfrm>
              <a:off x="4203210" y="3257995"/>
              <a:ext cx="89373" cy="33363"/>
            </a:xfrm>
            <a:custGeom>
              <a:avLst/>
              <a:gdLst/>
              <a:ahLst/>
              <a:cxnLst/>
              <a:rect l="l" t="t" r="r" b="b"/>
              <a:pathLst>
                <a:path w="2360" h="881" extrusionOk="0">
                  <a:moveTo>
                    <a:pt x="2170" y="0"/>
                  </a:moveTo>
                  <a:cubicBezTo>
                    <a:pt x="2158" y="0"/>
                    <a:pt x="2147" y="2"/>
                    <a:pt x="2135" y="5"/>
                  </a:cubicBezTo>
                  <a:cubicBezTo>
                    <a:pt x="1801" y="71"/>
                    <a:pt x="1501" y="171"/>
                    <a:pt x="1201" y="338"/>
                  </a:cubicBezTo>
                  <a:cubicBezTo>
                    <a:pt x="902" y="548"/>
                    <a:pt x="548" y="677"/>
                    <a:pt x="189" y="677"/>
                  </a:cubicBezTo>
                  <a:cubicBezTo>
                    <a:pt x="149" y="677"/>
                    <a:pt x="108" y="675"/>
                    <a:pt x="67" y="672"/>
                  </a:cubicBezTo>
                  <a:cubicBezTo>
                    <a:pt x="34" y="672"/>
                    <a:pt x="0" y="738"/>
                    <a:pt x="34" y="772"/>
                  </a:cubicBezTo>
                  <a:cubicBezTo>
                    <a:pt x="218" y="847"/>
                    <a:pt x="416" y="881"/>
                    <a:pt x="617" y="881"/>
                  </a:cubicBezTo>
                  <a:cubicBezTo>
                    <a:pt x="1215" y="881"/>
                    <a:pt x="1844" y="587"/>
                    <a:pt x="2268" y="238"/>
                  </a:cubicBezTo>
                  <a:cubicBezTo>
                    <a:pt x="2360" y="147"/>
                    <a:pt x="2285" y="0"/>
                    <a:pt x="2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69"/>
            <p:cNvSpPr/>
            <p:nvPr/>
          </p:nvSpPr>
          <p:spPr>
            <a:xfrm>
              <a:off x="4204460" y="3143208"/>
              <a:ext cx="88464" cy="45482"/>
            </a:xfrm>
            <a:custGeom>
              <a:avLst/>
              <a:gdLst/>
              <a:ahLst/>
              <a:cxnLst/>
              <a:rect l="l" t="t" r="r" b="b"/>
              <a:pathLst>
                <a:path w="2336" h="1201" extrusionOk="0">
                  <a:moveTo>
                    <a:pt x="2202" y="0"/>
                  </a:moveTo>
                  <a:cubicBezTo>
                    <a:pt x="1802" y="67"/>
                    <a:pt x="1435" y="200"/>
                    <a:pt x="1135" y="434"/>
                  </a:cubicBezTo>
                  <a:cubicBezTo>
                    <a:pt x="768" y="667"/>
                    <a:pt x="401" y="867"/>
                    <a:pt x="67" y="1101"/>
                  </a:cubicBezTo>
                  <a:cubicBezTo>
                    <a:pt x="1" y="1134"/>
                    <a:pt x="34" y="1201"/>
                    <a:pt x="67" y="1201"/>
                  </a:cubicBezTo>
                  <a:cubicBezTo>
                    <a:pt x="935" y="1201"/>
                    <a:pt x="1735" y="834"/>
                    <a:pt x="2302" y="200"/>
                  </a:cubicBezTo>
                  <a:cubicBezTo>
                    <a:pt x="2336" y="100"/>
                    <a:pt x="2302" y="0"/>
                    <a:pt x="2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69"/>
            <p:cNvSpPr/>
            <p:nvPr/>
          </p:nvSpPr>
          <p:spPr>
            <a:xfrm>
              <a:off x="4205710" y="2884208"/>
              <a:ext cx="81345" cy="53018"/>
            </a:xfrm>
            <a:custGeom>
              <a:avLst/>
              <a:gdLst/>
              <a:ahLst/>
              <a:cxnLst/>
              <a:rect l="l" t="t" r="r" b="b"/>
              <a:pathLst>
                <a:path w="2148" h="1400" extrusionOk="0">
                  <a:moveTo>
                    <a:pt x="68" y="1"/>
                  </a:moveTo>
                  <a:cubicBezTo>
                    <a:pt x="34" y="1"/>
                    <a:pt x="1" y="68"/>
                    <a:pt x="34" y="101"/>
                  </a:cubicBezTo>
                  <a:cubicBezTo>
                    <a:pt x="268" y="334"/>
                    <a:pt x="535" y="535"/>
                    <a:pt x="835" y="701"/>
                  </a:cubicBezTo>
                  <a:cubicBezTo>
                    <a:pt x="1168" y="935"/>
                    <a:pt x="1502" y="1168"/>
                    <a:pt x="1836" y="1368"/>
                  </a:cubicBezTo>
                  <a:cubicBezTo>
                    <a:pt x="1871" y="1390"/>
                    <a:pt x="1907" y="1399"/>
                    <a:pt x="1940" y="1399"/>
                  </a:cubicBezTo>
                  <a:cubicBezTo>
                    <a:pt x="2061" y="1399"/>
                    <a:pt x="2148" y="1273"/>
                    <a:pt x="2069" y="1168"/>
                  </a:cubicBezTo>
                  <a:cubicBezTo>
                    <a:pt x="1602" y="501"/>
                    <a:pt x="868" y="68"/>
                    <a:pt x="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69"/>
            <p:cNvSpPr/>
            <p:nvPr/>
          </p:nvSpPr>
          <p:spPr>
            <a:xfrm>
              <a:off x="4320118" y="2958738"/>
              <a:ext cx="135764" cy="45936"/>
            </a:xfrm>
            <a:custGeom>
              <a:avLst/>
              <a:gdLst/>
              <a:ahLst/>
              <a:cxnLst/>
              <a:rect l="l" t="t" r="r" b="b"/>
              <a:pathLst>
                <a:path w="3585" h="1213" extrusionOk="0">
                  <a:moveTo>
                    <a:pt x="3485" y="1"/>
                  </a:moveTo>
                  <a:cubicBezTo>
                    <a:pt x="2317" y="1"/>
                    <a:pt x="1150" y="301"/>
                    <a:pt x="149" y="935"/>
                  </a:cubicBezTo>
                  <a:cubicBezTo>
                    <a:pt x="0" y="994"/>
                    <a:pt x="63" y="1212"/>
                    <a:pt x="197" y="1212"/>
                  </a:cubicBezTo>
                  <a:cubicBezTo>
                    <a:pt x="213" y="1212"/>
                    <a:pt x="231" y="1209"/>
                    <a:pt x="249" y="1202"/>
                  </a:cubicBezTo>
                  <a:cubicBezTo>
                    <a:pt x="1383" y="968"/>
                    <a:pt x="2450" y="601"/>
                    <a:pt x="3518" y="134"/>
                  </a:cubicBezTo>
                  <a:cubicBezTo>
                    <a:pt x="3585" y="101"/>
                    <a:pt x="3551" y="34"/>
                    <a:pt x="3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69"/>
            <p:cNvSpPr/>
            <p:nvPr/>
          </p:nvSpPr>
          <p:spPr>
            <a:xfrm>
              <a:off x="4330798" y="3087349"/>
              <a:ext cx="77028" cy="28440"/>
            </a:xfrm>
            <a:custGeom>
              <a:avLst/>
              <a:gdLst/>
              <a:ahLst/>
              <a:cxnLst/>
              <a:rect l="l" t="t" r="r" b="b"/>
              <a:pathLst>
                <a:path w="2034" h="751" extrusionOk="0">
                  <a:moveTo>
                    <a:pt x="408" y="0"/>
                  </a:moveTo>
                  <a:cubicBezTo>
                    <a:pt x="361" y="0"/>
                    <a:pt x="314" y="2"/>
                    <a:pt x="267" y="7"/>
                  </a:cubicBezTo>
                  <a:cubicBezTo>
                    <a:pt x="100" y="7"/>
                    <a:pt x="0" y="241"/>
                    <a:pt x="167" y="308"/>
                  </a:cubicBezTo>
                  <a:cubicBezTo>
                    <a:pt x="734" y="574"/>
                    <a:pt x="1368" y="741"/>
                    <a:pt x="2002" y="741"/>
                  </a:cubicBezTo>
                  <a:cubicBezTo>
                    <a:pt x="2008" y="748"/>
                    <a:pt x="2014" y="751"/>
                    <a:pt x="2018" y="751"/>
                  </a:cubicBezTo>
                  <a:cubicBezTo>
                    <a:pt x="2034" y="751"/>
                    <a:pt x="2028" y="708"/>
                    <a:pt x="2002" y="708"/>
                  </a:cubicBezTo>
                  <a:cubicBezTo>
                    <a:pt x="1539" y="368"/>
                    <a:pt x="990" y="0"/>
                    <a:pt x="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69"/>
            <p:cNvSpPr/>
            <p:nvPr/>
          </p:nvSpPr>
          <p:spPr>
            <a:xfrm>
              <a:off x="4360148" y="2699776"/>
              <a:ext cx="57487" cy="72559"/>
            </a:xfrm>
            <a:custGeom>
              <a:avLst/>
              <a:gdLst/>
              <a:ahLst/>
              <a:cxnLst/>
              <a:rect l="l" t="t" r="r" b="b"/>
              <a:pathLst>
                <a:path w="1518" h="1916" extrusionOk="0">
                  <a:moveTo>
                    <a:pt x="240" y="0"/>
                  </a:moveTo>
                  <a:cubicBezTo>
                    <a:pt x="112" y="0"/>
                    <a:pt x="0" y="114"/>
                    <a:pt x="26" y="268"/>
                  </a:cubicBezTo>
                  <a:cubicBezTo>
                    <a:pt x="159" y="568"/>
                    <a:pt x="326" y="868"/>
                    <a:pt x="560" y="1101"/>
                  </a:cubicBezTo>
                  <a:cubicBezTo>
                    <a:pt x="826" y="1402"/>
                    <a:pt x="1160" y="1635"/>
                    <a:pt x="1460" y="1902"/>
                  </a:cubicBezTo>
                  <a:cubicBezTo>
                    <a:pt x="1460" y="1912"/>
                    <a:pt x="1466" y="1916"/>
                    <a:pt x="1473" y="1916"/>
                  </a:cubicBezTo>
                  <a:cubicBezTo>
                    <a:pt x="1491" y="1916"/>
                    <a:pt x="1517" y="1892"/>
                    <a:pt x="1494" y="1869"/>
                  </a:cubicBezTo>
                  <a:cubicBezTo>
                    <a:pt x="1460" y="1502"/>
                    <a:pt x="1327" y="1135"/>
                    <a:pt x="1160" y="801"/>
                  </a:cubicBezTo>
                  <a:cubicBezTo>
                    <a:pt x="926" y="501"/>
                    <a:pt x="660" y="234"/>
                    <a:pt x="359" y="34"/>
                  </a:cubicBezTo>
                  <a:cubicBezTo>
                    <a:pt x="320" y="11"/>
                    <a:pt x="280" y="0"/>
                    <a:pt x="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69"/>
            <p:cNvSpPr/>
            <p:nvPr/>
          </p:nvSpPr>
          <p:spPr>
            <a:xfrm>
              <a:off x="4344696" y="3213346"/>
              <a:ext cx="85700" cy="54040"/>
            </a:xfrm>
            <a:custGeom>
              <a:avLst/>
              <a:gdLst/>
              <a:ahLst/>
              <a:cxnLst/>
              <a:rect l="l" t="t" r="r" b="b"/>
              <a:pathLst>
                <a:path w="2263" h="1427" extrusionOk="0">
                  <a:moveTo>
                    <a:pt x="306" y="0"/>
                  </a:moveTo>
                  <a:cubicBezTo>
                    <a:pt x="260" y="0"/>
                    <a:pt x="214" y="5"/>
                    <a:pt x="167" y="16"/>
                  </a:cubicBezTo>
                  <a:cubicBezTo>
                    <a:pt x="67" y="49"/>
                    <a:pt x="0" y="183"/>
                    <a:pt x="67" y="283"/>
                  </a:cubicBezTo>
                  <a:cubicBezTo>
                    <a:pt x="234" y="617"/>
                    <a:pt x="734" y="750"/>
                    <a:pt x="1068" y="950"/>
                  </a:cubicBezTo>
                  <a:cubicBezTo>
                    <a:pt x="1401" y="1150"/>
                    <a:pt x="1768" y="1317"/>
                    <a:pt x="2168" y="1417"/>
                  </a:cubicBezTo>
                  <a:cubicBezTo>
                    <a:pt x="2175" y="1423"/>
                    <a:pt x="2182" y="1426"/>
                    <a:pt x="2190" y="1426"/>
                  </a:cubicBezTo>
                  <a:cubicBezTo>
                    <a:pt x="2224" y="1426"/>
                    <a:pt x="2262" y="1377"/>
                    <a:pt x="2235" y="1350"/>
                  </a:cubicBezTo>
                  <a:cubicBezTo>
                    <a:pt x="1935" y="1050"/>
                    <a:pt x="1635" y="783"/>
                    <a:pt x="1301" y="550"/>
                  </a:cubicBezTo>
                  <a:cubicBezTo>
                    <a:pt x="1033" y="341"/>
                    <a:pt x="686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69"/>
            <p:cNvSpPr/>
            <p:nvPr/>
          </p:nvSpPr>
          <p:spPr>
            <a:xfrm>
              <a:off x="4349733" y="3364072"/>
              <a:ext cx="82140" cy="22305"/>
            </a:xfrm>
            <a:custGeom>
              <a:avLst/>
              <a:gdLst/>
              <a:ahLst/>
              <a:cxnLst/>
              <a:rect l="l" t="t" r="r" b="b"/>
              <a:pathLst>
                <a:path w="2169" h="589" extrusionOk="0">
                  <a:moveTo>
                    <a:pt x="426" y="1"/>
                  </a:moveTo>
                  <a:cubicBezTo>
                    <a:pt x="362" y="1"/>
                    <a:pt x="298" y="2"/>
                    <a:pt x="234" y="6"/>
                  </a:cubicBezTo>
                  <a:cubicBezTo>
                    <a:pt x="34" y="6"/>
                    <a:pt x="1" y="272"/>
                    <a:pt x="167" y="339"/>
                  </a:cubicBezTo>
                  <a:cubicBezTo>
                    <a:pt x="551" y="501"/>
                    <a:pt x="947" y="589"/>
                    <a:pt x="1341" y="589"/>
                  </a:cubicBezTo>
                  <a:cubicBezTo>
                    <a:pt x="1597" y="589"/>
                    <a:pt x="1852" y="552"/>
                    <a:pt x="2102" y="473"/>
                  </a:cubicBezTo>
                  <a:cubicBezTo>
                    <a:pt x="2169" y="473"/>
                    <a:pt x="2169" y="373"/>
                    <a:pt x="2102" y="373"/>
                  </a:cubicBezTo>
                  <a:cubicBezTo>
                    <a:pt x="1562" y="133"/>
                    <a:pt x="996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69"/>
            <p:cNvSpPr/>
            <p:nvPr/>
          </p:nvSpPr>
          <p:spPr>
            <a:xfrm>
              <a:off x="4538293" y="3301055"/>
              <a:ext cx="20753" cy="35939"/>
            </a:xfrm>
            <a:custGeom>
              <a:avLst/>
              <a:gdLst/>
              <a:ahLst/>
              <a:cxnLst/>
              <a:rect l="l" t="t" r="r" b="b"/>
              <a:pathLst>
                <a:path w="548" h="949" extrusionOk="0">
                  <a:moveTo>
                    <a:pt x="477" y="0"/>
                  </a:moveTo>
                  <a:cubicBezTo>
                    <a:pt x="458" y="0"/>
                    <a:pt x="437" y="11"/>
                    <a:pt x="425" y="35"/>
                  </a:cubicBezTo>
                  <a:cubicBezTo>
                    <a:pt x="325" y="335"/>
                    <a:pt x="192" y="602"/>
                    <a:pt x="25" y="869"/>
                  </a:cubicBezTo>
                  <a:cubicBezTo>
                    <a:pt x="1" y="918"/>
                    <a:pt x="48" y="949"/>
                    <a:pt x="88" y="949"/>
                  </a:cubicBezTo>
                  <a:cubicBezTo>
                    <a:pt x="103" y="949"/>
                    <a:pt x="116" y="945"/>
                    <a:pt x="125" y="936"/>
                  </a:cubicBezTo>
                  <a:cubicBezTo>
                    <a:pt x="292" y="669"/>
                    <a:pt x="425" y="402"/>
                    <a:pt x="526" y="102"/>
                  </a:cubicBezTo>
                  <a:cubicBezTo>
                    <a:pt x="547" y="37"/>
                    <a:pt x="513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69"/>
            <p:cNvSpPr/>
            <p:nvPr/>
          </p:nvSpPr>
          <p:spPr>
            <a:xfrm>
              <a:off x="4337425" y="3491849"/>
              <a:ext cx="80549" cy="48171"/>
            </a:xfrm>
            <a:custGeom>
              <a:avLst/>
              <a:gdLst/>
              <a:ahLst/>
              <a:cxnLst/>
              <a:rect l="l" t="t" r="r" b="b"/>
              <a:pathLst>
                <a:path w="2127" h="1272" extrusionOk="0">
                  <a:moveTo>
                    <a:pt x="2060" y="1"/>
                  </a:moveTo>
                  <a:cubicBezTo>
                    <a:pt x="1326" y="101"/>
                    <a:pt x="659" y="401"/>
                    <a:pt x="125" y="935"/>
                  </a:cubicBezTo>
                  <a:cubicBezTo>
                    <a:pt x="1" y="1059"/>
                    <a:pt x="109" y="1271"/>
                    <a:pt x="287" y="1271"/>
                  </a:cubicBezTo>
                  <a:cubicBezTo>
                    <a:pt x="300" y="1271"/>
                    <a:pt x="313" y="1270"/>
                    <a:pt x="326" y="1268"/>
                  </a:cubicBezTo>
                  <a:cubicBezTo>
                    <a:pt x="993" y="1035"/>
                    <a:pt x="1627" y="634"/>
                    <a:pt x="2094" y="101"/>
                  </a:cubicBezTo>
                  <a:cubicBezTo>
                    <a:pt x="2127" y="67"/>
                    <a:pt x="2094" y="1"/>
                    <a:pt x="2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69"/>
            <p:cNvSpPr/>
            <p:nvPr/>
          </p:nvSpPr>
          <p:spPr>
            <a:xfrm>
              <a:off x="3805261" y="3778230"/>
              <a:ext cx="1076303" cy="843100"/>
            </a:xfrm>
            <a:custGeom>
              <a:avLst/>
              <a:gdLst/>
              <a:ahLst/>
              <a:cxnLst/>
              <a:rect l="l" t="t" r="r" b="b"/>
              <a:pathLst>
                <a:path w="28421" h="22263" extrusionOk="0">
                  <a:moveTo>
                    <a:pt x="9151" y="1"/>
                  </a:moveTo>
                  <a:cubicBezTo>
                    <a:pt x="4863" y="1"/>
                    <a:pt x="1301" y="218"/>
                    <a:pt x="368" y="878"/>
                  </a:cubicBezTo>
                  <a:cubicBezTo>
                    <a:pt x="1" y="1145"/>
                    <a:pt x="1735" y="18124"/>
                    <a:pt x="4404" y="20859"/>
                  </a:cubicBezTo>
                  <a:cubicBezTo>
                    <a:pt x="5125" y="21599"/>
                    <a:pt x="10235" y="22263"/>
                    <a:pt x="15056" y="22263"/>
                  </a:cubicBezTo>
                  <a:cubicBezTo>
                    <a:pt x="18713" y="22263"/>
                    <a:pt x="22203" y="21881"/>
                    <a:pt x="23484" y="20859"/>
                  </a:cubicBezTo>
                  <a:cubicBezTo>
                    <a:pt x="26453" y="18491"/>
                    <a:pt x="28421" y="811"/>
                    <a:pt x="28421" y="811"/>
                  </a:cubicBezTo>
                  <a:cubicBezTo>
                    <a:pt x="28421" y="811"/>
                    <a:pt x="17432" y="1"/>
                    <a:pt x="9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69"/>
            <p:cNvSpPr/>
            <p:nvPr/>
          </p:nvSpPr>
          <p:spPr>
            <a:xfrm>
              <a:off x="3720619" y="3600880"/>
              <a:ext cx="1248119" cy="315154"/>
            </a:xfrm>
            <a:custGeom>
              <a:avLst/>
              <a:gdLst/>
              <a:ahLst/>
              <a:cxnLst/>
              <a:rect l="l" t="t" r="r" b="b"/>
              <a:pathLst>
                <a:path w="32958" h="8322" extrusionOk="0">
                  <a:moveTo>
                    <a:pt x="10250" y="1"/>
                  </a:moveTo>
                  <a:cubicBezTo>
                    <a:pt x="5563" y="1"/>
                    <a:pt x="1839" y="107"/>
                    <a:pt x="1368" y="424"/>
                  </a:cubicBezTo>
                  <a:cubicBezTo>
                    <a:pt x="1" y="1325"/>
                    <a:pt x="701" y="5328"/>
                    <a:pt x="1769" y="6695"/>
                  </a:cubicBezTo>
                  <a:cubicBezTo>
                    <a:pt x="2501" y="7626"/>
                    <a:pt x="12414" y="8321"/>
                    <a:pt x="20601" y="8321"/>
                  </a:cubicBezTo>
                  <a:cubicBezTo>
                    <a:pt x="26206" y="8321"/>
                    <a:pt x="31002" y="7995"/>
                    <a:pt x="31490" y="7196"/>
                  </a:cubicBezTo>
                  <a:cubicBezTo>
                    <a:pt x="32657" y="5227"/>
                    <a:pt x="32958" y="524"/>
                    <a:pt x="31590" y="424"/>
                  </a:cubicBezTo>
                  <a:cubicBezTo>
                    <a:pt x="30726" y="359"/>
                    <a:pt x="18864" y="1"/>
                    <a:pt x="10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5" name="Google Shape;3355;p69"/>
          <p:cNvGrpSpPr/>
          <p:nvPr/>
        </p:nvGrpSpPr>
        <p:grpSpPr>
          <a:xfrm rot="354580">
            <a:off x="-151109" y="3483565"/>
            <a:ext cx="697628" cy="1463642"/>
            <a:chOff x="4303600" y="-2397000"/>
            <a:chExt cx="1138321" cy="2388227"/>
          </a:xfrm>
        </p:grpSpPr>
        <p:sp>
          <p:nvSpPr>
            <p:cNvPr id="3356" name="Google Shape;3356;p69"/>
            <p:cNvSpPr/>
            <p:nvPr/>
          </p:nvSpPr>
          <p:spPr>
            <a:xfrm>
              <a:off x="4303600" y="-2397000"/>
              <a:ext cx="1138321" cy="2388227"/>
            </a:xfrm>
            <a:custGeom>
              <a:avLst/>
              <a:gdLst/>
              <a:ahLst/>
              <a:cxnLst/>
              <a:rect l="l" t="t" r="r" b="b"/>
              <a:pathLst>
                <a:path w="17771" h="37284" fill="none" extrusionOk="0">
                  <a:moveTo>
                    <a:pt x="12014" y="20279"/>
                  </a:moveTo>
                  <a:cubicBezTo>
                    <a:pt x="10668" y="21335"/>
                    <a:pt x="9532" y="22629"/>
                    <a:pt x="8635" y="24081"/>
                  </a:cubicBezTo>
                  <a:cubicBezTo>
                    <a:pt x="9215" y="20121"/>
                    <a:pt x="9770" y="16213"/>
                    <a:pt x="10008" y="14734"/>
                  </a:cubicBezTo>
                  <a:cubicBezTo>
                    <a:pt x="11460" y="14312"/>
                    <a:pt x="15236" y="13018"/>
                    <a:pt x="15922" y="10721"/>
                  </a:cubicBezTo>
                  <a:cubicBezTo>
                    <a:pt x="16662" y="8238"/>
                    <a:pt x="16371" y="6100"/>
                    <a:pt x="14259" y="5492"/>
                  </a:cubicBezTo>
                  <a:cubicBezTo>
                    <a:pt x="14391" y="4595"/>
                    <a:pt x="14470" y="2614"/>
                    <a:pt x="12859" y="1954"/>
                  </a:cubicBezTo>
                  <a:cubicBezTo>
                    <a:pt x="12516" y="1822"/>
                    <a:pt x="12173" y="1743"/>
                    <a:pt x="11803" y="1743"/>
                  </a:cubicBezTo>
                  <a:cubicBezTo>
                    <a:pt x="11433" y="792"/>
                    <a:pt x="10588" y="159"/>
                    <a:pt x="9585" y="79"/>
                  </a:cubicBezTo>
                  <a:cubicBezTo>
                    <a:pt x="8397" y="0"/>
                    <a:pt x="7737" y="871"/>
                    <a:pt x="7420" y="1532"/>
                  </a:cubicBezTo>
                  <a:cubicBezTo>
                    <a:pt x="6892" y="1426"/>
                    <a:pt x="6364" y="1479"/>
                    <a:pt x="5888" y="1716"/>
                  </a:cubicBezTo>
                  <a:cubicBezTo>
                    <a:pt x="4647" y="2297"/>
                    <a:pt x="4647" y="4119"/>
                    <a:pt x="4832" y="5334"/>
                  </a:cubicBezTo>
                  <a:cubicBezTo>
                    <a:pt x="2297" y="5730"/>
                    <a:pt x="2403" y="9453"/>
                    <a:pt x="4198" y="11354"/>
                  </a:cubicBezTo>
                  <a:cubicBezTo>
                    <a:pt x="5519" y="12754"/>
                    <a:pt x="7631" y="13942"/>
                    <a:pt x="8714" y="14523"/>
                  </a:cubicBezTo>
                  <a:cubicBezTo>
                    <a:pt x="8450" y="16213"/>
                    <a:pt x="7842" y="20411"/>
                    <a:pt x="7235" y="24742"/>
                  </a:cubicBezTo>
                  <a:cubicBezTo>
                    <a:pt x="6892" y="23553"/>
                    <a:pt x="6047" y="20939"/>
                    <a:pt x="4251" y="18800"/>
                  </a:cubicBezTo>
                  <a:cubicBezTo>
                    <a:pt x="1848" y="15922"/>
                    <a:pt x="0" y="16160"/>
                    <a:pt x="0" y="16160"/>
                  </a:cubicBezTo>
                  <a:cubicBezTo>
                    <a:pt x="0" y="16160"/>
                    <a:pt x="211" y="20860"/>
                    <a:pt x="2878" y="23606"/>
                  </a:cubicBezTo>
                  <a:cubicBezTo>
                    <a:pt x="4938" y="25771"/>
                    <a:pt x="6496" y="25666"/>
                    <a:pt x="7129" y="25507"/>
                  </a:cubicBezTo>
                  <a:cubicBezTo>
                    <a:pt x="6337" y="31237"/>
                    <a:pt x="5624" y="36941"/>
                    <a:pt x="5941" y="37073"/>
                  </a:cubicBezTo>
                  <a:cubicBezTo>
                    <a:pt x="6575" y="37284"/>
                    <a:pt x="6892" y="36413"/>
                    <a:pt x="7103" y="34749"/>
                  </a:cubicBezTo>
                  <a:cubicBezTo>
                    <a:pt x="7209" y="34036"/>
                    <a:pt x="7816" y="29864"/>
                    <a:pt x="8450" y="25455"/>
                  </a:cubicBezTo>
                  <a:cubicBezTo>
                    <a:pt x="9189" y="25507"/>
                    <a:pt x="10826" y="25375"/>
                    <a:pt x="13335" y="24266"/>
                  </a:cubicBezTo>
                  <a:cubicBezTo>
                    <a:pt x="16873" y="22708"/>
                    <a:pt x="17771" y="17903"/>
                    <a:pt x="17771" y="17903"/>
                  </a:cubicBezTo>
                  <a:cubicBezTo>
                    <a:pt x="17771" y="17903"/>
                    <a:pt x="15024" y="17956"/>
                    <a:pt x="12014" y="20279"/>
                  </a:cubicBezTo>
                  <a:close/>
                </a:path>
              </a:pathLst>
            </a:custGeom>
            <a:solidFill>
              <a:schemeClr val="accent4"/>
            </a:solidFill>
            <a:ln w="228600" cap="flat" cmpd="sng">
              <a:solidFill>
                <a:srgbClr val="FFFFFF"/>
              </a:solidFill>
              <a:prstDash val="solid"/>
              <a:miter lim="26404"/>
              <a:headEnd type="none" w="sm" len="sm"/>
              <a:tailEnd type="none" w="sm" len="sm"/>
            </a:ln>
            <a:effectLst>
              <a:outerShdw dist="66675" dir="3000000" algn="bl" rotWithShape="0">
                <a:schemeClr val="dk1">
                  <a:alpha val="8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69"/>
            <p:cNvSpPr/>
            <p:nvPr/>
          </p:nvSpPr>
          <p:spPr>
            <a:xfrm>
              <a:off x="4643540" y="-1517525"/>
              <a:ext cx="306183" cy="1495556"/>
            </a:xfrm>
            <a:custGeom>
              <a:avLst/>
              <a:gdLst/>
              <a:ahLst/>
              <a:cxnLst/>
              <a:rect l="l" t="t" r="r" b="b"/>
              <a:pathLst>
                <a:path w="4780" h="23348" extrusionOk="0">
                  <a:moveTo>
                    <a:pt x="3512" y="1"/>
                  </a:moveTo>
                  <a:cubicBezTo>
                    <a:pt x="3512" y="1"/>
                    <a:pt x="0" y="23079"/>
                    <a:pt x="634" y="23316"/>
                  </a:cubicBezTo>
                  <a:cubicBezTo>
                    <a:pt x="697" y="23337"/>
                    <a:pt x="756" y="23348"/>
                    <a:pt x="813" y="23348"/>
                  </a:cubicBezTo>
                  <a:cubicBezTo>
                    <a:pt x="1330" y="23348"/>
                    <a:pt x="1606" y="22492"/>
                    <a:pt x="1796" y="20993"/>
                  </a:cubicBezTo>
                  <a:cubicBezTo>
                    <a:pt x="2034" y="19356"/>
                    <a:pt x="4780" y="344"/>
                    <a:pt x="4780" y="344"/>
                  </a:cubicBezTo>
                  <a:lnTo>
                    <a:pt x="35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69"/>
            <p:cNvSpPr/>
            <p:nvPr/>
          </p:nvSpPr>
          <p:spPr>
            <a:xfrm>
              <a:off x="4760248" y="-2390595"/>
              <a:ext cx="312973" cy="289849"/>
            </a:xfrm>
            <a:custGeom>
              <a:avLst/>
              <a:gdLst/>
              <a:ahLst/>
              <a:cxnLst/>
              <a:rect l="l" t="t" r="r" b="b"/>
              <a:pathLst>
                <a:path w="4886" h="4525" extrusionOk="0">
                  <a:moveTo>
                    <a:pt x="2297" y="0"/>
                  </a:moveTo>
                  <a:cubicBezTo>
                    <a:pt x="475" y="0"/>
                    <a:pt x="0" y="2197"/>
                    <a:pt x="0" y="2197"/>
                  </a:cubicBezTo>
                  <a:cubicBezTo>
                    <a:pt x="0" y="2197"/>
                    <a:pt x="2150" y="4524"/>
                    <a:pt x="2390" y="4524"/>
                  </a:cubicBezTo>
                  <a:cubicBezTo>
                    <a:pt x="2396" y="4524"/>
                    <a:pt x="2400" y="4523"/>
                    <a:pt x="2403" y="4521"/>
                  </a:cubicBezTo>
                  <a:cubicBezTo>
                    <a:pt x="2535" y="4415"/>
                    <a:pt x="4885" y="2197"/>
                    <a:pt x="4885" y="2197"/>
                  </a:cubicBezTo>
                  <a:cubicBezTo>
                    <a:pt x="4885" y="2197"/>
                    <a:pt x="4410" y="111"/>
                    <a:pt x="2456" y="6"/>
                  </a:cubicBezTo>
                  <a:cubicBezTo>
                    <a:pt x="2402" y="2"/>
                    <a:pt x="2349" y="0"/>
                    <a:pt x="2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69"/>
            <p:cNvSpPr/>
            <p:nvPr/>
          </p:nvSpPr>
          <p:spPr>
            <a:xfrm>
              <a:off x="4557258" y="-2302071"/>
              <a:ext cx="703708" cy="571307"/>
            </a:xfrm>
            <a:custGeom>
              <a:avLst/>
              <a:gdLst/>
              <a:ahLst/>
              <a:cxnLst/>
              <a:rect l="l" t="t" r="r" b="b"/>
              <a:pathLst>
                <a:path w="10986" h="8919" extrusionOk="0">
                  <a:moveTo>
                    <a:pt x="2961" y="1"/>
                  </a:moveTo>
                  <a:cubicBezTo>
                    <a:pt x="2627" y="1"/>
                    <a:pt x="2280" y="69"/>
                    <a:pt x="1928" y="234"/>
                  </a:cubicBezTo>
                  <a:cubicBezTo>
                    <a:pt x="1" y="1159"/>
                    <a:pt x="1083" y="5040"/>
                    <a:pt x="1083" y="5040"/>
                  </a:cubicBezTo>
                  <a:cubicBezTo>
                    <a:pt x="1083" y="5040"/>
                    <a:pt x="5543" y="8918"/>
                    <a:pt x="6126" y="8918"/>
                  </a:cubicBezTo>
                  <a:cubicBezTo>
                    <a:pt x="6152" y="8918"/>
                    <a:pt x="6170" y="8911"/>
                    <a:pt x="6180" y="8895"/>
                  </a:cubicBezTo>
                  <a:cubicBezTo>
                    <a:pt x="6417" y="8526"/>
                    <a:pt x="10220" y="4459"/>
                    <a:pt x="10220" y="4459"/>
                  </a:cubicBezTo>
                  <a:cubicBezTo>
                    <a:pt x="10220" y="4459"/>
                    <a:pt x="10985" y="1317"/>
                    <a:pt x="8899" y="472"/>
                  </a:cubicBezTo>
                  <a:cubicBezTo>
                    <a:pt x="8542" y="318"/>
                    <a:pt x="8168" y="244"/>
                    <a:pt x="7798" y="244"/>
                  </a:cubicBezTo>
                  <a:cubicBezTo>
                    <a:pt x="6965" y="244"/>
                    <a:pt x="6156" y="622"/>
                    <a:pt x="5625" y="1317"/>
                  </a:cubicBezTo>
                  <a:cubicBezTo>
                    <a:pt x="5625" y="1317"/>
                    <a:pt x="4432" y="1"/>
                    <a:pt x="2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69"/>
            <p:cNvSpPr/>
            <p:nvPr/>
          </p:nvSpPr>
          <p:spPr>
            <a:xfrm>
              <a:off x="4449005" y="-2057957"/>
              <a:ext cx="926940" cy="614928"/>
            </a:xfrm>
            <a:custGeom>
              <a:avLst/>
              <a:gdLst/>
              <a:ahLst/>
              <a:cxnLst/>
              <a:rect l="l" t="t" r="r" b="b"/>
              <a:pathLst>
                <a:path w="14471" h="9600" extrusionOk="0">
                  <a:moveTo>
                    <a:pt x="10717" y="0"/>
                  </a:moveTo>
                  <a:cubicBezTo>
                    <a:pt x="7989" y="0"/>
                    <a:pt x="6602" y="2629"/>
                    <a:pt x="6602" y="2629"/>
                  </a:cubicBezTo>
                  <a:cubicBezTo>
                    <a:pt x="6602" y="2629"/>
                    <a:pt x="5613" y="32"/>
                    <a:pt x="3036" y="32"/>
                  </a:cubicBezTo>
                  <a:cubicBezTo>
                    <a:pt x="2951" y="32"/>
                    <a:pt x="2863" y="35"/>
                    <a:pt x="2773" y="41"/>
                  </a:cubicBezTo>
                  <a:cubicBezTo>
                    <a:pt x="1" y="226"/>
                    <a:pt x="54" y="4107"/>
                    <a:pt x="1928" y="6061"/>
                  </a:cubicBezTo>
                  <a:cubicBezTo>
                    <a:pt x="3803" y="8015"/>
                    <a:pt x="7157" y="9600"/>
                    <a:pt x="7157" y="9600"/>
                  </a:cubicBezTo>
                  <a:cubicBezTo>
                    <a:pt x="7157" y="9600"/>
                    <a:pt x="12807" y="8279"/>
                    <a:pt x="13626" y="5428"/>
                  </a:cubicBezTo>
                  <a:cubicBezTo>
                    <a:pt x="14471" y="2629"/>
                    <a:pt x="13996" y="252"/>
                    <a:pt x="11065" y="15"/>
                  </a:cubicBezTo>
                  <a:cubicBezTo>
                    <a:pt x="10946" y="5"/>
                    <a:pt x="10830" y="0"/>
                    <a:pt x="10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69"/>
            <p:cNvSpPr/>
            <p:nvPr/>
          </p:nvSpPr>
          <p:spPr>
            <a:xfrm>
              <a:off x="4303600" y="-1362192"/>
              <a:ext cx="473623" cy="603014"/>
            </a:xfrm>
            <a:custGeom>
              <a:avLst/>
              <a:gdLst/>
              <a:ahLst/>
              <a:cxnLst/>
              <a:rect l="l" t="t" r="r" b="b"/>
              <a:pathLst>
                <a:path w="7394" h="9414" extrusionOk="0">
                  <a:moveTo>
                    <a:pt x="108" y="0"/>
                  </a:moveTo>
                  <a:cubicBezTo>
                    <a:pt x="37" y="0"/>
                    <a:pt x="0" y="5"/>
                    <a:pt x="0" y="5"/>
                  </a:cubicBezTo>
                  <a:cubicBezTo>
                    <a:pt x="0" y="5"/>
                    <a:pt x="211" y="4679"/>
                    <a:pt x="2878" y="7451"/>
                  </a:cubicBezTo>
                  <a:cubicBezTo>
                    <a:pt x="4427" y="9078"/>
                    <a:pt x="5713" y="9414"/>
                    <a:pt x="6511" y="9414"/>
                  </a:cubicBezTo>
                  <a:cubicBezTo>
                    <a:pt x="7073" y="9414"/>
                    <a:pt x="7393" y="9247"/>
                    <a:pt x="7393" y="9247"/>
                  </a:cubicBezTo>
                  <a:cubicBezTo>
                    <a:pt x="7393" y="9247"/>
                    <a:pt x="6654" y="5524"/>
                    <a:pt x="4251" y="2645"/>
                  </a:cubicBezTo>
                  <a:cubicBezTo>
                    <a:pt x="2189" y="175"/>
                    <a:pt x="535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69"/>
            <p:cNvSpPr/>
            <p:nvPr/>
          </p:nvSpPr>
          <p:spPr>
            <a:xfrm>
              <a:off x="4814374" y="-1251954"/>
              <a:ext cx="627547" cy="485409"/>
            </a:xfrm>
            <a:custGeom>
              <a:avLst/>
              <a:gdLst/>
              <a:ahLst/>
              <a:cxnLst/>
              <a:rect l="l" t="t" r="r" b="b"/>
              <a:pathLst>
                <a:path w="9797" h="7578" extrusionOk="0">
                  <a:moveTo>
                    <a:pt x="9797" y="0"/>
                  </a:moveTo>
                  <a:cubicBezTo>
                    <a:pt x="9796" y="0"/>
                    <a:pt x="7050" y="80"/>
                    <a:pt x="4040" y="2403"/>
                  </a:cubicBezTo>
                  <a:cubicBezTo>
                    <a:pt x="2271" y="3750"/>
                    <a:pt x="898" y="5493"/>
                    <a:pt x="0" y="7526"/>
                  </a:cubicBezTo>
                  <a:cubicBezTo>
                    <a:pt x="0" y="7526"/>
                    <a:pt x="226" y="7578"/>
                    <a:pt x="672" y="7578"/>
                  </a:cubicBezTo>
                  <a:cubicBezTo>
                    <a:pt x="1494" y="7578"/>
                    <a:pt x="3067" y="7400"/>
                    <a:pt x="5361" y="6390"/>
                  </a:cubicBezTo>
                  <a:cubicBezTo>
                    <a:pt x="8899" y="4806"/>
                    <a:pt x="9797" y="0"/>
                    <a:pt x="9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3" name="Google Shape;3363;p69"/>
          <p:cNvGrpSpPr/>
          <p:nvPr/>
        </p:nvGrpSpPr>
        <p:grpSpPr>
          <a:xfrm rot="1434405">
            <a:off x="-629208" y="1133719"/>
            <a:ext cx="1653827" cy="539960"/>
            <a:chOff x="2564525" y="5223525"/>
            <a:chExt cx="2556110" cy="834547"/>
          </a:xfrm>
        </p:grpSpPr>
        <p:sp>
          <p:nvSpPr>
            <p:cNvPr id="3364" name="Google Shape;3364;p69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69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69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69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69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69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69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69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69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69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4" name="Google Shape;3374;p69"/>
          <p:cNvGrpSpPr/>
          <p:nvPr/>
        </p:nvGrpSpPr>
        <p:grpSpPr>
          <a:xfrm rot="375986">
            <a:off x="8284282" y="1673263"/>
            <a:ext cx="1719436" cy="916246"/>
            <a:chOff x="7463504" y="3075665"/>
            <a:chExt cx="2603050" cy="1387103"/>
          </a:xfrm>
        </p:grpSpPr>
        <p:sp>
          <p:nvSpPr>
            <p:cNvPr id="3375" name="Google Shape;3375;p69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69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69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69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69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69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69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69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69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69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69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69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69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69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69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69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69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69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69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69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69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69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69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69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69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69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69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69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69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69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69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69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69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4125;p80"/>
          <p:cNvSpPr txBox="1"/>
          <p:nvPr/>
        </p:nvSpPr>
        <p:spPr>
          <a:xfrm>
            <a:off x="3357241" y="523715"/>
            <a:ext cx="4699822" cy="128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Check </a:t>
            </a:r>
            <a:r>
              <a:rPr lang="en-US" sz="1200" b="1" dirty="0" err="1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String:To</a:t>
            </a:r>
            <a:r>
              <a:rPr lang="en-US" sz="1200" b="1" dirty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 check if a certain phrase or character is </a:t>
            </a:r>
            <a:r>
              <a:rPr lang="en-US" sz="1200" b="1" dirty="0" smtClean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present in </a:t>
            </a:r>
            <a:r>
              <a:rPr lang="en-US" sz="1200" b="1" dirty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a string, we can use the keyword in.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b="1" dirty="0" smtClean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keyword </a:t>
            </a:r>
            <a:r>
              <a:rPr lang="en-US" sz="1200" b="1" dirty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in vs if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b="1" dirty="0" smtClean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True </a:t>
            </a:r>
            <a:r>
              <a:rPr lang="en-US" sz="1200" b="1" dirty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or False</a:t>
            </a:r>
            <a:endParaRPr sz="1200" b="1" dirty="0">
              <a:solidFill>
                <a:srgbClr val="000000"/>
              </a:solidFill>
              <a:highlight>
                <a:schemeClr val="dk2"/>
              </a:highlight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53" y="2945215"/>
            <a:ext cx="7095079" cy="1078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416" y="4042827"/>
            <a:ext cx="7091894" cy="1069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603" y="1844569"/>
            <a:ext cx="7074271" cy="11271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9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4" name="Google Shape;3054;p66"/>
          <p:cNvSpPr txBox="1">
            <a:spLocks noGrp="1"/>
          </p:cNvSpPr>
          <p:nvPr>
            <p:ph type="title"/>
          </p:nvPr>
        </p:nvSpPr>
        <p:spPr>
          <a:xfrm>
            <a:off x="7517911" y="200743"/>
            <a:ext cx="1600037" cy="13109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 dirty="0" smtClean="0"/>
              <a:t>07</a:t>
            </a:r>
            <a:endParaRPr sz="7400" dirty="0"/>
          </a:p>
        </p:txBody>
      </p:sp>
      <p:sp>
        <p:nvSpPr>
          <p:cNvPr id="3055" name="Google Shape;3055;p66"/>
          <p:cNvSpPr txBox="1">
            <a:spLocks noGrp="1"/>
          </p:cNvSpPr>
          <p:nvPr>
            <p:ph type="body" idx="1"/>
          </p:nvPr>
        </p:nvSpPr>
        <p:spPr>
          <a:xfrm>
            <a:off x="3033132" y="517811"/>
            <a:ext cx="3255762" cy="533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highlight>
                <a:schemeClr val="dk2"/>
              </a:highlight>
            </a:endParaRPr>
          </a:p>
        </p:txBody>
      </p:sp>
      <p:grpSp>
        <p:nvGrpSpPr>
          <p:cNvPr id="3056" name="Google Shape;3056;p66"/>
          <p:cNvGrpSpPr/>
          <p:nvPr/>
        </p:nvGrpSpPr>
        <p:grpSpPr>
          <a:xfrm rot="-1062919">
            <a:off x="-84887" y="3757863"/>
            <a:ext cx="1654020" cy="540023"/>
            <a:chOff x="2564525" y="5223525"/>
            <a:chExt cx="2556110" cy="834547"/>
          </a:xfrm>
        </p:grpSpPr>
        <p:sp>
          <p:nvSpPr>
            <p:cNvPr id="3057" name="Google Shape;3057;p66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66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6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6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6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6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6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66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66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66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7" name="Google Shape;3067;p66"/>
          <p:cNvGrpSpPr/>
          <p:nvPr/>
        </p:nvGrpSpPr>
        <p:grpSpPr>
          <a:xfrm rot="1358433">
            <a:off x="8215522" y="1983739"/>
            <a:ext cx="1719595" cy="916331"/>
            <a:chOff x="7463504" y="3075665"/>
            <a:chExt cx="2603050" cy="1387103"/>
          </a:xfrm>
        </p:grpSpPr>
        <p:sp>
          <p:nvSpPr>
            <p:cNvPr id="3068" name="Google Shape;3068;p66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66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66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66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66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66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66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66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66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66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66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66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66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66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66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66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66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66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66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66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66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66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66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66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66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66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66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66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66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66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66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66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66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3628;p74"/>
          <p:cNvGrpSpPr/>
          <p:nvPr/>
        </p:nvGrpSpPr>
        <p:grpSpPr>
          <a:xfrm>
            <a:off x="7445518" y="233102"/>
            <a:ext cx="1553648" cy="1421934"/>
            <a:chOff x="-164200" y="1462250"/>
            <a:chExt cx="1037425" cy="949475"/>
          </a:xfrm>
        </p:grpSpPr>
        <p:sp>
          <p:nvSpPr>
            <p:cNvPr id="50" name="Google Shape;3629;p74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30;p74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31;p74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32;p74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33;p74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34;p74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35;p74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36;p74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37;p74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38;p74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39;p74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40;p74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41;p74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42;p74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643;p74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44;p74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645;p74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646;p74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47;p74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48;p74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49;p74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50;p74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51;p74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52;p74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53;p74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4125;p80"/>
          <p:cNvSpPr txBox="1"/>
          <p:nvPr/>
        </p:nvSpPr>
        <p:spPr>
          <a:xfrm>
            <a:off x="3356449" y="359215"/>
            <a:ext cx="2701915" cy="82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b="1" dirty="0" smtClean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  Negative </a:t>
            </a:r>
            <a:r>
              <a:rPr lang="en-US" sz="2000" b="1" dirty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Indexing</a:t>
            </a:r>
            <a:endParaRPr sz="2000" b="1" dirty="0">
              <a:solidFill>
                <a:srgbClr val="000000"/>
              </a:solidFill>
              <a:highlight>
                <a:schemeClr val="dk2"/>
              </a:highlight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793" y="2967013"/>
            <a:ext cx="1310754" cy="1304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75051">
            <a:off x="-76645" y="296194"/>
            <a:ext cx="2048434" cy="1079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150" y="1534816"/>
            <a:ext cx="5028728" cy="256417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5" grpId="0" build="p" animBg="1"/>
    </p:bldLst>
  </p:timing>
</p:sld>
</file>

<file path=ppt/theme/theme1.xml><?xml version="1.0" encoding="utf-8"?>
<a:theme xmlns:a="http://schemas.openxmlformats.org/drawingml/2006/main" name="Pretty Aesthetic Notes for School by Slidesgo">
  <a:themeElements>
    <a:clrScheme name="Simple Light">
      <a:dk1>
        <a:srgbClr val="000000"/>
      </a:dk1>
      <a:lt1>
        <a:srgbClr val="ECECEC"/>
      </a:lt1>
      <a:dk2>
        <a:srgbClr val="FFDBDE"/>
      </a:dk2>
      <a:lt2>
        <a:srgbClr val="AEC6CF"/>
      </a:lt2>
      <a:accent1>
        <a:srgbClr val="FECBA7"/>
      </a:accent1>
      <a:accent2>
        <a:srgbClr val="FEB7C0"/>
      </a:accent2>
      <a:accent3>
        <a:srgbClr val="6B9BA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227</Words>
  <Application>Microsoft Office PowerPoint</Application>
  <PresentationFormat>On-screen Show (16:9)</PresentationFormat>
  <Paragraphs>67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Candara Light</vt:lpstr>
      <vt:lpstr>Century Schoolbook</vt:lpstr>
      <vt:lpstr>Constantia</vt:lpstr>
      <vt:lpstr>Dancing Script</vt:lpstr>
      <vt:lpstr>Delius Swash Caps</vt:lpstr>
      <vt:lpstr>Gill Sans MT Condensed</vt:lpstr>
      <vt:lpstr>Roboto Condensed Light</vt:lpstr>
      <vt:lpstr>Times New Roman</vt:lpstr>
      <vt:lpstr>Wingdings</vt:lpstr>
      <vt:lpstr>Pretty Aesthetic Notes for School by Slidesgo</vt:lpstr>
      <vt:lpstr>OPERATION@PYTHON</vt:lpstr>
      <vt:lpstr>AGENDA</vt:lpstr>
      <vt:lpstr>01</vt:lpstr>
      <vt:lpstr>02</vt:lpstr>
      <vt:lpstr>03</vt:lpstr>
      <vt:lpstr>04</vt:lpstr>
      <vt:lpstr>PowerPoint Presentation</vt:lpstr>
      <vt:lpstr>06</vt:lpstr>
      <vt:lpstr>07</vt:lpstr>
      <vt:lpstr>08</vt:lpstr>
      <vt:lpstr>PowerPoint Presentation</vt:lpstr>
      <vt:lpstr>PowerPoint Presentation</vt:lpstr>
      <vt:lpstr>PowerPoint Presentation</vt:lpstr>
      <vt:lpstr>12</vt:lpstr>
      <vt:lpstr>13</vt:lpstr>
      <vt:lpstr>14</vt:lpstr>
      <vt:lpstr>MY NAME IS….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OPERATION@PYTHON</dc:title>
  <dc:creator>Marie Venus Quilicol</dc:creator>
  <cp:lastModifiedBy>Windows User</cp:lastModifiedBy>
  <cp:revision>42</cp:revision>
  <dcterms:modified xsi:type="dcterms:W3CDTF">2022-10-10T12:49:26Z</dcterms:modified>
</cp:coreProperties>
</file>