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B7D73-1371-430C-8BD1-A8C7156C2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578" y="-137467"/>
            <a:ext cx="8144134" cy="1373070"/>
          </a:xfrm>
        </p:spPr>
        <p:txBody>
          <a:bodyPr/>
          <a:lstStyle/>
          <a:p>
            <a:r>
              <a:rPr lang="en-US" altLang="zh-TW" sz="6000" b="1" i="1" dirty="0">
                <a:solidFill>
                  <a:srgbClr val="FF0000"/>
                </a:solidFill>
              </a:rPr>
              <a:t>My Journal To Python</a:t>
            </a:r>
            <a:endParaRPr lang="zh-TW" altLang="en-US" sz="6000" b="1" i="1" dirty="0">
              <a:solidFill>
                <a:srgbClr val="FF0000"/>
              </a:solidFill>
            </a:endParaRP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9FDB0F78-D9FC-4862-AD73-EDA2296BE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40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1D978-1F49-49D8-842A-17515E43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18" y="479763"/>
            <a:ext cx="2242341" cy="1237942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B0F0"/>
                </a:solidFill>
              </a:rPr>
              <a:t>AGENDA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FFD85A-D30E-4448-BF56-8095B9BAC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09" y="2396693"/>
            <a:ext cx="9613861" cy="35993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Python</a:t>
            </a:r>
          </a:p>
          <a:p>
            <a:r>
              <a:rPr lang="en-US" altLang="zh-TW" dirty="0"/>
              <a:t>Input and output: input() and print()</a:t>
            </a:r>
          </a:p>
          <a:p>
            <a:r>
              <a:rPr lang="en-US" altLang="zh-TW" dirty="0"/>
              <a:t>Data types: </a:t>
            </a:r>
            <a:r>
              <a:rPr lang="en-US" altLang="zh-TW" dirty="0" err="1"/>
              <a:t>numerisc</a:t>
            </a:r>
            <a:r>
              <a:rPr lang="en-US" altLang="zh-TW" dirty="0"/>
              <a:t>, strings, list , </a:t>
            </a:r>
            <a:r>
              <a:rPr lang="en-US" altLang="zh-TW" dirty="0" err="1"/>
              <a:t>dict</a:t>
            </a:r>
            <a:endParaRPr lang="en-US" altLang="zh-TW" dirty="0"/>
          </a:p>
          <a:p>
            <a:r>
              <a:rPr lang="en-US" altLang="zh-TW" dirty="0"/>
              <a:t>Operators ON data type:</a:t>
            </a:r>
          </a:p>
          <a:p>
            <a:r>
              <a:rPr lang="en-US" altLang="zh-TW" dirty="0"/>
              <a:t>CONTROLS : IF- | IF –ELSIF |-F-ELSE</a:t>
            </a:r>
          </a:p>
          <a:p>
            <a:r>
              <a:rPr lang="en-US" altLang="zh-TW" dirty="0"/>
              <a:t>LOOP: FOR |WHILE | RANGE() | BREAK | CONTINUE</a:t>
            </a:r>
          </a:p>
          <a:p>
            <a:r>
              <a:rPr lang="en-US" altLang="zh-TW" dirty="0"/>
              <a:t>FUNCTION:</a:t>
            </a:r>
          </a:p>
          <a:p>
            <a:pPr lvl="1"/>
            <a:r>
              <a:rPr lang="en-US" altLang="zh-TW" dirty="0"/>
              <a:t> PARAMETERS(ARGUMETNS)</a:t>
            </a:r>
          </a:p>
          <a:p>
            <a:pPr lvl="1"/>
            <a:r>
              <a:rPr lang="en-US" altLang="zh-TW" dirty="0"/>
              <a:t>RECURSIVE FUNCTION</a:t>
            </a:r>
          </a:p>
          <a:p>
            <a:pPr lvl="1"/>
            <a:r>
              <a:rPr lang="en-US" altLang="zh-TW" dirty="0"/>
              <a:t>LAMBDA FUNCTION</a:t>
            </a:r>
          </a:p>
          <a:p>
            <a:pPr marL="0" indent="0">
              <a:buNone/>
            </a:pP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56110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0AAF6-0211-4136-A78E-3FB7757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87" y="753228"/>
            <a:ext cx="9251595" cy="1080938"/>
          </a:xfrm>
        </p:spPr>
        <p:txBody>
          <a:bodyPr/>
          <a:lstStyle/>
          <a:p>
            <a:r>
              <a:rPr lang="zh-TW" altLang="en-US" dirty="0"/>
              <a:t>ＰＹＴＯＨＮ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B01E27F-4C8F-4942-87DA-C4627476D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58" y="2153540"/>
            <a:ext cx="842341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8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6E3FC-C5D0-4464-BFBC-26ABCC14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types: Dictionary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D7F541-6541-4198-9A8E-2BE3A61F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5910"/>
            <a:ext cx="7019440" cy="3483546"/>
          </a:xfrm>
        </p:spPr>
        <p:txBody>
          <a:bodyPr/>
          <a:lstStyle/>
          <a:p>
            <a:r>
              <a:rPr lang="en-US" altLang="zh-TW" dirty="0"/>
              <a:t>Dictionaries are used to store data values in </a:t>
            </a:r>
            <a:r>
              <a:rPr lang="en-US" altLang="zh-TW" dirty="0" err="1">
                <a:solidFill>
                  <a:srgbClr val="FF0000"/>
                </a:solidFill>
              </a:rPr>
              <a:t>key:value</a:t>
            </a:r>
            <a:r>
              <a:rPr lang="en-US" altLang="zh-TW" dirty="0">
                <a:solidFill>
                  <a:srgbClr val="FF0000"/>
                </a:solidFill>
              </a:rPr>
              <a:t> pairs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 dictionary is a collection which is </a:t>
            </a:r>
            <a:r>
              <a:rPr lang="en-US" altLang="zh-TW" dirty="0">
                <a:solidFill>
                  <a:srgbClr val="FF0000"/>
                </a:solidFill>
              </a:rPr>
              <a:t>ordered*, </a:t>
            </a:r>
            <a:r>
              <a:rPr lang="en-US" altLang="zh-TW" dirty="0"/>
              <a:t>changeable and do not allow duplicates.</a:t>
            </a:r>
          </a:p>
          <a:p>
            <a:pPr lvl="1"/>
            <a:r>
              <a:rPr lang="en-US" altLang="zh-TW" dirty="0"/>
              <a:t>As of Python version 3.7, dictionaries are ordered. </a:t>
            </a:r>
          </a:p>
          <a:p>
            <a:pPr lvl="1"/>
            <a:r>
              <a:rPr lang="en-US" altLang="zh-TW" dirty="0"/>
              <a:t>In Python 3.6 and earlier, dictionaries are unordered.</a:t>
            </a:r>
          </a:p>
          <a:p>
            <a:r>
              <a:rPr lang="en-US" altLang="zh-TW" dirty="0"/>
              <a:t>Dictionaries are written with curly brackets, and have keys and values: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8116C-4807-4726-A9F0-84DB2BB336B6}"/>
              </a:ext>
            </a:extLst>
          </p:cNvPr>
          <p:cNvSpPr/>
          <p:nvPr/>
        </p:nvSpPr>
        <p:spPr>
          <a:xfrm>
            <a:off x="7674122" y="3042020"/>
            <a:ext cx="3819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thisdict</a:t>
            </a:r>
            <a:r>
              <a:rPr lang="en-US" altLang="zh-TW" dirty="0"/>
              <a:t> = {</a:t>
            </a:r>
          </a:p>
          <a:p>
            <a:r>
              <a:rPr lang="en-US" altLang="zh-TW" dirty="0"/>
              <a:t>  "brand": "Ford",</a:t>
            </a:r>
          </a:p>
          <a:p>
            <a:r>
              <a:rPr lang="en-US" altLang="zh-TW" dirty="0"/>
              <a:t>  "model": "Mustang",</a:t>
            </a:r>
          </a:p>
          <a:p>
            <a:r>
              <a:rPr lang="en-US" altLang="zh-TW" dirty="0"/>
              <a:t>  "year": 1964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print(</a:t>
            </a:r>
            <a:r>
              <a:rPr lang="en-US" altLang="zh-TW" dirty="0" err="1"/>
              <a:t>thisdict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27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3021E-5F35-401B-95D6-C5CE0F8B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192948"/>
            <a:ext cx="1803633" cy="2130802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get()</a:t>
            </a:r>
            <a:endParaRPr lang="zh-TW" altLang="en-US" sz="40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93FD523-891A-4873-9510-FB878ADCC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97" y="2157038"/>
            <a:ext cx="7351580" cy="3598863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FB2B1B9C-ED05-4F95-803E-65C8BF13CF59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777" y="950462"/>
            <a:ext cx="4098144" cy="48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6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E23A2-59A1-403B-8C20-66FA9EB8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00755"/>
            <a:ext cx="3498572" cy="1316052"/>
          </a:xfrm>
        </p:spPr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C1B03-2B99-435C-8A1B-20F3D5C59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547" y="1415407"/>
            <a:ext cx="757809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2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D0D61-D710-4F93-BB39-FD7DDFE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12BFF3-4545-4D8E-82DD-8F479E4D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539610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56</TotalTime>
  <Words>159</Words>
  <Application>Microsoft Office PowerPoint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Trebuchet MS</vt:lpstr>
      <vt:lpstr>柏林</vt:lpstr>
      <vt:lpstr>My Journal To Python</vt:lpstr>
      <vt:lpstr>AGENDA</vt:lpstr>
      <vt:lpstr>ＰＹＴＯＨＮ</vt:lpstr>
      <vt:lpstr>Data types: Dictionary</vt:lpstr>
      <vt:lpstr>get()</vt:lpstr>
      <vt:lpstr>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To Python</dc:title>
  <dc:creator>owner</dc:creator>
  <cp:lastModifiedBy>owner</cp:lastModifiedBy>
  <cp:revision>6</cp:revision>
  <dcterms:created xsi:type="dcterms:W3CDTF">2022-11-23T00:57:03Z</dcterms:created>
  <dcterms:modified xsi:type="dcterms:W3CDTF">2022-11-23T01:53:40Z</dcterms:modified>
</cp:coreProperties>
</file>