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04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2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31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9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9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86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61872" y="1252602"/>
            <a:ext cx="9418320" cy="2846539"/>
          </a:xfrm>
        </p:spPr>
        <p:txBody>
          <a:bodyPr/>
          <a:lstStyle/>
          <a:p>
            <a:r>
              <a:rPr lang="en-US" altLang="zh-TW" dirty="0" smtClean="0"/>
              <a:t>COMPUTER SYSTEM: a tour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49554" y="4399767"/>
            <a:ext cx="9418320" cy="1691640"/>
          </a:xfrm>
        </p:spPr>
        <p:txBody>
          <a:bodyPr/>
          <a:lstStyle/>
          <a:p>
            <a:r>
              <a:rPr lang="en-US" altLang="zh-TW" dirty="0" smtClean="0"/>
              <a:t>STUDENT ID: 4110E214</a:t>
            </a:r>
          </a:p>
          <a:p>
            <a:r>
              <a:rPr lang="en-US" altLang="zh-TW" dirty="0" smtClean="0"/>
              <a:t>TEACHER: MY DEAR GREAT TEACHER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1872" y="587432"/>
            <a:ext cx="9692640" cy="1325562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2" y="2507673"/>
            <a:ext cx="8595360" cy="2050473"/>
          </a:xfrm>
        </p:spPr>
        <p:txBody>
          <a:bodyPr/>
          <a:lstStyle/>
          <a:p>
            <a:r>
              <a:rPr lang="en-US" altLang="zh-TW" dirty="0" smtClean="0"/>
              <a:t>COMPUTER SYSTEM</a:t>
            </a:r>
          </a:p>
          <a:p>
            <a:r>
              <a:rPr lang="en-US" altLang="zh-TW" dirty="0" smtClean="0"/>
              <a:t>COMPUTER HARDWARE</a:t>
            </a:r>
          </a:p>
          <a:p>
            <a:r>
              <a:rPr lang="en-US" altLang="zh-TW" dirty="0" smtClean="0"/>
              <a:t>COMPUTER SOFTWARE: OPERATING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60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a Computer System - ClassNotes.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3" y="762000"/>
            <a:ext cx="9656618" cy="529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Computer System? Definition, Characteristics, Functional Units,  Compon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678873"/>
            <a:ext cx="9490364" cy="550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1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3409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30</TotalTime>
  <Words>25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Schoolbook</vt:lpstr>
      <vt:lpstr>Wingdings 2</vt:lpstr>
      <vt:lpstr>View</vt:lpstr>
      <vt:lpstr>COMPUTER SYSTEM: a tour</vt:lpstr>
      <vt:lpstr>AGENDA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SYSTEM: a tour</dc:title>
  <dc:creator>owner</dc:creator>
  <cp:lastModifiedBy>owner</cp:lastModifiedBy>
  <cp:revision>3</cp:revision>
  <dcterms:created xsi:type="dcterms:W3CDTF">2022-12-28T01:08:45Z</dcterms:created>
  <dcterms:modified xsi:type="dcterms:W3CDTF">2022-12-28T01:39:33Z</dcterms:modified>
</cp:coreProperties>
</file>