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17BF9-F314-47BE-9097-F87711F88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800" dirty="0">
                <a:latin typeface="Algerian" panose="04020705040A02060702" pitchFamily="82" charset="0"/>
              </a:rPr>
              <a:t>My journal to python</a:t>
            </a:r>
            <a:endParaRPr lang="zh-TW" altLang="en-US" sz="8800" dirty="0">
              <a:latin typeface="Algerian" panose="04020705040A02060702" pitchFamily="8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7749ED-8484-4DB1-A580-4212B9617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Irish d. </a:t>
            </a:r>
            <a:r>
              <a:rPr lang="en-US" altLang="zh-TW" dirty="0" err="1"/>
              <a:t>deyto</a:t>
            </a:r>
            <a:endParaRPr lang="en-US" altLang="zh-TW" dirty="0"/>
          </a:p>
          <a:p>
            <a:r>
              <a:rPr lang="zh-TW" altLang="en-US" dirty="0"/>
              <a:t>艾芮絲</a:t>
            </a:r>
            <a:endParaRPr lang="en-US" altLang="zh-TW" dirty="0"/>
          </a:p>
          <a:p>
            <a:r>
              <a:rPr lang="en-US" altLang="zh-TW" dirty="0"/>
              <a:t>4110e214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6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A6800-8397-428B-85FB-A02A28AC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4800" dirty="0">
                <a:latin typeface="Algerian" panose="04020705040A02060702" pitchFamily="82" charset="0"/>
              </a:rPr>
              <a:t>Agenda: learning python</a:t>
            </a:r>
            <a:endParaRPr lang="zh-TW" alt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B1C41A-E206-4AA8-93B2-0FAA1CA12C56}"/>
              </a:ext>
            </a:extLst>
          </p:cNvPr>
          <p:cNvSpPr>
            <a:spLocks noGrp="1"/>
          </p:cNvSpPr>
          <p:nvPr>
            <p:ph type="body" orient="vert" sz="quarter" idx="13"/>
          </p:nvPr>
        </p:nvSpPr>
        <p:spPr>
          <a:xfrm rot="16200000">
            <a:off x="3983272" y="-854802"/>
            <a:ext cx="3881305" cy="10020298"/>
          </a:xfrm>
        </p:spPr>
        <p:txBody>
          <a:bodyPr numCol="2">
            <a:normAutofit fontScale="92500" lnSpcReduction="20000"/>
          </a:bodyPr>
          <a:lstStyle/>
          <a:p>
            <a:r>
              <a:rPr lang="en-US" altLang="zh-TW" dirty="0"/>
              <a:t>Introduction to python</a:t>
            </a:r>
          </a:p>
          <a:p>
            <a:r>
              <a:rPr lang="en-US" altLang="zh-TW" dirty="0"/>
              <a:t>Python Syntax</a:t>
            </a:r>
          </a:p>
          <a:p>
            <a:r>
              <a:rPr lang="en-US" altLang="zh-TW" dirty="0"/>
              <a:t>Python Data Types</a:t>
            </a:r>
          </a:p>
          <a:p>
            <a:r>
              <a:rPr lang="en-US" altLang="zh-TW" dirty="0"/>
              <a:t>Python Numbers</a:t>
            </a:r>
          </a:p>
          <a:p>
            <a:r>
              <a:rPr lang="en-US" altLang="zh-TW" dirty="0"/>
              <a:t>Python Casting</a:t>
            </a:r>
          </a:p>
          <a:p>
            <a:r>
              <a:rPr lang="en-US" altLang="zh-TW" dirty="0"/>
              <a:t>Python Strings</a:t>
            </a:r>
          </a:p>
          <a:p>
            <a:r>
              <a:rPr lang="en-US" altLang="zh-TW" dirty="0"/>
              <a:t>Python Booleans</a:t>
            </a:r>
          </a:p>
          <a:p>
            <a:r>
              <a:rPr lang="en-US" altLang="zh-TW" dirty="0"/>
              <a:t>Python Operators</a:t>
            </a:r>
          </a:p>
          <a:p>
            <a:r>
              <a:rPr lang="en-US" altLang="zh-TW" dirty="0"/>
              <a:t>Python Lists</a:t>
            </a:r>
          </a:p>
          <a:p>
            <a:r>
              <a:rPr lang="en-US" altLang="zh-TW" dirty="0"/>
              <a:t>Python Tuples</a:t>
            </a:r>
          </a:p>
          <a:p>
            <a:r>
              <a:rPr lang="en-US" altLang="zh-TW" dirty="0"/>
              <a:t>Python Sets</a:t>
            </a:r>
          </a:p>
          <a:p>
            <a:r>
              <a:rPr lang="en-US" altLang="zh-TW" dirty="0"/>
              <a:t>Python Dictionaries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17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17E8C-9E25-4355-A35E-B67E84BF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07058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What is Python?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7A5B6E-5C63-42AD-A2F6-436F27FDC004}"/>
              </a:ext>
            </a:extLst>
          </p:cNvPr>
          <p:cNvSpPr txBox="1"/>
          <p:nvPr/>
        </p:nvSpPr>
        <p:spPr>
          <a:xfrm>
            <a:off x="913774" y="1320800"/>
            <a:ext cx="980326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Python is a popular programming language. It was created by Guido van Rossum, and released in 1991.</a:t>
            </a:r>
          </a:p>
          <a:p>
            <a:r>
              <a:rPr lang="en-US" altLang="zh-TW" dirty="0"/>
              <a:t>It is used for:</a:t>
            </a:r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web development (server-side),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software development,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mathematics,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system scripting.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sz="2800" dirty="0"/>
              <a:t>What can Python do?</a:t>
            </a:r>
          </a:p>
          <a:p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can be used on a server to create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can be used alongside software to create workflows.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can connect to database systems. It can also read and modify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can be used to handle big data and perform complex mathematics.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can be used for rapid prototyping, or for production-ready software development.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461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2E2E9-FD70-40F9-A996-DCE49FC7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37" y="820019"/>
            <a:ext cx="10364451" cy="80388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/>
              <a:t>Why Python?</a:t>
            </a:r>
            <a:br>
              <a:rPr lang="en-US" altLang="zh-TW" dirty="0"/>
            </a:br>
            <a:br>
              <a:rPr lang="en-US" altLang="zh-TW" sz="2000" dirty="0"/>
            </a:br>
            <a:endParaRPr lang="zh-TW" altLang="en-US" sz="2800" dirty="0">
              <a:latin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D28D43-2363-4164-8956-DF6778C2CFAA}"/>
              </a:ext>
            </a:extLst>
          </p:cNvPr>
          <p:cNvSpPr txBox="1"/>
          <p:nvPr/>
        </p:nvSpPr>
        <p:spPr>
          <a:xfrm>
            <a:off x="831537" y="1221960"/>
            <a:ext cx="10528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works on different platforms (Windows, Mac, Linux, Raspberry Pi, </a:t>
            </a:r>
            <a:r>
              <a:rPr lang="en-US" altLang="zh-TW" dirty="0" err="1"/>
              <a:t>etc</a:t>
            </a:r>
            <a:r>
              <a:rPr lang="en-US" altLang="zh-TW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has a simple syntax similar to the English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has syntax that allows developers to write programs with fewer lines than some other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runs on an interpreter system, meaning that code can be executed as soon as it is written. This means that prototyping can be very quick.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can be treated in a procedural way, an object-oriented way or a functional way.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2DEE35-868F-47EE-B6F9-59A8FD765EC5}"/>
              </a:ext>
            </a:extLst>
          </p:cNvPr>
          <p:cNvSpPr txBox="1"/>
          <p:nvPr/>
        </p:nvSpPr>
        <p:spPr>
          <a:xfrm>
            <a:off x="831536" y="3530284"/>
            <a:ext cx="105289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Python Syntax compared to other programming languages</a:t>
            </a:r>
          </a:p>
          <a:p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was designed for readability, and has some similarities to the English language with influence from mathematics.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uses new lines to complete a command, as opposed to other programming languages which often use semicolons or parentheses.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Python relies on indentation, using whitespace, to define scope; such as the scope of loops, functions and classes. Other programming languages often use curly-brackets for this purpose.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4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0B4296A-F7EE-447A-8AC0-7A41CD472EC6}"/>
              </a:ext>
            </a:extLst>
          </p:cNvPr>
          <p:cNvSpPr txBox="1"/>
          <p:nvPr/>
        </p:nvSpPr>
        <p:spPr>
          <a:xfrm>
            <a:off x="927101" y="825500"/>
            <a:ext cx="10515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Python Indentation</a:t>
            </a:r>
          </a:p>
          <a:p>
            <a:endParaRPr lang="en-US" altLang="zh-TW" sz="2800" dirty="0"/>
          </a:p>
          <a:p>
            <a:r>
              <a:rPr lang="en-US" altLang="zh-TW" dirty="0"/>
              <a:t>Indentation refers to the </a:t>
            </a:r>
            <a:r>
              <a:rPr lang="en-US" altLang="zh-TW" u="sng" dirty="0">
                <a:solidFill>
                  <a:schemeClr val="accent5">
                    <a:lumMod val="50000"/>
                  </a:schemeClr>
                </a:solidFill>
              </a:rPr>
              <a:t>spaces at the beginning of a code line.</a:t>
            </a:r>
          </a:p>
          <a:p>
            <a:r>
              <a:rPr lang="en-US" altLang="zh-TW" dirty="0"/>
              <a:t>Where in other programming languages the indentation in code is for readability only, the indentation in Python is very important.</a:t>
            </a:r>
          </a:p>
          <a:p>
            <a:endParaRPr lang="en-US" altLang="zh-TW" dirty="0"/>
          </a:p>
          <a:p>
            <a:r>
              <a:rPr lang="en-US" altLang="zh-TW" dirty="0"/>
              <a:t>Python uses indentation to indicate a block of code.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466C63-B4AE-4491-A410-D0D57A1D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29" y="4205178"/>
            <a:ext cx="3524742" cy="135273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99456D-CFB3-44A4-AB48-79847B99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699" y="4414757"/>
            <a:ext cx="307700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1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DEDC002-7612-4E75-919D-A33877870AA9}"/>
              </a:ext>
            </a:extLst>
          </p:cNvPr>
          <p:cNvSpPr txBox="1"/>
          <p:nvPr/>
        </p:nvSpPr>
        <p:spPr>
          <a:xfrm>
            <a:off x="1219200" y="876300"/>
            <a:ext cx="96901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Python Comments</a:t>
            </a:r>
          </a:p>
          <a:p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Comments can be used to explain Python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Comments can be used to make the code more readable.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Comments can be used to prevent execution when testing code.</a:t>
            </a:r>
          </a:p>
          <a:p>
            <a:endParaRPr lang="en-US" altLang="zh-TW" dirty="0"/>
          </a:p>
          <a:p>
            <a:r>
              <a:rPr lang="en-US" altLang="zh-TW" sz="2400" b="1" dirty="0"/>
              <a:t>Creating a Comment</a:t>
            </a:r>
          </a:p>
          <a:p>
            <a:endParaRPr lang="en-US" altLang="zh-TW" sz="2400" dirty="0"/>
          </a:p>
          <a:p>
            <a:r>
              <a:rPr lang="en-US" altLang="zh-TW" dirty="0"/>
              <a:t>Comments starts with a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/>
              <a:t>, and Python will ignore them: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B88A37-A818-40D0-AB4A-A1DA89B9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64" y="4178301"/>
            <a:ext cx="714573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2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F28DB3A-8839-4894-8CFD-A8A913F5CBDE}"/>
              </a:ext>
            </a:extLst>
          </p:cNvPr>
          <p:cNvSpPr txBox="1"/>
          <p:nvPr/>
        </p:nvSpPr>
        <p:spPr>
          <a:xfrm>
            <a:off x="933450" y="774700"/>
            <a:ext cx="98933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Variables</a:t>
            </a:r>
          </a:p>
          <a:p>
            <a:endParaRPr lang="en-US" altLang="zh-TW" sz="2800" b="1" u="sng" dirty="0"/>
          </a:p>
          <a:p>
            <a:r>
              <a:rPr lang="en-US" altLang="zh-TW" i="1" dirty="0">
                <a:solidFill>
                  <a:schemeClr val="accent5">
                    <a:lumMod val="50000"/>
                  </a:schemeClr>
                </a:solidFill>
              </a:rPr>
              <a:t>Variables are containers for storing data values.</a:t>
            </a:r>
          </a:p>
          <a:p>
            <a:endParaRPr lang="en-US" altLang="zh-TW" dirty="0"/>
          </a:p>
          <a:p>
            <a:br>
              <a:rPr lang="en-US" altLang="zh-TW" dirty="0"/>
            </a:br>
            <a:r>
              <a:rPr lang="en-US" altLang="zh-TW" sz="2400" b="1" dirty="0"/>
              <a:t>Creating Variables</a:t>
            </a:r>
          </a:p>
          <a:p>
            <a:endParaRPr lang="en-US" altLang="zh-TW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Python has no command for declaring a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 variable is created the moment you first assign a value to it.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625E47-9CD3-4230-985D-C7B6F2BA5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78" y="4393032"/>
            <a:ext cx="891664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5DFF45-0D66-4984-991F-6FD8DF61EC5E}"/>
              </a:ext>
            </a:extLst>
          </p:cNvPr>
          <p:cNvSpPr txBox="1"/>
          <p:nvPr/>
        </p:nvSpPr>
        <p:spPr>
          <a:xfrm>
            <a:off x="889000" y="444500"/>
            <a:ext cx="100965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/>
              <a:t>Python Data Types</a:t>
            </a:r>
          </a:p>
          <a:p>
            <a:endParaRPr lang="en-US" altLang="zh-TW" sz="3200" b="1" dirty="0"/>
          </a:p>
          <a:p>
            <a:r>
              <a:rPr lang="en-US" altLang="zh-TW" sz="2400" b="1" dirty="0"/>
              <a:t>Built-in Data Types</a:t>
            </a:r>
          </a:p>
          <a:p>
            <a:endParaRPr lang="en-US" altLang="zh-TW" sz="2400" b="1" dirty="0"/>
          </a:p>
          <a:p>
            <a:r>
              <a:rPr lang="en-US" altLang="zh-TW" dirty="0"/>
              <a:t>In programming, 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</a:rPr>
              <a:t>data type is an important concept.</a:t>
            </a:r>
          </a:p>
          <a:p>
            <a:endParaRPr lang="en-US" altLang="zh-TW" dirty="0"/>
          </a:p>
          <a:p>
            <a:r>
              <a:rPr lang="en-US" altLang="zh-TW" dirty="0"/>
              <a:t>Variables can store data of different types, and different types can do different things.</a:t>
            </a:r>
          </a:p>
          <a:p>
            <a:endParaRPr lang="en-US" altLang="zh-TW" dirty="0"/>
          </a:p>
          <a:p>
            <a:r>
              <a:rPr lang="en-US" altLang="zh-TW" dirty="0"/>
              <a:t>Python has the following data types built-in by default, in these categories:</a:t>
            </a:r>
          </a:p>
          <a:p>
            <a:endParaRPr lang="en-US" altLang="zh-TW" dirty="0"/>
          </a:p>
          <a:p>
            <a:r>
              <a:rPr lang="en-US" altLang="zh-TW" dirty="0"/>
              <a:t>Text Type:	           str</a:t>
            </a:r>
          </a:p>
          <a:p>
            <a:r>
              <a:rPr lang="en-US" altLang="zh-TW" dirty="0"/>
              <a:t>Numeric Types:	           int, float, complex</a:t>
            </a:r>
          </a:p>
          <a:p>
            <a:r>
              <a:rPr lang="en-US" altLang="zh-TW" dirty="0"/>
              <a:t>Sequence Types:         list, tuple, range</a:t>
            </a:r>
          </a:p>
          <a:p>
            <a:r>
              <a:rPr lang="en-US" altLang="zh-TW" dirty="0"/>
              <a:t>Mapping Type:	   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en-US" altLang="zh-TW" dirty="0"/>
              <a:t>Set Types:	           set, </a:t>
            </a:r>
            <a:r>
              <a:rPr lang="en-US" altLang="zh-TW" dirty="0" err="1"/>
              <a:t>frozenset</a:t>
            </a:r>
            <a:endParaRPr lang="en-US" altLang="zh-TW" dirty="0"/>
          </a:p>
          <a:p>
            <a:r>
              <a:rPr lang="en-US" altLang="zh-TW" dirty="0"/>
              <a:t>Boolean Type:	           bool</a:t>
            </a:r>
          </a:p>
          <a:p>
            <a:r>
              <a:rPr lang="en-US" altLang="zh-TW" dirty="0"/>
              <a:t>Binary Types:	           bytes, </a:t>
            </a:r>
            <a:r>
              <a:rPr lang="en-US" altLang="zh-TW" dirty="0" err="1"/>
              <a:t>bytearray</a:t>
            </a:r>
            <a:r>
              <a:rPr lang="en-US" altLang="zh-TW" dirty="0"/>
              <a:t>, </a:t>
            </a:r>
            <a:r>
              <a:rPr lang="en-US" altLang="zh-TW" dirty="0" err="1"/>
              <a:t>memoryview</a:t>
            </a:r>
            <a:endParaRPr lang="en-US" altLang="zh-TW" dirty="0"/>
          </a:p>
          <a:p>
            <a:r>
              <a:rPr lang="en-US" altLang="zh-TW" dirty="0"/>
              <a:t>None Type:	           </a:t>
            </a:r>
            <a:r>
              <a:rPr lang="en-US" altLang="zh-TW" dirty="0" err="1"/>
              <a:t>NoneType</a:t>
            </a:r>
            <a:endParaRPr lang="en-US" altLang="zh-TW" sz="1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55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6598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69</TotalTime>
  <Words>582</Words>
  <Application>Microsoft Office PowerPoint</Application>
  <PresentationFormat>寬螢幕</PresentationFormat>
  <Paragraphs>91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Algerian</vt:lpstr>
      <vt:lpstr>Arial</vt:lpstr>
      <vt:lpstr>Tw Cen MT</vt:lpstr>
      <vt:lpstr>小水滴</vt:lpstr>
      <vt:lpstr>My journal to python</vt:lpstr>
      <vt:lpstr>Agenda: learning python</vt:lpstr>
      <vt:lpstr>What is Python? </vt:lpstr>
      <vt:lpstr>Why Python?  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python</dc:title>
  <dc:creator>owner</dc:creator>
  <cp:lastModifiedBy>owner</cp:lastModifiedBy>
  <cp:revision>8</cp:revision>
  <dcterms:created xsi:type="dcterms:W3CDTF">2022-11-23T00:31:50Z</dcterms:created>
  <dcterms:modified xsi:type="dcterms:W3CDTF">2022-11-23T01:41:22Z</dcterms:modified>
</cp:coreProperties>
</file>