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arlo Embas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2T09:09:02.903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altLang="en-US" dirty="0"/>
              <a:t>LEARNING PYTHON</a:t>
            </a:r>
            <a:endParaRPr lang="en-PH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266" y="2016443"/>
            <a:ext cx="9218083" cy="1752600"/>
          </a:xfrm>
        </p:spPr>
        <p:txBody>
          <a:bodyPr/>
          <a:lstStyle/>
          <a:p>
            <a:r>
              <a:rPr lang="en-PH" altLang="en-US" sz="2400">
                <a:sym typeface="+mn-ea"/>
              </a:rPr>
              <a:t>20221010</a:t>
            </a:r>
            <a:endParaRPr lang="en-PH" alt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985" y="3193415"/>
            <a:ext cx="7098030" cy="917575"/>
          </a:xfrm>
        </p:spPr>
        <p:txBody>
          <a:bodyPr/>
          <a:p>
            <a:pPr algn="r"/>
            <a:r>
              <a:rPr lang="en-PH" altLang="en-US" sz="5400" b="1">
                <a:solidFill>
                  <a:srgbClr val="92D050"/>
                </a:solidFill>
              </a:rPr>
              <a:t>INPUT AND OUTPUT</a:t>
            </a:r>
            <a:endParaRPr lang="en-PH" altLang="en-US" sz="5400" b="1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10972800" cy="5309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720" y="1765300"/>
            <a:ext cx="4481195" cy="1325880"/>
          </a:xfrm>
        </p:spPr>
        <p:txBody>
          <a:bodyPr>
            <a:normAutofit fontScale="90000"/>
          </a:bodyPr>
          <a:p>
            <a:r>
              <a:rPr lang="en-PH" altLang="en-US"/>
              <a:t>LEARNING PYTHON</a:t>
            </a:r>
            <a:endParaRPr lang="en-PH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45540" y="949960"/>
            <a:ext cx="9240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3200" b="1"/>
              <a:t>AGENDA:</a:t>
            </a:r>
            <a:endParaRPr lang="en-PH" altLang="en-US" sz="3200" b="1"/>
          </a:p>
        </p:txBody>
      </p:sp>
      <p:sp>
        <p:nvSpPr>
          <p:cNvPr id="7" name="Text Box 6"/>
          <p:cNvSpPr txBox="1"/>
          <p:nvPr/>
        </p:nvSpPr>
        <p:spPr>
          <a:xfrm>
            <a:off x="1074420" y="1781810"/>
            <a:ext cx="73323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PH" altLang="en-US" sz="2800"/>
              <a:t>LEARNING PYTHON</a:t>
            </a:r>
            <a:endParaRPr lang="en-PH" altLang="en-US" sz="280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PH" altLang="en-US" sz="2800"/>
              <a:t>INPUT AND OUTPUT</a:t>
            </a:r>
            <a:endParaRPr lang="en-PH" altLang="en-US" sz="280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PH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5" y="3050540"/>
            <a:ext cx="6813550" cy="582930"/>
          </a:xfrm>
        </p:spPr>
        <p:txBody>
          <a:bodyPr/>
          <a:p>
            <a:r>
              <a:rPr lang="en-PH" altLang="en-US" sz="5400" b="1">
                <a:solidFill>
                  <a:srgbClr val="92D050"/>
                </a:solidFill>
              </a:rPr>
              <a:t>LEARNING PYTHON</a:t>
            </a:r>
            <a:endParaRPr lang="en-PH" altLang="en-US" sz="5400" b="1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PH" altLang="en-US"/>
              <a:t>WHAT IS PYTHON</a:t>
            </a:r>
            <a:endParaRPr lang="en-PH" altLang="en-US"/>
          </a:p>
          <a:p>
            <a:r>
              <a:rPr lang="en-PH" altLang="en-US"/>
              <a:t>PYTHONN JOBS</a:t>
            </a:r>
            <a:endParaRPr lang="en-PH" altLang="en-US"/>
          </a:p>
          <a:p>
            <a:r>
              <a:rPr lang="en-PH" altLang="en-US"/>
              <a:t>WHY TO LEARN PYTHON</a:t>
            </a:r>
            <a:endParaRPr lang="en-PH" altLang="en-US"/>
          </a:p>
          <a:p>
            <a:r>
              <a:rPr lang="en-PH" altLang="en-US"/>
              <a:t>PYTHON ONLINE INTERPRETER</a:t>
            </a:r>
            <a:endParaRPr lang="en-PH" altLang="en-US"/>
          </a:p>
          <a:p>
            <a:r>
              <a:rPr lang="en-PH" altLang="en-US"/>
              <a:t>ONE</a:t>
            </a:r>
            <a:endParaRPr lang="en-PH" altLang="en-US"/>
          </a:p>
          <a:p>
            <a:r>
              <a:rPr lang="en-PH" altLang="en-US"/>
              <a:t>TWO</a:t>
            </a:r>
            <a:endParaRPr lang="en-PH" altLang="en-US"/>
          </a:p>
          <a:p>
            <a:r>
              <a:rPr lang="en-PH" altLang="en-US"/>
              <a:t>GOOGLE COLAB</a:t>
            </a:r>
            <a:endParaRPr lang="en-PH" altLang="en-US"/>
          </a:p>
          <a:p>
            <a:r>
              <a:rPr lang="en-PH" altLang="en-US"/>
              <a:t>YOUR PYTHON CODE </a:t>
            </a:r>
            <a:endParaRPr lang="en-PH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WHAT IS PYTHON</a:t>
            </a:r>
            <a:endParaRPr lang="en-PH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747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sz="1600" b="1"/>
              <a:t>Python is a popular programming language. It was created by Guido van Rossum, and released in 1991.</a:t>
            </a:r>
            <a:endParaRPr lang="en-US" sz="1600" b="1"/>
          </a:p>
          <a:p>
            <a:endParaRPr lang="en-US" sz="1600"/>
          </a:p>
          <a:p>
            <a:pPr marL="0" indent="0">
              <a:buNone/>
            </a:pPr>
            <a:r>
              <a:rPr lang="en-US" sz="1600" b="1"/>
              <a:t>It is used for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web development (server-side),</a:t>
            </a:r>
            <a:endParaRPr lang="en-US" sz="1600"/>
          </a:p>
          <a:p>
            <a:r>
              <a:rPr lang="en-US" sz="1600"/>
              <a:t>software development,</a:t>
            </a:r>
            <a:endParaRPr lang="en-US" sz="1600"/>
          </a:p>
          <a:p>
            <a:r>
              <a:rPr lang="en-US" sz="1600"/>
              <a:t>mathematics,</a:t>
            </a:r>
            <a:endParaRPr lang="en-US" sz="1600"/>
          </a:p>
          <a:p>
            <a:r>
              <a:rPr lang="en-US" sz="1600"/>
              <a:t>system scripting.</a:t>
            </a:r>
            <a:endParaRPr lang="en-US" sz="1600"/>
          </a:p>
          <a:p>
            <a:endParaRPr lang="en-US" sz="1600"/>
          </a:p>
          <a:p>
            <a:pPr marL="0" indent="0">
              <a:buNone/>
            </a:pPr>
            <a:r>
              <a:rPr lang="en-US" sz="1600" b="1"/>
              <a:t>What can Python do?</a:t>
            </a:r>
            <a:endParaRPr lang="en-US" sz="1600" b="1"/>
          </a:p>
          <a:p>
            <a:r>
              <a:rPr lang="en-US" sz="1600"/>
              <a:t>Python can be used on a server to create web applications.</a:t>
            </a:r>
            <a:endParaRPr lang="en-US" sz="1600"/>
          </a:p>
          <a:p>
            <a:r>
              <a:rPr lang="en-US" sz="1600"/>
              <a:t>Python can be used alongside software to create workflows.</a:t>
            </a:r>
            <a:endParaRPr lang="en-US" sz="1600"/>
          </a:p>
          <a:p>
            <a:r>
              <a:rPr lang="en-US" sz="1600"/>
              <a:t>Python can connect to database systems. It can also read and modify files.</a:t>
            </a:r>
            <a:endParaRPr lang="en-US" sz="1600"/>
          </a:p>
          <a:p>
            <a:r>
              <a:rPr lang="en-US" sz="1600"/>
              <a:t>Python can be used to handle big data and perform complex mathematics.</a:t>
            </a:r>
            <a:endParaRPr lang="en-US" sz="1600"/>
          </a:p>
          <a:p>
            <a:r>
              <a:rPr lang="en-US" sz="1600"/>
              <a:t>Python can be used for rapid prototyping, or for production-ready software development.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PYTHON JOBS</a:t>
            </a:r>
            <a:endParaRPr lang="en-PH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Developer</a:t>
            </a:r>
            <a:endParaRPr lang="en-US"/>
          </a:p>
          <a:p>
            <a:r>
              <a:rPr lang="en-US"/>
              <a:t> Data Scientist</a:t>
            </a:r>
            <a:r>
              <a:rPr lang="en-PH" altLang="en-US"/>
              <a:t> </a:t>
            </a:r>
            <a:endParaRPr lang="en-PH" altLang="en-US"/>
          </a:p>
          <a:p>
            <a:r>
              <a:rPr lang="en-US"/>
              <a:t>Machine Learning Engineer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WHY LEARN PYTHON</a:t>
            </a:r>
            <a:endParaRPr lang="en-PH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Python works on different platforms (Windows, Mac, Linux, Raspberry Pi, etc).</a:t>
            </a:r>
            <a:endParaRPr lang="en-US" sz="2400"/>
          </a:p>
          <a:p>
            <a:endParaRPr lang="en-US" sz="2400"/>
          </a:p>
          <a:p>
            <a:r>
              <a:rPr lang="en-US" sz="2400"/>
              <a:t>Python has a simple syntax similar to the English language.</a:t>
            </a:r>
            <a:endParaRPr lang="en-US" sz="2400"/>
          </a:p>
          <a:p>
            <a:endParaRPr lang="en-US" sz="2400"/>
          </a:p>
          <a:p>
            <a:r>
              <a:rPr lang="en-US" sz="2400"/>
              <a:t>Python has syntax that allows developers to write programs with fewer lines than some other programming languages.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Python runs on an interpreter system, meaning that code can be executed as soon as it is written. This means that prototyping can be very quick.</a:t>
            </a:r>
            <a:endParaRPr lang="en-US" sz="2400"/>
          </a:p>
          <a:p>
            <a:endParaRPr lang="en-US" sz="2400"/>
          </a:p>
          <a:p>
            <a:r>
              <a:rPr lang="en-US" sz="2400"/>
              <a:t>Python can be treated in a procedural way, an object-oriented way or a functional way.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PYTHON ONLINE INTERPRETER: 1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1645920"/>
            <a:ext cx="11304270" cy="35655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7658100" y="2671445"/>
            <a:ext cx="1783715" cy="12344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441815" y="2906395"/>
            <a:ext cx="3243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400">
                <a:solidFill>
                  <a:srgbClr val="FF0000"/>
                </a:solidFill>
              </a:rPr>
              <a:t>INTERACTIVE</a:t>
            </a:r>
            <a:endParaRPr lang="en-PH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PYTHON ONLINE INTERPRETER: 2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180" y="1048385"/>
            <a:ext cx="7200265" cy="568325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723390" y="2430145"/>
            <a:ext cx="2013585" cy="5441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Presentation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Data Pie Charts</vt:lpstr>
      <vt:lpstr>LEARNING PYTHON</vt:lpstr>
      <vt:lpstr>LEARNING PYTHON</vt:lpstr>
      <vt:lpstr>LEARNING PYTHON</vt:lpstr>
      <vt:lpstr>PowerPoint 演示文稿</vt:lpstr>
      <vt:lpstr>WHAT IS PYTHON</vt:lpstr>
      <vt:lpstr>PYTHON JOBS</vt:lpstr>
      <vt:lpstr>WHY LEARN PYTHON</vt:lpstr>
      <vt:lpstr>PYTHON ONLINE INTERPRETER: 1</vt:lpstr>
      <vt:lpstr>PYTHON ONLINE INTERPRETER: 2</vt:lpstr>
      <vt:lpstr>INPUT AND OUTPUT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dc:creator/>
  <cp:lastModifiedBy>John Carlo Embase</cp:lastModifiedBy>
  <cp:revision>2</cp:revision>
  <dcterms:created xsi:type="dcterms:W3CDTF">2022-10-12T01:46:00Z</dcterms:created>
  <dcterms:modified xsi:type="dcterms:W3CDTF">2022-10-15T13:12:54Z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39603EC9D643449D8EF097A42C75A1E9</vt:lpwstr>
  </property>
  <property fmtid="{D5CDD505-2E9C-101B-9397-08002B2CF9AE}" pid="3" name="KSOProductBuildVer">
    <vt:lpwstr>1033-11.2.0.11341</vt:lpwstr>
  </property>
</Properties>
</file>