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07F9-81E0-484E-98BF-7C5CC31C41E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A59-5836-44BC-A996-523C114C3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7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07F9-81E0-484E-98BF-7C5CC31C41E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A59-5836-44BC-A996-523C114C3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2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07F9-81E0-484E-98BF-7C5CC31C41E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A59-5836-44BC-A996-523C114C3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6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07F9-81E0-484E-98BF-7C5CC31C41E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A59-5836-44BC-A996-523C114C3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5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07F9-81E0-484E-98BF-7C5CC31C41E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A59-5836-44BC-A996-523C114C3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8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07F9-81E0-484E-98BF-7C5CC31C41E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A59-5836-44BC-A996-523C114C3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8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07F9-81E0-484E-98BF-7C5CC31C41E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A59-5836-44BC-A996-523C114C3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6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07F9-81E0-484E-98BF-7C5CC31C41E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A59-5836-44BC-A996-523C114C3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3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07F9-81E0-484E-98BF-7C5CC31C41E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A59-5836-44BC-A996-523C114C3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7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07F9-81E0-484E-98BF-7C5CC31C41E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A59-5836-44BC-A996-523C114C3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2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07F9-81E0-484E-98BF-7C5CC31C41E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A59-5836-44BC-A996-523C114C3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4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D07F9-81E0-484E-98BF-7C5CC31C41E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64A59-5836-44BC-A996-523C114C3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0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vnmarqz@gmail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94642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Operation Python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4110E223</a:t>
            </a:r>
            <a:endParaRPr lang="en-US" sz="36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0" y="2325189"/>
            <a:ext cx="9004663" cy="2103120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92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3561" y="2197467"/>
            <a:ext cx="4684876" cy="1941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29" y="366442"/>
            <a:ext cx="10985862" cy="1322947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-141635"/>
            <a:ext cx="10642785" cy="233910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The Upper() method returns the string in upper case: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The lower() method returns the string in lower case: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anose="020F07040305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8322" y="4386724"/>
            <a:ext cx="4684876" cy="192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98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-594"/>
            <a:ext cx="12193057" cy="6858594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9480" y="2512981"/>
            <a:ext cx="8311978" cy="2942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107" y="594720"/>
            <a:ext cx="9836725" cy="1322947"/>
          </a:xfrm>
          <a:prstGeom prst="rect">
            <a:avLst/>
          </a:prstGeom>
        </p:spPr>
      </p:pic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473660" y="455975"/>
            <a:ext cx="9243621" cy="16004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Remove Whitespace with</a:t>
            </a:r>
            <a:r>
              <a:rPr lang="en-US" alt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Strip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 method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The strip() method removes any whitespace from the beginning or the end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576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ctr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  <a:sym typeface="Dancing Script"/>
              </a:rPr>
              <a:t>The replace()method replaces a string with another string</a:t>
            </a:r>
            <a:b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  <a:sym typeface="Dancing Script"/>
              </a:rPr>
            </a:b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  <a:sym typeface="Dancing Script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  <a:sym typeface="Dancing Script"/>
              </a:rPr>
            </a:b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  <a:sym typeface="Dancing Script"/>
              </a:rPr>
              <a:t>Separator</a:t>
            </a:r>
            <a:b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  <a:sym typeface="Dancing Script"/>
              </a:rPr>
            </a:b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1240" y="1549249"/>
            <a:ext cx="5049515" cy="1648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085" y="230188"/>
            <a:ext cx="9083827" cy="13229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240" y="3183985"/>
            <a:ext cx="5049515" cy="17884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239" y="4981764"/>
            <a:ext cx="5049516" cy="187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76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50933" y="1666225"/>
            <a:ext cx="6095211" cy="3141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9391"/>
            <a:ext cx="10515600" cy="1322947"/>
          </a:xfrm>
          <a:prstGeom prst="rect">
            <a:avLst/>
          </a:prstGeom>
        </p:spPr>
      </p:pic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67887" y="343278"/>
            <a:ext cx="10056223" cy="113877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String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Concatenation:To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 concatenate, or combine, two strings you can use the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+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 operator.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71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Python - Format - 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Strings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4162" y="2056110"/>
            <a:ext cx="7023672" cy="20583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085" y="367741"/>
            <a:ext cx="9083827" cy="13229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4162" y="4298205"/>
            <a:ext cx="7023672" cy="21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64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String 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Methods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27475" y="1777553"/>
            <a:ext cx="5459325" cy="21546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085" y="365125"/>
            <a:ext cx="9083827" cy="13229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475" y="4019068"/>
            <a:ext cx="5459325" cy="201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26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THANK YOU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Chinese Name: </a:t>
            </a:r>
            <a:r>
              <a:rPr lang="ja-JP" altLang="en-US" dirty="0">
                <a:solidFill>
                  <a:schemeClr val="bg1"/>
                </a:solidFill>
              </a:rPr>
              <a:t>蘇伊凡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4110E223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English Name: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Evan S. Marquez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Nickname: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Suyifann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vnmarqz@gmail.com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https://github.com/4110E223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085" y="365125"/>
            <a:ext cx="9083827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7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0" i="0" dirty="0" smtClean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AGENDA</a:t>
            </a:r>
            <a:endParaRPr lang="en-US" sz="54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 smtClean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PYTHON STRINGS </a:t>
            </a:r>
          </a:p>
          <a:p>
            <a:r>
              <a:rPr lang="en-US" b="1" i="0" dirty="0" smtClean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SLICING STRINGS </a:t>
            </a:r>
          </a:p>
          <a:p>
            <a:r>
              <a:rPr lang="en-US" b="1" i="0" dirty="0" smtClean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MODIFY STRINGS </a:t>
            </a:r>
          </a:p>
          <a:p>
            <a:r>
              <a:rPr lang="en-US" b="1" i="0" dirty="0" smtClean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CONCATENATE STRINGS </a:t>
            </a:r>
          </a:p>
          <a:p>
            <a:r>
              <a:rPr lang="en-US" b="1" i="0" dirty="0" smtClean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FORMAT STRINGS </a:t>
            </a:r>
          </a:p>
          <a:p>
            <a:r>
              <a:rPr lang="en-US" b="1" i="0" dirty="0" smtClean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METHOD STRINGS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086" y="365125"/>
            <a:ext cx="908382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6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0"/>
            <a:ext cx="12193057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876" y="613319"/>
            <a:ext cx="10134599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sym typeface="Dancing Script"/>
              </a:rPr>
              <a:t>Strings in python are arrays of bytes. Representing Unicode Characters:</a:t>
            </a:r>
            <a:r>
              <a:rPr lang="en-US" b="1" dirty="0">
                <a:solidFill>
                  <a:srgbClr val="000000"/>
                </a:solidFill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  <a:t/>
            </a:r>
            <a:br>
              <a:rPr lang="en-US" b="1" dirty="0">
                <a:solidFill>
                  <a:srgbClr val="000000"/>
                </a:solidFill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rPr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81654" y="2108871"/>
            <a:ext cx="6467042" cy="31331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65" y="341786"/>
            <a:ext cx="10320051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9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94"/>
            <a:ext cx="12193057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639445"/>
            <a:ext cx="10515600" cy="1325563"/>
          </a:xfrm>
        </p:spPr>
        <p:txBody>
          <a:bodyPr>
            <a:no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  <a:latin typeface="Arial Rounded MT Bold" panose="020F0704030504030204" pitchFamily="34" charset="0"/>
                <a:sym typeface="Dancing Script"/>
              </a:rPr>
              <a:t>Strings are Arrays ==&gt; access the element of array</a:t>
            </a:r>
            <a:br>
              <a:rPr lang="en-US" sz="1800" dirty="0">
                <a:solidFill>
                  <a:schemeClr val="bg1"/>
                </a:solidFill>
                <a:latin typeface="Arial Rounded MT Bold" panose="020F0704030504030204" pitchFamily="34" charset="0"/>
                <a:sym typeface="Dancing Script"/>
              </a:rPr>
            </a:br>
            <a:r>
              <a:rPr lang="en-US" sz="1800" dirty="0">
                <a:solidFill>
                  <a:schemeClr val="bg1"/>
                </a:solidFill>
                <a:latin typeface="Arial Rounded MT Bold" panose="020F0704030504030204" pitchFamily="34" charset="0"/>
                <a:sym typeface="Dancing Script"/>
              </a:rPr>
              <a:t/>
            </a:r>
            <a:br>
              <a:rPr lang="en-US" sz="1800" dirty="0">
                <a:solidFill>
                  <a:schemeClr val="bg1"/>
                </a:solidFill>
                <a:latin typeface="Arial Rounded MT Bold" panose="020F0704030504030204" pitchFamily="34" charset="0"/>
                <a:sym typeface="Dancing Script"/>
              </a:rPr>
            </a:br>
            <a:r>
              <a:rPr lang="en-US" sz="1800" dirty="0">
                <a:solidFill>
                  <a:schemeClr val="bg1"/>
                </a:solidFill>
                <a:latin typeface="Arial Rounded MT Bold" panose="020F0704030504030204" pitchFamily="34" charset="0"/>
                <a:sym typeface="Dancing Script"/>
              </a:rPr>
              <a:t>Python does not have a character data type, a single character is simply a string with a length of 1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  <a:sym typeface="Dancing Script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  <a:sym typeface="Dancing Script"/>
              </a:rPr>
            </a:b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1308" y="465992"/>
            <a:ext cx="10934005" cy="13229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531" y="2324401"/>
            <a:ext cx="9412935" cy="279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0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831" y="1413880"/>
            <a:ext cx="5940335" cy="588464"/>
          </a:xfrm>
        </p:spPr>
        <p:txBody>
          <a:bodyPr>
            <a:normAutofit fontScale="90000"/>
          </a:bodyPr>
          <a:lstStyle/>
          <a:p>
            <a:pPr lvl="0"/>
            <a:r>
              <a:rPr lang="en-US" sz="4900" dirty="0">
                <a:solidFill>
                  <a:schemeClr val="bg1"/>
                </a:solidFill>
                <a:sym typeface="Dancing Script"/>
              </a:rPr>
              <a:t>Looping through a String</a:t>
            </a:r>
            <a:r>
              <a:rPr lang="en-US" dirty="0">
                <a:sym typeface="Dancing Script"/>
              </a:rPr>
              <a:t/>
            </a:r>
            <a:br>
              <a:rPr lang="en-US" dirty="0">
                <a:sym typeface="Dancing Script"/>
              </a:rPr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9291" y="2331861"/>
            <a:ext cx="8165372" cy="2475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983" y="752406"/>
            <a:ext cx="8725988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062" y="500062"/>
            <a:ext cx="9873343" cy="1325563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  <a:sym typeface="Dancing Script"/>
              </a:rPr>
              <a:t>String Length: To get the length of a string use the </a:t>
            </a:r>
            <a:r>
              <a:rPr lang="en-US" sz="2400" dirty="0" err="1">
                <a:solidFill>
                  <a:schemeClr val="bg1"/>
                </a:solidFill>
                <a:latin typeface="Arial Rounded MT Bold" panose="020F0704030504030204" pitchFamily="34" charset="0"/>
                <a:sym typeface="Dancing Script"/>
              </a:rPr>
              <a:t>len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  <a:sym typeface="Dancing Script"/>
              </a:rPr>
              <a:t> () function. </a:t>
            </a:r>
            <a:r>
              <a:rPr lang="en-US" sz="3600" dirty="0">
                <a:solidFill>
                  <a:schemeClr val="bg1"/>
                </a:solidFill>
                <a:sym typeface="Dancing Script"/>
              </a:rPr>
              <a:t/>
            </a:r>
            <a:br>
              <a:rPr lang="en-US" sz="3600" dirty="0">
                <a:solidFill>
                  <a:schemeClr val="bg1"/>
                </a:solidFill>
                <a:sym typeface="Dancing Script"/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3849" y="1842260"/>
            <a:ext cx="7309983" cy="26325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017" y="483427"/>
            <a:ext cx="10058388" cy="85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4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0" y="681036"/>
            <a:ext cx="8102238" cy="954224"/>
          </a:xfrm>
        </p:spPr>
        <p:txBody>
          <a:bodyPr>
            <a:noAutofit/>
          </a:bodyPr>
          <a:lstStyle/>
          <a:p>
            <a:pPr lvl="0"/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  <a:sym typeface="Dancing Script"/>
              </a:rPr>
              <a:t>QUIZ: Tell me How many Char appear in “"</a:t>
            </a:r>
            <a:r>
              <a:rPr lang="en-US" sz="3200" dirty="0" err="1">
                <a:solidFill>
                  <a:schemeClr val="bg1"/>
                </a:solidFill>
                <a:latin typeface="Arial Rounded MT Bold" panose="020F0704030504030204" pitchFamily="34" charset="0"/>
                <a:sym typeface="Dancing Script"/>
              </a:rPr>
              <a:t>dshdsjadhsjahdsjhdecwej</a:t>
            </a: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  <a:sym typeface="Dancing Scrip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 Rounded MT Bold" panose="020F0704030504030204" pitchFamily="34" charset="0"/>
                <a:sym typeface="Dancing Script"/>
              </a:rPr>
              <a:t>dsaksdjl</a:t>
            </a: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  <a:sym typeface="Dancing Script"/>
              </a:rPr>
              <a:t>”</a:t>
            </a:r>
            <a:b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  <a:sym typeface="Dancing Script"/>
              </a:rPr>
            </a:br>
            <a:endParaRPr lang="en-US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0191" y="2645956"/>
            <a:ext cx="9971616" cy="26706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305" y="279720"/>
            <a:ext cx="9083827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27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0"/>
            <a:ext cx="12193057" cy="685859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069"/>
            <a:ext cx="10515600" cy="595489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sym typeface="Dancing Script"/>
              </a:rPr>
              <a:t>Check </a:t>
            </a:r>
            <a:r>
              <a:rPr lang="en-US" dirty="0" err="1">
                <a:solidFill>
                  <a:schemeClr val="bg1"/>
                </a:solidFill>
                <a:sym typeface="Dancing Script"/>
              </a:rPr>
              <a:t>String:To</a:t>
            </a:r>
            <a:r>
              <a:rPr lang="en-US" dirty="0">
                <a:solidFill>
                  <a:schemeClr val="bg1"/>
                </a:solidFill>
                <a:sym typeface="Dancing Script"/>
              </a:rPr>
              <a:t> check if a certain phrase or character is present in a string, we can use the keyword in</a:t>
            </a:r>
            <a:r>
              <a:rPr lang="en-US" dirty="0" smtClean="0">
                <a:solidFill>
                  <a:schemeClr val="bg1"/>
                </a:solidFill>
                <a:sym typeface="Dancing Script"/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  <a:sym typeface="Dancing Script"/>
              </a:rPr>
              <a:t>keyword </a:t>
            </a:r>
            <a:r>
              <a:rPr lang="en-US" dirty="0">
                <a:solidFill>
                  <a:schemeClr val="bg1"/>
                </a:solidFill>
                <a:sym typeface="Dancing Script"/>
              </a:rPr>
              <a:t>in vs </a:t>
            </a:r>
            <a:r>
              <a:rPr lang="en-US" dirty="0" smtClean="0">
                <a:solidFill>
                  <a:schemeClr val="bg1"/>
                </a:solidFill>
                <a:sym typeface="Dancing Script"/>
              </a:rPr>
              <a:t>if</a:t>
            </a:r>
          </a:p>
          <a:p>
            <a:r>
              <a:rPr lang="en-US" dirty="0" smtClean="0">
                <a:solidFill>
                  <a:schemeClr val="bg1"/>
                </a:solidFill>
                <a:sym typeface="Dancing Script"/>
              </a:rPr>
              <a:t>True </a:t>
            </a:r>
            <a:r>
              <a:rPr lang="en-US" dirty="0">
                <a:solidFill>
                  <a:schemeClr val="bg1"/>
                </a:solidFill>
                <a:sym typeface="Dancing Script"/>
              </a:rPr>
              <a:t>or False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98" y="187824"/>
            <a:ext cx="10476806" cy="19114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412" y="2196940"/>
            <a:ext cx="7926977" cy="12941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5412" y="3525291"/>
            <a:ext cx="7926977" cy="13627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5412" y="4922333"/>
            <a:ext cx="7926978" cy="103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716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Negative Indexing</a:t>
            </a:r>
            <a:b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85934" y="2364284"/>
            <a:ext cx="6018878" cy="24950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486" y="373880"/>
            <a:ext cx="8660674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5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157</Words>
  <Application>Microsoft Office PowerPoint</Application>
  <PresentationFormat>Widescreen</PresentationFormat>
  <Paragraphs>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Yu Gothic</vt:lpstr>
      <vt:lpstr>Arial</vt:lpstr>
      <vt:lpstr>Arial Rounded MT Bold</vt:lpstr>
      <vt:lpstr>Calibri</vt:lpstr>
      <vt:lpstr>Calibri Light</vt:lpstr>
      <vt:lpstr>Dancing Script</vt:lpstr>
      <vt:lpstr>Times New Roman</vt:lpstr>
      <vt:lpstr>Office Theme</vt:lpstr>
      <vt:lpstr>Operation Python</vt:lpstr>
      <vt:lpstr>AGENDA</vt:lpstr>
      <vt:lpstr>Strings in python are arrays of bytes. Representing Unicode Characters: </vt:lpstr>
      <vt:lpstr>Strings are Arrays ==&gt; access the element of array  Python does not have a character data type, a single character is simply a string with a length of 1 </vt:lpstr>
      <vt:lpstr>Looping through a String </vt:lpstr>
      <vt:lpstr>String Length: To get the length of a string use the len () function.  </vt:lpstr>
      <vt:lpstr>QUIZ: Tell me How many Char appear in “"dshdsjadhsjahdsjhdecwej dsaksdjl” </vt:lpstr>
      <vt:lpstr>PowerPoint Presentation</vt:lpstr>
      <vt:lpstr>Negative Indexing </vt:lpstr>
      <vt:lpstr> The Upper() method returns the string in upper case: The lower() method returns the string in lower case: </vt:lpstr>
      <vt:lpstr> Remove Whitespace with Strip method The strip() method removes any whitespace from the beginning or the end </vt:lpstr>
      <vt:lpstr>The replace()method replaces a string with another string  Separator </vt:lpstr>
      <vt:lpstr> String Concatenation:To concatenate, or combine, two strings you can use the + operator. </vt:lpstr>
      <vt:lpstr>Python - Format - Strings</vt:lpstr>
      <vt:lpstr>String Methods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 Python</dc:title>
  <dc:creator>ACER</dc:creator>
  <cp:lastModifiedBy>ACER</cp:lastModifiedBy>
  <cp:revision>18</cp:revision>
  <dcterms:created xsi:type="dcterms:W3CDTF">2022-10-16T14:18:28Z</dcterms:created>
  <dcterms:modified xsi:type="dcterms:W3CDTF">2022-10-16T18:18:15Z</dcterms:modified>
</cp:coreProperties>
</file>