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wner" initials="o" lastIdx="1" clrIdx="0">
    <p:extLst>
      <p:ext uri="{19B8F6BF-5375-455C-9EA6-DF929625EA0E}">
        <p15:presenceInfo xmlns:p15="http://schemas.microsoft.com/office/powerpoint/2012/main" userId="own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11-23T09:33:05.946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9B179C-423E-417F-9E4D-D3E372316238}" type="datetimeFigureOut">
              <a:rPr lang="zh-TW" altLang="en-US" smtClean="0"/>
              <a:t>2022/11/23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D74476-03F5-4EB4-AE90-02980FDC95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44887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D74476-03F5-4EB4-AE90-02980FDC952F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7933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11/23/2022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11/23/2022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1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>
                <a:latin typeface="Rockwell" panose="02060603020205020403" pitchFamily="18" charset="0"/>
                <a:cs typeface="Arial" panose="020B0604020202020204" pitchFamily="34" charset="0"/>
              </a:rPr>
              <a:t>MY JOURNAL TO PYTHON</a:t>
            </a:r>
            <a:endParaRPr lang="zh-TW" altLang="en-US" dirty="0">
              <a:latin typeface="Rockwell" panose="02060603020205020403" pitchFamily="18" charset="0"/>
              <a:cs typeface="Arial" panose="020B0604020202020204" pitchFamily="34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altLang="zh-TW" dirty="0" smtClean="0"/>
              <a:t>NAME: </a:t>
            </a:r>
            <a:r>
              <a:rPr lang="zh-TW" altLang="en-US" dirty="0" smtClean="0"/>
              <a:t>珍</a:t>
            </a:r>
            <a:r>
              <a:rPr lang="zh-TW" altLang="en-US" dirty="0"/>
              <a:t>古絲汀  </a:t>
            </a:r>
            <a:endParaRPr lang="en-US" altLang="zh-TW" dirty="0" smtClean="0"/>
          </a:p>
          <a:p>
            <a:pPr algn="l"/>
            <a:r>
              <a:rPr lang="en-US" altLang="zh-TW" dirty="0" smtClean="0"/>
              <a:t>TEACHER: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592659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05920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08876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18664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77967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56502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6521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AGENDA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295402" y="2642657"/>
            <a:ext cx="9601196" cy="3318936"/>
          </a:xfrm>
        </p:spPr>
        <p:txBody>
          <a:bodyPr>
            <a:normAutofit fontScale="70000" lnSpcReduction="20000"/>
          </a:bodyPr>
          <a:lstStyle/>
          <a:p>
            <a:r>
              <a:rPr lang="en-US" altLang="zh-TW" sz="2000" dirty="0"/>
              <a:t>Python</a:t>
            </a:r>
          </a:p>
          <a:p>
            <a:r>
              <a:rPr lang="en-US" altLang="zh-TW" sz="2000" dirty="0"/>
              <a:t>Input and output: input() and print()</a:t>
            </a:r>
          </a:p>
          <a:p>
            <a:r>
              <a:rPr lang="en-US" altLang="zh-TW" sz="2000" dirty="0"/>
              <a:t>Data types: </a:t>
            </a:r>
            <a:r>
              <a:rPr lang="en-US" altLang="zh-TW" sz="2000" dirty="0" err="1"/>
              <a:t>numerisc</a:t>
            </a:r>
            <a:r>
              <a:rPr lang="en-US" altLang="zh-TW" sz="2000" dirty="0"/>
              <a:t>, strings, list , </a:t>
            </a:r>
            <a:r>
              <a:rPr lang="en-US" altLang="zh-TW" sz="2000" dirty="0" err="1"/>
              <a:t>dict</a:t>
            </a:r>
            <a:endParaRPr lang="en-US" altLang="zh-TW" sz="2000" dirty="0"/>
          </a:p>
          <a:p>
            <a:r>
              <a:rPr lang="en-US" altLang="zh-TW" sz="2000" dirty="0"/>
              <a:t>Operators ON data type:</a:t>
            </a:r>
            <a:endParaRPr lang="zh-TW" altLang="en-US" sz="2000" dirty="0"/>
          </a:p>
          <a:p>
            <a:r>
              <a:rPr lang="en-US" altLang="zh-TW" dirty="0"/>
              <a:t>CONTROLS : IF- | IF –ELSIF |-F-ELSE</a:t>
            </a:r>
          </a:p>
          <a:p>
            <a:r>
              <a:rPr lang="en-US" altLang="zh-TW" dirty="0"/>
              <a:t>LOOP: FOR |WHILE | RANGE() | BREAK | CONTINUE</a:t>
            </a:r>
          </a:p>
          <a:p>
            <a:r>
              <a:rPr lang="en-US" altLang="zh-TW" dirty="0"/>
              <a:t>FUNCTION:</a:t>
            </a:r>
          </a:p>
          <a:p>
            <a:pPr lvl="1"/>
            <a:r>
              <a:rPr lang="en-US" altLang="zh-TW" dirty="0"/>
              <a:t> PARAMETERS(ARGUMETNS)</a:t>
            </a:r>
          </a:p>
          <a:p>
            <a:pPr lvl="1"/>
            <a:r>
              <a:rPr lang="en-US" altLang="zh-TW" dirty="0"/>
              <a:t>RECURSIVE FUNCTION</a:t>
            </a:r>
          </a:p>
          <a:p>
            <a:pPr lvl="1"/>
            <a:r>
              <a:rPr lang="en-US" altLang="zh-TW" dirty="0"/>
              <a:t>LAMBDA FUNCTION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30353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175279"/>
          </a:xfrm>
        </p:spPr>
        <p:txBody>
          <a:bodyPr/>
          <a:lstStyle/>
          <a:p>
            <a:r>
              <a:rPr lang="en-US" altLang="zh-TW" dirty="0" smtClean="0"/>
              <a:t>PYTHON</a:t>
            </a:r>
            <a:endParaRPr lang="zh-TW" altLang="en-US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1557" t="31923" r="42900" b="26354"/>
          <a:stretch/>
        </p:blipFill>
        <p:spPr>
          <a:xfrm>
            <a:off x="5553075" y="2695574"/>
            <a:ext cx="5664482" cy="2914650"/>
          </a:xfrm>
          <a:prstGeom prst="rect">
            <a:avLst/>
          </a:prstGeom>
        </p:spPr>
      </p:pic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7769947"/>
              </p:ext>
            </p:extLst>
          </p:nvPr>
        </p:nvGraphicFramePr>
        <p:xfrm>
          <a:off x="1085848" y="2552698"/>
          <a:ext cx="4286251" cy="172402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07850">
                  <a:extLst>
                    <a:ext uri="{9D8B030D-6E8A-4147-A177-3AD203B41FA5}">
                      <a16:colId xmlns:a16="http://schemas.microsoft.com/office/drawing/2014/main" val="2465872892"/>
                    </a:ext>
                  </a:extLst>
                </a:gridCol>
                <a:gridCol w="3778401">
                  <a:extLst>
                    <a:ext uri="{9D8B030D-6E8A-4147-A177-3AD203B41FA5}">
                      <a16:colId xmlns:a16="http://schemas.microsoft.com/office/drawing/2014/main" val="4267004041"/>
                    </a:ext>
                  </a:extLst>
                </a:gridCol>
              </a:tblGrid>
              <a:tr h="172402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200" b="1" kern="100" dirty="0" smtClean="0">
                          <a:effectLst/>
                        </a:rPr>
                        <a:t>1</a:t>
                      </a:r>
                      <a:endParaRPr lang="zh-TW" sz="1200" b="1" kern="1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</a:rPr>
                        <a:t>What can Python do?</a:t>
                      </a:r>
                      <a:endParaRPr lang="zh-TW" sz="180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</a:rPr>
                        <a:t>(A)Python can be used on a server to create web applications.</a:t>
                      </a:r>
                      <a:endParaRPr lang="zh-TW" sz="180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</a:rPr>
                        <a:t>(B)Python can be used alongside software to create workflows.</a:t>
                      </a:r>
                      <a:endParaRPr lang="zh-TW" sz="180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</a:rPr>
                        <a:t>(C)Python can connect to database systems. It can also read and modify files.</a:t>
                      </a:r>
                      <a:endParaRPr lang="zh-TW" sz="180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</a:rPr>
                        <a:t>(D)Python can be used to handle big data and perform complex mathematics</a:t>
                      </a:r>
                      <a:r>
                        <a:rPr lang="en-US" sz="1000" kern="100" dirty="0" smtClean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  <a:endParaRPr lang="en-US" altLang="zh-TW" sz="1000" kern="100" dirty="0" smtClean="0">
                        <a:solidFill>
                          <a:schemeClr val="tx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標楷體" panose="03000509000000000000" pitchFamily="65" charset="-12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68315691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2310874"/>
              </p:ext>
            </p:extLst>
          </p:nvPr>
        </p:nvGraphicFramePr>
        <p:xfrm>
          <a:off x="1085847" y="4367212"/>
          <a:ext cx="4286251" cy="4572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07850">
                  <a:extLst>
                    <a:ext uri="{9D8B030D-6E8A-4147-A177-3AD203B41FA5}">
                      <a16:colId xmlns:a16="http://schemas.microsoft.com/office/drawing/2014/main" val="132357789"/>
                    </a:ext>
                  </a:extLst>
                </a:gridCol>
                <a:gridCol w="3778401">
                  <a:extLst>
                    <a:ext uri="{9D8B030D-6E8A-4147-A177-3AD203B41FA5}">
                      <a16:colId xmlns:a16="http://schemas.microsoft.com/office/drawing/2014/main" val="2579485383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endParaRPr lang="zh-TW" altLang="en-US" sz="14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https://www.w3schools.com/python/python_intro.asp</a:t>
                      </a:r>
                      <a:endParaRPr lang="zh-TW" altLang="en-US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7688155"/>
                  </a:ext>
                </a:extLst>
              </a:tr>
            </a:tbl>
          </a:graphicData>
        </a:graphic>
      </p:graphicFrame>
      <p:pic>
        <p:nvPicPr>
          <p:cNvPr id="9" name="圖片 8"/>
          <p:cNvPicPr>
            <a:picLocks noChangeAspect="1"/>
          </p:cNvPicPr>
          <p:nvPr/>
        </p:nvPicPr>
        <p:blipFill rotWithShape="1">
          <a:blip r:embed="rId3"/>
          <a:srcRect l="465" t="12734" r="80186" b="71647"/>
          <a:stretch/>
        </p:blipFill>
        <p:spPr>
          <a:xfrm>
            <a:off x="1304921" y="5219699"/>
            <a:ext cx="1981201" cy="781050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 rotWithShape="1">
          <a:blip r:embed="rId4"/>
          <a:srcRect l="64459" t="20003" r="23291" b="65713"/>
          <a:stretch/>
        </p:blipFill>
        <p:spPr>
          <a:xfrm>
            <a:off x="3286122" y="5305425"/>
            <a:ext cx="1809753" cy="695324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1304921" y="4914900"/>
            <a:ext cx="1247775" cy="3905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EXAMPLE:</a:t>
            </a:r>
            <a:endParaRPr lang="zh-TW" alt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89644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PYTHON SYNTAX</a:t>
            </a:r>
            <a:r>
              <a:rPr lang="en-US" altLang="zh-TW" dirty="0"/>
              <a:t/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443818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altLang="zh-TW" dirty="0" smtClean="0"/>
              <a:t>Python </a:t>
            </a:r>
            <a:r>
              <a:rPr lang="en-US" altLang="zh-TW" dirty="0"/>
              <a:t>syntax can be executed by writing directly in the Command Line</a:t>
            </a:r>
            <a:r>
              <a:rPr lang="en-US" altLang="zh-TW" dirty="0" smtClean="0"/>
              <a:t>:</a:t>
            </a:r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r>
              <a:rPr lang="en-US" altLang="zh-TW" dirty="0" smtClean="0"/>
              <a:t>Or </a:t>
            </a:r>
            <a:r>
              <a:rPr lang="en-US" altLang="zh-TW" dirty="0"/>
              <a:t>by creating a python file on the server, using the .</a:t>
            </a:r>
            <a:r>
              <a:rPr lang="en-US" altLang="zh-TW" dirty="0" err="1"/>
              <a:t>py</a:t>
            </a:r>
            <a:r>
              <a:rPr lang="en-US" altLang="zh-TW" dirty="0"/>
              <a:t> file extension, and running it in the Command Line:</a:t>
            </a:r>
            <a:endParaRPr lang="en-US" altLang="zh-TW" dirty="0" smtClean="0"/>
          </a:p>
        </p:txBody>
      </p:sp>
      <p:sp>
        <p:nvSpPr>
          <p:cNvPr id="4" name="矩形 3"/>
          <p:cNvSpPr/>
          <p:nvPr/>
        </p:nvSpPr>
        <p:spPr>
          <a:xfrm>
            <a:off x="1590674" y="3232678"/>
            <a:ext cx="2705100" cy="5127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&gt;&gt;&gt; print("Hello, World!")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Hello, World!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1590674" y="5010150"/>
            <a:ext cx="4429125" cy="523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/>
              <a:t>C:\Users\</a:t>
            </a:r>
            <a:r>
              <a:rPr lang="en-US" altLang="zh-TW" i="1" dirty="0"/>
              <a:t>Your Name</a:t>
            </a:r>
            <a:r>
              <a:rPr lang="en-US" altLang="zh-TW" dirty="0"/>
              <a:t>&gt;python myfile.py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8531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PYTHON IDENTATION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altLang="zh-TW" sz="2100" dirty="0"/>
              <a:t>Indentation refers to the spaces at the beginning of a code </a:t>
            </a:r>
            <a:r>
              <a:rPr lang="en-US" altLang="zh-TW" sz="2100" dirty="0" smtClean="0"/>
              <a:t>line. Where </a:t>
            </a:r>
            <a:r>
              <a:rPr lang="en-US" altLang="zh-TW" sz="2100" dirty="0"/>
              <a:t>in other programming languages the indentation in code is for readability only, the indentation in Python is very </a:t>
            </a:r>
            <a:r>
              <a:rPr lang="en-US" altLang="zh-TW" sz="2100" dirty="0" smtClean="0"/>
              <a:t>important. Python uses indentation to indicate a block of code.</a:t>
            </a:r>
          </a:p>
          <a:p>
            <a:endParaRPr lang="zh-TW" altLang="en-US" sz="21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t="15163" r="79873" b="70199"/>
          <a:stretch/>
        </p:blipFill>
        <p:spPr>
          <a:xfrm>
            <a:off x="1833033" y="4352925"/>
            <a:ext cx="2700868" cy="11049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833033" y="3703109"/>
            <a:ext cx="2152650" cy="514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EXAMPLE:</a:t>
            </a: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2"/>
          <a:srcRect l="49560" t="18153" r="26672" b="71362"/>
          <a:stretch/>
        </p:blipFill>
        <p:spPr>
          <a:xfrm>
            <a:off x="4724401" y="4368006"/>
            <a:ext cx="2571750" cy="1074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521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38250" y="1479814"/>
            <a:ext cx="8553449" cy="923924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PYTHON VARIABLES </a:t>
            </a:r>
            <a:r>
              <a:rPr lang="en-US" altLang="zh-TW" dirty="0"/>
              <a:t/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371601" y="2556931"/>
            <a:ext cx="3914774" cy="3318936"/>
          </a:xfrm>
        </p:spPr>
        <p:txBody>
          <a:bodyPr/>
          <a:lstStyle/>
          <a:p>
            <a:r>
              <a:rPr lang="en-US" altLang="zh-TW" dirty="0"/>
              <a:t>In Python, variables are created when you assign a value to it: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l="-219" t="15260" r="80399" b="67450"/>
          <a:stretch/>
        </p:blipFill>
        <p:spPr>
          <a:xfrm>
            <a:off x="1428750" y="4390724"/>
            <a:ext cx="2680870" cy="1095374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638300" y="3838575"/>
            <a:ext cx="1762125" cy="485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EXAMPLE:</a:t>
            </a:r>
            <a:endParaRPr lang="zh-TW" altLang="en-US" dirty="0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 rotWithShape="1">
          <a:blip r:embed="rId3"/>
          <a:srcRect l="50222" t="20016" r="38477" b="66071"/>
          <a:stretch/>
        </p:blipFill>
        <p:spPr>
          <a:xfrm>
            <a:off x="2895599" y="5015007"/>
            <a:ext cx="1390040" cy="809434"/>
          </a:xfrm>
          <a:prstGeom prst="rect">
            <a:avLst/>
          </a:prstGeom>
        </p:spPr>
      </p:pic>
      <p:sp>
        <p:nvSpPr>
          <p:cNvPr id="14" name="文字方塊 13"/>
          <p:cNvSpPr txBox="1"/>
          <p:nvPr/>
        </p:nvSpPr>
        <p:spPr>
          <a:xfrm>
            <a:off x="6124575" y="2556931"/>
            <a:ext cx="45815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/>
              <a:t>Comments</a:t>
            </a:r>
            <a:endParaRPr lang="en-US" altLang="zh-TW" sz="2400" b="1" dirty="0"/>
          </a:p>
          <a:p>
            <a:r>
              <a:rPr lang="en-US" altLang="zh-TW" dirty="0"/>
              <a:t>Python has commenting capability for the purpose of in-code documentation.</a:t>
            </a:r>
          </a:p>
          <a:p>
            <a:r>
              <a:rPr lang="en-US" altLang="zh-TW" dirty="0"/>
              <a:t>Comments start with a #, and Python will render the rest of the line as a comment</a:t>
            </a:r>
            <a:r>
              <a:rPr lang="en-US" altLang="zh-TW" dirty="0" smtClean="0"/>
              <a:t>:</a:t>
            </a:r>
            <a:endParaRPr lang="en-US" altLang="zh-TW" dirty="0"/>
          </a:p>
        </p:txBody>
      </p:sp>
      <p:pic>
        <p:nvPicPr>
          <p:cNvPr id="15" name="圖片 14"/>
          <p:cNvPicPr>
            <a:picLocks noChangeAspect="1"/>
          </p:cNvPicPr>
          <p:nvPr/>
        </p:nvPicPr>
        <p:blipFill rotWithShape="1">
          <a:blip r:embed="rId4"/>
          <a:srcRect l="73" t="13023" r="80941" b="72468"/>
          <a:stretch/>
        </p:blipFill>
        <p:spPr>
          <a:xfrm>
            <a:off x="6239026" y="4521614"/>
            <a:ext cx="3160777" cy="1358714"/>
          </a:xfrm>
          <a:prstGeom prst="rect">
            <a:avLst/>
          </a:prstGeom>
        </p:spPr>
      </p:pic>
      <p:pic>
        <p:nvPicPr>
          <p:cNvPr id="16" name="圖片 15"/>
          <p:cNvPicPr>
            <a:picLocks noChangeAspect="1"/>
          </p:cNvPicPr>
          <p:nvPr/>
        </p:nvPicPr>
        <p:blipFill rotWithShape="1">
          <a:blip r:embed="rId4"/>
          <a:srcRect l="50214" t="19897" r="40131" b="76024"/>
          <a:stretch/>
        </p:blipFill>
        <p:spPr>
          <a:xfrm>
            <a:off x="8820151" y="5015007"/>
            <a:ext cx="1600200" cy="737435"/>
          </a:xfrm>
          <a:prstGeom prst="rect">
            <a:avLst/>
          </a:prstGeom>
        </p:spPr>
      </p:pic>
      <p:sp>
        <p:nvSpPr>
          <p:cNvPr id="18" name="矩形 17"/>
          <p:cNvSpPr/>
          <p:nvPr/>
        </p:nvSpPr>
        <p:spPr>
          <a:xfrm>
            <a:off x="6239026" y="4126591"/>
            <a:ext cx="2676374" cy="5406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EXAMPLE: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04398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5274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70105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75006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有機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70</TotalTime>
  <Words>284</Words>
  <Application>Microsoft Office PowerPoint</Application>
  <PresentationFormat>寬螢幕</PresentationFormat>
  <Paragraphs>41</Paragraphs>
  <Slides>15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4" baseType="lpstr">
      <vt:lpstr>微軟正黑體</vt:lpstr>
      <vt:lpstr>新細明體</vt:lpstr>
      <vt:lpstr>標楷體</vt:lpstr>
      <vt:lpstr>Arial</vt:lpstr>
      <vt:lpstr>Calibri</vt:lpstr>
      <vt:lpstr>Garamond</vt:lpstr>
      <vt:lpstr>Rockwell</vt:lpstr>
      <vt:lpstr>Times New Roman</vt:lpstr>
      <vt:lpstr>有機</vt:lpstr>
      <vt:lpstr>MY JOURNAL TO PYTHON</vt:lpstr>
      <vt:lpstr>AGENDA</vt:lpstr>
      <vt:lpstr>PYTHON</vt:lpstr>
      <vt:lpstr>PYTHON SYNTAX </vt:lpstr>
      <vt:lpstr>PYTHON IDENTATION</vt:lpstr>
      <vt:lpstr>PYTHON VARIABLES  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owner</dc:creator>
  <cp:lastModifiedBy>owner</cp:lastModifiedBy>
  <cp:revision>8</cp:revision>
  <dcterms:created xsi:type="dcterms:W3CDTF">2022-11-23T00:28:39Z</dcterms:created>
  <dcterms:modified xsi:type="dcterms:W3CDTF">2022-11-23T01:39:01Z</dcterms:modified>
</cp:coreProperties>
</file>