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492D38-966D-46F1-BFD0-F02596FAC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5144" y="1484852"/>
            <a:ext cx="6098797" cy="1744910"/>
          </a:xfrm>
        </p:spPr>
        <p:txBody>
          <a:bodyPr/>
          <a:lstStyle/>
          <a:p>
            <a:r>
              <a:rPr lang="en-US" altLang="zh-TW" dirty="0">
                <a:latin typeface="Algerian" panose="04020705040A02060702" pitchFamily="82" charset="0"/>
              </a:rPr>
              <a:t>MY JOURNEY TO PYTHON</a:t>
            </a:r>
            <a:endParaRPr lang="zh-TW" altLang="en-US" dirty="0">
              <a:latin typeface="Algerian" panose="04020705040A02060702" pitchFamily="82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48674EE-10AE-406E-AE3C-F38ABBAE3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1229" y="3229762"/>
            <a:ext cx="8689976" cy="1744909"/>
          </a:xfrm>
        </p:spPr>
        <p:txBody>
          <a:bodyPr/>
          <a:lstStyle/>
          <a:p>
            <a:r>
              <a:rPr lang="en-US" altLang="zh-TW" dirty="0">
                <a:latin typeface="Arial Narrow" panose="020B0606020202030204" pitchFamily="34" charset="0"/>
              </a:rPr>
              <a:t>NAME: 4110E207</a:t>
            </a:r>
          </a:p>
          <a:p>
            <a:r>
              <a:rPr lang="en-US" altLang="zh-TW" dirty="0">
                <a:latin typeface="Arial Narrow" panose="020B0606020202030204" pitchFamily="34" charset="0"/>
              </a:rPr>
              <a:t>TEACHER: MY DEAR GREAT TEACHERS</a:t>
            </a:r>
            <a:endParaRPr lang="zh-TW" alt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70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79AADC-A951-4225-A831-4DA4D5CCD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9731854" cy="1495509"/>
          </a:xfrm>
        </p:spPr>
        <p:txBody>
          <a:bodyPr>
            <a:normAutofit/>
          </a:bodyPr>
          <a:lstStyle/>
          <a:p>
            <a:r>
              <a:rPr lang="en-US" altLang="zh-TW" sz="4800" dirty="0">
                <a:latin typeface="Algerian" panose="04020705040A02060702" pitchFamily="82" charset="0"/>
              </a:rPr>
              <a:t>AGENDA</a:t>
            </a:r>
            <a:endParaRPr lang="zh-TW" altLang="en-US" sz="4800" dirty="0">
              <a:latin typeface="Algerian" panose="04020705040A02060702" pitchFamily="82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DF74E6-E65E-4493-A845-1779F3629E5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0494" y="2551650"/>
            <a:ext cx="10363826" cy="3773649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/>
              <a:t>PYTHON</a:t>
            </a:r>
          </a:p>
          <a:p>
            <a:r>
              <a:rPr lang="en-US" altLang="zh-TW" dirty="0"/>
              <a:t>Input and output: input() and print()</a:t>
            </a:r>
          </a:p>
          <a:p>
            <a:r>
              <a:rPr lang="en-US" altLang="zh-TW" dirty="0"/>
              <a:t>Data types: numbers, strings, list, dictionaries</a:t>
            </a:r>
          </a:p>
          <a:p>
            <a:r>
              <a:rPr lang="en-US" altLang="zh-TW" dirty="0"/>
              <a:t>Operators on data type:</a:t>
            </a:r>
          </a:p>
          <a:p>
            <a:r>
              <a:rPr lang="en-US" altLang="zh-TW" dirty="0"/>
              <a:t>CONTROLS IF|IF-ELSIF|IF-ELSE</a:t>
            </a:r>
          </a:p>
          <a:p>
            <a:r>
              <a:rPr lang="en-US" altLang="zh-TW" dirty="0"/>
              <a:t>LOOP: FOR WHILE |RANGE |()|BREAK | CONTINUE</a:t>
            </a:r>
          </a:p>
          <a:p>
            <a:r>
              <a:rPr lang="en-US" altLang="zh-TW" dirty="0"/>
              <a:t>FUNCTION</a:t>
            </a:r>
          </a:p>
          <a:p>
            <a:r>
              <a:rPr lang="en-US" altLang="zh-TW" dirty="0"/>
              <a:t>PARAMETERS (ARGUMENTS)</a:t>
            </a:r>
          </a:p>
          <a:p>
            <a:r>
              <a:rPr lang="en-US" altLang="zh-TW" dirty="0"/>
              <a:t>RECURSIVE FUNCTION</a:t>
            </a:r>
          </a:p>
          <a:p>
            <a:r>
              <a:rPr lang="en-US" altLang="zh-TW" dirty="0"/>
              <a:t>LAMBA FUNCTION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8124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9F1449-7864-4674-9E2D-A0C8B211D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68449"/>
            <a:ext cx="10364451" cy="1476462"/>
          </a:xfrm>
        </p:spPr>
        <p:txBody>
          <a:bodyPr>
            <a:normAutofit/>
          </a:bodyPr>
          <a:lstStyle/>
          <a:p>
            <a:pPr algn="l"/>
            <a:r>
              <a:rPr lang="en-US" altLang="zh-TW" sz="4800" dirty="0">
                <a:latin typeface="Algerian" panose="04020705040A02060702" pitchFamily="82" charset="0"/>
              </a:rPr>
              <a:t>python</a:t>
            </a:r>
            <a:endParaRPr lang="zh-TW" altLang="en-US" sz="4800" dirty="0">
              <a:latin typeface="Algerian" panose="04020705040A02060702" pitchFamily="82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E4421B-9D39-4BE6-A348-8C1F4584CAB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78589" y="1744911"/>
            <a:ext cx="9402974" cy="44945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200" dirty="0">
                <a:latin typeface="Arial Black" panose="020B0A04020102020204" pitchFamily="34" charset="0"/>
              </a:rPr>
              <a:t>Python </a:t>
            </a:r>
            <a:r>
              <a:rPr lang="en-US" altLang="zh-TW" sz="1200" dirty="0"/>
              <a:t>is a popular programming language. It was created by Guido van Rossum, and released in 1991.</a:t>
            </a:r>
          </a:p>
          <a:p>
            <a:pPr marL="0" indent="0">
              <a:buNone/>
            </a:pPr>
            <a:r>
              <a:rPr lang="en-US" altLang="zh-TW" sz="1200" dirty="0"/>
              <a:t>It is used for:</a:t>
            </a:r>
          </a:p>
          <a:p>
            <a:pPr marL="0" indent="0">
              <a:buNone/>
            </a:pPr>
            <a:r>
              <a:rPr lang="en-US" altLang="zh-TW" sz="1200" dirty="0"/>
              <a:t>	*web development (server-side),</a:t>
            </a:r>
          </a:p>
          <a:p>
            <a:pPr marL="0" indent="0">
              <a:buNone/>
            </a:pPr>
            <a:r>
              <a:rPr lang="en-US" altLang="zh-TW" sz="1200" dirty="0"/>
              <a:t>	*software development,</a:t>
            </a:r>
          </a:p>
          <a:p>
            <a:pPr marL="0" indent="0">
              <a:buNone/>
            </a:pPr>
            <a:r>
              <a:rPr lang="en-US" altLang="zh-TW" sz="1200" dirty="0"/>
              <a:t>	*mathematics,</a:t>
            </a:r>
          </a:p>
          <a:p>
            <a:pPr marL="0" indent="0">
              <a:buNone/>
            </a:pPr>
            <a:r>
              <a:rPr lang="en-US" altLang="zh-TW" sz="1200" dirty="0"/>
              <a:t>	*system scripting.</a:t>
            </a:r>
          </a:p>
          <a:p>
            <a:pPr marL="0" indent="0" algn="just">
              <a:buNone/>
            </a:pPr>
            <a:r>
              <a:rPr lang="en-US" altLang="zh-TW" sz="1200" dirty="0">
                <a:latin typeface="Arial Black" panose="020B0A04020102020204" pitchFamily="34" charset="0"/>
              </a:rPr>
              <a:t>What can Python do?</a:t>
            </a:r>
          </a:p>
          <a:p>
            <a:pPr marL="0" indent="0" algn="just">
              <a:buNone/>
            </a:pPr>
            <a:r>
              <a:rPr lang="en-US" altLang="zh-TW" sz="1200" dirty="0"/>
              <a:t>*Python can be used on a server to create web applications.</a:t>
            </a:r>
          </a:p>
          <a:p>
            <a:pPr marL="0" indent="0" algn="just">
              <a:buNone/>
            </a:pPr>
            <a:r>
              <a:rPr lang="en-US" altLang="zh-TW" sz="1200" dirty="0"/>
              <a:t>*Python can be used alongside software to create workflows.</a:t>
            </a:r>
          </a:p>
          <a:p>
            <a:pPr marL="0" indent="0" algn="just">
              <a:buNone/>
            </a:pPr>
            <a:r>
              <a:rPr lang="en-US" altLang="zh-TW" sz="1200" dirty="0"/>
              <a:t>*Python can connect to database systems. It can also read and modify files.</a:t>
            </a:r>
          </a:p>
          <a:p>
            <a:pPr marL="0" indent="0" algn="just">
              <a:buNone/>
            </a:pPr>
            <a:r>
              <a:rPr lang="en-US" altLang="zh-TW" sz="1200" dirty="0"/>
              <a:t>*Python can be used to handle big data and perform complex mathematics.</a:t>
            </a:r>
          </a:p>
          <a:p>
            <a:pPr marL="0" indent="0" algn="just">
              <a:buNone/>
            </a:pPr>
            <a:r>
              <a:rPr lang="en-US" altLang="zh-TW" sz="1200" dirty="0"/>
              <a:t>*Python can be used for rapid prototyping, or for production-ready software development.</a:t>
            </a:r>
          </a:p>
        </p:txBody>
      </p:sp>
    </p:spTree>
    <p:extLst>
      <p:ext uri="{BB962C8B-B14F-4D97-AF65-F5344CB8AC3E}">
        <p14:creationId xmlns:p14="http://schemas.microsoft.com/office/powerpoint/2010/main" val="973779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955C24-0207-45F8-A093-B8E7B347D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6" y="417182"/>
            <a:ext cx="5512192" cy="1596177"/>
          </a:xfrm>
        </p:spPr>
        <p:txBody>
          <a:bodyPr>
            <a:normAutofit/>
          </a:bodyPr>
          <a:lstStyle/>
          <a:p>
            <a:r>
              <a:rPr lang="en-US" altLang="zh-TW" sz="4800" dirty="0">
                <a:latin typeface="Algerian" panose="04020705040A02060702" pitchFamily="82" charset="0"/>
              </a:rPr>
              <a:t>Input and output:</a:t>
            </a:r>
            <a:endParaRPr lang="zh-TW" altLang="en-US" sz="4800" dirty="0">
              <a:latin typeface="Algerian" panose="04020705040A02060702" pitchFamily="82" charset="0"/>
            </a:endParaRP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11FC007-7132-460E-AF1A-0CA1FD4EF7F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400300" y="2148679"/>
            <a:ext cx="3953427" cy="190354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3515A87-5FA2-4F96-B1B7-121A3E76DA2A}"/>
              </a:ext>
            </a:extLst>
          </p:cNvPr>
          <p:cNvSpPr/>
          <p:nvPr/>
        </p:nvSpPr>
        <p:spPr>
          <a:xfrm>
            <a:off x="377505" y="2148679"/>
            <a:ext cx="641757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Python allows for user input.</a:t>
            </a:r>
          </a:p>
          <a:p>
            <a:endParaRPr lang="en-US" altLang="zh-TW" dirty="0"/>
          </a:p>
          <a:p>
            <a:r>
              <a:rPr lang="en-US" altLang="zh-TW" dirty="0"/>
              <a:t>That means we are able to ask the user for input.</a:t>
            </a:r>
          </a:p>
          <a:p>
            <a:endParaRPr lang="en-US" altLang="zh-TW" dirty="0"/>
          </a:p>
          <a:p>
            <a:r>
              <a:rPr lang="en-US" altLang="zh-TW" dirty="0"/>
              <a:t>The method is a bit different in Python 3.6 than Python 2.7.</a:t>
            </a:r>
          </a:p>
          <a:p>
            <a:endParaRPr lang="en-US" altLang="zh-TW" dirty="0"/>
          </a:p>
          <a:p>
            <a:r>
              <a:rPr lang="en-US" altLang="zh-TW" dirty="0"/>
              <a:t>Python 3.6 uses the input() method.</a:t>
            </a:r>
          </a:p>
          <a:p>
            <a:endParaRPr lang="en-US" altLang="zh-TW" dirty="0"/>
          </a:p>
          <a:p>
            <a:r>
              <a:rPr lang="en-US" altLang="zh-TW" dirty="0"/>
              <a:t>Python 2.7 uses the </a:t>
            </a:r>
            <a:r>
              <a:rPr lang="en-US" altLang="zh-TW" dirty="0" err="1"/>
              <a:t>raw_input</a:t>
            </a:r>
            <a:r>
              <a:rPr lang="en-US" altLang="zh-TW" dirty="0"/>
              <a:t>() method.</a:t>
            </a:r>
          </a:p>
          <a:p>
            <a:endParaRPr lang="en-US" altLang="zh-TW" dirty="0"/>
          </a:p>
          <a:p>
            <a:r>
              <a:rPr lang="en-US" altLang="zh-TW" dirty="0"/>
              <a:t>The following example asks for the username, and when you entered the username, it gets printed on the screen: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2823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68431F-F329-4A86-9657-202877228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types: numbers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E376178-C54D-4789-8B0E-CBAED4D8788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8840999"/>
      </p:ext>
    </p:extLst>
  </p:cSld>
  <p:clrMapOvr>
    <a:masterClrMapping/>
  </p:clrMapOvr>
</p:sld>
</file>

<file path=ppt/theme/theme1.xml><?xml version="1.0" encoding="utf-8"?>
<a:theme xmlns:a="http://schemas.openxmlformats.org/drawingml/2006/main" name="小水滴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TM04033925[[fn=小水滴]]</Template>
  <TotalTime>51</TotalTime>
  <Words>264</Words>
  <Application>Microsoft Office PowerPoint</Application>
  <PresentationFormat>寬螢幕</PresentationFormat>
  <Paragraphs>40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新細明體</vt:lpstr>
      <vt:lpstr>Algerian</vt:lpstr>
      <vt:lpstr>Arial</vt:lpstr>
      <vt:lpstr>Arial Black</vt:lpstr>
      <vt:lpstr>Arial Narrow</vt:lpstr>
      <vt:lpstr>Tw Cen MT</vt:lpstr>
      <vt:lpstr>小水滴</vt:lpstr>
      <vt:lpstr>MY JOURNEY TO PYTHON</vt:lpstr>
      <vt:lpstr>AGENDA</vt:lpstr>
      <vt:lpstr>python</vt:lpstr>
      <vt:lpstr>Input and output:</vt:lpstr>
      <vt:lpstr>Data types: numbers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JOURNEY TO PYTHON</dc:title>
  <dc:creator>owner</dc:creator>
  <cp:lastModifiedBy>owner</cp:lastModifiedBy>
  <cp:revision>6</cp:revision>
  <dcterms:created xsi:type="dcterms:W3CDTF">2022-11-23T00:55:10Z</dcterms:created>
  <dcterms:modified xsi:type="dcterms:W3CDTF">2022-11-23T01:46:31Z</dcterms:modified>
</cp:coreProperties>
</file>