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on_Neumann_architectu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5128" y="1213658"/>
            <a:ext cx="8361229" cy="2673022"/>
          </a:xfrm>
        </p:spPr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COMPUTER SYSTEM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altLang="zh-TW" sz="2400" dirty="0"/>
              <a:t>Name: </a:t>
            </a:r>
            <a:r>
              <a:rPr lang="ja-JP" altLang="en-US" sz="2400" dirty="0"/>
              <a:t>安吉琳   </a:t>
            </a:r>
            <a:r>
              <a:rPr lang="en-PH" altLang="zh-TW" sz="2400" dirty="0"/>
              <a:t>SID: 4110E210</a:t>
            </a:r>
          </a:p>
          <a:p>
            <a:r>
              <a:rPr lang="en-US" altLang="zh-TW" dirty="0"/>
              <a:t>MY DEAR </a:t>
            </a:r>
            <a:r>
              <a:rPr lang="en-US" altLang="zh-TW" dirty="0" smtClean="0"/>
              <a:t>GREATG </a:t>
            </a:r>
            <a:r>
              <a:rPr lang="en-US" altLang="zh-TW" dirty="0"/>
              <a:t>TEACHER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09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3926" y="0"/>
            <a:ext cx="6499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 smtClean="0">
                <a:latin typeface="Algerian" panose="04020705040A02060702" pitchFamily="82" charset="0"/>
              </a:rPr>
              <a:t>AGENDA</a:t>
            </a:r>
            <a:endParaRPr lang="zh-TW" alt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7511" y="1072633"/>
            <a:ext cx="95028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A. COMPUTER SYSTEM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von Neumann </a:t>
            </a:r>
            <a:r>
              <a:rPr lang="en-US" altLang="zh-TW" dirty="0" smtClean="0">
                <a:hlinkClick r:id="rId2"/>
              </a:rPr>
              <a:t>architecture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B.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8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8143875" cy="1323975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Neumann architecture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5874" y="2009775"/>
            <a:ext cx="10448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	The </a:t>
            </a:r>
            <a:r>
              <a:rPr lang="en-US" altLang="zh-TW" dirty="0"/>
              <a:t>1945 First Draft of a Report on the EDVAC by John von Neumann and others served as the basis for the von Neumann architecture, sometimes referred to as the von Neumann model or Princeton architecture. </a:t>
            </a:r>
            <a:r>
              <a:rPr lang="en-US" altLang="zh-TW" dirty="0" smtClean="0"/>
              <a:t>The </a:t>
            </a:r>
            <a:r>
              <a:rPr lang="en-US" altLang="zh-TW" dirty="0"/>
              <a:t>following components of the design architecture for an electronic digital computer are described in the document: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4147838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processing unit with both an arithmetic logic unit and processor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control unit that includes an instruction register and a 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Memory that stores data and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External mass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and output </a:t>
            </a:r>
            <a:r>
              <a:rPr lang="en-US" altLang="zh-TW" dirty="0" smtClean="0"/>
              <a:t>mechanisms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58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82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8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3729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49</TotalTime>
  <Words>66</Words>
  <Application>Microsoft Office PowerPoint</Application>
  <PresentationFormat>寬螢幕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メイリオ</vt:lpstr>
      <vt:lpstr>微軟正黑體</vt:lpstr>
      <vt:lpstr>Algerian</vt:lpstr>
      <vt:lpstr>Arial</vt:lpstr>
      <vt:lpstr>Franklin Gothic Book</vt:lpstr>
      <vt:lpstr>Wingdings</vt:lpstr>
      <vt:lpstr>Crop</vt:lpstr>
      <vt:lpstr>COMPUTER SYSTEM</vt:lpstr>
      <vt:lpstr>PowerPoint 簡報</vt:lpstr>
      <vt:lpstr>Von Neumann architecture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</dc:title>
  <dc:creator>owner</dc:creator>
  <cp:lastModifiedBy>owner</cp:lastModifiedBy>
  <cp:revision>3</cp:revision>
  <dcterms:created xsi:type="dcterms:W3CDTF">2022-11-30T00:56:19Z</dcterms:created>
  <dcterms:modified xsi:type="dcterms:W3CDTF">2022-11-30T01:45:49Z</dcterms:modified>
</cp:coreProperties>
</file>