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5" r:id="rId11"/>
    <p:sldId id="268" r:id="rId12"/>
    <p:sldId id="267" r:id="rId13"/>
    <p:sldId id="275" r:id="rId14"/>
    <p:sldId id="284" r:id="rId15"/>
    <p:sldId id="261" r:id="rId16"/>
    <p:sldId id="283" r:id="rId17"/>
    <p:sldId id="286" r:id="rId18"/>
    <p:sldId id="285" r:id="rId19"/>
    <p:sldId id="282" r:id="rId20"/>
    <p:sldId id="287" r:id="rId21"/>
    <p:sldId id="281" r:id="rId22"/>
    <p:sldId id="276" r:id="rId23"/>
    <p:sldId id="280" r:id="rId24"/>
    <p:sldId id="279" r:id="rId25"/>
    <p:sldId id="278" r:id="rId26"/>
    <p:sldId id="277" r:id="rId27"/>
    <p:sldId id="274" r:id="rId28"/>
    <p:sldId id="273" r:id="rId29"/>
    <p:sldId id="272" r:id="rId30"/>
    <p:sldId id="271" r:id="rId31"/>
    <p:sldId id="270" r:id="rId32"/>
    <p:sldId id="269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http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701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128" y="1585655"/>
            <a:ext cx="4791744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050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409" y="1008527"/>
            <a:ext cx="4734586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117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365" y="1590418"/>
            <a:ext cx="4801270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140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671" y="1110616"/>
            <a:ext cx="4763165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265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PUTTY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4300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049" y="1323681"/>
            <a:ext cx="4305901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137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9189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00" y="1675763"/>
            <a:ext cx="11355385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142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066" y="410686"/>
            <a:ext cx="2924583" cy="1448002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682" y="925108"/>
            <a:ext cx="2181529" cy="93358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9477" y="962515"/>
            <a:ext cx="3172268" cy="82879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8955" y="2281771"/>
            <a:ext cx="3097799" cy="174990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3446" y="2883826"/>
            <a:ext cx="4315427" cy="69542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728" y="4347555"/>
            <a:ext cx="2142199" cy="204467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45159" y="4347555"/>
            <a:ext cx="2690979" cy="208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406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203" y="769329"/>
            <a:ext cx="3303983" cy="457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79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2859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Virtual box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4768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681" y="444714"/>
            <a:ext cx="4851992" cy="2290174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891" y="775962"/>
            <a:ext cx="3305636" cy="93358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6769" y="3153120"/>
            <a:ext cx="3088244" cy="240809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7505" y="3046268"/>
            <a:ext cx="3177452" cy="251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267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9228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889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8186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3705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3519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5552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42669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7300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WIRESHARK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7461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3874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7106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6351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362" y="719918"/>
            <a:ext cx="4763165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458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654" y="1576129"/>
            <a:ext cx="4772691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917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326" y="792396"/>
            <a:ext cx="4744112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181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727" y="757932"/>
            <a:ext cx="4772691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662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365" y="1542787"/>
            <a:ext cx="4801270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349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944" y="1599944"/>
            <a:ext cx="4744112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127864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</TotalTime>
  <Words>5</Words>
  <Application>Microsoft Office PowerPoint</Application>
  <PresentationFormat>寬螢幕</PresentationFormat>
  <Paragraphs>4</Paragraphs>
  <Slides>32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7" baseType="lpstr">
      <vt:lpstr>微軟正黑體</vt:lpstr>
      <vt:lpstr>Arial</vt:lpstr>
      <vt:lpstr>Century Gothic</vt:lpstr>
      <vt:lpstr>Wingdings 3</vt:lpstr>
      <vt:lpstr>絲縷</vt:lpstr>
      <vt:lpstr>http</vt:lpstr>
      <vt:lpstr>PowerPoint 簡報</vt:lpstr>
      <vt:lpstr>WIRESHARK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PUTTY</vt:lpstr>
      <vt:lpstr>PowerPoint 簡報</vt:lpstr>
      <vt:lpstr>PowerPoint 簡報</vt:lpstr>
      <vt:lpstr>PowerPoint 簡報</vt:lpstr>
      <vt:lpstr>PowerPoint 簡報</vt:lpstr>
      <vt:lpstr>PowerPoint 簡報</vt:lpstr>
      <vt:lpstr>Virtual box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owner</dc:creator>
  <cp:lastModifiedBy>owner</cp:lastModifiedBy>
  <cp:revision>4</cp:revision>
  <dcterms:created xsi:type="dcterms:W3CDTF">2022-12-14T01:20:18Z</dcterms:created>
  <dcterms:modified xsi:type="dcterms:W3CDTF">2022-12-14T01:48:02Z</dcterms:modified>
</cp:coreProperties>
</file>