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4"/>
  </p:sldMasterIdLst>
  <p:notesMasterIdLst>
    <p:notesMasterId r:id="rId37"/>
  </p:notesMasterIdLst>
  <p:handoutMasterIdLst>
    <p:handoutMasterId r:id="rId38"/>
  </p:handoutMasterIdLst>
  <p:sldIdLst>
    <p:sldId id="257" r:id="rId5"/>
    <p:sldId id="411" r:id="rId6"/>
    <p:sldId id="412" r:id="rId7"/>
    <p:sldId id="389" r:id="rId8"/>
    <p:sldId id="392" r:id="rId9"/>
    <p:sldId id="384" r:id="rId10"/>
    <p:sldId id="317" r:id="rId11"/>
    <p:sldId id="277" r:id="rId12"/>
    <p:sldId id="278" r:id="rId13"/>
    <p:sldId id="279" r:id="rId14"/>
    <p:sldId id="393" r:id="rId15"/>
    <p:sldId id="268" r:id="rId16"/>
    <p:sldId id="272" r:id="rId17"/>
    <p:sldId id="270" r:id="rId18"/>
    <p:sldId id="394" r:id="rId19"/>
    <p:sldId id="281" r:id="rId20"/>
    <p:sldId id="396" r:id="rId21"/>
    <p:sldId id="397" r:id="rId22"/>
    <p:sldId id="398" r:id="rId23"/>
    <p:sldId id="399" r:id="rId24"/>
    <p:sldId id="400" r:id="rId25"/>
    <p:sldId id="401" r:id="rId26"/>
    <p:sldId id="402" r:id="rId27"/>
    <p:sldId id="403" r:id="rId28"/>
    <p:sldId id="404" r:id="rId29"/>
    <p:sldId id="406" r:id="rId30"/>
    <p:sldId id="405" r:id="rId31"/>
    <p:sldId id="407" r:id="rId32"/>
    <p:sldId id="408" r:id="rId33"/>
    <p:sldId id="409" r:id="rId34"/>
    <p:sldId id="410" r:id="rId35"/>
    <p:sldId id="321"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p15:clr>
            <a:srgbClr val="F26B43"/>
          </p15:clr>
        </p15:guide>
        <p15:guide id="3"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7335B"/>
    <a:srgbClr val="CCE8DA"/>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7B479DE-2EA6-4581-A971-535FA8EDF135}" v="202" dt="2022-10-02T05:14:56.08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3725" autoAdjust="0"/>
  </p:normalViewPr>
  <p:slideViewPr>
    <p:cSldViewPr snapToGrid="0">
      <p:cViewPr varScale="1">
        <p:scale>
          <a:sx n="81" d="100"/>
          <a:sy n="81" d="100"/>
        </p:scale>
        <p:origin x="91" y="389"/>
      </p:cViewPr>
      <p:guideLst>
        <p:guide pos="3840"/>
        <p:guide orient="horz" pos="2160"/>
      </p:guideLst>
    </p:cSldViewPr>
  </p:slideViewPr>
  <p:outlineViewPr>
    <p:cViewPr>
      <p:scale>
        <a:sx n="33" d="100"/>
        <a:sy n="33" d="100"/>
      </p:scale>
      <p:origin x="0" y="-2709"/>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48" d="100"/>
          <a:sy n="48" d="100"/>
        </p:scale>
        <p:origin x="1911"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1471C2C-1567-47F4-803E-468024209D9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58F5B09-2954-46C6-97BB-9E10649FE2C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17F2C1D-F243-42AB-ADF2-E7CB4E04900E}" type="datetimeFigureOut">
              <a:rPr lang="en-US" smtClean="0"/>
              <a:t>10/2/2022</a:t>
            </a:fld>
            <a:endParaRPr lang="en-US"/>
          </a:p>
        </p:txBody>
      </p:sp>
      <p:sp>
        <p:nvSpPr>
          <p:cNvPr id="4" name="Footer Placeholder 3">
            <a:extLst>
              <a:ext uri="{FF2B5EF4-FFF2-40B4-BE49-F238E27FC236}">
                <a16:creationId xmlns:a16="http://schemas.microsoft.com/office/drawing/2014/main" id="{E39A204B-EBA9-4C6D-BFB2-A104F00C8E2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55F72FC-4D2D-4E5B-A4DD-62E2C822FB1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23CDBB5-5B4A-4483-935D-A73935186B4D}" type="slidenum">
              <a:rPr lang="en-US" smtClean="0"/>
              <a:t>‹#›</a:t>
            </a:fld>
            <a:endParaRPr lang="en-US"/>
          </a:p>
        </p:txBody>
      </p:sp>
    </p:spTree>
    <p:extLst>
      <p:ext uri="{BB962C8B-B14F-4D97-AF65-F5344CB8AC3E}">
        <p14:creationId xmlns:p14="http://schemas.microsoft.com/office/powerpoint/2010/main" val="26192377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0CE34E-5667-4A32-A6BA-10C7A552BC63}" type="datetimeFigureOut">
              <a:rPr lang="en-US" smtClean="0"/>
              <a:t>10/2/2022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CCE34D-CFF1-4FFE-815B-D050E7ED2DFD}" type="slidenum">
              <a:rPr lang="en-US" smtClean="0"/>
              <a:t>‹#›</a:t>
            </a:fld>
            <a:endParaRPr lang="en-US"/>
          </a:p>
        </p:txBody>
      </p:sp>
    </p:spTree>
    <p:extLst>
      <p:ext uri="{BB962C8B-B14F-4D97-AF65-F5344CB8AC3E}">
        <p14:creationId xmlns:p14="http://schemas.microsoft.com/office/powerpoint/2010/main" val="3979362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a:t>
            </a:fld>
            <a:endParaRPr lang="en-US"/>
          </a:p>
        </p:txBody>
      </p:sp>
    </p:spTree>
    <p:extLst>
      <p:ext uri="{BB962C8B-B14F-4D97-AF65-F5344CB8AC3E}">
        <p14:creationId xmlns:p14="http://schemas.microsoft.com/office/powerpoint/2010/main" val="15608359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32</a:t>
            </a:fld>
            <a:endParaRPr lang="en-US"/>
          </a:p>
        </p:txBody>
      </p:sp>
    </p:spTree>
    <p:extLst>
      <p:ext uri="{BB962C8B-B14F-4D97-AF65-F5344CB8AC3E}">
        <p14:creationId xmlns:p14="http://schemas.microsoft.com/office/powerpoint/2010/main" val="41508926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6</a:t>
            </a:fld>
            <a:endParaRPr lang="en-US"/>
          </a:p>
        </p:txBody>
      </p:sp>
    </p:spTree>
    <p:extLst>
      <p:ext uri="{BB962C8B-B14F-4D97-AF65-F5344CB8AC3E}">
        <p14:creationId xmlns:p14="http://schemas.microsoft.com/office/powerpoint/2010/main" val="21003312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7</a:t>
            </a:fld>
            <a:endParaRPr lang="en-US"/>
          </a:p>
        </p:txBody>
      </p:sp>
    </p:spTree>
    <p:extLst>
      <p:ext uri="{BB962C8B-B14F-4D97-AF65-F5344CB8AC3E}">
        <p14:creationId xmlns:p14="http://schemas.microsoft.com/office/powerpoint/2010/main" val="15865501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12</a:t>
            </a:fld>
            <a:endParaRPr lang="en-US"/>
          </a:p>
        </p:txBody>
      </p:sp>
    </p:spTree>
    <p:extLst>
      <p:ext uri="{BB962C8B-B14F-4D97-AF65-F5344CB8AC3E}">
        <p14:creationId xmlns:p14="http://schemas.microsoft.com/office/powerpoint/2010/main" val="3963304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2DC0559-D619-4E56-BF6F-3712370C2150}" type="slidenum">
              <a:rPr lang="en-US" smtClean="0"/>
              <a:t>13</a:t>
            </a:fld>
            <a:endParaRPr lang="en-US"/>
          </a:p>
        </p:txBody>
      </p:sp>
    </p:spTree>
    <p:extLst>
      <p:ext uri="{BB962C8B-B14F-4D97-AF65-F5344CB8AC3E}">
        <p14:creationId xmlns:p14="http://schemas.microsoft.com/office/powerpoint/2010/main" val="5145412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14</a:t>
            </a:fld>
            <a:endParaRPr lang="en-US"/>
          </a:p>
        </p:txBody>
      </p:sp>
    </p:spTree>
    <p:extLst>
      <p:ext uri="{BB962C8B-B14F-4D97-AF65-F5344CB8AC3E}">
        <p14:creationId xmlns:p14="http://schemas.microsoft.com/office/powerpoint/2010/main" val="4043041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15</a:t>
            </a:fld>
            <a:endParaRPr lang="en-US"/>
          </a:p>
        </p:txBody>
      </p:sp>
    </p:spTree>
    <p:extLst>
      <p:ext uri="{BB962C8B-B14F-4D97-AF65-F5344CB8AC3E}">
        <p14:creationId xmlns:p14="http://schemas.microsoft.com/office/powerpoint/2010/main" val="42764045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18</a:t>
            </a:fld>
            <a:endParaRPr lang="en-US"/>
          </a:p>
        </p:txBody>
      </p:sp>
    </p:spTree>
    <p:extLst>
      <p:ext uri="{BB962C8B-B14F-4D97-AF65-F5344CB8AC3E}">
        <p14:creationId xmlns:p14="http://schemas.microsoft.com/office/powerpoint/2010/main" val="21759284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23</a:t>
            </a:fld>
            <a:endParaRPr lang="en-US"/>
          </a:p>
        </p:txBody>
      </p:sp>
    </p:spTree>
    <p:extLst>
      <p:ext uri="{BB962C8B-B14F-4D97-AF65-F5344CB8AC3E}">
        <p14:creationId xmlns:p14="http://schemas.microsoft.com/office/powerpoint/2010/main" val="42639000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E68F591-F3C7-4872-BBA0-0693794F4F11}"/>
              </a:ext>
            </a:extLst>
          </p:cNvPr>
          <p:cNvSpPr>
            <a:spLocks noGrp="1"/>
          </p:cNvSpPr>
          <p:nvPr>
            <p:ph type="ctrTitle" hasCustomPrompt="1"/>
          </p:nvPr>
        </p:nvSpPr>
        <p:spPr>
          <a:xfrm>
            <a:off x="7999414" y="1051551"/>
            <a:ext cx="3565524" cy="2384898"/>
          </a:xfrm>
        </p:spPr>
        <p:txBody>
          <a:bodyPr anchor="b" anchorCtr="0">
            <a:noAutofit/>
          </a:bodyPr>
          <a:lstStyle/>
          <a:p>
            <a:r>
              <a:rPr lang="en-US" sz="4800" dirty="0"/>
              <a:t>3DFloat</a:t>
            </a:r>
          </a:p>
        </p:txBody>
      </p:sp>
      <p:sp>
        <p:nvSpPr>
          <p:cNvPr id="14" name="Picture Placeholder 13">
            <a:extLst>
              <a:ext uri="{FF2B5EF4-FFF2-40B4-BE49-F238E27FC236}">
                <a16:creationId xmlns:a16="http://schemas.microsoft.com/office/drawing/2014/main" id="{967766A8-18D5-4391-8DB7-7BFF6427636C}"/>
              </a:ext>
            </a:extLst>
          </p:cNvPr>
          <p:cNvSpPr>
            <a:spLocks noGrp="1"/>
          </p:cNvSpPr>
          <p:nvPr>
            <p:ph type="pic" sz="quarter" idx="13"/>
          </p:nvPr>
        </p:nvSpPr>
        <p:spPr>
          <a:xfrm>
            <a:off x="0" y="0"/>
            <a:ext cx="7452360" cy="6858000"/>
          </a:xfrm>
          <a:solidFill>
            <a:schemeClr val="accent5"/>
          </a:solidFill>
        </p:spPr>
        <p:txBody>
          <a:bodyPr>
            <a:noAutofit/>
          </a:bodyPr>
          <a:lstStyle/>
          <a:p>
            <a:r>
              <a:rPr lang="en-US"/>
              <a:t>Click icon to add picture</a:t>
            </a:r>
          </a:p>
        </p:txBody>
      </p:sp>
      <p:sp>
        <p:nvSpPr>
          <p:cNvPr id="8" name="Oval 7">
            <a:extLst>
              <a:ext uri="{FF2B5EF4-FFF2-40B4-BE49-F238E27FC236}">
                <a16:creationId xmlns:a16="http://schemas.microsoft.com/office/drawing/2014/main" id="{938AD48E-7D67-4BE9-97B6-DB64DE5253B9}"/>
              </a:ext>
              <a:ext uri="{C183D7F6-B498-43B3-948B-1728B52AA6E4}">
                <adec:decorative xmlns:adec="http://schemas.microsoft.com/office/drawing/2017/decorative" val="1"/>
              </a:ext>
            </a:extLst>
          </p:cNvPr>
          <p:cNvSpPr>
            <a:spLocks noChangeAspect="1"/>
          </p:cNvSpPr>
          <p:nvPr userDrawn="1"/>
        </p:nvSpPr>
        <p:spPr>
          <a:xfrm>
            <a:off x="7999413" y="445272"/>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9" name="Group 8">
            <a:extLst>
              <a:ext uri="{FF2B5EF4-FFF2-40B4-BE49-F238E27FC236}">
                <a16:creationId xmlns:a16="http://schemas.microsoft.com/office/drawing/2014/main" id="{EB6FF8E2-165B-49EB-8120-14190F9491BC}"/>
              </a:ext>
              <a:ext uri="{C183D7F6-B498-43B3-948B-1728B52AA6E4}">
                <adec:decorative xmlns:adec="http://schemas.microsoft.com/office/drawing/2017/decorative" val="1"/>
              </a:ext>
            </a:extLst>
          </p:cNvPr>
          <p:cNvGrpSpPr/>
          <p:nvPr userDrawn="1"/>
        </p:nvGrpSpPr>
        <p:grpSpPr>
          <a:xfrm rot="5400000">
            <a:off x="10915300" y="5534727"/>
            <a:ext cx="667802" cy="631474"/>
            <a:chOff x="10478914" y="1506691"/>
            <a:chExt cx="667802" cy="631474"/>
          </a:xfrm>
        </p:grpSpPr>
        <p:sp>
          <p:nvSpPr>
            <p:cNvPr id="10" name="Freeform: Shape 9">
              <a:extLst>
                <a:ext uri="{FF2B5EF4-FFF2-40B4-BE49-F238E27FC236}">
                  <a16:creationId xmlns:a16="http://schemas.microsoft.com/office/drawing/2014/main" id="{79B763A7-EE7D-4306-8306-01E8C86E6350}"/>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Oval 10">
              <a:extLst>
                <a:ext uri="{FF2B5EF4-FFF2-40B4-BE49-F238E27FC236}">
                  <a16:creationId xmlns:a16="http://schemas.microsoft.com/office/drawing/2014/main" id="{4B3A935F-6844-4FCE-B0AE-5492715A58F1}"/>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3" name="Text Placeholder 2">
            <a:extLst>
              <a:ext uri="{FF2B5EF4-FFF2-40B4-BE49-F238E27FC236}">
                <a16:creationId xmlns:a16="http://schemas.microsoft.com/office/drawing/2014/main" id="{5B16EB97-6E8A-4B50-8701-7CB158044DCA}"/>
              </a:ext>
            </a:extLst>
          </p:cNvPr>
          <p:cNvSpPr>
            <a:spLocks noGrp="1"/>
          </p:cNvSpPr>
          <p:nvPr>
            <p:ph type="body" sz="quarter" idx="14"/>
          </p:nvPr>
        </p:nvSpPr>
        <p:spPr>
          <a:xfrm>
            <a:off x="7999413" y="3568700"/>
            <a:ext cx="3565524" cy="1731963"/>
          </a:xfrm>
        </p:spPr>
        <p:txBody>
          <a:bodyPr>
            <a:noAutofit/>
          </a:bodyPr>
          <a:lstStyle>
            <a:lvl1pPr>
              <a:buNone/>
              <a:defRPr sz="2000"/>
            </a:lvl1pPr>
            <a:lvl2pPr>
              <a:buNone/>
              <a:defRPr sz="2000"/>
            </a:lvl2pPr>
            <a:lvl3pPr>
              <a:buNone/>
              <a:defRPr sz="2000"/>
            </a:lvl3pPr>
            <a:lvl4pPr>
              <a:buNone/>
              <a:defRPr sz="2000"/>
            </a:lvl4pPr>
            <a:lvl5pPr>
              <a:buNone/>
              <a:defRPr sz="2000"/>
            </a:lvl5pPr>
          </a:lstStyle>
          <a:p>
            <a:pPr lvl="0"/>
            <a:r>
              <a:rPr lang="en-US"/>
              <a:t>Click to edit Master text styles</a:t>
            </a:r>
          </a:p>
        </p:txBody>
      </p:sp>
    </p:spTree>
    <p:extLst>
      <p:ext uri="{BB962C8B-B14F-4D97-AF65-F5344CB8AC3E}">
        <p14:creationId xmlns:p14="http://schemas.microsoft.com/office/powerpoint/2010/main" val="600948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Content 3 column">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p:nvPr/>
        </p:nvGrpSpPr>
        <p:grpSpPr>
          <a:xfrm>
            <a:off x="137931" y="5260967"/>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9" name="Freeform: Shape 18">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ChangeAspect="1"/>
          </p:cNvSpPr>
          <p:nvPr/>
        </p:nvSpPr>
        <p:spPr>
          <a:xfrm rot="2700000">
            <a:off x="10834944" y="17126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p:nvPr/>
        </p:nvSpPr>
        <p:spPr>
          <a:xfrm rot="8100000">
            <a:off x="10849344" y="51834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Title 1">
            <a:extLst>
              <a:ext uri="{FF2B5EF4-FFF2-40B4-BE49-F238E27FC236}">
                <a16:creationId xmlns:a16="http://schemas.microsoft.com/office/drawing/2014/main" id="{EBCCE83C-72C8-4181-8D03-7CFB23A6FF2D}"/>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16" name="Text Placeholder 2">
            <a:extLst>
              <a:ext uri="{FF2B5EF4-FFF2-40B4-BE49-F238E27FC236}">
                <a16:creationId xmlns:a16="http://schemas.microsoft.com/office/drawing/2014/main" id="{C6FCDFCC-38D1-43A4-918F-491DBA6B2CF6}"/>
              </a:ext>
            </a:extLst>
          </p:cNvPr>
          <p:cNvSpPr>
            <a:spLocks noGrp="1"/>
          </p:cNvSpPr>
          <p:nvPr>
            <p:ph type="body" idx="1"/>
          </p:nvPr>
        </p:nvSpPr>
        <p:spPr>
          <a:xfrm>
            <a:off x="550864" y="1731375"/>
            <a:ext cx="3563936" cy="535354"/>
          </a:xfrm>
        </p:spPr>
        <p:txBody>
          <a:bodyPr anchor="b">
            <a:noAutofit/>
          </a:bodyPr>
          <a:lstStyle>
            <a:lvl1pPr marL="0" indent="0">
              <a:buNone/>
              <a:defRPr sz="20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7" name="Content Placeholder 3">
            <a:extLst>
              <a:ext uri="{FF2B5EF4-FFF2-40B4-BE49-F238E27FC236}">
                <a16:creationId xmlns:a16="http://schemas.microsoft.com/office/drawing/2014/main" id="{8A9CB740-8581-4D62-8481-7ECBBEDA7219}"/>
              </a:ext>
            </a:extLst>
          </p:cNvPr>
          <p:cNvSpPr>
            <a:spLocks noGrp="1"/>
          </p:cNvSpPr>
          <p:nvPr>
            <p:ph sz="half" idx="2"/>
          </p:nvPr>
        </p:nvSpPr>
        <p:spPr>
          <a:xfrm>
            <a:off x="559476" y="2432304"/>
            <a:ext cx="3563936" cy="3515555"/>
          </a:xfrm>
        </p:spPr>
        <p:txBody>
          <a:bodyPr>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4">
            <a:extLst>
              <a:ext uri="{FF2B5EF4-FFF2-40B4-BE49-F238E27FC236}">
                <a16:creationId xmlns:a16="http://schemas.microsoft.com/office/drawing/2014/main" id="{AB16E493-D962-46EC-BBB8-D7E68A640438}"/>
              </a:ext>
            </a:extLst>
          </p:cNvPr>
          <p:cNvSpPr>
            <a:spLocks noGrp="1"/>
          </p:cNvSpPr>
          <p:nvPr>
            <p:ph type="body" sz="quarter" idx="13"/>
          </p:nvPr>
        </p:nvSpPr>
        <p:spPr>
          <a:xfrm>
            <a:off x="4341573"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a:t>Click to edit Master text styles</a:t>
            </a:r>
          </a:p>
        </p:txBody>
      </p:sp>
      <p:sp>
        <p:nvSpPr>
          <p:cNvPr id="23" name="Content Placeholder 5">
            <a:extLst>
              <a:ext uri="{FF2B5EF4-FFF2-40B4-BE49-F238E27FC236}">
                <a16:creationId xmlns:a16="http://schemas.microsoft.com/office/drawing/2014/main" id="{88CC7C67-1BA6-42A6-B9D3-8EDF70A3DB38}"/>
              </a:ext>
            </a:extLst>
          </p:cNvPr>
          <p:cNvSpPr>
            <a:spLocks noGrp="1"/>
          </p:cNvSpPr>
          <p:nvPr>
            <p:ph sz="quarter" idx="14"/>
          </p:nvPr>
        </p:nvSpPr>
        <p:spPr>
          <a:xfrm>
            <a:off x="4341573"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id="{C17092A6-D0E6-4EF2-B3B8-AE35438D4D77}"/>
              </a:ext>
            </a:extLst>
          </p:cNvPr>
          <p:cNvSpPr>
            <a:spLocks noGrp="1"/>
          </p:cNvSpPr>
          <p:nvPr>
            <p:ph type="body" sz="quarter" idx="3" hasCustomPrompt="1"/>
          </p:nvPr>
        </p:nvSpPr>
        <p:spPr>
          <a:xfrm>
            <a:off x="8139659"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dirty="0"/>
              <a:t>Click to EDIT</a:t>
            </a:r>
          </a:p>
        </p:txBody>
      </p:sp>
      <p:sp>
        <p:nvSpPr>
          <p:cNvPr id="21" name="Content Placeholder 5">
            <a:extLst>
              <a:ext uri="{FF2B5EF4-FFF2-40B4-BE49-F238E27FC236}">
                <a16:creationId xmlns:a16="http://schemas.microsoft.com/office/drawing/2014/main" id="{4534254A-2561-400F-87CB-18A8D3538124}"/>
              </a:ext>
            </a:extLst>
          </p:cNvPr>
          <p:cNvSpPr>
            <a:spLocks noGrp="1"/>
          </p:cNvSpPr>
          <p:nvPr>
            <p:ph sz="quarter" idx="4"/>
          </p:nvPr>
        </p:nvSpPr>
        <p:spPr>
          <a:xfrm>
            <a:off x="8139659"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22852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_Summary">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949202B-67AE-417A-A336-DF5257FFDCF0}"/>
              </a:ext>
            </a:extLst>
          </p:cNvPr>
          <p:cNvSpPr>
            <a:spLocks noGrp="1"/>
          </p:cNvSpPr>
          <p:nvPr>
            <p:ph type="title"/>
          </p:nvPr>
        </p:nvSpPr>
        <p:spPr>
          <a:xfrm>
            <a:off x="550863" y="4508500"/>
            <a:ext cx="4500562" cy="1562959"/>
          </a:xfrm>
        </p:spPr>
        <p:txBody>
          <a:bodyPr wrap="square" anchor="t" anchorCtr="0">
            <a:noAutofit/>
          </a:bodyPr>
          <a:lstStyle/>
          <a:p>
            <a:r>
              <a:rPr lang="en-US"/>
              <a:t>Click to edit Master title style</a:t>
            </a:r>
          </a:p>
        </p:txBody>
      </p:sp>
      <p:sp>
        <p:nvSpPr>
          <p:cNvPr id="10" name="Picture Placeholder 9">
            <a:extLst>
              <a:ext uri="{FF2B5EF4-FFF2-40B4-BE49-F238E27FC236}">
                <a16:creationId xmlns:a16="http://schemas.microsoft.com/office/drawing/2014/main" id="{1786D546-2834-435F-950F-DCEFE654B3B1}"/>
              </a:ext>
            </a:extLst>
          </p:cNvPr>
          <p:cNvSpPr>
            <a:spLocks noGrp="1"/>
          </p:cNvSpPr>
          <p:nvPr>
            <p:ph type="pic" sz="quarter" idx="13"/>
          </p:nvPr>
        </p:nvSpPr>
        <p:spPr>
          <a:xfrm>
            <a:off x="0" y="0"/>
            <a:ext cx="12192000" cy="3776472"/>
          </a:xfrm>
          <a:solidFill>
            <a:schemeClr val="accent5"/>
          </a:solidFill>
        </p:spPr>
        <p:txBody>
          <a:bodyPr>
            <a:noAutofit/>
          </a:bodyPr>
          <a:lstStyle/>
          <a:p>
            <a:r>
              <a:rPr lang="en-US"/>
              <a:t>Click icon to add picture</a:t>
            </a:r>
          </a:p>
        </p:txBody>
      </p:sp>
      <p:sp>
        <p:nvSpPr>
          <p:cNvPr id="7" name="Content Placeholder 6">
            <a:extLst>
              <a:ext uri="{FF2B5EF4-FFF2-40B4-BE49-F238E27FC236}">
                <a16:creationId xmlns:a16="http://schemas.microsoft.com/office/drawing/2014/main" id="{3BD763BD-EAC5-4DB8-81AF-9743BB6A9576}"/>
              </a:ext>
            </a:extLst>
          </p:cNvPr>
          <p:cNvSpPr>
            <a:spLocks noGrp="1"/>
          </p:cNvSpPr>
          <p:nvPr>
            <p:ph sz="quarter" idx="15"/>
          </p:nvPr>
        </p:nvSpPr>
        <p:spPr>
          <a:xfrm>
            <a:off x="5262411" y="4508500"/>
            <a:ext cx="6221412" cy="1563688"/>
          </a:xfrm>
        </p:spPr>
        <p:txBody>
          <a:bodyPr>
            <a:noAutofit/>
          </a:bodyPr>
          <a:lstStyle>
            <a:lvl1pPr marL="0" indent="0">
              <a:buNone/>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8" name="Oval 7">
            <a:extLst>
              <a:ext uri="{FF2B5EF4-FFF2-40B4-BE49-F238E27FC236}">
                <a16:creationId xmlns:a16="http://schemas.microsoft.com/office/drawing/2014/main" id="{446AF837-10C6-44A5-B8D6-960A57487B43}"/>
              </a:ext>
              <a:ext uri="{C183D7F6-B498-43B3-948B-1728B52AA6E4}">
                <adec:decorative xmlns:adec="http://schemas.microsoft.com/office/drawing/2017/decorative" val="1"/>
              </a:ext>
            </a:extLst>
          </p:cNvPr>
          <p:cNvSpPr>
            <a:spLocks noChangeAspect="1"/>
          </p:cNvSpPr>
          <p:nvPr userDrawn="1"/>
        </p:nvSpPr>
        <p:spPr>
          <a:xfrm>
            <a:off x="1225773" y="385222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4254770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3_Closing">
    <p:spTree>
      <p:nvGrpSpPr>
        <p:cNvPr id="1" name=""/>
        <p:cNvGrpSpPr/>
        <p:nvPr/>
      </p:nvGrpSpPr>
      <p:grpSpPr>
        <a:xfrm>
          <a:off x="0" y="0"/>
          <a:ext cx="0" cy="0"/>
          <a:chOff x="0" y="0"/>
          <a:chExt cx="0" cy="0"/>
        </a:xfrm>
      </p:grpSpPr>
      <p:sp>
        <p:nvSpPr>
          <p:cNvPr id="28" name="Title 1">
            <a:extLst>
              <a:ext uri="{FF2B5EF4-FFF2-40B4-BE49-F238E27FC236}">
                <a16:creationId xmlns:a16="http://schemas.microsoft.com/office/drawing/2014/main" id="{97246E34-E6EE-4BF3-A0D3-A20868B5A594}"/>
              </a:ext>
            </a:extLst>
          </p:cNvPr>
          <p:cNvSpPr>
            <a:spLocks noGrp="1"/>
          </p:cNvSpPr>
          <p:nvPr>
            <p:ph type="ctrTitle"/>
          </p:nvPr>
        </p:nvSpPr>
        <p:spPr>
          <a:xfrm>
            <a:off x="550863" y="549275"/>
            <a:ext cx="5437187" cy="2986234"/>
          </a:xfrm>
        </p:spPr>
        <p:txBody>
          <a:bodyPr anchor="b" anchorCtr="0">
            <a:noAutofit/>
          </a:bodyPr>
          <a:lstStyle/>
          <a:p>
            <a:r>
              <a:rPr lang="en-US"/>
              <a:t>Click to edit Master title style</a:t>
            </a:r>
            <a:endParaRPr lang="en-US" dirty="0"/>
          </a:p>
        </p:txBody>
      </p:sp>
      <p:sp>
        <p:nvSpPr>
          <p:cNvPr id="31" name="Subtitle 2">
            <a:extLst>
              <a:ext uri="{FF2B5EF4-FFF2-40B4-BE49-F238E27FC236}">
                <a16:creationId xmlns:a16="http://schemas.microsoft.com/office/drawing/2014/main" id="{45BE5FFB-47D1-4474-B6CA-C3C936DF285E}"/>
              </a:ext>
            </a:extLst>
          </p:cNvPr>
          <p:cNvSpPr>
            <a:spLocks noGrp="1"/>
          </p:cNvSpPr>
          <p:nvPr>
            <p:ph type="subTitle" idx="1"/>
          </p:nvPr>
        </p:nvSpPr>
        <p:spPr>
          <a:xfrm>
            <a:off x="550863" y="3827610"/>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40" name="Picture Placeholder 39">
            <a:extLst>
              <a:ext uri="{FF2B5EF4-FFF2-40B4-BE49-F238E27FC236}">
                <a16:creationId xmlns:a16="http://schemas.microsoft.com/office/drawing/2014/main" id="{008D9209-1A62-4AC3-BF92-94348A9BC06B}"/>
              </a:ext>
            </a:extLst>
          </p:cNvPr>
          <p:cNvSpPr>
            <a:spLocks noGrp="1"/>
          </p:cNvSpPr>
          <p:nvPr>
            <p:ph type="pic" sz="quarter" idx="15"/>
          </p:nvPr>
        </p:nvSpPr>
        <p:spPr>
          <a:xfrm>
            <a:off x="6556248" y="548640"/>
            <a:ext cx="5084064" cy="2880360"/>
          </a:xfrm>
          <a:solidFill>
            <a:schemeClr val="accent5"/>
          </a:solidFill>
        </p:spPr>
        <p:txBody>
          <a:bodyPr>
            <a:noAutofit/>
          </a:bodyPr>
          <a:lstStyle/>
          <a:p>
            <a:r>
              <a:rPr lang="en-US"/>
              <a:t>Click icon to add picture</a:t>
            </a:r>
            <a:endParaRPr lang="en-US" dirty="0"/>
          </a:p>
        </p:txBody>
      </p:sp>
      <p:sp>
        <p:nvSpPr>
          <p:cNvPr id="42" name="Picture Placeholder 41">
            <a:extLst>
              <a:ext uri="{FF2B5EF4-FFF2-40B4-BE49-F238E27FC236}">
                <a16:creationId xmlns:a16="http://schemas.microsoft.com/office/drawing/2014/main" id="{FADBFB6B-1787-4549-91B6-D748C66B13C6}"/>
              </a:ext>
            </a:extLst>
          </p:cNvPr>
          <p:cNvSpPr>
            <a:spLocks noGrp="1"/>
          </p:cNvSpPr>
          <p:nvPr>
            <p:ph type="pic" sz="quarter" idx="16"/>
          </p:nvPr>
        </p:nvSpPr>
        <p:spPr>
          <a:xfrm>
            <a:off x="6556248" y="3429000"/>
            <a:ext cx="5084064" cy="2880360"/>
          </a:xfrm>
          <a:solidFill>
            <a:schemeClr val="accent5"/>
          </a:solidFill>
        </p:spPr>
        <p:txBody>
          <a:bodyPr>
            <a:noAutofit/>
          </a:bodyPr>
          <a:lstStyle/>
          <a:p>
            <a:r>
              <a:rPr lang="en-US"/>
              <a:t>Click icon to add picture</a:t>
            </a:r>
          </a:p>
        </p:txBody>
      </p:sp>
      <p:grpSp>
        <p:nvGrpSpPr>
          <p:cNvPr id="43" name="Group 42">
            <a:extLst>
              <a:ext uri="{FF2B5EF4-FFF2-40B4-BE49-F238E27FC236}">
                <a16:creationId xmlns:a16="http://schemas.microsoft.com/office/drawing/2014/main" id="{06966E3E-9B30-4375-AC9A-23256CC87D25}"/>
              </a:ext>
              <a:ext uri="{C183D7F6-B498-43B3-948B-1728B52AA6E4}">
                <adec:decorative xmlns:adec="http://schemas.microsoft.com/office/drawing/2017/decorative" val="1"/>
              </a:ext>
            </a:extLst>
          </p:cNvPr>
          <p:cNvGrpSpPr/>
          <p:nvPr userDrawn="1"/>
        </p:nvGrpSpPr>
        <p:grpSpPr>
          <a:xfrm>
            <a:off x="11161347" y="125399"/>
            <a:ext cx="1404698" cy="1155641"/>
            <a:chOff x="11161347" y="125399"/>
            <a:chExt cx="1404698" cy="1155641"/>
          </a:xfrm>
        </p:grpSpPr>
        <p:sp>
          <p:nvSpPr>
            <p:cNvPr id="44" name="Freeform: Shape 43">
              <a:extLst>
                <a:ext uri="{FF2B5EF4-FFF2-40B4-BE49-F238E27FC236}">
                  <a16:creationId xmlns:a16="http://schemas.microsoft.com/office/drawing/2014/main" id="{4EBBC5A2-A37E-47DF-9230-9A75067F1883}"/>
                </a:ext>
              </a:extLst>
            </p:cNvPr>
            <p:cNvSpPr>
              <a:spLocks noChangeAspect="1"/>
            </p:cNvSpPr>
            <p:nvPr/>
          </p:nvSpPr>
          <p:spPr>
            <a:xfrm rot="18900000">
              <a:off x="11161347" y="125399"/>
              <a:ext cx="1341675" cy="926985"/>
            </a:xfrm>
            <a:custGeom>
              <a:avLst/>
              <a:gdLst>
                <a:gd name="connsiteX0" fmla="*/ 1049126 w 1341675"/>
                <a:gd name="connsiteY0" fmla="*/ 8962 h 926985"/>
                <a:gd name="connsiteX1" fmla="*/ 1341675 w 1341675"/>
                <a:gd name="connsiteY1" fmla="*/ 301511 h 926985"/>
                <a:gd name="connsiteX2" fmla="*/ 1130649 w 1341675"/>
                <a:gd name="connsiteY2" fmla="*/ 512537 h 926985"/>
                <a:gd name="connsiteX3" fmla="*/ 1107397 w 1341675"/>
                <a:gd name="connsiteY3" fmla="*/ 499917 h 926985"/>
                <a:gd name="connsiteX4" fmla="*/ 926985 w 1341675"/>
                <a:gd name="connsiteY4" fmla="*/ 463493 h 926985"/>
                <a:gd name="connsiteX5" fmla="*/ 463493 w 1341675"/>
                <a:gd name="connsiteY5" fmla="*/ 926985 h 926985"/>
                <a:gd name="connsiteX6" fmla="*/ 0 w 1341675"/>
                <a:gd name="connsiteY6" fmla="*/ 926985 h 926985"/>
                <a:gd name="connsiteX7" fmla="*/ 926985 w 1341675"/>
                <a:gd name="connsiteY7" fmla="*/ 0 h 926985"/>
                <a:gd name="connsiteX8" fmla="*/ 1021763 w 1341675"/>
                <a:gd name="connsiteY8" fmla="*/ 4786 h 926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41675" h="926985">
                  <a:moveTo>
                    <a:pt x="1049126" y="8962"/>
                  </a:moveTo>
                  <a:lnTo>
                    <a:pt x="1341675" y="301511"/>
                  </a:lnTo>
                  <a:lnTo>
                    <a:pt x="1130649" y="512537"/>
                  </a:lnTo>
                  <a:lnTo>
                    <a:pt x="1107397" y="499917"/>
                  </a:lnTo>
                  <a:cubicBezTo>
                    <a:pt x="1051945" y="476462"/>
                    <a:pt x="990979" y="463493"/>
                    <a:pt x="926985" y="463493"/>
                  </a:cubicBezTo>
                  <a:cubicBezTo>
                    <a:pt x="671005" y="463493"/>
                    <a:pt x="463493" y="671005"/>
                    <a:pt x="463493" y="926985"/>
                  </a:cubicBezTo>
                  <a:lnTo>
                    <a:pt x="0" y="926985"/>
                  </a:lnTo>
                  <a:cubicBezTo>
                    <a:pt x="0" y="415026"/>
                    <a:pt x="415025" y="0"/>
                    <a:pt x="926985" y="0"/>
                  </a:cubicBezTo>
                  <a:cubicBezTo>
                    <a:pt x="958982" y="0"/>
                    <a:pt x="990601" y="1621"/>
                    <a:pt x="1021763" y="4786"/>
                  </a:cubicBezTo>
                  <a:close/>
                </a:path>
              </a:pathLst>
            </a:custGeom>
            <a:solidFill>
              <a:schemeClr val="bg2"/>
            </a:solidFill>
            <a:ln>
              <a:noFill/>
            </a:ln>
            <a:effectLst>
              <a:innerShdw blurRad="254000" dist="50800" dir="54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45" name="Oval 44">
              <a:extLst>
                <a:ext uri="{FF2B5EF4-FFF2-40B4-BE49-F238E27FC236}">
                  <a16:creationId xmlns:a16="http://schemas.microsoft.com/office/drawing/2014/main" id="{11781B9A-C230-4FFC-90A8-E0571B1DEDA7}"/>
                </a:ext>
              </a:extLst>
            </p:cNvPr>
            <p:cNvSpPr/>
            <p:nvPr/>
          </p:nvSpPr>
          <p:spPr>
            <a:xfrm rot="2700000">
              <a:off x="11798454" y="994196"/>
              <a:ext cx="107098" cy="466589"/>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6" name="Freeform: Shape 45">
              <a:extLst>
                <a:ext uri="{FF2B5EF4-FFF2-40B4-BE49-F238E27FC236}">
                  <a16:creationId xmlns:a16="http://schemas.microsoft.com/office/drawing/2014/main" id="{3295925C-3570-40F1-B3CE-07D947ED4643}"/>
                </a:ext>
              </a:extLst>
            </p:cNvPr>
            <p:cNvSpPr>
              <a:spLocks noChangeAspect="1"/>
            </p:cNvSpPr>
            <p:nvPr/>
          </p:nvSpPr>
          <p:spPr>
            <a:xfrm rot="18900000">
              <a:off x="11228590" y="129580"/>
              <a:ext cx="1337455" cy="1042921"/>
            </a:xfrm>
            <a:custGeom>
              <a:avLst/>
              <a:gdLst>
                <a:gd name="connsiteX0" fmla="*/ 1084058 w 1337455"/>
                <a:gd name="connsiteY0" fmla="*/ 16081 h 1042921"/>
                <a:gd name="connsiteX1" fmla="*/ 1337455 w 1337455"/>
                <a:gd name="connsiteY1" fmla="*/ 269477 h 1042921"/>
                <a:gd name="connsiteX2" fmla="*/ 1060775 w 1337455"/>
                <a:gd name="connsiteY2" fmla="*/ 546158 h 1042921"/>
                <a:gd name="connsiteX3" fmla="*/ 1020394 w 1337455"/>
                <a:gd name="connsiteY3" fmla="*/ 532055 h 1042921"/>
                <a:gd name="connsiteX4" fmla="*/ 926985 w 1337455"/>
                <a:gd name="connsiteY4" fmla="*/ 521461 h 1042921"/>
                <a:gd name="connsiteX5" fmla="*/ 463492 w 1337455"/>
                <a:gd name="connsiteY5" fmla="*/ 1042921 h 1042921"/>
                <a:gd name="connsiteX6" fmla="*/ 0 w 1337455"/>
                <a:gd name="connsiteY6" fmla="*/ 1042921 h 1042921"/>
                <a:gd name="connsiteX7" fmla="*/ 926984 w 1337455"/>
                <a:gd name="connsiteY7" fmla="*/ 0 h 1042921"/>
                <a:gd name="connsiteX8" fmla="*/ 1021763 w 1337455"/>
                <a:gd name="connsiteY8" fmla="*/ 5384 h 104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7455" h="1042921">
                  <a:moveTo>
                    <a:pt x="1084058" y="16081"/>
                  </a:moveTo>
                  <a:lnTo>
                    <a:pt x="1337455" y="269477"/>
                  </a:lnTo>
                  <a:lnTo>
                    <a:pt x="1060775" y="546158"/>
                  </a:lnTo>
                  <a:lnTo>
                    <a:pt x="1020394" y="532055"/>
                  </a:lnTo>
                  <a:cubicBezTo>
                    <a:pt x="990222" y="525109"/>
                    <a:pt x="958982" y="521461"/>
                    <a:pt x="926985" y="521461"/>
                  </a:cubicBezTo>
                  <a:cubicBezTo>
                    <a:pt x="671005" y="521461"/>
                    <a:pt x="463493" y="754927"/>
                    <a:pt x="463492" y="1042921"/>
                  </a:cubicBezTo>
                  <a:lnTo>
                    <a:pt x="0" y="1042921"/>
                  </a:lnTo>
                  <a:cubicBezTo>
                    <a:pt x="0" y="466932"/>
                    <a:pt x="415025" y="0"/>
                    <a:pt x="926984" y="0"/>
                  </a:cubicBezTo>
                  <a:cubicBezTo>
                    <a:pt x="958982" y="0"/>
                    <a:pt x="990600" y="1824"/>
                    <a:pt x="1021763" y="5384"/>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grpSp>
      <p:grpSp>
        <p:nvGrpSpPr>
          <p:cNvPr id="15" name="Group 14">
            <a:extLst>
              <a:ext uri="{FF2B5EF4-FFF2-40B4-BE49-F238E27FC236}">
                <a16:creationId xmlns:a16="http://schemas.microsoft.com/office/drawing/2014/main" id="{394664AE-6DC5-428F-9AC4-5A8F67571F72}"/>
              </a:ext>
              <a:ext uri="{C183D7F6-B498-43B3-948B-1728B52AA6E4}">
                <adec:decorative xmlns:adec="http://schemas.microsoft.com/office/drawing/2017/decorative" val="1"/>
              </a:ext>
            </a:extLst>
          </p:cNvPr>
          <p:cNvGrpSpPr/>
          <p:nvPr userDrawn="1"/>
        </p:nvGrpSpPr>
        <p:grpSpPr>
          <a:xfrm>
            <a:off x="594036" y="5610392"/>
            <a:ext cx="667802" cy="631474"/>
            <a:chOff x="10478914" y="1506691"/>
            <a:chExt cx="667802" cy="631474"/>
          </a:xfrm>
        </p:grpSpPr>
        <p:sp>
          <p:nvSpPr>
            <p:cNvPr id="16" name="Freeform: Shape 15">
              <a:extLst>
                <a:ext uri="{FF2B5EF4-FFF2-40B4-BE49-F238E27FC236}">
                  <a16:creationId xmlns:a16="http://schemas.microsoft.com/office/drawing/2014/main" id="{8288F304-7DF7-42FB-BD6F-D575128A1DDE}"/>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104835D9-7DE9-4DDD-A6C2-1C526822700A}"/>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7" name="Oval 16">
            <a:extLst>
              <a:ext uri="{FF2B5EF4-FFF2-40B4-BE49-F238E27FC236}">
                <a16:creationId xmlns:a16="http://schemas.microsoft.com/office/drawing/2014/main" id="{83C43C1C-00B3-40E0-B073-B8C56206D07D}"/>
              </a:ext>
              <a:ext uri="{C183D7F6-B498-43B3-948B-1728B52AA6E4}">
                <adec:decorative xmlns:adec="http://schemas.microsoft.com/office/drawing/2017/decorative" val="1"/>
              </a:ext>
            </a:extLst>
          </p:cNvPr>
          <p:cNvSpPr>
            <a:spLocks noChangeAspect="1"/>
          </p:cNvSpPr>
          <p:nvPr userDrawn="1"/>
        </p:nvSpPr>
        <p:spPr>
          <a:xfrm>
            <a:off x="5303845" y="542721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7273191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34123629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noAutofit/>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71650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8583325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983562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0923D16-1EC5-4C17-ABA8-B13A1256B36F}"/>
              </a:ext>
            </a:extLst>
          </p:cNvPr>
          <p:cNvSpPr>
            <a:spLocks noGrp="1"/>
          </p:cNvSpPr>
          <p:nvPr>
            <p:ph type="title" hasCustomPrompt="1"/>
          </p:nvPr>
        </p:nvSpPr>
        <p:spPr>
          <a:xfrm>
            <a:off x="550864" y="549275"/>
            <a:ext cx="3565524" cy="1997855"/>
          </a:xfrm>
        </p:spPr>
        <p:txBody>
          <a:bodyPr wrap="square" anchor="b" anchorCtr="0">
            <a:noAutofit/>
          </a:bodyPr>
          <a:lstStyle>
            <a:lvl1pPr>
              <a:defRPr/>
            </a:lvl1pPr>
          </a:lstStyle>
          <a:p>
            <a:r>
              <a:rPr lang="en-US" dirty="0"/>
              <a:t>Click to add title</a:t>
            </a:r>
          </a:p>
        </p:txBody>
      </p:sp>
      <p:sp>
        <p:nvSpPr>
          <p:cNvPr id="7" name="Content Placeholder 2">
            <a:extLst>
              <a:ext uri="{FF2B5EF4-FFF2-40B4-BE49-F238E27FC236}">
                <a16:creationId xmlns:a16="http://schemas.microsoft.com/office/drawing/2014/main" id="{50294D8B-CF64-4C26-8C78-57A375E7D33B}"/>
              </a:ext>
            </a:extLst>
          </p:cNvPr>
          <p:cNvSpPr>
            <a:spLocks noGrp="1"/>
          </p:cNvSpPr>
          <p:nvPr>
            <p:ph idx="1" hasCustomPrompt="1"/>
          </p:nvPr>
        </p:nvSpPr>
        <p:spPr>
          <a:xfrm>
            <a:off x="550863" y="2677306"/>
            <a:ext cx="3565525" cy="3415519"/>
          </a:xfrm>
        </p:spPr>
        <p:txBody>
          <a:bodyPr anchor="t" anchorCtr="0">
            <a:noAutofit/>
          </a:bodyPr>
          <a:lstStyle>
            <a:lvl1pPr>
              <a:buNone/>
              <a:defRPr/>
            </a:lvl1pPr>
          </a:lstStyle>
          <a:p>
            <a:pPr>
              <a:lnSpc>
                <a:spcPct val="120000"/>
              </a:lnSpc>
            </a:pPr>
            <a:r>
              <a:rPr lang="en-US" sz="1600" dirty="0"/>
              <a:t>Click to add text</a:t>
            </a:r>
          </a:p>
        </p:txBody>
      </p:sp>
      <p:sp>
        <p:nvSpPr>
          <p:cNvPr id="17" name="Picture Placeholder 16">
            <a:extLst>
              <a:ext uri="{FF2B5EF4-FFF2-40B4-BE49-F238E27FC236}">
                <a16:creationId xmlns:a16="http://schemas.microsoft.com/office/drawing/2014/main" id="{67BCF456-426F-435B-8DF0-A32A44F5A889}"/>
              </a:ext>
            </a:extLst>
          </p:cNvPr>
          <p:cNvSpPr>
            <a:spLocks noGrp="1"/>
          </p:cNvSpPr>
          <p:nvPr>
            <p:ph type="pic" sz="quarter" idx="13"/>
          </p:nvPr>
        </p:nvSpPr>
        <p:spPr>
          <a:xfrm>
            <a:off x="5208928" y="1596771"/>
            <a:ext cx="3448558" cy="3448558"/>
          </a:xfrm>
          <a:custGeom>
            <a:avLst/>
            <a:gdLst>
              <a:gd name="connsiteX0" fmla="*/ 1724279 w 3448558"/>
              <a:gd name="connsiteY0" fmla="*/ 0 h 3448558"/>
              <a:gd name="connsiteX1" fmla="*/ 3448558 w 3448558"/>
              <a:gd name="connsiteY1" fmla="*/ 1724279 h 3448558"/>
              <a:gd name="connsiteX2" fmla="*/ 1724279 w 3448558"/>
              <a:gd name="connsiteY2" fmla="*/ 3448558 h 3448558"/>
              <a:gd name="connsiteX3" fmla="*/ 0 w 3448558"/>
              <a:gd name="connsiteY3" fmla="*/ 1724279 h 3448558"/>
              <a:gd name="connsiteX4" fmla="*/ 1724279 w 3448558"/>
              <a:gd name="connsiteY4" fmla="*/ 0 h 3448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8558" h="3448558">
                <a:moveTo>
                  <a:pt x="1724279" y="0"/>
                </a:moveTo>
                <a:cubicBezTo>
                  <a:pt x="2676572" y="0"/>
                  <a:pt x="3448558" y="771986"/>
                  <a:pt x="3448558" y="1724279"/>
                </a:cubicBezTo>
                <a:cubicBezTo>
                  <a:pt x="3448558" y="2676572"/>
                  <a:pt x="2676572" y="3448558"/>
                  <a:pt x="1724279" y="3448558"/>
                </a:cubicBezTo>
                <a:cubicBezTo>
                  <a:pt x="771986" y="3448558"/>
                  <a:pt x="0" y="2676572"/>
                  <a:pt x="0" y="1724279"/>
                </a:cubicBezTo>
                <a:cubicBezTo>
                  <a:pt x="0" y="771986"/>
                  <a:pt x="771986" y="0"/>
                  <a:pt x="1724279" y="0"/>
                </a:cubicBezTo>
                <a:close/>
              </a:path>
            </a:pathLst>
          </a:custGeom>
          <a:solidFill>
            <a:schemeClr val="accent5"/>
          </a:solidFill>
        </p:spPr>
        <p:txBody>
          <a:bodyPr wrap="square">
            <a:noAutofit/>
          </a:bodyPr>
          <a:lstStyle/>
          <a:p>
            <a:r>
              <a:rPr lang="en-US"/>
              <a:t>Click icon to add picture</a:t>
            </a:r>
          </a:p>
        </p:txBody>
      </p:sp>
      <p:sp>
        <p:nvSpPr>
          <p:cNvPr id="22" name="Picture Placeholder 21">
            <a:extLst>
              <a:ext uri="{FF2B5EF4-FFF2-40B4-BE49-F238E27FC236}">
                <a16:creationId xmlns:a16="http://schemas.microsoft.com/office/drawing/2014/main" id="{4813A609-7079-46D5-9C1D-52004ABDAC9D}"/>
              </a:ext>
            </a:extLst>
          </p:cNvPr>
          <p:cNvSpPr>
            <a:spLocks noGrp="1"/>
          </p:cNvSpPr>
          <p:nvPr>
            <p:ph type="pic" sz="quarter" idx="14"/>
          </p:nvPr>
        </p:nvSpPr>
        <p:spPr>
          <a:xfrm>
            <a:off x="8918575" y="596392"/>
            <a:ext cx="2263776" cy="2263776"/>
          </a:xfrm>
          <a:custGeom>
            <a:avLst/>
            <a:gdLst>
              <a:gd name="connsiteX0" fmla="*/ 1131888 w 2263776"/>
              <a:gd name="connsiteY0" fmla="*/ 0 h 2263776"/>
              <a:gd name="connsiteX1" fmla="*/ 2263776 w 2263776"/>
              <a:gd name="connsiteY1" fmla="*/ 1131888 h 2263776"/>
              <a:gd name="connsiteX2" fmla="*/ 1131888 w 2263776"/>
              <a:gd name="connsiteY2" fmla="*/ 2263776 h 2263776"/>
              <a:gd name="connsiteX3" fmla="*/ 0 w 2263776"/>
              <a:gd name="connsiteY3" fmla="*/ 1131888 h 2263776"/>
              <a:gd name="connsiteX4" fmla="*/ 1131888 w 2263776"/>
              <a:gd name="connsiteY4" fmla="*/ 0 h 2263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3776" h="2263776">
                <a:moveTo>
                  <a:pt x="1131888" y="0"/>
                </a:moveTo>
                <a:cubicBezTo>
                  <a:pt x="1757012" y="0"/>
                  <a:pt x="2263776" y="506764"/>
                  <a:pt x="2263776" y="1131888"/>
                </a:cubicBezTo>
                <a:cubicBezTo>
                  <a:pt x="2263776" y="1757012"/>
                  <a:pt x="1757012" y="2263776"/>
                  <a:pt x="1131888" y="2263776"/>
                </a:cubicBezTo>
                <a:cubicBezTo>
                  <a:pt x="506764" y="2263776"/>
                  <a:pt x="0" y="1757012"/>
                  <a:pt x="0" y="1131888"/>
                </a:cubicBezTo>
                <a:cubicBezTo>
                  <a:pt x="0" y="506764"/>
                  <a:pt x="506764" y="0"/>
                  <a:pt x="1131888" y="0"/>
                </a:cubicBezTo>
                <a:close/>
              </a:path>
            </a:pathLst>
          </a:custGeom>
          <a:solidFill>
            <a:schemeClr val="accent5"/>
          </a:solidFill>
        </p:spPr>
        <p:txBody>
          <a:bodyPr wrap="square">
            <a:noAutofit/>
          </a:bodyPr>
          <a:lstStyle/>
          <a:p>
            <a:r>
              <a:rPr lang="en-US"/>
              <a:t>Click icon to add picture</a:t>
            </a:r>
          </a:p>
        </p:txBody>
      </p:sp>
      <p:sp>
        <p:nvSpPr>
          <p:cNvPr id="25" name="Picture Placeholder 24">
            <a:extLst>
              <a:ext uri="{FF2B5EF4-FFF2-40B4-BE49-F238E27FC236}">
                <a16:creationId xmlns:a16="http://schemas.microsoft.com/office/drawing/2014/main" id="{A14F21DF-D5E0-4C6C-BA2C-D69D65DBB18E}"/>
              </a:ext>
            </a:extLst>
          </p:cNvPr>
          <p:cNvSpPr>
            <a:spLocks noGrp="1"/>
          </p:cNvSpPr>
          <p:nvPr>
            <p:ph type="pic" sz="quarter" idx="15"/>
          </p:nvPr>
        </p:nvSpPr>
        <p:spPr>
          <a:xfrm>
            <a:off x="9091612" y="3324733"/>
            <a:ext cx="2936876" cy="2936876"/>
          </a:xfrm>
          <a:custGeom>
            <a:avLst/>
            <a:gdLst>
              <a:gd name="connsiteX0" fmla="*/ 1468438 w 2936876"/>
              <a:gd name="connsiteY0" fmla="*/ 0 h 2936876"/>
              <a:gd name="connsiteX1" fmla="*/ 2936876 w 2936876"/>
              <a:gd name="connsiteY1" fmla="*/ 1468438 h 2936876"/>
              <a:gd name="connsiteX2" fmla="*/ 1468438 w 2936876"/>
              <a:gd name="connsiteY2" fmla="*/ 2936876 h 2936876"/>
              <a:gd name="connsiteX3" fmla="*/ 0 w 2936876"/>
              <a:gd name="connsiteY3" fmla="*/ 1468438 h 2936876"/>
              <a:gd name="connsiteX4" fmla="*/ 1468438 w 2936876"/>
              <a:gd name="connsiteY4" fmla="*/ 0 h 29368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6876" h="2936876">
                <a:moveTo>
                  <a:pt x="1468438" y="0"/>
                </a:moveTo>
                <a:cubicBezTo>
                  <a:pt x="2279434" y="0"/>
                  <a:pt x="2936876" y="657442"/>
                  <a:pt x="2936876" y="1468438"/>
                </a:cubicBezTo>
                <a:cubicBezTo>
                  <a:pt x="2936876" y="2279434"/>
                  <a:pt x="2279434" y="2936876"/>
                  <a:pt x="1468438" y="2936876"/>
                </a:cubicBezTo>
                <a:cubicBezTo>
                  <a:pt x="657442" y="2936876"/>
                  <a:pt x="0" y="2279434"/>
                  <a:pt x="0" y="1468438"/>
                </a:cubicBezTo>
                <a:cubicBezTo>
                  <a:pt x="0" y="657442"/>
                  <a:pt x="657442" y="0"/>
                  <a:pt x="1468438"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6" name="Oval 5">
            <a:extLst>
              <a:ext uri="{FF2B5EF4-FFF2-40B4-BE49-F238E27FC236}">
                <a16:creationId xmlns:a16="http://schemas.microsoft.com/office/drawing/2014/main" id="{92FF63B4-C261-4597-9EE0-811D250B9D21}"/>
              </a:ext>
              <a:ext uri="{C183D7F6-B498-43B3-948B-1728B52AA6E4}">
                <adec:decorative xmlns:adec="http://schemas.microsoft.com/office/drawing/2017/decorative" val="1"/>
              </a:ext>
            </a:extLst>
          </p:cNvPr>
          <p:cNvSpPr>
            <a:spLocks noChangeAspect="1"/>
          </p:cNvSpPr>
          <p:nvPr userDrawn="1"/>
        </p:nvSpPr>
        <p:spPr>
          <a:xfrm>
            <a:off x="6548755" y="850167"/>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0" name="Group 9">
            <a:extLst>
              <a:ext uri="{FF2B5EF4-FFF2-40B4-BE49-F238E27FC236}">
                <a16:creationId xmlns:a16="http://schemas.microsoft.com/office/drawing/2014/main" id="{F92CF088-7F97-4A11-8A81-0EF641F6986F}"/>
              </a:ext>
              <a:ext uri="{C183D7F6-B498-43B3-948B-1728B52AA6E4}">
                <adec:decorative xmlns:adec="http://schemas.microsoft.com/office/drawing/2017/decorative" val="1"/>
              </a:ext>
            </a:extLst>
          </p:cNvPr>
          <p:cNvGrpSpPr/>
          <p:nvPr userDrawn="1"/>
        </p:nvGrpSpPr>
        <p:grpSpPr>
          <a:xfrm>
            <a:off x="5602297" y="5691007"/>
            <a:ext cx="667802" cy="631474"/>
            <a:chOff x="3409557" y="4940429"/>
            <a:chExt cx="667802" cy="631474"/>
          </a:xfrm>
        </p:grpSpPr>
        <p:sp>
          <p:nvSpPr>
            <p:cNvPr id="11" name="Freeform: Shape 10">
              <a:extLst>
                <a:ext uri="{FF2B5EF4-FFF2-40B4-BE49-F238E27FC236}">
                  <a16:creationId xmlns:a16="http://schemas.microsoft.com/office/drawing/2014/main" id="{165B23B7-CE74-4974-ABD8-BFA31D583416}"/>
                </a:ext>
              </a:extLst>
            </p:cNvPr>
            <p:cNvSpPr>
              <a:spLocks noChangeAspect="1"/>
            </p:cNvSpPr>
            <p:nvPr/>
          </p:nvSpPr>
          <p:spPr>
            <a:xfrm rot="8100000">
              <a:off x="3537358" y="4940429"/>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FF99BB1F-6C9D-4972-9EF4-98ACD7BE71E5}"/>
                </a:ext>
              </a:extLst>
            </p:cNvPr>
            <p:cNvSpPr/>
            <p:nvPr/>
          </p:nvSpPr>
          <p:spPr>
            <a:xfrm rot="13500000">
              <a:off x="3544558" y="4858365"/>
              <a:ext cx="270000" cy="540001"/>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Tree>
    <p:extLst>
      <p:ext uri="{BB962C8B-B14F-4D97-AF65-F5344CB8AC3E}">
        <p14:creationId xmlns:p14="http://schemas.microsoft.com/office/powerpoint/2010/main" val="4284120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Introduction">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458B3A1-C77D-4AFC-B2C8-79520B53C452}"/>
              </a:ext>
            </a:extLst>
          </p:cNvPr>
          <p:cNvSpPr>
            <a:spLocks noGrp="1"/>
          </p:cNvSpPr>
          <p:nvPr>
            <p:ph type="title"/>
          </p:nvPr>
        </p:nvSpPr>
        <p:spPr>
          <a:xfrm>
            <a:off x="550863" y="4507200"/>
            <a:ext cx="4500562" cy="1562959"/>
          </a:xfrm>
        </p:spPr>
        <p:txBody>
          <a:bodyPr wrap="square" anchor="t" anchorCtr="0">
            <a:noAutofit/>
          </a:bodyPr>
          <a:lstStyle/>
          <a:p>
            <a:r>
              <a:rPr lang="en-US"/>
              <a:t>Click to edit Master title style</a:t>
            </a:r>
            <a:endParaRPr lang="en-US" dirty="0"/>
          </a:p>
        </p:txBody>
      </p:sp>
      <p:sp>
        <p:nvSpPr>
          <p:cNvPr id="12" name="Picture Placeholder 11">
            <a:extLst>
              <a:ext uri="{FF2B5EF4-FFF2-40B4-BE49-F238E27FC236}">
                <a16:creationId xmlns:a16="http://schemas.microsoft.com/office/drawing/2014/main" id="{F551DA26-B267-4F28-B4D0-65B3EF6E1112}"/>
              </a:ext>
            </a:extLst>
          </p:cNvPr>
          <p:cNvSpPr>
            <a:spLocks noGrp="1"/>
          </p:cNvSpPr>
          <p:nvPr>
            <p:ph type="pic" sz="quarter" idx="13"/>
          </p:nvPr>
        </p:nvSpPr>
        <p:spPr>
          <a:xfrm>
            <a:off x="0" y="0"/>
            <a:ext cx="3054096" cy="3776472"/>
          </a:xfrm>
          <a:solidFill>
            <a:schemeClr val="accent5"/>
          </a:solidFill>
        </p:spPr>
        <p:txBody>
          <a:bodyPr>
            <a:noAutofit/>
          </a:bodyPr>
          <a:lstStyle/>
          <a:p>
            <a:r>
              <a:rPr lang="en-US"/>
              <a:t>Click icon to add picture</a:t>
            </a:r>
          </a:p>
        </p:txBody>
      </p:sp>
      <p:sp>
        <p:nvSpPr>
          <p:cNvPr id="18" name="Picture Placeholder 11">
            <a:extLst>
              <a:ext uri="{FF2B5EF4-FFF2-40B4-BE49-F238E27FC236}">
                <a16:creationId xmlns:a16="http://schemas.microsoft.com/office/drawing/2014/main" id="{95544A62-DA23-4840-99DE-09AFC8F4DC48}"/>
              </a:ext>
            </a:extLst>
          </p:cNvPr>
          <p:cNvSpPr>
            <a:spLocks noGrp="1"/>
          </p:cNvSpPr>
          <p:nvPr>
            <p:ph type="pic" sz="quarter" idx="14"/>
          </p:nvPr>
        </p:nvSpPr>
        <p:spPr>
          <a:xfrm>
            <a:off x="3054096" y="0"/>
            <a:ext cx="3054096" cy="3776472"/>
          </a:xfrm>
          <a:solidFill>
            <a:schemeClr val="accent5"/>
          </a:solidFill>
        </p:spPr>
        <p:txBody>
          <a:bodyPr>
            <a:noAutofit/>
          </a:bodyPr>
          <a:lstStyle/>
          <a:p>
            <a:r>
              <a:rPr lang="en-US"/>
              <a:t>Click icon to add picture</a:t>
            </a:r>
          </a:p>
        </p:txBody>
      </p:sp>
      <p:sp>
        <p:nvSpPr>
          <p:cNvPr id="19" name="Picture Placeholder 11">
            <a:extLst>
              <a:ext uri="{FF2B5EF4-FFF2-40B4-BE49-F238E27FC236}">
                <a16:creationId xmlns:a16="http://schemas.microsoft.com/office/drawing/2014/main" id="{0C91AF30-C5BB-4601-BDEB-E60C93A16933}"/>
              </a:ext>
            </a:extLst>
          </p:cNvPr>
          <p:cNvSpPr>
            <a:spLocks noGrp="1"/>
          </p:cNvSpPr>
          <p:nvPr>
            <p:ph type="pic" sz="quarter" idx="15"/>
          </p:nvPr>
        </p:nvSpPr>
        <p:spPr>
          <a:xfrm>
            <a:off x="6083808" y="0"/>
            <a:ext cx="3054096" cy="3776472"/>
          </a:xfrm>
          <a:solidFill>
            <a:schemeClr val="accent5"/>
          </a:solidFill>
        </p:spPr>
        <p:txBody>
          <a:bodyPr>
            <a:noAutofit/>
          </a:bodyPr>
          <a:lstStyle/>
          <a:p>
            <a:r>
              <a:rPr lang="en-US"/>
              <a:t>Click icon to add picture</a:t>
            </a:r>
          </a:p>
        </p:txBody>
      </p:sp>
      <p:sp>
        <p:nvSpPr>
          <p:cNvPr id="20" name="Picture Placeholder 11">
            <a:extLst>
              <a:ext uri="{FF2B5EF4-FFF2-40B4-BE49-F238E27FC236}">
                <a16:creationId xmlns:a16="http://schemas.microsoft.com/office/drawing/2014/main" id="{5B625AA5-EA5B-4115-A461-DA2C7087D83E}"/>
              </a:ext>
            </a:extLst>
          </p:cNvPr>
          <p:cNvSpPr>
            <a:spLocks noGrp="1"/>
          </p:cNvSpPr>
          <p:nvPr>
            <p:ph type="pic" sz="quarter" idx="16"/>
          </p:nvPr>
        </p:nvSpPr>
        <p:spPr>
          <a:xfrm>
            <a:off x="9137904" y="0"/>
            <a:ext cx="3054096" cy="3776472"/>
          </a:xfrm>
          <a:solidFill>
            <a:schemeClr val="accent5"/>
          </a:solidFill>
        </p:spPr>
        <p:txBody>
          <a:bodyPr>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1" name="Content Placeholder 6">
            <a:extLst>
              <a:ext uri="{FF2B5EF4-FFF2-40B4-BE49-F238E27FC236}">
                <a16:creationId xmlns:a16="http://schemas.microsoft.com/office/drawing/2014/main" id="{1B1AE41C-3196-4E6F-A3A8-313A92677FF3}"/>
              </a:ext>
            </a:extLst>
          </p:cNvPr>
          <p:cNvSpPr>
            <a:spLocks noGrp="1"/>
          </p:cNvSpPr>
          <p:nvPr>
            <p:ph sz="quarter" idx="15"/>
          </p:nvPr>
        </p:nvSpPr>
        <p:spPr>
          <a:xfrm>
            <a:off x="5262411" y="4508500"/>
            <a:ext cx="6221412" cy="1563688"/>
          </a:xfrm>
        </p:spPr>
        <p:txBody>
          <a:bodyPr>
            <a:noAutofit/>
          </a:bodyPr>
          <a:lstStyle>
            <a:lvl1pPr marL="228600" indent="-228600">
              <a:lnSpc>
                <a:spcPct val="100000"/>
              </a:lnSpc>
              <a:buFont typeface="Arial" panose="020B0604020202020204" pitchFamily="34" charset="0"/>
              <a:buChar char="•"/>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Tree>
    <p:extLst>
      <p:ext uri="{BB962C8B-B14F-4D97-AF65-F5344CB8AC3E}">
        <p14:creationId xmlns:p14="http://schemas.microsoft.com/office/powerpoint/2010/main" val="2570260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accent5"/>
          </a:solidFill>
        </p:spPr>
        <p:txBody>
          <a:bodyPr/>
          <a:lstStyle/>
          <a:p>
            <a:r>
              <a:rPr lang="en-US"/>
              <a:t>Click icon to add picture</a:t>
            </a:r>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r>
              <a:rPr lang="en-US"/>
              <a:t>Tuesday, February 2, 20XX</a:t>
            </a:r>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13" name="Rectangle 12">
            <a:extLst>
              <a:ext uri="{FF2B5EF4-FFF2-40B4-BE49-F238E27FC236}">
                <a16:creationId xmlns:a16="http://schemas.microsoft.com/office/drawing/2014/main" id="{80517979-166D-4AAA-ABBC-0C3E5C2ECF37}"/>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E111559-B769-4E2A-A891-97B3C4AA6BAC}"/>
              </a:ext>
            </a:extLst>
          </p:cNvPr>
          <p:cNvSpPr/>
          <p:nvPr userDrawn="1"/>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550863" y="549275"/>
            <a:ext cx="5437187" cy="2986234"/>
          </a:xfrm>
        </p:spPr>
        <p:txBody>
          <a:bodyPr anchor="b" anchorCtr="0">
            <a:noAutofit/>
          </a:bodyPr>
          <a:lstStyle>
            <a:lvl1pPr>
              <a:defRPr sz="6400"/>
            </a:lvl1pPr>
          </a:lstStyle>
          <a:p>
            <a:r>
              <a:rPr lang="en-US"/>
              <a:t>Click to edit Master title style</a:t>
            </a:r>
            <a:endParaRPr lang="en-US" dirty="0"/>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550863" y="3816724"/>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Tree>
    <p:extLst>
      <p:ext uri="{BB962C8B-B14F-4D97-AF65-F5344CB8AC3E}">
        <p14:creationId xmlns:p14="http://schemas.microsoft.com/office/powerpoint/2010/main" val="1023429560"/>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bg2"/>
          </a:solidFill>
        </p:spPr>
        <p:txBody>
          <a:bodyPr/>
          <a:lstStyle/>
          <a:p>
            <a:r>
              <a:rPr lang="en-US"/>
              <a:t>Click icon to add picture</a:t>
            </a:r>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0" y="3557281"/>
            <a:ext cx="6640285" cy="3300719"/>
          </a:xfrm>
          <a:gradFill>
            <a:gsLst>
              <a:gs pos="0">
                <a:schemeClr val="bg2">
                  <a:alpha val="0"/>
                </a:schemeClr>
              </a:gs>
              <a:gs pos="50000">
                <a:schemeClr val="bg2">
                  <a:alpha val="60000"/>
                </a:schemeClr>
              </a:gs>
            </a:gsLst>
            <a:lin ang="10800000" scaled="1"/>
          </a:gradFill>
        </p:spPr>
        <p:txBody>
          <a:bodyPr>
            <a:noAutofit/>
          </a:bodyPr>
          <a:lstStyle>
            <a:lvl1pPr marL="548640" indent="0">
              <a:lnSpc>
                <a:spcPct val="200000"/>
              </a:lnSpc>
              <a:buNone/>
              <a:defRPr/>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0" y="0"/>
            <a:ext cx="6640285" cy="3535509"/>
          </a:xfrm>
          <a:gradFill flip="none" rotWithShape="1">
            <a:gsLst>
              <a:gs pos="0">
                <a:schemeClr val="bg2">
                  <a:alpha val="0"/>
                </a:schemeClr>
              </a:gs>
              <a:gs pos="50000">
                <a:schemeClr val="bg2">
                  <a:alpha val="70000"/>
                </a:schemeClr>
              </a:gs>
            </a:gsLst>
            <a:lin ang="10800000" scaled="1"/>
            <a:tileRect/>
          </a:gradFill>
        </p:spPr>
        <p:txBody>
          <a:bodyPr anchor="b" anchorCtr="0">
            <a:noAutofit/>
          </a:bodyPr>
          <a:lstStyle>
            <a:lvl1pPr marL="548640">
              <a:spcAft>
                <a:spcPts val="1200"/>
              </a:spcAft>
              <a:defRPr sz="6400"/>
            </a:lvl1pPr>
          </a:lstStyle>
          <a:p>
            <a:r>
              <a:rPr lang="en-US"/>
              <a:t>Click to edit Master title style</a:t>
            </a:r>
            <a:endParaRPr lang="en-US" dirty="0"/>
          </a:p>
        </p:txBody>
      </p:sp>
    </p:spTree>
    <p:extLst>
      <p:ext uri="{BB962C8B-B14F-4D97-AF65-F5344CB8AC3E}">
        <p14:creationId xmlns:p14="http://schemas.microsoft.com/office/powerpoint/2010/main" val="2229304515"/>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5_Chart Table Timeline">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noAutofit/>
          </a:bodyPr>
          <a:lstStyle/>
          <a:p>
            <a:r>
              <a:rPr lang="en-US"/>
              <a:t>Tuesday, February 2, 20XX</a:t>
            </a:r>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6071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Quot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062BF5C-3876-4161-B4FF-14CA94D326C6}"/>
              </a:ext>
            </a:extLst>
          </p:cNvPr>
          <p:cNvSpPr>
            <a:spLocks noGrp="1"/>
          </p:cNvSpPr>
          <p:nvPr>
            <p:ph type="title"/>
          </p:nvPr>
        </p:nvSpPr>
        <p:spPr>
          <a:xfrm>
            <a:off x="550864" y="549275"/>
            <a:ext cx="3566160" cy="3384550"/>
          </a:xfrm>
        </p:spPr>
        <p:txBody>
          <a:bodyPr wrap="square" anchor="b" anchorCtr="0">
            <a:noAutofit/>
          </a:bodyPr>
          <a:lstStyle>
            <a:lvl1pPr>
              <a:defRPr sz="4000"/>
            </a:lvl1pPr>
          </a:lstStyle>
          <a:p>
            <a:r>
              <a:rPr lang="en-US"/>
              <a:t>Click to edit Master title style</a:t>
            </a:r>
            <a:endParaRPr lang="en-US" dirty="0"/>
          </a:p>
        </p:txBody>
      </p:sp>
      <p:grpSp>
        <p:nvGrpSpPr>
          <p:cNvPr id="8" name="Group 7">
            <a:extLst>
              <a:ext uri="{FF2B5EF4-FFF2-40B4-BE49-F238E27FC236}">
                <a16:creationId xmlns:a16="http://schemas.microsoft.com/office/drawing/2014/main" id="{B17C5C60-EC4D-410B-9997-0B73289605FD}"/>
              </a:ext>
              <a:ext uri="{C183D7F6-B498-43B3-948B-1728B52AA6E4}">
                <adec:decorative xmlns:adec="http://schemas.microsoft.com/office/drawing/2017/decorative" val="1"/>
              </a:ext>
            </a:extLst>
          </p:cNvPr>
          <p:cNvGrpSpPr/>
          <p:nvPr userDrawn="1"/>
        </p:nvGrpSpPr>
        <p:grpSpPr>
          <a:xfrm>
            <a:off x="10822156" y="4143453"/>
            <a:ext cx="734257" cy="760506"/>
            <a:chOff x="5243759" y="1363788"/>
            <a:chExt cx="734257" cy="760506"/>
          </a:xfrm>
        </p:grpSpPr>
        <p:sp>
          <p:nvSpPr>
            <p:cNvPr id="9" name="Freeform 5">
              <a:extLst>
                <a:ext uri="{FF2B5EF4-FFF2-40B4-BE49-F238E27FC236}">
                  <a16:creationId xmlns:a16="http://schemas.microsoft.com/office/drawing/2014/main" id="{0573155C-3428-4F4F-AE66-A519D777EAAE}"/>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Freeform 6">
              <a:extLst>
                <a:ext uri="{FF2B5EF4-FFF2-40B4-BE49-F238E27FC236}">
                  <a16:creationId xmlns:a16="http://schemas.microsoft.com/office/drawing/2014/main" id="{1853496C-159E-4D47-94B5-0835FB6511BA}"/>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Freeform 8">
              <a:extLst>
                <a:ext uri="{FF2B5EF4-FFF2-40B4-BE49-F238E27FC236}">
                  <a16:creationId xmlns:a16="http://schemas.microsoft.com/office/drawing/2014/main" id="{CE93E330-715B-44E8-84D9-CE166D428DAB}"/>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2" name="Oval 11">
            <a:extLst>
              <a:ext uri="{FF2B5EF4-FFF2-40B4-BE49-F238E27FC236}">
                <a16:creationId xmlns:a16="http://schemas.microsoft.com/office/drawing/2014/main" id="{80A2FA6F-99B7-4984-A80C-570644889F02}"/>
              </a:ext>
              <a:ext uri="{C183D7F6-B498-43B3-948B-1728B52AA6E4}">
                <adec:decorative xmlns:adec="http://schemas.microsoft.com/office/drawing/2017/decorative" val="1"/>
              </a:ext>
            </a:extLst>
          </p:cNvPr>
          <p:cNvSpPr>
            <a:spLocks noChangeAspect="1"/>
          </p:cNvSpPr>
          <p:nvPr userDrawn="1"/>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Content Placeholder 16">
            <a:extLst>
              <a:ext uri="{FF2B5EF4-FFF2-40B4-BE49-F238E27FC236}">
                <a16:creationId xmlns:a16="http://schemas.microsoft.com/office/drawing/2014/main" id="{439C8C03-81B3-4DE8-B96A-78258E4467CC}"/>
              </a:ext>
            </a:extLst>
          </p:cNvPr>
          <p:cNvSpPr>
            <a:spLocks noGrp="1"/>
          </p:cNvSpPr>
          <p:nvPr>
            <p:ph sz="quarter" idx="15"/>
          </p:nvPr>
        </p:nvSpPr>
        <p:spPr>
          <a:xfrm>
            <a:off x="550863" y="4097338"/>
            <a:ext cx="3565524" cy="2351087"/>
          </a:xfrm>
        </p:spPr>
        <p:txBody>
          <a:bodyPr>
            <a:noAutofit/>
          </a:bodyPr>
          <a:lstStyle>
            <a:lvl1pPr>
              <a:buNone/>
              <a:defRPr sz="2400"/>
            </a:lvl1pPr>
            <a:lvl2pPr>
              <a:defRPr sz="2000"/>
            </a:lvl2pPr>
            <a:lvl3pPr>
              <a:defRPr sz="2000"/>
            </a:lvl3pPr>
            <a:lvl4pPr>
              <a:defRPr sz="2000"/>
            </a:lvl4pPr>
            <a:lvl5pPr>
              <a:defRPr sz="2000"/>
            </a:lvl5pPr>
          </a:lstStyle>
          <a:p>
            <a:pPr lvl="0"/>
            <a:r>
              <a:rPr lang="en-US"/>
              <a:t>Click to edit Master text styles</a:t>
            </a:r>
          </a:p>
        </p:txBody>
      </p:sp>
      <p:sp>
        <p:nvSpPr>
          <p:cNvPr id="15" name="Picture Placeholder 14">
            <a:extLst>
              <a:ext uri="{FF2B5EF4-FFF2-40B4-BE49-F238E27FC236}">
                <a16:creationId xmlns:a16="http://schemas.microsoft.com/office/drawing/2014/main" id="{C1FBB56D-C8B1-4ED9-A5DB-72BA636DADF3}"/>
              </a:ext>
            </a:extLst>
          </p:cNvPr>
          <p:cNvSpPr>
            <a:spLocks noGrp="1"/>
          </p:cNvSpPr>
          <p:nvPr>
            <p:ph type="pic" sz="quarter" idx="13"/>
          </p:nvPr>
        </p:nvSpPr>
        <p:spPr>
          <a:xfrm>
            <a:off x="5535809" y="656633"/>
            <a:ext cx="5132388" cy="5132388"/>
          </a:xfrm>
          <a:custGeom>
            <a:avLst/>
            <a:gdLst>
              <a:gd name="connsiteX0" fmla="*/ 2566194 w 5132388"/>
              <a:gd name="connsiteY0" fmla="*/ 0 h 5132388"/>
              <a:gd name="connsiteX1" fmla="*/ 5132388 w 5132388"/>
              <a:gd name="connsiteY1" fmla="*/ 2566194 h 5132388"/>
              <a:gd name="connsiteX2" fmla="*/ 2566194 w 5132388"/>
              <a:gd name="connsiteY2" fmla="*/ 5132388 h 5132388"/>
              <a:gd name="connsiteX3" fmla="*/ 0 w 5132388"/>
              <a:gd name="connsiteY3" fmla="*/ 2566194 h 5132388"/>
              <a:gd name="connsiteX4" fmla="*/ 2566194 w 5132388"/>
              <a:gd name="connsiteY4" fmla="*/ 0 h 5132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063087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Team">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38C6F9E-A74F-4F54-9409-B6B93DF8CE78}"/>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34" name="Oval 33">
            <a:extLst>
              <a:ext uri="{FF2B5EF4-FFF2-40B4-BE49-F238E27FC236}">
                <a16:creationId xmlns:a16="http://schemas.microsoft.com/office/drawing/2014/main" id="{6F0F71C5-78A4-4793-9BD4-3DF0EE3E3EB7}"/>
              </a:ext>
              <a:ext uri="{C183D7F6-B498-43B3-948B-1728B52AA6E4}">
                <adec:decorative xmlns:adec="http://schemas.microsoft.com/office/drawing/2017/decorative" val="1"/>
              </a:ext>
            </a:extLst>
          </p:cNvPr>
          <p:cNvSpPr>
            <a:spLocks noChangeAspect="1"/>
          </p:cNvSpPr>
          <p:nvPr userDrawn="1"/>
        </p:nvSpPr>
        <p:spPr>
          <a:xfrm>
            <a:off x="10288775" y="7626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0" name="Title 5">
            <a:extLst>
              <a:ext uri="{FF2B5EF4-FFF2-40B4-BE49-F238E27FC236}">
                <a16:creationId xmlns:a16="http://schemas.microsoft.com/office/drawing/2014/main" id="{36F60F77-4CC9-4F86-B70A-85012C6588A0}"/>
              </a:ext>
            </a:extLst>
          </p:cNvPr>
          <p:cNvSpPr>
            <a:spLocks noGrp="1"/>
          </p:cNvSpPr>
          <p:nvPr>
            <p:ph type="ctrTitle" hasCustomPrompt="1"/>
          </p:nvPr>
        </p:nvSpPr>
        <p:spPr>
          <a:xfrm>
            <a:off x="548640" y="548640"/>
            <a:ext cx="8281987" cy="1253041"/>
          </a:xfrm>
        </p:spPr>
        <p:txBody>
          <a:bodyPr>
            <a:noAutofit/>
          </a:bodyPr>
          <a:lstStyle/>
          <a:p>
            <a:r>
              <a:rPr lang="en-US" dirty="0"/>
              <a:t>Team</a:t>
            </a:r>
          </a:p>
        </p:txBody>
      </p:sp>
      <p:grpSp>
        <p:nvGrpSpPr>
          <p:cNvPr id="51" name="Group 50">
            <a:extLst>
              <a:ext uri="{FF2B5EF4-FFF2-40B4-BE49-F238E27FC236}">
                <a16:creationId xmlns:a16="http://schemas.microsoft.com/office/drawing/2014/main" id="{E6093F87-C1F6-4FAB-B891-6F7D7FC20751}"/>
              </a:ext>
              <a:ext uri="{C183D7F6-B498-43B3-948B-1728B52AA6E4}">
                <adec:decorative xmlns:adec="http://schemas.microsoft.com/office/drawing/2017/decorative" val="1"/>
              </a:ext>
            </a:extLst>
          </p:cNvPr>
          <p:cNvGrpSpPr/>
          <p:nvPr userDrawn="1"/>
        </p:nvGrpSpPr>
        <p:grpSpPr>
          <a:xfrm>
            <a:off x="1800565" y="4518946"/>
            <a:ext cx="1980001" cy="1363916"/>
            <a:chOff x="4879602" y="3781429"/>
            <a:chExt cx="1980001" cy="1363916"/>
          </a:xfrm>
        </p:grpSpPr>
        <p:sp>
          <p:nvSpPr>
            <p:cNvPr id="52" name="Freeform: Shape 51">
              <a:extLst>
                <a:ext uri="{FF2B5EF4-FFF2-40B4-BE49-F238E27FC236}">
                  <a16:creationId xmlns:a16="http://schemas.microsoft.com/office/drawing/2014/main" id="{E1A4FD5C-1E5B-46D1-BA9D-99928D19AF04}"/>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53" name="Freeform: Shape 52">
              <a:extLst>
                <a:ext uri="{FF2B5EF4-FFF2-40B4-BE49-F238E27FC236}">
                  <a16:creationId xmlns:a16="http://schemas.microsoft.com/office/drawing/2014/main" id="{B7DF0ED5-A971-408F-A055-C7E5D7A623CD}"/>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tx1"/>
                </a:solidFill>
              </a:endParaRPr>
            </a:p>
          </p:txBody>
        </p:sp>
        <p:sp>
          <p:nvSpPr>
            <p:cNvPr id="54" name="Oval 53">
              <a:extLst>
                <a:ext uri="{FF2B5EF4-FFF2-40B4-BE49-F238E27FC236}">
                  <a16:creationId xmlns:a16="http://schemas.microsoft.com/office/drawing/2014/main" id="{AA81F353-4C5B-4A37-9846-2C1E2D0FC25F}"/>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5" name="Oval 54">
              <a:extLst>
                <a:ext uri="{FF2B5EF4-FFF2-40B4-BE49-F238E27FC236}">
                  <a16:creationId xmlns:a16="http://schemas.microsoft.com/office/drawing/2014/main" id="{42B74EA3-11CE-4D3F-99AD-162563447653}"/>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6" name="Picture Placeholder 55">
            <a:extLst>
              <a:ext uri="{FF2B5EF4-FFF2-40B4-BE49-F238E27FC236}">
                <a16:creationId xmlns:a16="http://schemas.microsoft.com/office/drawing/2014/main" id="{8F41896B-6DDA-4F82-9F74-3EBF93A3CD58}"/>
              </a:ext>
            </a:extLst>
          </p:cNvPr>
          <p:cNvSpPr>
            <a:spLocks noGrp="1"/>
          </p:cNvSpPr>
          <p:nvPr>
            <p:ph type="pic" sz="quarter" idx="13"/>
          </p:nvPr>
        </p:nvSpPr>
        <p:spPr>
          <a:xfrm>
            <a:off x="1078992" y="1990724"/>
            <a:ext cx="1691640" cy="1435608"/>
          </a:xfrm>
          <a:solidFill>
            <a:schemeClr val="accent5"/>
          </a:solidFill>
        </p:spPr>
        <p:txBody>
          <a:bodyPr>
            <a:noAutofit/>
          </a:bodyPr>
          <a:lstStyle/>
          <a:p>
            <a:r>
              <a:rPr lang="en-US"/>
              <a:t>Click icon to add picture</a:t>
            </a:r>
          </a:p>
        </p:txBody>
      </p:sp>
      <p:sp>
        <p:nvSpPr>
          <p:cNvPr id="57" name="Picture Placeholder 55">
            <a:extLst>
              <a:ext uri="{FF2B5EF4-FFF2-40B4-BE49-F238E27FC236}">
                <a16:creationId xmlns:a16="http://schemas.microsoft.com/office/drawing/2014/main" id="{EF85499B-C29A-4C8B-922C-7CE4771E352C}"/>
              </a:ext>
            </a:extLst>
          </p:cNvPr>
          <p:cNvSpPr>
            <a:spLocks noGrp="1"/>
          </p:cNvSpPr>
          <p:nvPr>
            <p:ph type="pic" sz="quarter" idx="14"/>
          </p:nvPr>
        </p:nvSpPr>
        <p:spPr>
          <a:xfrm>
            <a:off x="3838384" y="1990724"/>
            <a:ext cx="1691640" cy="1435608"/>
          </a:xfrm>
          <a:solidFill>
            <a:schemeClr val="accent5"/>
          </a:solidFill>
        </p:spPr>
        <p:txBody>
          <a:bodyPr>
            <a:noAutofit/>
          </a:bodyPr>
          <a:lstStyle/>
          <a:p>
            <a:r>
              <a:rPr lang="en-US"/>
              <a:t>Click icon to add picture</a:t>
            </a:r>
          </a:p>
        </p:txBody>
      </p:sp>
      <p:sp>
        <p:nvSpPr>
          <p:cNvPr id="58" name="Picture Placeholder 55">
            <a:extLst>
              <a:ext uri="{FF2B5EF4-FFF2-40B4-BE49-F238E27FC236}">
                <a16:creationId xmlns:a16="http://schemas.microsoft.com/office/drawing/2014/main" id="{F82A1DB8-0AE7-4E17-B07B-FCF45B85EE17}"/>
              </a:ext>
            </a:extLst>
          </p:cNvPr>
          <p:cNvSpPr>
            <a:spLocks noGrp="1"/>
          </p:cNvSpPr>
          <p:nvPr>
            <p:ph type="pic" sz="quarter" idx="15"/>
          </p:nvPr>
        </p:nvSpPr>
        <p:spPr>
          <a:xfrm>
            <a:off x="6661976" y="1993392"/>
            <a:ext cx="1691640" cy="1435608"/>
          </a:xfrm>
          <a:solidFill>
            <a:schemeClr val="accent5"/>
          </a:solidFill>
        </p:spPr>
        <p:txBody>
          <a:bodyPr>
            <a:noAutofit/>
          </a:bodyPr>
          <a:lstStyle/>
          <a:p>
            <a:r>
              <a:rPr lang="en-US"/>
              <a:t>Click icon to add picture</a:t>
            </a:r>
            <a:endParaRPr lang="en-US" dirty="0"/>
          </a:p>
        </p:txBody>
      </p:sp>
      <p:sp>
        <p:nvSpPr>
          <p:cNvPr id="59" name="Picture Placeholder 55">
            <a:extLst>
              <a:ext uri="{FF2B5EF4-FFF2-40B4-BE49-F238E27FC236}">
                <a16:creationId xmlns:a16="http://schemas.microsoft.com/office/drawing/2014/main" id="{A83EEB6C-83B7-471D-B5A4-4071534048D2}"/>
              </a:ext>
            </a:extLst>
          </p:cNvPr>
          <p:cNvSpPr>
            <a:spLocks noGrp="1"/>
          </p:cNvSpPr>
          <p:nvPr>
            <p:ph type="pic" sz="quarter" idx="16"/>
          </p:nvPr>
        </p:nvSpPr>
        <p:spPr>
          <a:xfrm>
            <a:off x="9485568" y="1990724"/>
            <a:ext cx="1691640" cy="1435608"/>
          </a:xfrm>
          <a:solidFill>
            <a:schemeClr val="accent5"/>
          </a:solidFill>
        </p:spPr>
        <p:txBody>
          <a:bodyPr>
            <a:noAutofit/>
          </a:bodyPr>
          <a:lstStyle/>
          <a:p>
            <a:r>
              <a:rPr lang="en-US"/>
              <a:t>Click icon to add picture</a:t>
            </a:r>
          </a:p>
        </p:txBody>
      </p:sp>
      <p:sp>
        <p:nvSpPr>
          <p:cNvPr id="63" name="Text Placeholder 62">
            <a:extLst>
              <a:ext uri="{FF2B5EF4-FFF2-40B4-BE49-F238E27FC236}">
                <a16:creationId xmlns:a16="http://schemas.microsoft.com/office/drawing/2014/main" id="{17A96A8C-F792-485A-9BB9-4DEDCA0CE6B8}"/>
              </a:ext>
            </a:extLst>
          </p:cNvPr>
          <p:cNvSpPr>
            <a:spLocks noGrp="1"/>
          </p:cNvSpPr>
          <p:nvPr>
            <p:ph type="body" sz="quarter" idx="18" hasCustomPrompt="1"/>
          </p:nvPr>
        </p:nvSpPr>
        <p:spPr>
          <a:xfrm>
            <a:off x="1079500" y="3781425"/>
            <a:ext cx="1711325" cy="365760"/>
          </a:xfrm>
        </p:spPr>
        <p:txBody>
          <a:bodyPr>
            <a:noAutofit/>
          </a:bodyPr>
          <a:lstStyle>
            <a:lvl1pPr>
              <a:buNone/>
              <a:defRPr sz="2000" b="1"/>
            </a:lvl1pPr>
          </a:lstStyle>
          <a:p>
            <a:pPr lvl="0"/>
            <a:r>
              <a:rPr lang="en-US" dirty="0"/>
              <a:t>Name</a:t>
            </a:r>
          </a:p>
        </p:txBody>
      </p:sp>
      <p:sp>
        <p:nvSpPr>
          <p:cNvPr id="61" name="Text Placeholder 60">
            <a:extLst>
              <a:ext uri="{FF2B5EF4-FFF2-40B4-BE49-F238E27FC236}">
                <a16:creationId xmlns:a16="http://schemas.microsoft.com/office/drawing/2014/main" id="{6C65AE07-519E-4E3B-8521-621C8343914D}"/>
              </a:ext>
            </a:extLst>
          </p:cNvPr>
          <p:cNvSpPr>
            <a:spLocks noGrp="1"/>
          </p:cNvSpPr>
          <p:nvPr>
            <p:ph type="body" sz="quarter" idx="17" hasCustomPrompt="1"/>
          </p:nvPr>
        </p:nvSpPr>
        <p:spPr>
          <a:xfrm>
            <a:off x="1078733" y="4232949"/>
            <a:ext cx="1711572" cy="638175"/>
          </a:xfrm>
        </p:spPr>
        <p:txBody>
          <a:bodyPr>
            <a:noAutofit/>
          </a:bodyPr>
          <a:lstStyle>
            <a:lvl1pPr>
              <a:buNone/>
              <a:defRPr sz="1800"/>
            </a:lvl1pPr>
          </a:lstStyle>
          <a:p>
            <a:pPr lvl="0"/>
            <a:r>
              <a:rPr lang="en-US" dirty="0"/>
              <a:t>Title</a:t>
            </a:r>
          </a:p>
        </p:txBody>
      </p:sp>
      <p:sp>
        <p:nvSpPr>
          <p:cNvPr id="65" name="Text Placeholder 62">
            <a:extLst>
              <a:ext uri="{FF2B5EF4-FFF2-40B4-BE49-F238E27FC236}">
                <a16:creationId xmlns:a16="http://schemas.microsoft.com/office/drawing/2014/main" id="{FB878318-C287-428B-8105-429BC4B03F55}"/>
              </a:ext>
            </a:extLst>
          </p:cNvPr>
          <p:cNvSpPr>
            <a:spLocks noGrp="1"/>
          </p:cNvSpPr>
          <p:nvPr>
            <p:ph type="body" sz="quarter" idx="20" hasCustomPrompt="1"/>
          </p:nvPr>
        </p:nvSpPr>
        <p:spPr>
          <a:xfrm>
            <a:off x="3839151" y="3781425"/>
            <a:ext cx="1711325" cy="365760"/>
          </a:xfrm>
        </p:spPr>
        <p:txBody>
          <a:bodyPr>
            <a:noAutofit/>
          </a:bodyPr>
          <a:lstStyle>
            <a:lvl1pPr>
              <a:buNone/>
              <a:defRPr sz="2000" b="1"/>
            </a:lvl1pPr>
          </a:lstStyle>
          <a:p>
            <a:pPr lvl="0"/>
            <a:r>
              <a:rPr lang="en-US" dirty="0"/>
              <a:t>Name</a:t>
            </a:r>
          </a:p>
        </p:txBody>
      </p:sp>
      <p:sp>
        <p:nvSpPr>
          <p:cNvPr id="64" name="Text Placeholder 60">
            <a:extLst>
              <a:ext uri="{FF2B5EF4-FFF2-40B4-BE49-F238E27FC236}">
                <a16:creationId xmlns:a16="http://schemas.microsoft.com/office/drawing/2014/main" id="{1465E516-2CEF-4F9E-9375-7D41DCFCBB41}"/>
              </a:ext>
            </a:extLst>
          </p:cNvPr>
          <p:cNvSpPr>
            <a:spLocks noGrp="1"/>
          </p:cNvSpPr>
          <p:nvPr>
            <p:ph type="body" sz="quarter" idx="19" hasCustomPrompt="1"/>
          </p:nvPr>
        </p:nvSpPr>
        <p:spPr>
          <a:xfrm>
            <a:off x="3838384" y="4232949"/>
            <a:ext cx="1711572" cy="638175"/>
          </a:xfrm>
        </p:spPr>
        <p:txBody>
          <a:bodyPr>
            <a:noAutofit/>
          </a:bodyPr>
          <a:lstStyle>
            <a:lvl1pPr>
              <a:buNone/>
              <a:defRPr sz="1800"/>
            </a:lvl1pPr>
          </a:lstStyle>
          <a:p>
            <a:pPr lvl="0"/>
            <a:r>
              <a:rPr lang="en-US" dirty="0"/>
              <a:t>Title</a:t>
            </a:r>
          </a:p>
        </p:txBody>
      </p:sp>
      <p:sp>
        <p:nvSpPr>
          <p:cNvPr id="67" name="Text Placeholder 62">
            <a:extLst>
              <a:ext uri="{FF2B5EF4-FFF2-40B4-BE49-F238E27FC236}">
                <a16:creationId xmlns:a16="http://schemas.microsoft.com/office/drawing/2014/main" id="{FE012CE3-36AA-4016-A88E-27BCFFEFD69F}"/>
              </a:ext>
            </a:extLst>
          </p:cNvPr>
          <p:cNvSpPr>
            <a:spLocks noGrp="1"/>
          </p:cNvSpPr>
          <p:nvPr>
            <p:ph type="body" sz="quarter" idx="22" hasCustomPrompt="1"/>
          </p:nvPr>
        </p:nvSpPr>
        <p:spPr>
          <a:xfrm>
            <a:off x="6662743" y="3781425"/>
            <a:ext cx="1711325" cy="365760"/>
          </a:xfrm>
        </p:spPr>
        <p:txBody>
          <a:bodyPr>
            <a:noAutofit/>
          </a:bodyPr>
          <a:lstStyle>
            <a:lvl1pPr>
              <a:buNone/>
              <a:defRPr sz="2000" b="1"/>
            </a:lvl1pPr>
          </a:lstStyle>
          <a:p>
            <a:pPr lvl="0"/>
            <a:r>
              <a:rPr lang="en-US" dirty="0"/>
              <a:t>Name</a:t>
            </a:r>
          </a:p>
        </p:txBody>
      </p:sp>
      <p:sp>
        <p:nvSpPr>
          <p:cNvPr id="66" name="Text Placeholder 60">
            <a:extLst>
              <a:ext uri="{FF2B5EF4-FFF2-40B4-BE49-F238E27FC236}">
                <a16:creationId xmlns:a16="http://schemas.microsoft.com/office/drawing/2014/main" id="{8D5671AF-0137-4226-8A84-2784817E519C}"/>
              </a:ext>
            </a:extLst>
          </p:cNvPr>
          <p:cNvSpPr>
            <a:spLocks noGrp="1"/>
          </p:cNvSpPr>
          <p:nvPr>
            <p:ph type="body" sz="quarter" idx="21" hasCustomPrompt="1"/>
          </p:nvPr>
        </p:nvSpPr>
        <p:spPr>
          <a:xfrm>
            <a:off x="6661976" y="4232949"/>
            <a:ext cx="1711572" cy="638175"/>
          </a:xfrm>
        </p:spPr>
        <p:txBody>
          <a:bodyPr>
            <a:noAutofit/>
          </a:bodyPr>
          <a:lstStyle>
            <a:lvl1pPr>
              <a:buNone/>
              <a:defRPr sz="1800"/>
            </a:lvl1pPr>
          </a:lstStyle>
          <a:p>
            <a:pPr lvl="0"/>
            <a:r>
              <a:rPr lang="en-US" dirty="0"/>
              <a:t>Title</a:t>
            </a:r>
          </a:p>
        </p:txBody>
      </p:sp>
      <p:sp>
        <p:nvSpPr>
          <p:cNvPr id="69" name="Text Placeholder 62">
            <a:extLst>
              <a:ext uri="{FF2B5EF4-FFF2-40B4-BE49-F238E27FC236}">
                <a16:creationId xmlns:a16="http://schemas.microsoft.com/office/drawing/2014/main" id="{DA1587F0-23BF-4FB8-B06C-2B0AA928E931}"/>
              </a:ext>
            </a:extLst>
          </p:cNvPr>
          <p:cNvSpPr>
            <a:spLocks noGrp="1"/>
          </p:cNvSpPr>
          <p:nvPr>
            <p:ph type="body" sz="quarter" idx="24" hasCustomPrompt="1"/>
          </p:nvPr>
        </p:nvSpPr>
        <p:spPr>
          <a:xfrm>
            <a:off x="9433112" y="3787288"/>
            <a:ext cx="1711325" cy="365760"/>
          </a:xfrm>
        </p:spPr>
        <p:txBody>
          <a:bodyPr>
            <a:noAutofit/>
          </a:bodyPr>
          <a:lstStyle>
            <a:lvl1pPr>
              <a:buNone/>
              <a:defRPr sz="2000" b="1"/>
            </a:lvl1pPr>
          </a:lstStyle>
          <a:p>
            <a:pPr lvl="0"/>
            <a:r>
              <a:rPr lang="en-US" dirty="0"/>
              <a:t>Name</a:t>
            </a:r>
          </a:p>
        </p:txBody>
      </p:sp>
      <p:sp>
        <p:nvSpPr>
          <p:cNvPr id="68" name="Text Placeholder 60">
            <a:extLst>
              <a:ext uri="{FF2B5EF4-FFF2-40B4-BE49-F238E27FC236}">
                <a16:creationId xmlns:a16="http://schemas.microsoft.com/office/drawing/2014/main" id="{565C0B22-B5E7-44BB-A17C-7FB5BB5D82BB}"/>
              </a:ext>
            </a:extLst>
          </p:cNvPr>
          <p:cNvSpPr>
            <a:spLocks noGrp="1"/>
          </p:cNvSpPr>
          <p:nvPr>
            <p:ph type="body" sz="quarter" idx="23" hasCustomPrompt="1"/>
          </p:nvPr>
        </p:nvSpPr>
        <p:spPr>
          <a:xfrm>
            <a:off x="9432345" y="4238812"/>
            <a:ext cx="1711572" cy="638175"/>
          </a:xfrm>
        </p:spPr>
        <p:txBody>
          <a:bodyPr>
            <a:noAutofit/>
          </a:bodyPr>
          <a:lstStyle>
            <a:lvl1pPr>
              <a:buNone/>
              <a:defRPr sz="1800"/>
            </a:lvl1pPr>
          </a:lstStyle>
          <a:p>
            <a:pPr lvl="0"/>
            <a:r>
              <a:rPr lang="en-US" dirty="0"/>
              <a:t>Title</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715776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10_Content 2 column (comparison slide)">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731375"/>
            <a:ext cx="5437186" cy="535354"/>
          </a:xfrm>
        </p:spPr>
        <p:txBody>
          <a:bodyPr anchor="b">
            <a:no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427370"/>
            <a:ext cx="5429114"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731375"/>
            <a:ext cx="5436392" cy="535354"/>
          </a:xfrm>
        </p:spPr>
        <p:txBody>
          <a:bodyPr vert="horz" wrap="square" lIns="0" tIns="0" rIns="0" bIns="0" rtlCol="0" anchor="b">
            <a:noAutofit/>
          </a:bodyPr>
          <a:lstStyle>
            <a:lvl1pPr>
              <a:buNone/>
              <a:defRPr lang="en-US" sz="1400" b="0" cap="all" spc="200" baseline="0" dirty="0">
                <a:solidFill>
                  <a:schemeClr val="tx1"/>
                </a:solidFill>
              </a:defRPr>
            </a:lvl1pPr>
          </a:lstStyle>
          <a:p>
            <a:pPr marL="228600" lvl="0" indent="-228600"/>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427370"/>
            <a:ext cx="5436391"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noAutofit/>
          </a:bodyPr>
          <a:lstStyle/>
          <a:p>
            <a:r>
              <a:rPr lang="en-US"/>
              <a:t>Tuesday, February 2, 20XX</a:t>
            </a:r>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noAutofit/>
          </a:bodyPr>
          <a:lstStyle/>
          <a:p>
            <a:r>
              <a:rPr lang="en-US"/>
              <a:t>Sample Footer Text</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670392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Tuesday, February 2, 20XX</a:t>
            </a:r>
            <a:endParaRPr lang="en-US" dirty="0"/>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Sample Footer Text</a:t>
            </a:r>
            <a:endParaRPr lang="en-US"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lumMod val="65000"/>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2521255718"/>
      </p:ext>
    </p:extLst>
  </p:cSld>
  <p:clrMap bg1="dk1" tx1="lt1" bg2="dk2" tx2="lt2" accent1="accent1" accent2="accent2" accent3="accent3" accent4="accent4" accent5="accent5" accent6="accent6" hlink="hlink" folHlink="folHlink"/>
  <p:sldLayoutIdLst>
    <p:sldLayoutId id="2147483699" r:id="rId1"/>
    <p:sldLayoutId id="2147483700" r:id="rId2"/>
    <p:sldLayoutId id="2147483733" r:id="rId3"/>
    <p:sldLayoutId id="2147483687" r:id="rId4"/>
    <p:sldLayoutId id="2147483734" r:id="rId5"/>
    <p:sldLayoutId id="2147483686" r:id="rId6"/>
    <p:sldLayoutId id="2147483696" r:id="rId7"/>
    <p:sldLayoutId id="2147483707" r:id="rId8"/>
    <p:sldLayoutId id="2147483689" r:id="rId9"/>
    <p:sldLayoutId id="2147483697" r:id="rId10"/>
    <p:sldLayoutId id="2147483731" r:id="rId11"/>
    <p:sldLayoutId id="2147483693" r:id="rId12"/>
    <p:sldLayoutId id="2147483685" r:id="rId13"/>
    <p:sldLayoutId id="2147483688" r:id="rId14"/>
    <p:sldLayoutId id="2147483691" r:id="rId15"/>
    <p:sldLayoutId id="2147483692" r:id="rId16"/>
  </p:sldLayoutIdLst>
  <p:hf hdr="0"/>
  <p:txStyles>
    <p:title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2" pos="3840">
          <p15:clr>
            <a:srgbClr val="F26B43"/>
          </p15:clr>
        </p15:guide>
        <p15:guide id="33" orient="horz" pos="2160">
          <p15:clr>
            <a:srgbClr val="F26B43"/>
          </p15:clr>
        </p15:guide>
        <p15:guide id="34" pos="347">
          <p15:clr>
            <a:srgbClr val="F26B43"/>
          </p15:clr>
        </p15:guide>
        <p15:guide id="35" pos="7333">
          <p15:clr>
            <a:srgbClr val="F26B43"/>
          </p15:clr>
        </p15:guide>
        <p15:guide id="36" orient="horz" pos="346">
          <p15:clr>
            <a:srgbClr val="F26B43"/>
          </p15:clr>
        </p15:guide>
        <p15:guide id="37" orient="horz" pos="3974">
          <p15:clr>
            <a:srgbClr val="F26B43"/>
          </p15:clr>
        </p15:guide>
        <p15:guide id="38" pos="824">
          <p15:clr>
            <a:srgbClr val="A4A3A4"/>
          </p15:clr>
        </p15:guide>
        <p15:guide id="39" pos="937">
          <p15:clr>
            <a:srgbClr val="A4A3A4"/>
          </p15:clr>
        </p15:guide>
        <p15:guide id="40" pos="1413">
          <p15:clr>
            <a:srgbClr val="A4A3A4"/>
          </p15:clr>
        </p15:guide>
        <p15:guide id="41" pos="1527">
          <p15:clr>
            <a:srgbClr val="A4A3A4"/>
          </p15:clr>
        </p15:guide>
        <p15:guide id="42" pos="2003">
          <p15:clr>
            <a:srgbClr val="A4A3A4"/>
          </p15:clr>
        </p15:guide>
        <p15:guide id="43" pos="2116">
          <p15:clr>
            <a:srgbClr val="A4A3A4"/>
          </p15:clr>
        </p15:guide>
        <p15:guide id="44" pos="2593">
          <p15:clr>
            <a:srgbClr val="A4A3A4"/>
          </p15:clr>
        </p15:guide>
        <p15:guide id="45" pos="2706">
          <p15:clr>
            <a:srgbClr val="A4A3A4"/>
          </p15:clr>
        </p15:guide>
        <p15:guide id="46" pos="3182">
          <p15:clr>
            <a:srgbClr val="A4A3A4"/>
          </p15:clr>
        </p15:guide>
        <p15:guide id="47" pos="3318">
          <p15:clr>
            <a:srgbClr val="A4A3A4"/>
          </p15:clr>
        </p15:guide>
        <p15:guide id="48" pos="3772">
          <p15:clr>
            <a:srgbClr val="A4A3A4"/>
          </p15:clr>
        </p15:guide>
        <p15:guide id="49" pos="3908">
          <p15:clr>
            <a:srgbClr val="A4A3A4"/>
          </p15:clr>
        </p15:guide>
        <p15:guide id="50" pos="4362">
          <p15:clr>
            <a:srgbClr val="A4A3A4"/>
          </p15:clr>
        </p15:guide>
        <p15:guide id="51" pos="4498">
          <p15:clr>
            <a:srgbClr val="A4A3A4"/>
          </p15:clr>
        </p15:guide>
        <p15:guide id="52" pos="4951">
          <p15:clr>
            <a:srgbClr val="A4A3A4"/>
          </p15:clr>
        </p15:guide>
        <p15:guide id="53" pos="5087">
          <p15:clr>
            <a:srgbClr val="A4A3A4"/>
          </p15:clr>
        </p15:guide>
        <p15:guide id="54" pos="5541">
          <p15:clr>
            <a:srgbClr val="A4A3A4"/>
          </p15:clr>
        </p15:guide>
        <p15:guide id="55" pos="5677">
          <p15:clr>
            <a:srgbClr val="A4A3A4"/>
          </p15:clr>
        </p15:guide>
        <p15:guide id="56" pos="6153">
          <p15:clr>
            <a:srgbClr val="A4A3A4"/>
          </p15:clr>
        </p15:guide>
        <p15:guide id="57" pos="6267">
          <p15:clr>
            <a:srgbClr val="A4A3A4"/>
          </p15:clr>
        </p15:guide>
        <p15:guide id="58" pos="6743">
          <p15:clr>
            <a:srgbClr val="A4A3A4"/>
          </p15:clr>
        </p15:guide>
        <p15:guide id="59" pos="6856">
          <p15:clr>
            <a:srgbClr val="A4A3A4"/>
          </p15:clr>
        </p15:guide>
        <p15:guide id="60" orient="horz" pos="3838">
          <p15:clr>
            <a:srgbClr val="A4A3A4"/>
          </p15:clr>
        </p15:guide>
        <p15:guide id="61" orient="horz" pos="2092">
          <p15:clr>
            <a:srgbClr val="A4A3A4"/>
          </p15:clr>
        </p15:guide>
        <p15:guide id="62" orient="horz" pos="2228">
          <p15:clr>
            <a:srgbClr val="A4A3A4"/>
          </p15:clr>
        </p15:guide>
        <p15:guide id="63" orient="horz" pos="845">
          <p15:clr>
            <a:srgbClr val="A4A3A4"/>
          </p15:clr>
        </p15:guide>
        <p15:guide id="64" orient="horz" pos="958">
          <p15:clr>
            <a:srgbClr val="A4A3A4"/>
          </p15:clr>
        </p15:guide>
        <p15:guide id="65" orient="horz" pos="1480">
          <p15:clr>
            <a:srgbClr val="A4A3A4"/>
          </p15:clr>
        </p15:guide>
        <p15:guide id="66" orient="horz" pos="1593">
          <p15:clr>
            <a:srgbClr val="A4A3A4"/>
          </p15:clr>
        </p15:guide>
        <p15:guide id="67" orient="horz" pos="2727">
          <p15:clr>
            <a:srgbClr val="A4A3A4"/>
          </p15:clr>
        </p15:guide>
        <p15:guide id="68" orient="horz" pos="2840">
          <p15:clr>
            <a:srgbClr val="A4A3A4"/>
          </p15:clr>
        </p15:guide>
        <p15:guide id="69" orient="horz" pos="3339">
          <p15:clr>
            <a:srgbClr val="A4A3A4"/>
          </p15:clr>
        </p15:guide>
        <p15:guide id="70" orient="horz" pos="347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3" Type="http://schemas.openxmlformats.org/officeDocument/2006/relationships/image" Target="../media/image40.jpg"/><Relationship Id="rId2" Type="http://schemas.openxmlformats.org/officeDocument/2006/relationships/notesSlide" Target="../notesSlides/notesSlide10.xml"/><Relationship Id="rId1" Type="http://schemas.openxmlformats.org/officeDocument/2006/relationships/slideLayout" Target="../slideLayouts/slideLayout11.xml"/><Relationship Id="rId4" Type="http://schemas.openxmlformats.org/officeDocument/2006/relationships/image" Target="../media/image41.jfi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s/_rels/slide7.xml.rels><?xml version="1.0" encoding="UTF-8" standalone="yes"?>
<Relationships xmlns="http://schemas.openxmlformats.org/package/2006/relationships"><Relationship Id="rId8" Type="http://schemas.openxmlformats.org/officeDocument/2006/relationships/image" Target="../media/image11.jpg"/><Relationship Id="rId3" Type="http://schemas.openxmlformats.org/officeDocument/2006/relationships/image" Target="../media/image6.jpg"/><Relationship Id="rId7" Type="http://schemas.openxmlformats.org/officeDocument/2006/relationships/image" Target="../media/image10.jpg"/><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image" Target="../media/image9.jpg"/><Relationship Id="rId5" Type="http://schemas.openxmlformats.org/officeDocument/2006/relationships/image" Target="../media/image8.jpg"/><Relationship Id="rId4" Type="http://schemas.openxmlformats.org/officeDocument/2006/relationships/image" Target="../media/image7.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E938C-9D94-4B05-979A-D39FFC457291}"/>
              </a:ext>
            </a:extLst>
          </p:cNvPr>
          <p:cNvSpPr>
            <a:spLocks noGrp="1"/>
          </p:cNvSpPr>
          <p:nvPr>
            <p:ph type="ctrTitle"/>
          </p:nvPr>
        </p:nvSpPr>
        <p:spPr>
          <a:xfrm>
            <a:off x="7452360" y="1710813"/>
            <a:ext cx="4739640" cy="1578487"/>
          </a:xfrm>
        </p:spPr>
        <p:txBody>
          <a:bodyPr anchor="b" anchorCtr="0">
            <a:normAutofit fontScale="90000"/>
          </a:bodyPr>
          <a:lstStyle/>
          <a:p>
            <a:r>
              <a:rPr lang="en-US" dirty="0"/>
              <a:t>Python Programming Language </a:t>
            </a:r>
          </a:p>
        </p:txBody>
      </p:sp>
      <p:pic>
        <p:nvPicPr>
          <p:cNvPr id="14" name="Picture Placeholder 13" descr="Data Points Digital background">
            <a:extLst>
              <a:ext uri="{FF2B5EF4-FFF2-40B4-BE49-F238E27FC236}">
                <a16:creationId xmlns:a16="http://schemas.microsoft.com/office/drawing/2014/main" id="{9A8AD548-922D-4E1D-B19C-5F6E808B8160}"/>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7452360" cy="6858000"/>
          </a:xfrm>
        </p:spPr>
      </p:pic>
      <p:sp>
        <p:nvSpPr>
          <p:cNvPr id="4" name="TextBox 3">
            <a:extLst>
              <a:ext uri="{FF2B5EF4-FFF2-40B4-BE49-F238E27FC236}">
                <a16:creationId xmlns:a16="http://schemas.microsoft.com/office/drawing/2014/main" id="{4CB6ED56-409D-8080-3AA5-027CE54800E7}"/>
              </a:ext>
            </a:extLst>
          </p:cNvPr>
          <p:cNvSpPr txBox="1"/>
          <p:nvPr/>
        </p:nvSpPr>
        <p:spPr>
          <a:xfrm>
            <a:off x="8953170" y="3384035"/>
            <a:ext cx="1216550" cy="369332"/>
          </a:xfrm>
          <a:prstGeom prst="rect">
            <a:avLst/>
          </a:prstGeom>
          <a:noFill/>
        </p:spPr>
        <p:txBody>
          <a:bodyPr wrap="square" rtlCol="0">
            <a:spAutoFit/>
          </a:bodyPr>
          <a:lstStyle/>
          <a:p>
            <a:r>
              <a:rPr lang="en-US" dirty="0"/>
              <a:t>20221001</a:t>
            </a:r>
          </a:p>
        </p:txBody>
      </p:sp>
    </p:spTree>
    <p:extLst>
      <p:ext uri="{BB962C8B-B14F-4D97-AF65-F5344CB8AC3E}">
        <p14:creationId xmlns:p14="http://schemas.microsoft.com/office/powerpoint/2010/main" val="7528142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Date Placeholder 18">
            <a:extLst>
              <a:ext uri="{FF2B5EF4-FFF2-40B4-BE49-F238E27FC236}">
                <a16:creationId xmlns:a16="http://schemas.microsoft.com/office/drawing/2014/main" id="{386DB667-0553-4FB8-B0E0-776539934AFF}"/>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20" name="Footer Placeholder 19">
            <a:extLst>
              <a:ext uri="{FF2B5EF4-FFF2-40B4-BE49-F238E27FC236}">
                <a16:creationId xmlns:a16="http://schemas.microsoft.com/office/drawing/2014/main" id="{C77C6228-C5A8-44DC-ABD7-A22A4475D3DF}"/>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21" name="Slide Number Placeholder 20">
            <a:extLst>
              <a:ext uri="{FF2B5EF4-FFF2-40B4-BE49-F238E27FC236}">
                <a16:creationId xmlns:a16="http://schemas.microsoft.com/office/drawing/2014/main" id="{1C563B34-DD53-4FB1-B8C2-8914E01C6365}"/>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10</a:t>
            </a:fld>
            <a:endParaRPr lang="en-US"/>
          </a:p>
        </p:txBody>
      </p:sp>
      <p:sp>
        <p:nvSpPr>
          <p:cNvPr id="5" name="Picture Placeholder 2">
            <a:extLst>
              <a:ext uri="{FF2B5EF4-FFF2-40B4-BE49-F238E27FC236}">
                <a16:creationId xmlns:a16="http://schemas.microsoft.com/office/drawing/2014/main" id="{5EC91C1B-7B13-4D47-120E-E3A882D33681}"/>
              </a:ext>
            </a:extLst>
          </p:cNvPr>
          <p:cNvSpPr>
            <a:spLocks noGrp="1"/>
          </p:cNvSpPr>
          <p:nvPr>
            <p:ph type="title"/>
          </p:nvPr>
        </p:nvSpPr>
        <p:spPr>
          <a:xfrm>
            <a:off x="845574" y="197155"/>
            <a:ext cx="10500851" cy="1482673"/>
          </a:xfrm>
        </p:spPr>
        <p:txBody>
          <a:bodyPr/>
          <a:lstStyle/>
          <a:p>
            <a:r>
              <a:rPr lang="en-US" sz="6600" dirty="0"/>
              <a:t>Python Online Interpreter: 1</a:t>
            </a:r>
          </a:p>
        </p:txBody>
      </p:sp>
      <p:pic>
        <p:nvPicPr>
          <p:cNvPr id="23" name="Picture 22" descr="Graphical user interface, text, application, email&#10;&#10;Description automatically generated">
            <a:extLst>
              <a:ext uri="{FF2B5EF4-FFF2-40B4-BE49-F238E27FC236}">
                <a16:creationId xmlns:a16="http://schemas.microsoft.com/office/drawing/2014/main" id="{48DD1B3B-9EB3-40C8-4BE3-7AF1179DB7D2}"/>
              </a:ext>
            </a:extLst>
          </p:cNvPr>
          <p:cNvPicPr>
            <a:picLocks noChangeAspect="1"/>
          </p:cNvPicPr>
          <p:nvPr/>
        </p:nvPicPr>
        <p:blipFill>
          <a:blip r:embed="rId2"/>
          <a:stretch>
            <a:fillRect/>
          </a:stretch>
        </p:blipFill>
        <p:spPr>
          <a:xfrm>
            <a:off x="7150315" y="2451445"/>
            <a:ext cx="4244708" cy="2248095"/>
          </a:xfrm>
          <a:prstGeom prst="rect">
            <a:avLst/>
          </a:prstGeom>
        </p:spPr>
      </p:pic>
      <p:pic>
        <p:nvPicPr>
          <p:cNvPr id="27" name="Content Placeholder 26" descr="Text&#10;&#10;Description automatically generated">
            <a:extLst>
              <a:ext uri="{FF2B5EF4-FFF2-40B4-BE49-F238E27FC236}">
                <a16:creationId xmlns:a16="http://schemas.microsoft.com/office/drawing/2014/main" id="{C9C0339B-A6F3-F222-3E59-8A08D4409978}"/>
              </a:ext>
            </a:extLst>
          </p:cNvPr>
          <p:cNvPicPr>
            <a:picLocks noGrp="1" noChangeAspect="1"/>
          </p:cNvPicPr>
          <p:nvPr>
            <p:ph sz="quarter" idx="15"/>
          </p:nvPr>
        </p:nvPicPr>
        <p:blipFill>
          <a:blip r:embed="rId3"/>
          <a:stretch>
            <a:fillRect/>
          </a:stretch>
        </p:blipFill>
        <p:spPr>
          <a:xfrm>
            <a:off x="845574" y="1875618"/>
            <a:ext cx="5818036" cy="3855793"/>
          </a:xfrm>
        </p:spPr>
      </p:pic>
      <p:sp>
        <p:nvSpPr>
          <p:cNvPr id="30" name="Rectangle: Rounded Corners 29">
            <a:extLst>
              <a:ext uri="{FF2B5EF4-FFF2-40B4-BE49-F238E27FC236}">
                <a16:creationId xmlns:a16="http://schemas.microsoft.com/office/drawing/2014/main" id="{F6EEDE2C-21E5-6A04-ECA7-ABB9FC17F53A}"/>
              </a:ext>
            </a:extLst>
          </p:cNvPr>
          <p:cNvSpPr/>
          <p:nvPr/>
        </p:nvSpPr>
        <p:spPr>
          <a:xfrm>
            <a:off x="1235413" y="3044757"/>
            <a:ext cx="1944350" cy="758758"/>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C00000"/>
              </a:solidFill>
              <a:highlight>
                <a:srgbClr val="000000"/>
              </a:highlight>
            </a:endParaRPr>
          </a:p>
        </p:txBody>
      </p:sp>
      <p:sp>
        <p:nvSpPr>
          <p:cNvPr id="2" name="Rectangle: Rounded Corners 1">
            <a:extLst>
              <a:ext uri="{FF2B5EF4-FFF2-40B4-BE49-F238E27FC236}">
                <a16:creationId xmlns:a16="http://schemas.microsoft.com/office/drawing/2014/main" id="{8181FE4F-43CD-CF9E-5B80-B261D2D0E9FD}"/>
              </a:ext>
            </a:extLst>
          </p:cNvPr>
          <p:cNvSpPr/>
          <p:nvPr/>
        </p:nvSpPr>
        <p:spPr>
          <a:xfrm>
            <a:off x="845574" y="747423"/>
            <a:ext cx="10549449" cy="874643"/>
          </a:xfrm>
          <a:prstGeom prst="round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55183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Date Placeholder 18">
            <a:extLst>
              <a:ext uri="{FF2B5EF4-FFF2-40B4-BE49-F238E27FC236}">
                <a16:creationId xmlns:a16="http://schemas.microsoft.com/office/drawing/2014/main" id="{386DB667-0553-4FB8-B0E0-776539934AFF}"/>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20" name="Footer Placeholder 19">
            <a:extLst>
              <a:ext uri="{FF2B5EF4-FFF2-40B4-BE49-F238E27FC236}">
                <a16:creationId xmlns:a16="http://schemas.microsoft.com/office/drawing/2014/main" id="{C77C6228-C5A8-44DC-ABD7-A22A4475D3DF}"/>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21" name="Slide Number Placeholder 20">
            <a:extLst>
              <a:ext uri="{FF2B5EF4-FFF2-40B4-BE49-F238E27FC236}">
                <a16:creationId xmlns:a16="http://schemas.microsoft.com/office/drawing/2014/main" id="{1C563B34-DD53-4FB1-B8C2-8914E01C6365}"/>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11</a:t>
            </a:fld>
            <a:endParaRPr lang="en-US"/>
          </a:p>
        </p:txBody>
      </p:sp>
      <p:sp>
        <p:nvSpPr>
          <p:cNvPr id="5" name="Picture Placeholder 2">
            <a:extLst>
              <a:ext uri="{FF2B5EF4-FFF2-40B4-BE49-F238E27FC236}">
                <a16:creationId xmlns:a16="http://schemas.microsoft.com/office/drawing/2014/main" id="{5EC91C1B-7B13-4D47-120E-E3A882D33681}"/>
              </a:ext>
            </a:extLst>
          </p:cNvPr>
          <p:cNvSpPr>
            <a:spLocks noGrp="1"/>
          </p:cNvSpPr>
          <p:nvPr>
            <p:ph type="title"/>
          </p:nvPr>
        </p:nvSpPr>
        <p:spPr>
          <a:xfrm>
            <a:off x="845574" y="197155"/>
            <a:ext cx="10500851" cy="1482673"/>
          </a:xfrm>
        </p:spPr>
        <p:txBody>
          <a:bodyPr/>
          <a:lstStyle/>
          <a:p>
            <a:r>
              <a:rPr lang="en-US" sz="6600" dirty="0"/>
              <a:t>Python Online Interpreter: </a:t>
            </a:r>
          </a:p>
        </p:txBody>
      </p:sp>
      <p:pic>
        <p:nvPicPr>
          <p:cNvPr id="6" name="Picture 5" descr="Graphicali user interface, application, Word">
            <a:extLst>
              <a:ext uri="{FF2B5EF4-FFF2-40B4-BE49-F238E27FC236}">
                <a16:creationId xmlns:a16="http://schemas.microsoft.com/office/drawing/2014/main" id="{34082DC0-8753-006E-7759-5897CC170089}"/>
              </a:ext>
            </a:extLst>
          </p:cNvPr>
          <p:cNvPicPr>
            <a:picLocks noChangeAspect="1"/>
          </p:cNvPicPr>
          <p:nvPr/>
        </p:nvPicPr>
        <p:blipFill>
          <a:blip r:embed="rId2"/>
          <a:stretch>
            <a:fillRect/>
          </a:stretch>
        </p:blipFill>
        <p:spPr>
          <a:xfrm>
            <a:off x="845574" y="1948304"/>
            <a:ext cx="11049958" cy="429043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7" name="Rectangle: Rounded Corners 6">
            <a:extLst>
              <a:ext uri="{FF2B5EF4-FFF2-40B4-BE49-F238E27FC236}">
                <a16:creationId xmlns:a16="http://schemas.microsoft.com/office/drawing/2014/main" id="{C9659B89-4B0E-D7A0-010D-BB83C16AEF0A}"/>
              </a:ext>
            </a:extLst>
          </p:cNvPr>
          <p:cNvSpPr/>
          <p:nvPr/>
        </p:nvSpPr>
        <p:spPr>
          <a:xfrm>
            <a:off x="7966953" y="2178996"/>
            <a:ext cx="2140085" cy="1250004"/>
          </a:xfrm>
          <a:prstGeom prst="roundRect">
            <a:avLst/>
          </a:prstGeom>
          <a:no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a:p>
            <a:pPr algn="ctr"/>
            <a:endParaRPr lang="en-US" dirty="0"/>
          </a:p>
          <a:p>
            <a:pPr algn="ctr"/>
            <a:endParaRPr lang="en-US" dirty="0"/>
          </a:p>
          <a:p>
            <a:pPr algn="ctr"/>
            <a:r>
              <a:rPr lang="en-US" dirty="0">
                <a:solidFill>
                  <a:srgbClr val="FF0000"/>
                </a:solidFill>
              </a:rPr>
              <a:t>Interactive</a:t>
            </a:r>
          </a:p>
        </p:txBody>
      </p:sp>
      <p:sp>
        <p:nvSpPr>
          <p:cNvPr id="2" name="Rectangle: Rounded Corners 1">
            <a:extLst>
              <a:ext uri="{FF2B5EF4-FFF2-40B4-BE49-F238E27FC236}">
                <a16:creationId xmlns:a16="http://schemas.microsoft.com/office/drawing/2014/main" id="{C051C7F8-4A4D-DA1E-F464-C970A601643F}"/>
              </a:ext>
            </a:extLst>
          </p:cNvPr>
          <p:cNvSpPr/>
          <p:nvPr/>
        </p:nvSpPr>
        <p:spPr>
          <a:xfrm>
            <a:off x="787179" y="826936"/>
            <a:ext cx="9978887" cy="852892"/>
          </a:xfrm>
          <a:prstGeom prst="round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818165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D2A30C0-1BC4-4764-9C0F-5D811CAB8312}"/>
              </a:ext>
            </a:extLst>
          </p:cNvPr>
          <p:cNvSpPr>
            <a:spLocks noGrp="1"/>
          </p:cNvSpPr>
          <p:nvPr>
            <p:ph type="ctrTitle"/>
          </p:nvPr>
        </p:nvSpPr>
        <p:spPr>
          <a:xfrm>
            <a:off x="1955006" y="2003814"/>
            <a:ext cx="8309871" cy="2273218"/>
          </a:xfrm>
        </p:spPr>
        <p:txBody>
          <a:bodyPr/>
          <a:lstStyle/>
          <a:p>
            <a:pPr algn="ctr"/>
            <a:br>
              <a:rPr lang="en-US" dirty="0"/>
            </a:br>
            <a:r>
              <a:rPr lang="en-US" dirty="0"/>
              <a:t>INPUT AND OUTPUT</a:t>
            </a:r>
          </a:p>
        </p:txBody>
      </p:sp>
      <p:sp>
        <p:nvSpPr>
          <p:cNvPr id="7" name="Date Placeholder 6">
            <a:extLst>
              <a:ext uri="{FF2B5EF4-FFF2-40B4-BE49-F238E27FC236}">
                <a16:creationId xmlns:a16="http://schemas.microsoft.com/office/drawing/2014/main" id="{45F69D6A-822D-4DB9-A2CC-D9106F1F2B68}"/>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8" name="Footer Placeholder 7">
            <a:extLst>
              <a:ext uri="{FF2B5EF4-FFF2-40B4-BE49-F238E27FC236}">
                <a16:creationId xmlns:a16="http://schemas.microsoft.com/office/drawing/2014/main" id="{6375D7F3-165A-439B-8D1D-6553B68C288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9" name="Slide Number Placeholder 8">
            <a:extLst>
              <a:ext uri="{FF2B5EF4-FFF2-40B4-BE49-F238E27FC236}">
                <a16:creationId xmlns:a16="http://schemas.microsoft.com/office/drawing/2014/main" id="{7AF9A883-CC44-4401-AE67-8FCEACB7DDDA}"/>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12</a:t>
            </a:fld>
            <a:endParaRPr lang="en-US"/>
          </a:p>
        </p:txBody>
      </p:sp>
      <p:sp>
        <p:nvSpPr>
          <p:cNvPr id="33" name="Rectangle: Rounded Corners 32">
            <a:extLst>
              <a:ext uri="{FF2B5EF4-FFF2-40B4-BE49-F238E27FC236}">
                <a16:creationId xmlns:a16="http://schemas.microsoft.com/office/drawing/2014/main" id="{2385E0A6-ABC9-E254-0D14-1D53652B372D}"/>
              </a:ext>
            </a:extLst>
          </p:cNvPr>
          <p:cNvSpPr/>
          <p:nvPr/>
        </p:nvSpPr>
        <p:spPr>
          <a:xfrm>
            <a:off x="2480806" y="2217906"/>
            <a:ext cx="7520454" cy="1614791"/>
          </a:xfrm>
          <a:prstGeom prst="round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798766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AD72D26-24EF-4CBD-9431-A558CB7CA906}"/>
              </a:ext>
            </a:extLst>
          </p:cNvPr>
          <p:cNvSpPr>
            <a:spLocks noGrp="1"/>
          </p:cNvSpPr>
          <p:nvPr>
            <p:ph type="title"/>
          </p:nvPr>
        </p:nvSpPr>
        <p:spPr>
          <a:xfrm>
            <a:off x="550863" y="529819"/>
            <a:ext cx="2808288" cy="880691"/>
          </a:xfrm>
        </p:spPr>
        <p:txBody>
          <a:bodyPr/>
          <a:lstStyle/>
          <a:p>
            <a:r>
              <a:rPr lang="en-US" dirty="0"/>
              <a:t>Question:</a:t>
            </a:r>
          </a:p>
        </p:txBody>
      </p:sp>
      <p:sp>
        <p:nvSpPr>
          <p:cNvPr id="2" name="Date Placeholder 1">
            <a:extLst>
              <a:ext uri="{FF2B5EF4-FFF2-40B4-BE49-F238E27FC236}">
                <a16:creationId xmlns:a16="http://schemas.microsoft.com/office/drawing/2014/main" id="{81FCAF0A-629F-4EC6-B3E6-563ED999F360}"/>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7" name="Footer Placeholder 6">
            <a:extLst>
              <a:ext uri="{FF2B5EF4-FFF2-40B4-BE49-F238E27FC236}">
                <a16:creationId xmlns:a16="http://schemas.microsoft.com/office/drawing/2014/main" id="{920A7C57-D6C5-4BA0-AB3C-41D4E3436B0E}"/>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5E5CAC52-3FD1-464A-805A-B8F7AF04574A}"/>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13</a:t>
            </a:fld>
            <a:endParaRPr lang="en-US"/>
          </a:p>
        </p:txBody>
      </p:sp>
      <p:pic>
        <p:nvPicPr>
          <p:cNvPr id="10" name="Picture 9" descr="Graphical user interface, text, application, email&#10;&#10;Description automatically generated">
            <a:extLst>
              <a:ext uri="{FF2B5EF4-FFF2-40B4-BE49-F238E27FC236}">
                <a16:creationId xmlns:a16="http://schemas.microsoft.com/office/drawing/2014/main" id="{5454C664-6B5D-E158-BD28-4C047CC7DFC9}"/>
              </a:ext>
            </a:extLst>
          </p:cNvPr>
          <p:cNvPicPr>
            <a:picLocks noChangeAspect="1"/>
          </p:cNvPicPr>
          <p:nvPr/>
        </p:nvPicPr>
        <p:blipFill>
          <a:blip r:embed="rId3"/>
          <a:stretch>
            <a:fillRect/>
          </a:stretch>
        </p:blipFill>
        <p:spPr>
          <a:xfrm>
            <a:off x="2126632" y="1869840"/>
            <a:ext cx="9176574" cy="4178041"/>
          </a:xfrm>
          <a:prstGeom prst="rect">
            <a:avLst/>
          </a:prstGeom>
        </p:spPr>
      </p:pic>
      <p:sp>
        <p:nvSpPr>
          <p:cNvPr id="11" name="Rectangle: Rounded Corners 10">
            <a:extLst>
              <a:ext uri="{FF2B5EF4-FFF2-40B4-BE49-F238E27FC236}">
                <a16:creationId xmlns:a16="http://schemas.microsoft.com/office/drawing/2014/main" id="{ECAE9A5F-4D96-E321-319A-784B1D3BDF2C}"/>
              </a:ext>
            </a:extLst>
          </p:cNvPr>
          <p:cNvSpPr/>
          <p:nvPr/>
        </p:nvSpPr>
        <p:spPr>
          <a:xfrm>
            <a:off x="2910820" y="5031337"/>
            <a:ext cx="1093304" cy="397565"/>
          </a:xfrm>
          <a:prstGeom prst="roundRect">
            <a:avLst/>
          </a:prstGeom>
          <a:noFill/>
          <a:ln>
            <a:solidFill>
              <a:srgbClr val="FF0000"/>
            </a:solidFill>
          </a:ln>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3ABBD48D-7239-D185-E738-CCE878713177}"/>
              </a:ext>
            </a:extLst>
          </p:cNvPr>
          <p:cNvSpPr txBox="1"/>
          <p:nvPr/>
        </p:nvSpPr>
        <p:spPr>
          <a:xfrm>
            <a:off x="1760383" y="5059570"/>
            <a:ext cx="1697089" cy="369332"/>
          </a:xfrm>
          <a:prstGeom prst="rect">
            <a:avLst/>
          </a:prstGeom>
          <a:noFill/>
        </p:spPr>
        <p:txBody>
          <a:bodyPr wrap="square" rtlCol="0">
            <a:spAutoFit/>
          </a:bodyPr>
          <a:lstStyle/>
          <a:p>
            <a:r>
              <a:rPr lang="en-US" dirty="0">
                <a:solidFill>
                  <a:srgbClr val="FF0000"/>
                </a:solidFill>
              </a:rPr>
              <a:t>Data type</a:t>
            </a:r>
          </a:p>
        </p:txBody>
      </p:sp>
      <p:sp>
        <p:nvSpPr>
          <p:cNvPr id="4" name="Rectangle: Rounded Corners 3">
            <a:extLst>
              <a:ext uri="{FF2B5EF4-FFF2-40B4-BE49-F238E27FC236}">
                <a16:creationId xmlns:a16="http://schemas.microsoft.com/office/drawing/2014/main" id="{493A8D4A-294C-BEDC-5333-C3A7E2E4B39B}"/>
              </a:ext>
            </a:extLst>
          </p:cNvPr>
          <p:cNvSpPr/>
          <p:nvPr/>
        </p:nvSpPr>
        <p:spPr>
          <a:xfrm>
            <a:off x="550863" y="529819"/>
            <a:ext cx="2906609" cy="721042"/>
          </a:xfrm>
          <a:prstGeom prst="round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246300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1332000"/>
          </a:xfrm>
        </p:spPr>
        <p:txBody>
          <a:bodyPr>
            <a:normAutofit/>
          </a:bodyPr>
          <a:lstStyle/>
          <a:p>
            <a:r>
              <a:rPr lang="en-US" dirty="0"/>
              <a:t>Way: 1 </a:t>
            </a:r>
          </a:p>
        </p:txBody>
      </p:sp>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14</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19" name="Picture 18" descr="Graphical user interface, text, application, email&#10;&#10;Description automatically generated">
            <a:extLst>
              <a:ext uri="{FF2B5EF4-FFF2-40B4-BE49-F238E27FC236}">
                <a16:creationId xmlns:a16="http://schemas.microsoft.com/office/drawing/2014/main" id="{CC4C3962-790C-953C-CD0B-283C5A9D95BB}"/>
              </a:ext>
            </a:extLst>
          </p:cNvPr>
          <p:cNvPicPr>
            <a:picLocks noChangeAspect="1"/>
          </p:cNvPicPr>
          <p:nvPr/>
        </p:nvPicPr>
        <p:blipFill>
          <a:blip r:embed="rId3"/>
          <a:stretch>
            <a:fillRect/>
          </a:stretch>
        </p:blipFill>
        <p:spPr>
          <a:xfrm>
            <a:off x="793589" y="1695609"/>
            <a:ext cx="9463305" cy="4233243"/>
          </a:xfrm>
          <a:prstGeom prst="rect">
            <a:avLst/>
          </a:prstGeom>
        </p:spPr>
      </p:pic>
      <p:sp>
        <p:nvSpPr>
          <p:cNvPr id="2" name="Rectangle: Rounded Corners 1">
            <a:extLst>
              <a:ext uri="{FF2B5EF4-FFF2-40B4-BE49-F238E27FC236}">
                <a16:creationId xmlns:a16="http://schemas.microsoft.com/office/drawing/2014/main" id="{81D54577-EF27-BA41-2C00-6069C2007610}"/>
              </a:ext>
            </a:extLst>
          </p:cNvPr>
          <p:cNvSpPr/>
          <p:nvPr/>
        </p:nvSpPr>
        <p:spPr>
          <a:xfrm>
            <a:off x="381663" y="549275"/>
            <a:ext cx="2075290" cy="651372"/>
          </a:xfrm>
          <a:prstGeom prst="round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913455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1332000"/>
          </a:xfrm>
        </p:spPr>
        <p:txBody>
          <a:bodyPr>
            <a:normAutofit/>
          </a:bodyPr>
          <a:lstStyle/>
          <a:p>
            <a:r>
              <a:rPr lang="en-US" dirty="0"/>
              <a:t>Way: 2 </a:t>
            </a:r>
          </a:p>
        </p:txBody>
      </p:sp>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15</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3" name="Picture 2" descr="Graphical user interface, text, application, email&#10;&#10;Description automatically generated">
            <a:extLst>
              <a:ext uri="{FF2B5EF4-FFF2-40B4-BE49-F238E27FC236}">
                <a16:creationId xmlns:a16="http://schemas.microsoft.com/office/drawing/2014/main" id="{00856F6A-19D0-5625-1550-31EE1CD7E1B6}"/>
              </a:ext>
            </a:extLst>
          </p:cNvPr>
          <p:cNvPicPr>
            <a:picLocks noChangeAspect="1"/>
          </p:cNvPicPr>
          <p:nvPr/>
        </p:nvPicPr>
        <p:blipFill>
          <a:blip r:embed="rId3"/>
          <a:stretch>
            <a:fillRect/>
          </a:stretch>
        </p:blipFill>
        <p:spPr>
          <a:xfrm>
            <a:off x="550862" y="1563329"/>
            <a:ext cx="10244331" cy="4326194"/>
          </a:xfrm>
          <a:prstGeom prst="rect">
            <a:avLst/>
          </a:prstGeom>
        </p:spPr>
      </p:pic>
      <p:sp>
        <p:nvSpPr>
          <p:cNvPr id="2" name="Rectangle: Rounded Corners 1">
            <a:extLst>
              <a:ext uri="{FF2B5EF4-FFF2-40B4-BE49-F238E27FC236}">
                <a16:creationId xmlns:a16="http://schemas.microsoft.com/office/drawing/2014/main" id="{71B311BC-5F09-807E-48EF-1A747B840066}"/>
              </a:ext>
            </a:extLst>
          </p:cNvPr>
          <p:cNvSpPr/>
          <p:nvPr/>
        </p:nvSpPr>
        <p:spPr>
          <a:xfrm>
            <a:off x="550863" y="549275"/>
            <a:ext cx="1921994" cy="683177"/>
          </a:xfrm>
          <a:prstGeom prst="round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043658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7788B34-4190-4916-9048-47720EA5ABF1}"/>
              </a:ext>
            </a:extLst>
          </p:cNvPr>
          <p:cNvSpPr>
            <a:spLocks noGrp="1"/>
          </p:cNvSpPr>
          <p:nvPr>
            <p:ph type="title"/>
          </p:nvPr>
        </p:nvSpPr>
        <p:spPr>
          <a:xfrm>
            <a:off x="550862" y="549275"/>
            <a:ext cx="11097551" cy="1332000"/>
          </a:xfrm>
        </p:spPr>
        <p:txBody>
          <a:bodyPr/>
          <a:lstStyle/>
          <a:p>
            <a:r>
              <a:rPr lang="en-US" dirty="0"/>
              <a:t>Answer:1 </a:t>
            </a:r>
          </a:p>
        </p:txBody>
      </p:sp>
      <p:sp>
        <p:nvSpPr>
          <p:cNvPr id="14" name="Date Placeholder 13">
            <a:extLst>
              <a:ext uri="{FF2B5EF4-FFF2-40B4-BE49-F238E27FC236}">
                <a16:creationId xmlns:a16="http://schemas.microsoft.com/office/drawing/2014/main" id="{D236478C-E242-44E0-8357-C72C9B588CA7}"/>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15" name="Footer Placeholder 14">
            <a:extLst>
              <a:ext uri="{FF2B5EF4-FFF2-40B4-BE49-F238E27FC236}">
                <a16:creationId xmlns:a16="http://schemas.microsoft.com/office/drawing/2014/main" id="{65A6DC02-681E-4AF7-AC6E-57CDDB2FBA28}"/>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16" name="Slide Number Placeholder 15">
            <a:extLst>
              <a:ext uri="{FF2B5EF4-FFF2-40B4-BE49-F238E27FC236}">
                <a16:creationId xmlns:a16="http://schemas.microsoft.com/office/drawing/2014/main" id="{CF0A8666-4477-461C-A79D-E91232EE973E}"/>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16</a:t>
            </a:fld>
            <a:endParaRPr lang="en-US"/>
          </a:p>
        </p:txBody>
      </p:sp>
      <p:pic>
        <p:nvPicPr>
          <p:cNvPr id="25" name="Picture 24" descr="Graphical user interface, text, application&#10;&#10;Description automatically generated">
            <a:extLst>
              <a:ext uri="{FF2B5EF4-FFF2-40B4-BE49-F238E27FC236}">
                <a16:creationId xmlns:a16="http://schemas.microsoft.com/office/drawing/2014/main" id="{F59EE5FF-C6D1-BDA1-4040-12E1C77A7A72}"/>
              </a:ext>
            </a:extLst>
          </p:cNvPr>
          <p:cNvPicPr>
            <a:picLocks noChangeAspect="1"/>
          </p:cNvPicPr>
          <p:nvPr/>
        </p:nvPicPr>
        <p:blipFill>
          <a:blip r:embed="rId2"/>
          <a:stretch>
            <a:fillRect/>
          </a:stretch>
        </p:blipFill>
        <p:spPr>
          <a:xfrm>
            <a:off x="1507503" y="1440678"/>
            <a:ext cx="7941737" cy="4443287"/>
          </a:xfrm>
          <a:prstGeom prst="rect">
            <a:avLst/>
          </a:prstGeom>
        </p:spPr>
      </p:pic>
      <p:sp>
        <p:nvSpPr>
          <p:cNvPr id="2" name="Rectangle: Rounded Corners 1">
            <a:extLst>
              <a:ext uri="{FF2B5EF4-FFF2-40B4-BE49-F238E27FC236}">
                <a16:creationId xmlns:a16="http://schemas.microsoft.com/office/drawing/2014/main" id="{A7EBD884-955C-046D-6449-5590B2BB690D}"/>
              </a:ext>
            </a:extLst>
          </p:cNvPr>
          <p:cNvSpPr/>
          <p:nvPr/>
        </p:nvSpPr>
        <p:spPr>
          <a:xfrm>
            <a:off x="550862" y="549275"/>
            <a:ext cx="2550147" cy="683177"/>
          </a:xfrm>
          <a:prstGeom prst="round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205470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7788B34-4190-4916-9048-47720EA5ABF1}"/>
              </a:ext>
            </a:extLst>
          </p:cNvPr>
          <p:cNvSpPr>
            <a:spLocks noGrp="1"/>
          </p:cNvSpPr>
          <p:nvPr>
            <p:ph type="title"/>
          </p:nvPr>
        </p:nvSpPr>
        <p:spPr>
          <a:xfrm>
            <a:off x="550862" y="549275"/>
            <a:ext cx="11097551" cy="1332000"/>
          </a:xfrm>
        </p:spPr>
        <p:txBody>
          <a:bodyPr/>
          <a:lstStyle/>
          <a:p>
            <a:r>
              <a:rPr lang="en-US" dirty="0"/>
              <a:t>Answer:2</a:t>
            </a:r>
          </a:p>
        </p:txBody>
      </p:sp>
      <p:sp>
        <p:nvSpPr>
          <p:cNvPr id="14" name="Date Placeholder 13">
            <a:extLst>
              <a:ext uri="{FF2B5EF4-FFF2-40B4-BE49-F238E27FC236}">
                <a16:creationId xmlns:a16="http://schemas.microsoft.com/office/drawing/2014/main" id="{D236478C-E242-44E0-8357-C72C9B588CA7}"/>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15" name="Footer Placeholder 14">
            <a:extLst>
              <a:ext uri="{FF2B5EF4-FFF2-40B4-BE49-F238E27FC236}">
                <a16:creationId xmlns:a16="http://schemas.microsoft.com/office/drawing/2014/main" id="{65A6DC02-681E-4AF7-AC6E-57CDDB2FBA28}"/>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16" name="Slide Number Placeholder 15">
            <a:extLst>
              <a:ext uri="{FF2B5EF4-FFF2-40B4-BE49-F238E27FC236}">
                <a16:creationId xmlns:a16="http://schemas.microsoft.com/office/drawing/2014/main" id="{CF0A8666-4477-461C-A79D-E91232EE973E}"/>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17</a:t>
            </a:fld>
            <a:endParaRPr lang="en-US"/>
          </a:p>
        </p:txBody>
      </p:sp>
      <p:pic>
        <p:nvPicPr>
          <p:cNvPr id="3" name="Picture 2" descr="Graphical user interface, text, application, email&#10;&#10;Description automatically generated">
            <a:extLst>
              <a:ext uri="{FF2B5EF4-FFF2-40B4-BE49-F238E27FC236}">
                <a16:creationId xmlns:a16="http://schemas.microsoft.com/office/drawing/2014/main" id="{E125CAF1-5BE4-9F75-D88B-97EDFDD866F3}"/>
              </a:ext>
            </a:extLst>
          </p:cNvPr>
          <p:cNvPicPr>
            <a:picLocks noChangeAspect="1"/>
          </p:cNvPicPr>
          <p:nvPr/>
        </p:nvPicPr>
        <p:blipFill>
          <a:blip r:embed="rId2"/>
          <a:stretch>
            <a:fillRect/>
          </a:stretch>
        </p:blipFill>
        <p:spPr>
          <a:xfrm>
            <a:off x="1546301" y="1548067"/>
            <a:ext cx="9306821" cy="4842793"/>
          </a:xfrm>
          <a:prstGeom prst="rect">
            <a:avLst/>
          </a:prstGeom>
        </p:spPr>
      </p:pic>
      <p:sp>
        <p:nvSpPr>
          <p:cNvPr id="2" name="Rectangle: Rounded Corners 1">
            <a:extLst>
              <a:ext uri="{FF2B5EF4-FFF2-40B4-BE49-F238E27FC236}">
                <a16:creationId xmlns:a16="http://schemas.microsoft.com/office/drawing/2014/main" id="{B2CA91B1-E552-DBEA-BA5F-AFA72A4A45DA}"/>
              </a:ext>
            </a:extLst>
          </p:cNvPr>
          <p:cNvSpPr/>
          <p:nvPr/>
        </p:nvSpPr>
        <p:spPr>
          <a:xfrm>
            <a:off x="550862" y="549275"/>
            <a:ext cx="2628901" cy="611615"/>
          </a:xfrm>
          <a:prstGeom prst="round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28289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D2A30C0-1BC4-4764-9C0F-5D811CAB8312}"/>
              </a:ext>
            </a:extLst>
          </p:cNvPr>
          <p:cNvSpPr>
            <a:spLocks noGrp="1"/>
          </p:cNvSpPr>
          <p:nvPr>
            <p:ph type="ctrTitle"/>
          </p:nvPr>
        </p:nvSpPr>
        <p:spPr>
          <a:xfrm>
            <a:off x="1955006" y="2003814"/>
            <a:ext cx="8309871" cy="2273218"/>
          </a:xfrm>
        </p:spPr>
        <p:txBody>
          <a:bodyPr/>
          <a:lstStyle/>
          <a:p>
            <a:pPr algn="ctr"/>
            <a:br>
              <a:rPr lang="en-US" dirty="0"/>
            </a:br>
            <a:r>
              <a:rPr lang="en-US" dirty="0"/>
              <a:t>PYTHON DATA TYPES</a:t>
            </a:r>
          </a:p>
        </p:txBody>
      </p:sp>
      <p:sp>
        <p:nvSpPr>
          <p:cNvPr id="7" name="Date Placeholder 6">
            <a:extLst>
              <a:ext uri="{FF2B5EF4-FFF2-40B4-BE49-F238E27FC236}">
                <a16:creationId xmlns:a16="http://schemas.microsoft.com/office/drawing/2014/main" id="{45F69D6A-822D-4DB9-A2CC-D9106F1F2B68}"/>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8" name="Footer Placeholder 7">
            <a:extLst>
              <a:ext uri="{FF2B5EF4-FFF2-40B4-BE49-F238E27FC236}">
                <a16:creationId xmlns:a16="http://schemas.microsoft.com/office/drawing/2014/main" id="{6375D7F3-165A-439B-8D1D-6553B68C288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9" name="Slide Number Placeholder 8">
            <a:extLst>
              <a:ext uri="{FF2B5EF4-FFF2-40B4-BE49-F238E27FC236}">
                <a16:creationId xmlns:a16="http://schemas.microsoft.com/office/drawing/2014/main" id="{7AF9A883-CC44-4401-AE67-8FCEACB7DDDA}"/>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18</a:t>
            </a:fld>
            <a:endParaRPr lang="en-US"/>
          </a:p>
        </p:txBody>
      </p:sp>
      <p:sp>
        <p:nvSpPr>
          <p:cNvPr id="33" name="Rectangle: Rounded Corners 32">
            <a:extLst>
              <a:ext uri="{FF2B5EF4-FFF2-40B4-BE49-F238E27FC236}">
                <a16:creationId xmlns:a16="http://schemas.microsoft.com/office/drawing/2014/main" id="{2385E0A6-ABC9-E254-0D14-1D53652B372D}"/>
              </a:ext>
            </a:extLst>
          </p:cNvPr>
          <p:cNvSpPr/>
          <p:nvPr/>
        </p:nvSpPr>
        <p:spPr>
          <a:xfrm>
            <a:off x="2480806" y="2217906"/>
            <a:ext cx="7520454" cy="1614791"/>
          </a:xfrm>
          <a:prstGeom prst="round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82805944-E1DD-7113-D42D-178A995D7EC3}"/>
              </a:ext>
            </a:extLst>
          </p:cNvPr>
          <p:cNvSpPr txBox="1"/>
          <p:nvPr/>
        </p:nvSpPr>
        <p:spPr>
          <a:xfrm flipH="1">
            <a:off x="5610543" y="4025841"/>
            <a:ext cx="1260980" cy="369332"/>
          </a:xfrm>
          <a:prstGeom prst="rect">
            <a:avLst/>
          </a:prstGeom>
          <a:noFill/>
        </p:spPr>
        <p:txBody>
          <a:bodyPr wrap="square" rtlCol="0">
            <a:spAutoFit/>
          </a:bodyPr>
          <a:lstStyle/>
          <a:p>
            <a:r>
              <a:rPr lang="en-US" dirty="0"/>
              <a:t>20221001</a:t>
            </a:r>
          </a:p>
        </p:txBody>
      </p:sp>
    </p:spTree>
    <p:extLst>
      <p:ext uri="{BB962C8B-B14F-4D97-AF65-F5344CB8AC3E}">
        <p14:creationId xmlns:p14="http://schemas.microsoft.com/office/powerpoint/2010/main" val="1297380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1" name="Freeform: Shape 20">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3" name="Oval 22">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27" name="Group 26">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28" name="Freeform: Shape 27">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0" name="Oval 29">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1" name="Oval 30">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33" name="Rectangle 32">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6">
            <a:extLst>
              <a:ext uri="{FF2B5EF4-FFF2-40B4-BE49-F238E27FC236}">
                <a16:creationId xmlns:a16="http://schemas.microsoft.com/office/drawing/2014/main" id="{47788B34-4190-4916-9048-47720EA5ABF1}"/>
              </a:ext>
            </a:extLst>
          </p:cNvPr>
          <p:cNvSpPr>
            <a:spLocks noGrp="1"/>
          </p:cNvSpPr>
          <p:nvPr>
            <p:ph type="title"/>
          </p:nvPr>
        </p:nvSpPr>
        <p:spPr>
          <a:xfrm>
            <a:off x="550864" y="1007165"/>
            <a:ext cx="3565524" cy="2429284"/>
          </a:xfrm>
        </p:spPr>
        <p:txBody>
          <a:bodyPr vert="horz" wrap="square" lIns="0" tIns="0" rIns="0" bIns="0" rtlCol="0" anchor="b" anchorCtr="0">
            <a:normAutofit/>
          </a:bodyPr>
          <a:lstStyle/>
          <a:p>
            <a:pPr>
              <a:lnSpc>
                <a:spcPct val="100000"/>
              </a:lnSpc>
            </a:pPr>
            <a:r>
              <a:rPr lang="en-US" kern="1200">
                <a:solidFill>
                  <a:schemeClr val="tx1"/>
                </a:solidFill>
                <a:latin typeface="+mj-lt"/>
                <a:ea typeface="+mj-ea"/>
                <a:cs typeface="+mj-cs"/>
              </a:rPr>
              <a:t>DATA TYPES:</a:t>
            </a:r>
          </a:p>
        </p:txBody>
      </p:sp>
      <p:sp>
        <p:nvSpPr>
          <p:cNvPr id="35" name="Oval 34">
            <a:extLst>
              <a:ext uri="{FF2B5EF4-FFF2-40B4-BE49-F238E27FC236}">
                <a16:creationId xmlns:a16="http://schemas.microsoft.com/office/drawing/2014/main" id="{7AEC842D-C905-4DEA-B1C3-CA51995C57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0863" y="549274"/>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7" name="Rectangle 36">
            <a:extLst>
              <a:ext uri="{FF2B5EF4-FFF2-40B4-BE49-F238E27FC236}">
                <a16:creationId xmlns:a16="http://schemas.microsoft.com/office/drawing/2014/main" id="{FE05BC49-0F00-4C85-9AF5-A0CC5B39C8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9" name="Group 38">
            <a:extLst>
              <a:ext uri="{FF2B5EF4-FFF2-40B4-BE49-F238E27FC236}">
                <a16:creationId xmlns:a16="http://schemas.microsoft.com/office/drawing/2014/main" id="{9845873E-9C86-4496-87B7-3A6141D7DE6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69384" y="4508500"/>
            <a:ext cx="1468514" cy="1521012"/>
            <a:chOff x="5236793" y="2432482"/>
            <a:chExt cx="1468514" cy="1521012"/>
          </a:xfrm>
        </p:grpSpPr>
        <p:sp>
          <p:nvSpPr>
            <p:cNvPr id="40" name="Freeform 5">
              <a:extLst>
                <a:ext uri="{FF2B5EF4-FFF2-40B4-BE49-F238E27FC236}">
                  <a16:creationId xmlns:a16="http://schemas.microsoft.com/office/drawing/2014/main" id="{67B3FE92-6018-4D9B-9B3E-264810BCB42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463135" y="2432482"/>
              <a:ext cx="1242172" cy="729202"/>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4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1" name="Freeform 6">
              <a:extLst>
                <a:ext uri="{FF2B5EF4-FFF2-40B4-BE49-F238E27FC236}">
                  <a16:creationId xmlns:a16="http://schemas.microsoft.com/office/drawing/2014/main" id="{6ADEA1A7-349B-4EC9-9458-EBB1E9BFDA3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236793" y="2566400"/>
              <a:ext cx="611884" cy="1076550"/>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4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2" name="Freeform 8">
              <a:extLst>
                <a:ext uri="{FF2B5EF4-FFF2-40B4-BE49-F238E27FC236}">
                  <a16:creationId xmlns:a16="http://schemas.microsoft.com/office/drawing/2014/main" id="{83BB3CBA-4085-4566-9B1D-656DA46E3B8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765469" y="2876944"/>
              <a:ext cx="630288" cy="1076550"/>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40000"/>
                    <a:lumOff val="60000"/>
                    <a:alpha val="60000"/>
                  </a:schemeClr>
                </a:gs>
              </a:gsLst>
              <a:lin ang="18000000" scaled="0"/>
              <a:tileRect/>
            </a:gradFill>
            <a:ln>
              <a:noFill/>
            </a:ln>
            <a:effectLst>
              <a:innerShdw blurRad="508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pic>
        <p:nvPicPr>
          <p:cNvPr id="4" name="Picture 3" descr="A picture containing text&#10;&#10;Description automatically generated">
            <a:extLst>
              <a:ext uri="{FF2B5EF4-FFF2-40B4-BE49-F238E27FC236}">
                <a16:creationId xmlns:a16="http://schemas.microsoft.com/office/drawing/2014/main" id="{1FC7AEC9-59EF-782D-981C-89CE73F1F1B3}"/>
              </a:ext>
            </a:extLst>
          </p:cNvPr>
          <p:cNvPicPr>
            <a:picLocks noChangeAspect="1"/>
          </p:cNvPicPr>
          <p:nvPr/>
        </p:nvPicPr>
        <p:blipFill rotWithShape="1">
          <a:blip r:embed="rId2"/>
          <a:srcRect r="37724" b="1"/>
          <a:stretch/>
        </p:blipFill>
        <p:spPr>
          <a:xfrm>
            <a:off x="4743451" y="549275"/>
            <a:ext cx="6897687" cy="5759451"/>
          </a:xfrm>
          <a:custGeom>
            <a:avLst/>
            <a:gdLst/>
            <a:ahLst/>
            <a:cxnLst/>
            <a:rect l="l" t="t" r="r" b="b"/>
            <a:pathLst>
              <a:path w="6897687" h="5759451">
                <a:moveTo>
                  <a:pt x="0" y="0"/>
                </a:moveTo>
                <a:lnTo>
                  <a:pt x="6897687" y="0"/>
                </a:lnTo>
                <a:lnTo>
                  <a:pt x="6897687" y="5759451"/>
                </a:lnTo>
                <a:lnTo>
                  <a:pt x="0" y="5759451"/>
                </a:lnTo>
                <a:close/>
              </a:path>
            </a:pathLst>
          </a:custGeom>
        </p:spPr>
      </p:pic>
      <p:sp>
        <p:nvSpPr>
          <p:cNvPr id="14" name="Date Placeholder 13">
            <a:extLst>
              <a:ext uri="{FF2B5EF4-FFF2-40B4-BE49-F238E27FC236}">
                <a16:creationId xmlns:a16="http://schemas.microsoft.com/office/drawing/2014/main" id="{D236478C-E242-44E0-8357-C72C9B588CA7}"/>
              </a:ext>
            </a:extLst>
          </p:cNvPr>
          <p:cNvSpPr>
            <a:spLocks noGrp="1"/>
          </p:cNvSpPr>
          <p:nvPr>
            <p:ph type="dt" sz="half" idx="10"/>
          </p:nvPr>
        </p:nvSpPr>
        <p:spPr>
          <a:xfrm>
            <a:off x="550863" y="6507212"/>
            <a:ext cx="2628900" cy="153888"/>
          </a:xfrm>
        </p:spPr>
        <p:txBody>
          <a:bodyPr vert="horz" wrap="square" lIns="0" tIns="0" rIns="0" bIns="0" rtlCol="0" anchor="ctr">
            <a:normAutofit/>
          </a:bodyPr>
          <a:lstStyle/>
          <a:p>
            <a:pPr>
              <a:spcAft>
                <a:spcPts val="600"/>
              </a:spcAft>
            </a:pPr>
            <a:r>
              <a:rPr lang="en-US">
                <a:solidFill>
                  <a:schemeClr val="tx1">
                    <a:alpha val="80000"/>
                  </a:schemeClr>
                </a:solidFill>
              </a:rPr>
              <a:t>Tuesday, February 2, 20XX</a:t>
            </a:r>
          </a:p>
        </p:txBody>
      </p:sp>
      <p:sp>
        <p:nvSpPr>
          <p:cNvPr id="15" name="Footer Placeholder 14">
            <a:extLst>
              <a:ext uri="{FF2B5EF4-FFF2-40B4-BE49-F238E27FC236}">
                <a16:creationId xmlns:a16="http://schemas.microsoft.com/office/drawing/2014/main" id="{65A6DC02-681E-4AF7-AC6E-57CDDB2FBA28}"/>
              </a:ext>
            </a:extLst>
          </p:cNvPr>
          <p:cNvSpPr>
            <a:spLocks noGrp="1"/>
          </p:cNvSpPr>
          <p:nvPr>
            <p:ph type="ftr" sz="quarter" idx="11"/>
          </p:nvPr>
        </p:nvSpPr>
        <p:spPr>
          <a:xfrm>
            <a:off x="3359150" y="6507212"/>
            <a:ext cx="6379210" cy="153888"/>
          </a:xfrm>
        </p:spPr>
        <p:txBody>
          <a:bodyPr vert="horz" wrap="square" lIns="0" tIns="0" rIns="0" bIns="0" rtlCol="0" anchor="ctr">
            <a:normAutofit/>
          </a:bodyPr>
          <a:lstStyle/>
          <a:p>
            <a:pPr>
              <a:spcAft>
                <a:spcPts val="600"/>
              </a:spcAft>
            </a:pPr>
            <a:r>
              <a:rPr lang="en-US" kern="1200">
                <a:solidFill>
                  <a:schemeClr val="tx1">
                    <a:alpha val="80000"/>
                  </a:schemeClr>
                </a:solidFill>
                <a:latin typeface="+mn-lt"/>
                <a:ea typeface="+mn-ea"/>
                <a:cs typeface="+mn-cs"/>
              </a:rPr>
              <a:t>Sample Footer Text</a:t>
            </a:r>
          </a:p>
        </p:txBody>
      </p:sp>
      <p:sp>
        <p:nvSpPr>
          <p:cNvPr id="16" name="Slide Number Placeholder 15">
            <a:extLst>
              <a:ext uri="{FF2B5EF4-FFF2-40B4-BE49-F238E27FC236}">
                <a16:creationId xmlns:a16="http://schemas.microsoft.com/office/drawing/2014/main" id="{CF0A8666-4477-461C-A79D-E91232EE973E}"/>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19</a:t>
            </a:fld>
            <a:endParaRPr lang="en-US">
              <a:solidFill>
                <a:schemeClr val="tx1">
                  <a:alpha val="80000"/>
                </a:schemeClr>
              </a:solidFill>
            </a:endParaRPr>
          </a:p>
        </p:txBody>
      </p:sp>
      <p:sp>
        <p:nvSpPr>
          <p:cNvPr id="2" name="Rectangle: Rounded Corners 1">
            <a:extLst>
              <a:ext uri="{FF2B5EF4-FFF2-40B4-BE49-F238E27FC236}">
                <a16:creationId xmlns:a16="http://schemas.microsoft.com/office/drawing/2014/main" id="{8CC3E2C4-EB0B-3641-4A5A-74D263855E63}"/>
              </a:ext>
            </a:extLst>
          </p:cNvPr>
          <p:cNvSpPr/>
          <p:nvPr/>
        </p:nvSpPr>
        <p:spPr>
          <a:xfrm>
            <a:off x="550863" y="1941719"/>
            <a:ext cx="2063972" cy="1473922"/>
          </a:xfrm>
          <a:prstGeom prst="round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338662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7"/>
                                        </p:tgtEl>
                                        <p:attrNameLst>
                                          <p:attrName>style.visibility</p:attrName>
                                        </p:attrNameLst>
                                      </p:cBhvr>
                                      <p:to>
                                        <p:strVal val="visible"/>
                                      </p:to>
                                    </p:set>
                                    <p:animEffect transition="in" filter="fade">
                                      <p:cBhvr>
                                        <p:cTn id="7" dur="7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Date Placeholder 12">
            <a:extLst>
              <a:ext uri="{FF2B5EF4-FFF2-40B4-BE49-F238E27FC236}">
                <a16:creationId xmlns:a16="http://schemas.microsoft.com/office/drawing/2014/main" id="{915FE2C5-E66A-4405-B19E-2C5C546C98E4}"/>
              </a:ext>
            </a:extLst>
          </p:cNvPr>
          <p:cNvSpPr>
            <a:spLocks noGrp="1"/>
          </p:cNvSpPr>
          <p:nvPr>
            <p:ph type="dt" sz="half" idx="10"/>
          </p:nvPr>
        </p:nvSpPr>
        <p:spPr>
          <a:xfrm>
            <a:off x="550863" y="6507212"/>
            <a:ext cx="2628900" cy="153888"/>
          </a:xfrm>
        </p:spPr>
        <p:txBody>
          <a:bodyPr/>
          <a:lstStyle/>
          <a:p>
            <a:r>
              <a:rPr lang="en-US"/>
              <a:t>Tuesday, February 2, 20XX</a:t>
            </a:r>
          </a:p>
        </p:txBody>
      </p:sp>
      <p:sp>
        <p:nvSpPr>
          <p:cNvPr id="14" name="Footer Placeholder 13">
            <a:extLst>
              <a:ext uri="{FF2B5EF4-FFF2-40B4-BE49-F238E27FC236}">
                <a16:creationId xmlns:a16="http://schemas.microsoft.com/office/drawing/2014/main" id="{B01DF4D0-78BC-4C8C-9570-26F0B225433A}"/>
              </a:ext>
            </a:extLst>
          </p:cNvPr>
          <p:cNvSpPr>
            <a:spLocks noGrp="1"/>
          </p:cNvSpPr>
          <p:nvPr>
            <p:ph type="ftr" sz="quarter" idx="11"/>
          </p:nvPr>
        </p:nvSpPr>
        <p:spPr>
          <a:xfrm>
            <a:off x="3359150" y="6507212"/>
            <a:ext cx="6379210" cy="153888"/>
          </a:xfrm>
        </p:spPr>
        <p:txBody>
          <a:bodyPr/>
          <a:lstStyle/>
          <a:p>
            <a:r>
              <a:rPr lang="en-US" dirty="0"/>
              <a:t>Sample Footer Text</a:t>
            </a:r>
          </a:p>
        </p:txBody>
      </p:sp>
      <p:sp>
        <p:nvSpPr>
          <p:cNvPr id="15" name="Slide Number Placeholder 14">
            <a:extLst>
              <a:ext uri="{FF2B5EF4-FFF2-40B4-BE49-F238E27FC236}">
                <a16:creationId xmlns:a16="http://schemas.microsoft.com/office/drawing/2014/main" id="{3B199C97-F175-437D-8311-DB662925C06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a:t>
            </a:fld>
            <a:endParaRPr lang="en-US"/>
          </a:p>
        </p:txBody>
      </p:sp>
      <p:sp>
        <p:nvSpPr>
          <p:cNvPr id="9" name="TextBox 8">
            <a:extLst>
              <a:ext uri="{FF2B5EF4-FFF2-40B4-BE49-F238E27FC236}">
                <a16:creationId xmlns:a16="http://schemas.microsoft.com/office/drawing/2014/main" id="{D5685D90-0614-57BA-C349-2580BC80582B}"/>
              </a:ext>
            </a:extLst>
          </p:cNvPr>
          <p:cNvSpPr txBox="1"/>
          <p:nvPr/>
        </p:nvSpPr>
        <p:spPr>
          <a:xfrm>
            <a:off x="4136668" y="896711"/>
            <a:ext cx="2628900" cy="707886"/>
          </a:xfrm>
          <a:prstGeom prst="rect">
            <a:avLst/>
          </a:prstGeom>
          <a:noFill/>
        </p:spPr>
        <p:txBody>
          <a:bodyPr wrap="square">
            <a:spAutoFit/>
          </a:bodyPr>
          <a:lstStyle/>
          <a:p>
            <a:r>
              <a:rPr lang="en-US" sz="4000" dirty="0"/>
              <a:t>OBJECTIVE</a:t>
            </a:r>
          </a:p>
        </p:txBody>
      </p:sp>
      <p:sp>
        <p:nvSpPr>
          <p:cNvPr id="11" name="TextBox 10">
            <a:extLst>
              <a:ext uri="{FF2B5EF4-FFF2-40B4-BE49-F238E27FC236}">
                <a16:creationId xmlns:a16="http://schemas.microsoft.com/office/drawing/2014/main" id="{7C7621A9-5E03-3757-5CA7-1D26E0D3AB03}"/>
              </a:ext>
            </a:extLst>
          </p:cNvPr>
          <p:cNvSpPr txBox="1"/>
          <p:nvPr/>
        </p:nvSpPr>
        <p:spPr>
          <a:xfrm>
            <a:off x="3047337" y="3103847"/>
            <a:ext cx="5635487" cy="2062103"/>
          </a:xfrm>
          <a:prstGeom prst="rect">
            <a:avLst/>
          </a:prstGeom>
          <a:noFill/>
        </p:spPr>
        <p:txBody>
          <a:bodyPr wrap="square">
            <a:spAutoFit/>
          </a:bodyPr>
          <a:lstStyle/>
          <a:p>
            <a:r>
              <a:rPr lang="en-US" sz="3200" dirty="0"/>
              <a:t>• LEARNING PYTHON</a:t>
            </a:r>
          </a:p>
          <a:p>
            <a:r>
              <a:rPr lang="en-US" sz="3200" dirty="0"/>
              <a:t>• INPUT AND OUTPUT </a:t>
            </a:r>
          </a:p>
          <a:p>
            <a:r>
              <a:rPr lang="en-US" sz="3200" dirty="0"/>
              <a:t>• DATA TYPES</a:t>
            </a:r>
          </a:p>
          <a:p>
            <a:r>
              <a:rPr lang="en-US" sz="3200" dirty="0"/>
              <a:t>• OPERATOR</a:t>
            </a:r>
          </a:p>
        </p:txBody>
      </p:sp>
      <p:sp>
        <p:nvSpPr>
          <p:cNvPr id="12" name="Rectangle: Rounded Corners 11">
            <a:extLst>
              <a:ext uri="{FF2B5EF4-FFF2-40B4-BE49-F238E27FC236}">
                <a16:creationId xmlns:a16="http://schemas.microsoft.com/office/drawing/2014/main" id="{52FC1517-FAC0-4A78-9A4C-6F840C51CF84}"/>
              </a:ext>
            </a:extLst>
          </p:cNvPr>
          <p:cNvSpPr/>
          <p:nvPr/>
        </p:nvSpPr>
        <p:spPr>
          <a:xfrm>
            <a:off x="3983603" y="896711"/>
            <a:ext cx="2910178" cy="795339"/>
          </a:xfrm>
          <a:prstGeom prst="round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850134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7788B34-4190-4916-9048-47720EA5ABF1}"/>
              </a:ext>
            </a:extLst>
          </p:cNvPr>
          <p:cNvSpPr>
            <a:spLocks noGrp="1"/>
          </p:cNvSpPr>
          <p:nvPr>
            <p:ph type="title"/>
          </p:nvPr>
        </p:nvSpPr>
        <p:spPr>
          <a:xfrm>
            <a:off x="353961" y="196900"/>
            <a:ext cx="11287176" cy="911943"/>
          </a:xfrm>
        </p:spPr>
        <p:txBody>
          <a:bodyPr vert="horz" wrap="square" lIns="0" tIns="0" rIns="0" bIns="0" rtlCol="0" anchor="b" anchorCtr="0">
            <a:normAutofit/>
          </a:bodyPr>
          <a:lstStyle/>
          <a:p>
            <a:pPr>
              <a:lnSpc>
                <a:spcPct val="100000"/>
              </a:lnSpc>
            </a:pPr>
            <a:r>
              <a:rPr lang="en-US" kern="1200" dirty="0">
                <a:solidFill>
                  <a:schemeClr val="tx1"/>
                </a:solidFill>
                <a:latin typeface="+mj-lt"/>
                <a:ea typeface="+mj-ea"/>
                <a:cs typeface="+mj-cs"/>
              </a:rPr>
              <a:t> SETTING THE SPECIFIC DATA TYPES:</a:t>
            </a:r>
          </a:p>
        </p:txBody>
      </p:sp>
      <p:sp>
        <p:nvSpPr>
          <p:cNvPr id="14" name="Date Placeholder 13">
            <a:extLst>
              <a:ext uri="{FF2B5EF4-FFF2-40B4-BE49-F238E27FC236}">
                <a16:creationId xmlns:a16="http://schemas.microsoft.com/office/drawing/2014/main" id="{D236478C-E242-44E0-8357-C72C9B588CA7}"/>
              </a:ext>
            </a:extLst>
          </p:cNvPr>
          <p:cNvSpPr>
            <a:spLocks noGrp="1"/>
          </p:cNvSpPr>
          <p:nvPr>
            <p:ph type="dt" sz="half" idx="10"/>
          </p:nvPr>
        </p:nvSpPr>
        <p:spPr>
          <a:xfrm>
            <a:off x="550863" y="6507212"/>
            <a:ext cx="2628900" cy="153888"/>
          </a:xfrm>
        </p:spPr>
        <p:txBody>
          <a:bodyPr vert="horz" wrap="square" lIns="0" tIns="0" rIns="0" bIns="0" rtlCol="0" anchor="ctr">
            <a:normAutofit/>
          </a:bodyPr>
          <a:lstStyle/>
          <a:p>
            <a:pPr>
              <a:spcAft>
                <a:spcPts val="600"/>
              </a:spcAft>
            </a:pPr>
            <a:r>
              <a:rPr lang="en-US">
                <a:solidFill>
                  <a:schemeClr val="tx1">
                    <a:alpha val="80000"/>
                  </a:schemeClr>
                </a:solidFill>
              </a:rPr>
              <a:t>Tuesday, February 2, 20XX</a:t>
            </a:r>
          </a:p>
        </p:txBody>
      </p:sp>
      <p:sp>
        <p:nvSpPr>
          <p:cNvPr id="15" name="Footer Placeholder 14">
            <a:extLst>
              <a:ext uri="{FF2B5EF4-FFF2-40B4-BE49-F238E27FC236}">
                <a16:creationId xmlns:a16="http://schemas.microsoft.com/office/drawing/2014/main" id="{65A6DC02-681E-4AF7-AC6E-57CDDB2FBA28}"/>
              </a:ext>
            </a:extLst>
          </p:cNvPr>
          <p:cNvSpPr>
            <a:spLocks noGrp="1"/>
          </p:cNvSpPr>
          <p:nvPr>
            <p:ph type="ftr" sz="quarter" idx="11"/>
          </p:nvPr>
        </p:nvSpPr>
        <p:spPr>
          <a:xfrm>
            <a:off x="3359150" y="6507212"/>
            <a:ext cx="6379210" cy="153888"/>
          </a:xfrm>
        </p:spPr>
        <p:txBody>
          <a:bodyPr vert="horz" wrap="square" lIns="0" tIns="0" rIns="0" bIns="0" rtlCol="0" anchor="ctr">
            <a:normAutofit/>
          </a:bodyPr>
          <a:lstStyle/>
          <a:p>
            <a:pPr>
              <a:spcAft>
                <a:spcPts val="600"/>
              </a:spcAft>
            </a:pPr>
            <a:r>
              <a:rPr lang="en-US" kern="1200">
                <a:solidFill>
                  <a:schemeClr val="tx1">
                    <a:alpha val="80000"/>
                  </a:schemeClr>
                </a:solidFill>
                <a:latin typeface="+mn-lt"/>
                <a:ea typeface="+mn-ea"/>
                <a:cs typeface="+mn-cs"/>
              </a:rPr>
              <a:t>Sample Footer Text</a:t>
            </a:r>
          </a:p>
        </p:txBody>
      </p:sp>
      <p:sp>
        <p:nvSpPr>
          <p:cNvPr id="16" name="Slide Number Placeholder 15">
            <a:extLst>
              <a:ext uri="{FF2B5EF4-FFF2-40B4-BE49-F238E27FC236}">
                <a16:creationId xmlns:a16="http://schemas.microsoft.com/office/drawing/2014/main" id="{CF0A8666-4477-461C-A79D-E91232EE973E}"/>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20</a:t>
            </a:fld>
            <a:endParaRPr lang="en-US">
              <a:solidFill>
                <a:schemeClr val="tx1">
                  <a:alpha val="80000"/>
                </a:schemeClr>
              </a:solidFill>
            </a:endParaRPr>
          </a:p>
        </p:txBody>
      </p:sp>
      <p:pic>
        <p:nvPicPr>
          <p:cNvPr id="3" name="Picture 2" descr="Graphical user interface&#10;&#10;Description automatically generated with medium confidence">
            <a:extLst>
              <a:ext uri="{FF2B5EF4-FFF2-40B4-BE49-F238E27FC236}">
                <a16:creationId xmlns:a16="http://schemas.microsoft.com/office/drawing/2014/main" id="{599B6E5C-D793-42FD-368A-29000F071C6E}"/>
              </a:ext>
            </a:extLst>
          </p:cNvPr>
          <p:cNvPicPr>
            <a:picLocks noChangeAspect="1"/>
          </p:cNvPicPr>
          <p:nvPr/>
        </p:nvPicPr>
        <p:blipFill>
          <a:blip r:embed="rId2"/>
          <a:stretch>
            <a:fillRect/>
          </a:stretch>
        </p:blipFill>
        <p:spPr>
          <a:xfrm>
            <a:off x="550863" y="1263365"/>
            <a:ext cx="6078537" cy="4571508"/>
          </a:xfrm>
          <a:prstGeom prst="rect">
            <a:avLst/>
          </a:prstGeom>
        </p:spPr>
      </p:pic>
      <p:pic>
        <p:nvPicPr>
          <p:cNvPr id="6" name="Picture 5">
            <a:extLst>
              <a:ext uri="{FF2B5EF4-FFF2-40B4-BE49-F238E27FC236}">
                <a16:creationId xmlns:a16="http://schemas.microsoft.com/office/drawing/2014/main" id="{F1FAF8E1-A44B-1138-C25C-B48D1EB16EE7}"/>
              </a:ext>
            </a:extLst>
          </p:cNvPr>
          <p:cNvPicPr>
            <a:picLocks noChangeAspect="1"/>
          </p:cNvPicPr>
          <p:nvPr/>
        </p:nvPicPr>
        <p:blipFill>
          <a:blip r:embed="rId3"/>
          <a:stretch>
            <a:fillRect/>
          </a:stretch>
        </p:blipFill>
        <p:spPr>
          <a:xfrm>
            <a:off x="550863" y="5906543"/>
            <a:ext cx="8452372" cy="454902"/>
          </a:xfrm>
          <a:prstGeom prst="rect">
            <a:avLst/>
          </a:prstGeom>
        </p:spPr>
      </p:pic>
      <p:sp>
        <p:nvSpPr>
          <p:cNvPr id="4" name="Rectangle: Rounded Corners 3">
            <a:extLst>
              <a:ext uri="{FF2B5EF4-FFF2-40B4-BE49-F238E27FC236}">
                <a16:creationId xmlns:a16="http://schemas.microsoft.com/office/drawing/2014/main" id="{F18BF01E-21F2-6754-0547-2D8771582E75}"/>
              </a:ext>
            </a:extLst>
          </p:cNvPr>
          <p:cNvSpPr/>
          <p:nvPr/>
        </p:nvSpPr>
        <p:spPr>
          <a:xfrm>
            <a:off x="353961" y="318052"/>
            <a:ext cx="10944842" cy="82416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638508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7"/>
                                        </p:tgtEl>
                                        <p:attrNameLst>
                                          <p:attrName>style.visibility</p:attrName>
                                        </p:attrNameLst>
                                      </p:cBhvr>
                                      <p:to>
                                        <p:strVal val="visible"/>
                                      </p:to>
                                    </p:set>
                                    <p:animEffect transition="in" filter="fade">
                                      <p:cBhvr>
                                        <p:cTn id="7" dur="7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1" name="Freeform: Shape 20">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3" name="Oval 22">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27" name="Group 26">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28" name="Freeform: Shape 27">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Freeform: Shape 28">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0" name="Oval 29">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1" name="Oval 30">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33" name="Rectangle 32">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5" name="Group 34">
            <a:extLst>
              <a:ext uri="{FF2B5EF4-FFF2-40B4-BE49-F238E27FC236}">
                <a16:creationId xmlns:a16="http://schemas.microsoft.com/office/drawing/2014/main" id="{FF68B5E2-563F-4379-8684-3D5CC361E8B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50863" y="530825"/>
            <a:ext cx="678135" cy="990000"/>
            <a:chOff x="10490969" y="1448827"/>
            <a:chExt cx="678135" cy="990000"/>
          </a:xfrm>
        </p:grpSpPr>
        <p:sp>
          <p:nvSpPr>
            <p:cNvPr id="36" name="Freeform: Shape 35">
              <a:extLst>
                <a:ext uri="{FF2B5EF4-FFF2-40B4-BE49-F238E27FC236}">
                  <a16:creationId xmlns:a16="http://schemas.microsoft.com/office/drawing/2014/main" id="{6677C8B1-4136-48AF-8673-82EB7A2620F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7" name="Oval 36">
              <a:extLst>
                <a:ext uri="{FF2B5EF4-FFF2-40B4-BE49-F238E27FC236}">
                  <a16:creationId xmlns:a16="http://schemas.microsoft.com/office/drawing/2014/main" id="{3B10B746-EEA9-4075-B6D7-F12F7742A3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834FB7BF-7419-4A75-81E2-AE2F446011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9" name="Freeform: Shape 38">
              <a:extLst>
                <a:ext uri="{FF2B5EF4-FFF2-40B4-BE49-F238E27FC236}">
                  <a16:creationId xmlns:a16="http://schemas.microsoft.com/office/drawing/2014/main" id="{04EE4AAA-6CF7-4F1B-BFD4-2CEE4D48177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p:nvSpPr>
          <p:cNvPr id="7" name="Title 6">
            <a:extLst>
              <a:ext uri="{FF2B5EF4-FFF2-40B4-BE49-F238E27FC236}">
                <a16:creationId xmlns:a16="http://schemas.microsoft.com/office/drawing/2014/main" id="{47788B34-4190-4916-9048-47720EA5ABF1}"/>
              </a:ext>
            </a:extLst>
          </p:cNvPr>
          <p:cNvSpPr>
            <a:spLocks noGrp="1"/>
          </p:cNvSpPr>
          <p:nvPr>
            <p:ph type="title"/>
          </p:nvPr>
        </p:nvSpPr>
        <p:spPr>
          <a:xfrm>
            <a:off x="106182" y="432914"/>
            <a:ext cx="5989818" cy="777659"/>
          </a:xfrm>
        </p:spPr>
        <p:txBody>
          <a:bodyPr vert="horz" wrap="square" lIns="0" tIns="0" rIns="0" bIns="0" rtlCol="0" anchor="b" anchorCtr="0">
            <a:normAutofit/>
          </a:bodyPr>
          <a:lstStyle/>
          <a:p>
            <a:pPr>
              <a:lnSpc>
                <a:spcPct val="100000"/>
              </a:lnSpc>
            </a:pPr>
            <a:r>
              <a:rPr lang="en-US" dirty="0"/>
              <a:t> PYTHON DATA:</a:t>
            </a:r>
          </a:p>
        </p:txBody>
      </p:sp>
      <p:pic>
        <p:nvPicPr>
          <p:cNvPr id="8" name="Picture 7" descr="Graphical user interface, text, application, chat or text message&#10;&#10;Description automatically generated">
            <a:extLst>
              <a:ext uri="{FF2B5EF4-FFF2-40B4-BE49-F238E27FC236}">
                <a16:creationId xmlns:a16="http://schemas.microsoft.com/office/drawing/2014/main" id="{2393B27E-AAE4-447A-0E8C-BC03E4E8E426}"/>
              </a:ext>
            </a:extLst>
          </p:cNvPr>
          <p:cNvPicPr>
            <a:picLocks noChangeAspect="1"/>
          </p:cNvPicPr>
          <p:nvPr/>
        </p:nvPicPr>
        <p:blipFill>
          <a:blip r:embed="rId2"/>
          <a:stretch>
            <a:fillRect/>
          </a:stretch>
        </p:blipFill>
        <p:spPr>
          <a:xfrm>
            <a:off x="5945847" y="2117694"/>
            <a:ext cx="5224442" cy="3183645"/>
          </a:xfrm>
          <a:custGeom>
            <a:avLst/>
            <a:gdLst/>
            <a:ahLst/>
            <a:cxnLst/>
            <a:rect l="l" t="t" r="r" b="b"/>
            <a:pathLst>
              <a:path w="3437169" h="5759450">
                <a:moveTo>
                  <a:pt x="0" y="0"/>
                </a:moveTo>
                <a:lnTo>
                  <a:pt x="3437169" y="0"/>
                </a:lnTo>
                <a:lnTo>
                  <a:pt x="3437169" y="5759450"/>
                </a:lnTo>
                <a:lnTo>
                  <a:pt x="0" y="5759450"/>
                </a:lnTo>
                <a:close/>
              </a:path>
            </a:pathLst>
          </a:custGeom>
        </p:spPr>
      </p:pic>
      <p:grpSp>
        <p:nvGrpSpPr>
          <p:cNvPr id="41" name="Group 40">
            <a:extLst>
              <a:ext uri="{FF2B5EF4-FFF2-40B4-BE49-F238E27FC236}">
                <a16:creationId xmlns:a16="http://schemas.microsoft.com/office/drawing/2014/main" id="{9C8CCA6B-2457-4794-A80E-F67E61E69CB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470924" y="4640991"/>
            <a:ext cx="1335600" cy="1262947"/>
            <a:chOff x="7735641" y="2106638"/>
            <a:chExt cx="1335600" cy="1262947"/>
          </a:xfrm>
        </p:grpSpPr>
        <p:sp>
          <p:nvSpPr>
            <p:cNvPr id="42" name="Freeform: Shape 41">
              <a:extLst>
                <a:ext uri="{FF2B5EF4-FFF2-40B4-BE49-F238E27FC236}">
                  <a16:creationId xmlns:a16="http://schemas.microsoft.com/office/drawing/2014/main" id="{AE49C99F-EBE8-4A1C-8E12-1ABAC6F6A09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a:off x="7735641" y="210663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10200000" scaled="0"/>
            </a:gradFill>
            <a:ln>
              <a:noFill/>
            </a:ln>
            <a:effectLst>
              <a:innerShdw blurRad="254000" dist="101600" dir="42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3" name="Oval 42">
              <a:extLst>
                <a:ext uri="{FF2B5EF4-FFF2-40B4-BE49-F238E27FC236}">
                  <a16:creationId xmlns:a16="http://schemas.microsoft.com/office/drawing/2014/main" id="{98799E35-9D16-489A-8F06-F36B62039D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8261241" y="2453712"/>
              <a:ext cx="540000" cy="1080000"/>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pic>
        <p:nvPicPr>
          <p:cNvPr id="4" name="Picture 3" descr="Text&#10;&#10;Description automatically generated">
            <a:extLst>
              <a:ext uri="{FF2B5EF4-FFF2-40B4-BE49-F238E27FC236}">
                <a16:creationId xmlns:a16="http://schemas.microsoft.com/office/drawing/2014/main" id="{3E67F733-2728-DA0E-0864-292E8D17E24B}"/>
              </a:ext>
            </a:extLst>
          </p:cNvPr>
          <p:cNvPicPr>
            <a:picLocks noChangeAspect="1"/>
          </p:cNvPicPr>
          <p:nvPr/>
        </p:nvPicPr>
        <p:blipFill>
          <a:blip r:embed="rId3"/>
          <a:stretch>
            <a:fillRect/>
          </a:stretch>
        </p:blipFill>
        <p:spPr>
          <a:xfrm>
            <a:off x="726742" y="2101688"/>
            <a:ext cx="4906041" cy="3262264"/>
          </a:xfrm>
          <a:custGeom>
            <a:avLst/>
            <a:gdLst/>
            <a:ahLst/>
            <a:cxnLst/>
            <a:rect l="l" t="t" r="r" b="b"/>
            <a:pathLst>
              <a:path w="3437169" h="5759450">
                <a:moveTo>
                  <a:pt x="0" y="0"/>
                </a:moveTo>
                <a:lnTo>
                  <a:pt x="3437169" y="0"/>
                </a:lnTo>
                <a:lnTo>
                  <a:pt x="3437169" y="5759450"/>
                </a:lnTo>
                <a:lnTo>
                  <a:pt x="0" y="5759450"/>
                </a:lnTo>
                <a:close/>
              </a:path>
            </a:pathLst>
          </a:custGeom>
        </p:spPr>
      </p:pic>
      <p:sp>
        <p:nvSpPr>
          <p:cNvPr id="14" name="Date Placeholder 13">
            <a:extLst>
              <a:ext uri="{FF2B5EF4-FFF2-40B4-BE49-F238E27FC236}">
                <a16:creationId xmlns:a16="http://schemas.microsoft.com/office/drawing/2014/main" id="{D236478C-E242-44E0-8357-C72C9B588CA7}"/>
              </a:ext>
            </a:extLst>
          </p:cNvPr>
          <p:cNvSpPr>
            <a:spLocks noGrp="1"/>
          </p:cNvSpPr>
          <p:nvPr>
            <p:ph type="dt" sz="half" idx="10"/>
          </p:nvPr>
        </p:nvSpPr>
        <p:spPr>
          <a:xfrm>
            <a:off x="550863" y="6507212"/>
            <a:ext cx="2628900" cy="153888"/>
          </a:xfrm>
        </p:spPr>
        <p:txBody>
          <a:bodyPr vert="horz" wrap="square" lIns="0" tIns="0" rIns="0" bIns="0" rtlCol="0" anchor="ctr">
            <a:normAutofit/>
          </a:bodyPr>
          <a:lstStyle/>
          <a:p>
            <a:pPr>
              <a:spcAft>
                <a:spcPts val="600"/>
              </a:spcAft>
            </a:pPr>
            <a:r>
              <a:rPr lang="en-US">
                <a:solidFill>
                  <a:schemeClr val="tx1">
                    <a:alpha val="80000"/>
                  </a:schemeClr>
                </a:solidFill>
              </a:rPr>
              <a:t>Tuesday, February 2, 20XX</a:t>
            </a:r>
          </a:p>
        </p:txBody>
      </p:sp>
      <p:sp>
        <p:nvSpPr>
          <p:cNvPr id="15" name="Footer Placeholder 14">
            <a:extLst>
              <a:ext uri="{FF2B5EF4-FFF2-40B4-BE49-F238E27FC236}">
                <a16:creationId xmlns:a16="http://schemas.microsoft.com/office/drawing/2014/main" id="{65A6DC02-681E-4AF7-AC6E-57CDDB2FBA28}"/>
              </a:ext>
            </a:extLst>
          </p:cNvPr>
          <p:cNvSpPr>
            <a:spLocks noGrp="1"/>
          </p:cNvSpPr>
          <p:nvPr>
            <p:ph type="ftr" sz="quarter" idx="11"/>
          </p:nvPr>
        </p:nvSpPr>
        <p:spPr>
          <a:xfrm>
            <a:off x="3359150" y="6507212"/>
            <a:ext cx="6379210" cy="153888"/>
          </a:xfrm>
        </p:spPr>
        <p:txBody>
          <a:bodyPr vert="horz" wrap="square" lIns="0" tIns="0" rIns="0" bIns="0" rtlCol="0" anchor="ctr">
            <a:normAutofit/>
          </a:bodyPr>
          <a:lstStyle/>
          <a:p>
            <a:pPr>
              <a:spcAft>
                <a:spcPts val="600"/>
              </a:spcAft>
            </a:pPr>
            <a:r>
              <a:rPr lang="en-US" kern="1200">
                <a:solidFill>
                  <a:schemeClr val="tx1">
                    <a:alpha val="80000"/>
                  </a:schemeClr>
                </a:solidFill>
                <a:latin typeface="+mn-lt"/>
                <a:ea typeface="+mn-ea"/>
                <a:cs typeface="+mn-cs"/>
              </a:rPr>
              <a:t>Sample Footer Text</a:t>
            </a:r>
          </a:p>
        </p:txBody>
      </p:sp>
      <p:sp>
        <p:nvSpPr>
          <p:cNvPr id="16" name="Slide Number Placeholder 15">
            <a:extLst>
              <a:ext uri="{FF2B5EF4-FFF2-40B4-BE49-F238E27FC236}">
                <a16:creationId xmlns:a16="http://schemas.microsoft.com/office/drawing/2014/main" id="{CF0A8666-4477-461C-A79D-E91232EE973E}"/>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21</a:t>
            </a:fld>
            <a:endParaRPr lang="en-US">
              <a:solidFill>
                <a:schemeClr val="tx1">
                  <a:alpha val="80000"/>
                </a:schemeClr>
              </a:solidFill>
            </a:endParaRPr>
          </a:p>
        </p:txBody>
      </p:sp>
      <p:sp>
        <p:nvSpPr>
          <p:cNvPr id="10" name="Rectangle: Rounded Corners 9">
            <a:extLst>
              <a:ext uri="{FF2B5EF4-FFF2-40B4-BE49-F238E27FC236}">
                <a16:creationId xmlns:a16="http://schemas.microsoft.com/office/drawing/2014/main" id="{73106E19-A0D4-58DB-2C48-6E5C783A5564}"/>
              </a:ext>
            </a:extLst>
          </p:cNvPr>
          <p:cNvSpPr/>
          <p:nvPr/>
        </p:nvSpPr>
        <p:spPr>
          <a:xfrm>
            <a:off x="1206230" y="2472855"/>
            <a:ext cx="2152920" cy="1069468"/>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Arrow Connector 11">
            <a:extLst>
              <a:ext uri="{FF2B5EF4-FFF2-40B4-BE49-F238E27FC236}">
                <a16:creationId xmlns:a16="http://schemas.microsoft.com/office/drawing/2014/main" id="{CD5A8389-44F7-B4D1-E17C-921676460340}"/>
              </a:ext>
            </a:extLst>
          </p:cNvPr>
          <p:cNvCxnSpPr/>
          <p:nvPr/>
        </p:nvCxnSpPr>
        <p:spPr>
          <a:xfrm>
            <a:off x="3179763" y="2343164"/>
            <a:ext cx="3279403"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Rectangle: Rounded Corners 12">
            <a:extLst>
              <a:ext uri="{FF2B5EF4-FFF2-40B4-BE49-F238E27FC236}">
                <a16:creationId xmlns:a16="http://schemas.microsoft.com/office/drawing/2014/main" id="{2478315C-63CC-174B-A061-19D4CEAEE87E}"/>
              </a:ext>
            </a:extLst>
          </p:cNvPr>
          <p:cNvSpPr/>
          <p:nvPr/>
        </p:nvSpPr>
        <p:spPr>
          <a:xfrm>
            <a:off x="6614275" y="2577830"/>
            <a:ext cx="389106" cy="1797268"/>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Arrow Connector 17">
            <a:extLst>
              <a:ext uri="{FF2B5EF4-FFF2-40B4-BE49-F238E27FC236}">
                <a16:creationId xmlns:a16="http://schemas.microsoft.com/office/drawing/2014/main" id="{7E517B66-7437-C82F-E8FB-B02351D1AFC3}"/>
              </a:ext>
            </a:extLst>
          </p:cNvPr>
          <p:cNvCxnSpPr/>
          <p:nvPr/>
        </p:nvCxnSpPr>
        <p:spPr>
          <a:xfrm>
            <a:off x="3376379" y="3007589"/>
            <a:ext cx="3082787" cy="53473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BF4F06FE-CF64-6A1F-16D1-E3CAFF141627}"/>
              </a:ext>
            </a:extLst>
          </p:cNvPr>
          <p:cNvCxnSpPr/>
          <p:nvPr/>
        </p:nvCxnSpPr>
        <p:spPr>
          <a:xfrm>
            <a:off x="2747102" y="3893417"/>
            <a:ext cx="3712064" cy="59132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C1CE6E89-FD59-5EB4-45D4-BAFD70D19303}"/>
              </a:ext>
            </a:extLst>
          </p:cNvPr>
          <p:cNvCxnSpPr/>
          <p:nvPr/>
        </p:nvCxnSpPr>
        <p:spPr>
          <a:xfrm flipV="1">
            <a:off x="2815265" y="4883279"/>
            <a:ext cx="3707211" cy="4106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6" name="Rectangle: Rounded Corners 25">
            <a:extLst>
              <a:ext uri="{FF2B5EF4-FFF2-40B4-BE49-F238E27FC236}">
                <a16:creationId xmlns:a16="http://schemas.microsoft.com/office/drawing/2014/main" id="{8B743E32-7384-6405-6EF8-AB168EF3CDB6}"/>
              </a:ext>
            </a:extLst>
          </p:cNvPr>
          <p:cNvSpPr/>
          <p:nvPr/>
        </p:nvSpPr>
        <p:spPr>
          <a:xfrm>
            <a:off x="7686706" y="4709652"/>
            <a:ext cx="1225685" cy="411573"/>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Rounded Corners 1">
            <a:extLst>
              <a:ext uri="{FF2B5EF4-FFF2-40B4-BE49-F238E27FC236}">
                <a16:creationId xmlns:a16="http://schemas.microsoft.com/office/drawing/2014/main" id="{9129373C-BAD7-2ABC-5969-E3B7D2E82414}"/>
              </a:ext>
            </a:extLst>
          </p:cNvPr>
          <p:cNvSpPr/>
          <p:nvPr/>
        </p:nvSpPr>
        <p:spPr>
          <a:xfrm>
            <a:off x="198783" y="518636"/>
            <a:ext cx="4468633" cy="711604"/>
          </a:xfrm>
          <a:prstGeom prst="round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04474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7"/>
                                        </p:tgtEl>
                                        <p:attrNameLst>
                                          <p:attrName>style.visibility</p:attrName>
                                        </p:attrNameLst>
                                      </p:cBhvr>
                                      <p:to>
                                        <p:strVal val="visible"/>
                                      </p:to>
                                    </p:set>
                                    <p:animEffect transition="in" filter="fade">
                                      <p:cBhvr>
                                        <p:cTn id="7" dur="7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Date Placeholder 13">
            <a:extLst>
              <a:ext uri="{FF2B5EF4-FFF2-40B4-BE49-F238E27FC236}">
                <a16:creationId xmlns:a16="http://schemas.microsoft.com/office/drawing/2014/main" id="{D236478C-E242-44E0-8357-C72C9B588CA7}"/>
              </a:ext>
            </a:extLst>
          </p:cNvPr>
          <p:cNvSpPr>
            <a:spLocks noGrp="1"/>
          </p:cNvSpPr>
          <p:nvPr>
            <p:ph type="dt" sz="half" idx="10"/>
          </p:nvPr>
        </p:nvSpPr>
        <p:spPr>
          <a:xfrm>
            <a:off x="550863" y="6507212"/>
            <a:ext cx="2628900" cy="153888"/>
          </a:xfrm>
        </p:spPr>
        <p:txBody>
          <a:bodyPr vert="horz" wrap="square" lIns="0" tIns="0" rIns="0" bIns="0" rtlCol="0" anchor="ctr">
            <a:normAutofit/>
          </a:bodyPr>
          <a:lstStyle/>
          <a:p>
            <a:pPr>
              <a:spcAft>
                <a:spcPts val="600"/>
              </a:spcAft>
            </a:pPr>
            <a:r>
              <a:rPr lang="en-US">
                <a:solidFill>
                  <a:schemeClr val="tx1">
                    <a:alpha val="80000"/>
                  </a:schemeClr>
                </a:solidFill>
              </a:rPr>
              <a:t>Tuesday, February 2, 20XX</a:t>
            </a:r>
          </a:p>
        </p:txBody>
      </p:sp>
      <p:sp>
        <p:nvSpPr>
          <p:cNvPr id="15" name="Footer Placeholder 14">
            <a:extLst>
              <a:ext uri="{FF2B5EF4-FFF2-40B4-BE49-F238E27FC236}">
                <a16:creationId xmlns:a16="http://schemas.microsoft.com/office/drawing/2014/main" id="{65A6DC02-681E-4AF7-AC6E-57CDDB2FBA28}"/>
              </a:ext>
            </a:extLst>
          </p:cNvPr>
          <p:cNvSpPr>
            <a:spLocks noGrp="1"/>
          </p:cNvSpPr>
          <p:nvPr>
            <p:ph type="ftr" sz="quarter" idx="11"/>
          </p:nvPr>
        </p:nvSpPr>
        <p:spPr>
          <a:xfrm>
            <a:off x="3359150" y="6507212"/>
            <a:ext cx="6379210" cy="153888"/>
          </a:xfrm>
        </p:spPr>
        <p:txBody>
          <a:bodyPr vert="horz" wrap="square" lIns="0" tIns="0" rIns="0" bIns="0" rtlCol="0" anchor="ctr">
            <a:normAutofit/>
          </a:bodyPr>
          <a:lstStyle/>
          <a:p>
            <a:pPr>
              <a:spcAft>
                <a:spcPts val="600"/>
              </a:spcAft>
            </a:pPr>
            <a:r>
              <a:rPr lang="en-US" kern="1200">
                <a:solidFill>
                  <a:schemeClr val="tx1">
                    <a:alpha val="80000"/>
                  </a:schemeClr>
                </a:solidFill>
                <a:latin typeface="+mn-lt"/>
                <a:ea typeface="+mn-ea"/>
                <a:cs typeface="+mn-cs"/>
              </a:rPr>
              <a:t>Sample Footer Text</a:t>
            </a:r>
          </a:p>
        </p:txBody>
      </p:sp>
      <p:sp>
        <p:nvSpPr>
          <p:cNvPr id="16" name="Slide Number Placeholder 15">
            <a:extLst>
              <a:ext uri="{FF2B5EF4-FFF2-40B4-BE49-F238E27FC236}">
                <a16:creationId xmlns:a16="http://schemas.microsoft.com/office/drawing/2014/main" id="{CF0A8666-4477-461C-A79D-E91232EE973E}"/>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22</a:t>
            </a:fld>
            <a:endParaRPr lang="en-US">
              <a:solidFill>
                <a:schemeClr val="tx1">
                  <a:alpha val="80000"/>
                </a:schemeClr>
              </a:solidFill>
            </a:endParaRPr>
          </a:p>
        </p:txBody>
      </p:sp>
      <p:sp>
        <p:nvSpPr>
          <p:cNvPr id="3" name="Title 2">
            <a:extLst>
              <a:ext uri="{FF2B5EF4-FFF2-40B4-BE49-F238E27FC236}">
                <a16:creationId xmlns:a16="http://schemas.microsoft.com/office/drawing/2014/main" id="{B981CEB1-50D1-2A5A-7771-C4A4A0E30F6C}"/>
              </a:ext>
            </a:extLst>
          </p:cNvPr>
          <p:cNvSpPr>
            <a:spLocks noGrp="1"/>
          </p:cNvSpPr>
          <p:nvPr>
            <p:ph type="title"/>
          </p:nvPr>
        </p:nvSpPr>
        <p:spPr>
          <a:xfrm>
            <a:off x="550863" y="549275"/>
            <a:ext cx="5328828" cy="768248"/>
          </a:xfrm>
        </p:spPr>
        <p:txBody>
          <a:bodyPr/>
          <a:lstStyle/>
          <a:p>
            <a:r>
              <a:rPr lang="en-US" dirty="0" err="1"/>
              <a:t>dict</a:t>
            </a:r>
            <a:r>
              <a:rPr lang="en-US" dirty="0"/>
              <a:t>: key-value pair</a:t>
            </a:r>
          </a:p>
        </p:txBody>
      </p:sp>
      <p:pic>
        <p:nvPicPr>
          <p:cNvPr id="6" name="Picture 5" descr="Text&#10;&#10;Description automatically generated">
            <a:extLst>
              <a:ext uri="{FF2B5EF4-FFF2-40B4-BE49-F238E27FC236}">
                <a16:creationId xmlns:a16="http://schemas.microsoft.com/office/drawing/2014/main" id="{0FAFBB80-4C90-4785-AD5A-4DFED75E7D59}"/>
              </a:ext>
            </a:extLst>
          </p:cNvPr>
          <p:cNvPicPr>
            <a:picLocks noChangeAspect="1"/>
          </p:cNvPicPr>
          <p:nvPr/>
        </p:nvPicPr>
        <p:blipFill>
          <a:blip r:embed="rId2"/>
          <a:stretch>
            <a:fillRect/>
          </a:stretch>
        </p:blipFill>
        <p:spPr>
          <a:xfrm>
            <a:off x="481376" y="1974723"/>
            <a:ext cx="5328828" cy="3718154"/>
          </a:xfrm>
          <a:prstGeom prst="rect">
            <a:avLst/>
          </a:prstGeom>
        </p:spPr>
      </p:pic>
      <p:pic>
        <p:nvPicPr>
          <p:cNvPr id="11" name="Picture 10" descr="Text&#10;&#10;Description automatically generated">
            <a:extLst>
              <a:ext uri="{FF2B5EF4-FFF2-40B4-BE49-F238E27FC236}">
                <a16:creationId xmlns:a16="http://schemas.microsoft.com/office/drawing/2014/main" id="{73F105C5-61BB-F002-7739-11D91143A4D1}"/>
              </a:ext>
            </a:extLst>
          </p:cNvPr>
          <p:cNvPicPr>
            <a:picLocks noChangeAspect="1"/>
          </p:cNvPicPr>
          <p:nvPr/>
        </p:nvPicPr>
        <p:blipFill>
          <a:blip r:embed="rId3"/>
          <a:stretch>
            <a:fillRect/>
          </a:stretch>
        </p:blipFill>
        <p:spPr>
          <a:xfrm>
            <a:off x="7079458" y="2398778"/>
            <a:ext cx="3715542" cy="2053952"/>
          </a:xfrm>
          <a:prstGeom prst="rect">
            <a:avLst/>
          </a:prstGeom>
        </p:spPr>
      </p:pic>
      <p:cxnSp>
        <p:nvCxnSpPr>
          <p:cNvPr id="19" name="Straight Arrow Connector 18">
            <a:extLst>
              <a:ext uri="{FF2B5EF4-FFF2-40B4-BE49-F238E27FC236}">
                <a16:creationId xmlns:a16="http://schemas.microsoft.com/office/drawing/2014/main" id="{F05F1533-3412-1708-0CCD-487DA463CED7}"/>
              </a:ext>
            </a:extLst>
          </p:cNvPr>
          <p:cNvCxnSpPr/>
          <p:nvPr/>
        </p:nvCxnSpPr>
        <p:spPr>
          <a:xfrm flipV="1">
            <a:off x="2325757" y="3200400"/>
            <a:ext cx="5088834" cy="38762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06F857AD-6E7C-02D8-66CF-742F96A6779B}"/>
              </a:ext>
            </a:extLst>
          </p:cNvPr>
          <p:cNvCxnSpPr/>
          <p:nvPr/>
        </p:nvCxnSpPr>
        <p:spPr>
          <a:xfrm flipV="1">
            <a:off x="3103123" y="3570051"/>
            <a:ext cx="4299626" cy="125486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2280361F-9464-E096-3605-12C86B5052C0}"/>
              </a:ext>
            </a:extLst>
          </p:cNvPr>
          <p:cNvCxnSpPr/>
          <p:nvPr/>
        </p:nvCxnSpPr>
        <p:spPr>
          <a:xfrm flipV="1">
            <a:off x="3359150" y="3957677"/>
            <a:ext cx="4055441" cy="130938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 name="Rectangle: Rounded Corners 1">
            <a:extLst>
              <a:ext uri="{FF2B5EF4-FFF2-40B4-BE49-F238E27FC236}">
                <a16:creationId xmlns:a16="http://schemas.microsoft.com/office/drawing/2014/main" id="{B2561816-FDE8-55AB-04C2-0E35801D4D3E}"/>
              </a:ext>
            </a:extLst>
          </p:cNvPr>
          <p:cNvSpPr/>
          <p:nvPr/>
        </p:nvSpPr>
        <p:spPr>
          <a:xfrm>
            <a:off x="550863" y="492981"/>
            <a:ext cx="5102514" cy="768248"/>
          </a:xfrm>
          <a:prstGeom prst="round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384940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D2A30C0-1BC4-4764-9C0F-5D811CAB8312}"/>
              </a:ext>
            </a:extLst>
          </p:cNvPr>
          <p:cNvSpPr>
            <a:spLocks noGrp="1"/>
          </p:cNvSpPr>
          <p:nvPr>
            <p:ph type="ctrTitle"/>
          </p:nvPr>
        </p:nvSpPr>
        <p:spPr>
          <a:xfrm>
            <a:off x="1955006" y="2003814"/>
            <a:ext cx="8309871" cy="2273218"/>
          </a:xfrm>
        </p:spPr>
        <p:txBody>
          <a:bodyPr/>
          <a:lstStyle/>
          <a:p>
            <a:pPr algn="ctr"/>
            <a:br>
              <a:rPr lang="en-US" dirty="0"/>
            </a:br>
            <a:r>
              <a:rPr lang="en-US" dirty="0"/>
              <a:t>PYTHON OPERATORS</a:t>
            </a:r>
          </a:p>
        </p:txBody>
      </p:sp>
      <p:sp>
        <p:nvSpPr>
          <p:cNvPr id="7" name="Date Placeholder 6">
            <a:extLst>
              <a:ext uri="{FF2B5EF4-FFF2-40B4-BE49-F238E27FC236}">
                <a16:creationId xmlns:a16="http://schemas.microsoft.com/office/drawing/2014/main" id="{45F69D6A-822D-4DB9-A2CC-D9106F1F2B68}"/>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8" name="Footer Placeholder 7">
            <a:extLst>
              <a:ext uri="{FF2B5EF4-FFF2-40B4-BE49-F238E27FC236}">
                <a16:creationId xmlns:a16="http://schemas.microsoft.com/office/drawing/2014/main" id="{6375D7F3-165A-439B-8D1D-6553B68C288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9" name="Slide Number Placeholder 8">
            <a:extLst>
              <a:ext uri="{FF2B5EF4-FFF2-40B4-BE49-F238E27FC236}">
                <a16:creationId xmlns:a16="http://schemas.microsoft.com/office/drawing/2014/main" id="{7AF9A883-CC44-4401-AE67-8FCEACB7DDDA}"/>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23</a:t>
            </a:fld>
            <a:endParaRPr lang="en-US"/>
          </a:p>
        </p:txBody>
      </p:sp>
      <p:sp>
        <p:nvSpPr>
          <p:cNvPr id="33" name="Rectangle: Rounded Corners 32">
            <a:extLst>
              <a:ext uri="{FF2B5EF4-FFF2-40B4-BE49-F238E27FC236}">
                <a16:creationId xmlns:a16="http://schemas.microsoft.com/office/drawing/2014/main" id="{2385E0A6-ABC9-E254-0D14-1D53652B372D}"/>
              </a:ext>
            </a:extLst>
          </p:cNvPr>
          <p:cNvSpPr/>
          <p:nvPr/>
        </p:nvSpPr>
        <p:spPr>
          <a:xfrm>
            <a:off x="2480806" y="2217906"/>
            <a:ext cx="7520454" cy="1614791"/>
          </a:xfrm>
          <a:prstGeom prst="round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82805944-E1DD-7113-D42D-178A995D7EC3}"/>
              </a:ext>
            </a:extLst>
          </p:cNvPr>
          <p:cNvSpPr txBox="1"/>
          <p:nvPr/>
        </p:nvSpPr>
        <p:spPr>
          <a:xfrm flipH="1">
            <a:off x="5610543" y="4025841"/>
            <a:ext cx="1260980" cy="369332"/>
          </a:xfrm>
          <a:prstGeom prst="rect">
            <a:avLst/>
          </a:prstGeom>
          <a:noFill/>
        </p:spPr>
        <p:txBody>
          <a:bodyPr wrap="square" rtlCol="0">
            <a:spAutoFit/>
          </a:bodyPr>
          <a:lstStyle/>
          <a:p>
            <a:r>
              <a:rPr lang="en-US" dirty="0"/>
              <a:t>20221001</a:t>
            </a:r>
          </a:p>
        </p:txBody>
      </p:sp>
    </p:spTree>
    <p:extLst>
      <p:ext uri="{BB962C8B-B14F-4D97-AF65-F5344CB8AC3E}">
        <p14:creationId xmlns:p14="http://schemas.microsoft.com/office/powerpoint/2010/main" val="20759049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Date Placeholder 13">
            <a:extLst>
              <a:ext uri="{FF2B5EF4-FFF2-40B4-BE49-F238E27FC236}">
                <a16:creationId xmlns:a16="http://schemas.microsoft.com/office/drawing/2014/main" id="{D236478C-E242-44E0-8357-C72C9B588CA7}"/>
              </a:ext>
            </a:extLst>
          </p:cNvPr>
          <p:cNvSpPr>
            <a:spLocks noGrp="1"/>
          </p:cNvSpPr>
          <p:nvPr>
            <p:ph type="dt" sz="half" idx="10"/>
          </p:nvPr>
        </p:nvSpPr>
        <p:spPr>
          <a:xfrm>
            <a:off x="550863" y="6507212"/>
            <a:ext cx="2628900" cy="153888"/>
          </a:xfrm>
        </p:spPr>
        <p:txBody>
          <a:bodyPr vert="horz" wrap="square" lIns="0" tIns="0" rIns="0" bIns="0" rtlCol="0" anchor="ctr">
            <a:normAutofit/>
          </a:bodyPr>
          <a:lstStyle/>
          <a:p>
            <a:pPr>
              <a:spcAft>
                <a:spcPts val="600"/>
              </a:spcAft>
            </a:pPr>
            <a:r>
              <a:rPr lang="en-US">
                <a:solidFill>
                  <a:schemeClr val="tx1">
                    <a:alpha val="80000"/>
                  </a:schemeClr>
                </a:solidFill>
              </a:rPr>
              <a:t>Tuesday, February 2, 20XX</a:t>
            </a:r>
          </a:p>
        </p:txBody>
      </p:sp>
      <p:sp>
        <p:nvSpPr>
          <p:cNvPr id="15" name="Footer Placeholder 14">
            <a:extLst>
              <a:ext uri="{FF2B5EF4-FFF2-40B4-BE49-F238E27FC236}">
                <a16:creationId xmlns:a16="http://schemas.microsoft.com/office/drawing/2014/main" id="{65A6DC02-681E-4AF7-AC6E-57CDDB2FBA28}"/>
              </a:ext>
            </a:extLst>
          </p:cNvPr>
          <p:cNvSpPr>
            <a:spLocks noGrp="1"/>
          </p:cNvSpPr>
          <p:nvPr>
            <p:ph type="ftr" sz="quarter" idx="11"/>
          </p:nvPr>
        </p:nvSpPr>
        <p:spPr>
          <a:xfrm>
            <a:off x="3359150" y="6507212"/>
            <a:ext cx="6379210" cy="153888"/>
          </a:xfrm>
        </p:spPr>
        <p:txBody>
          <a:bodyPr vert="horz" wrap="square" lIns="0" tIns="0" rIns="0" bIns="0" rtlCol="0" anchor="ctr">
            <a:normAutofit/>
          </a:bodyPr>
          <a:lstStyle/>
          <a:p>
            <a:pPr>
              <a:spcAft>
                <a:spcPts val="600"/>
              </a:spcAft>
            </a:pPr>
            <a:r>
              <a:rPr lang="en-US" kern="1200">
                <a:solidFill>
                  <a:schemeClr val="tx1">
                    <a:alpha val="80000"/>
                  </a:schemeClr>
                </a:solidFill>
                <a:latin typeface="+mn-lt"/>
                <a:ea typeface="+mn-ea"/>
                <a:cs typeface="+mn-cs"/>
              </a:rPr>
              <a:t>Sample Footer Text</a:t>
            </a:r>
          </a:p>
        </p:txBody>
      </p:sp>
      <p:sp>
        <p:nvSpPr>
          <p:cNvPr id="16" name="Slide Number Placeholder 15">
            <a:extLst>
              <a:ext uri="{FF2B5EF4-FFF2-40B4-BE49-F238E27FC236}">
                <a16:creationId xmlns:a16="http://schemas.microsoft.com/office/drawing/2014/main" id="{CF0A8666-4477-461C-A79D-E91232EE973E}"/>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24</a:t>
            </a:fld>
            <a:endParaRPr lang="en-US">
              <a:solidFill>
                <a:schemeClr val="tx1">
                  <a:alpha val="80000"/>
                </a:schemeClr>
              </a:solidFill>
            </a:endParaRPr>
          </a:p>
        </p:txBody>
      </p:sp>
      <p:sp>
        <p:nvSpPr>
          <p:cNvPr id="3" name="Title 2">
            <a:extLst>
              <a:ext uri="{FF2B5EF4-FFF2-40B4-BE49-F238E27FC236}">
                <a16:creationId xmlns:a16="http://schemas.microsoft.com/office/drawing/2014/main" id="{B981CEB1-50D1-2A5A-7771-C4A4A0E30F6C}"/>
              </a:ext>
            </a:extLst>
          </p:cNvPr>
          <p:cNvSpPr>
            <a:spLocks noGrp="1"/>
          </p:cNvSpPr>
          <p:nvPr>
            <p:ph type="title"/>
          </p:nvPr>
        </p:nvSpPr>
        <p:spPr>
          <a:xfrm>
            <a:off x="550862" y="549275"/>
            <a:ext cx="7904879" cy="768248"/>
          </a:xfrm>
        </p:spPr>
        <p:txBody>
          <a:bodyPr/>
          <a:lstStyle/>
          <a:p>
            <a:r>
              <a:rPr lang="en-US" dirty="0"/>
              <a:t>Python Arithmetic Operators</a:t>
            </a:r>
          </a:p>
        </p:txBody>
      </p:sp>
      <p:pic>
        <p:nvPicPr>
          <p:cNvPr id="4" name="Picture 3" descr="Text, letter&#10;&#10;Description automatically generated">
            <a:extLst>
              <a:ext uri="{FF2B5EF4-FFF2-40B4-BE49-F238E27FC236}">
                <a16:creationId xmlns:a16="http://schemas.microsoft.com/office/drawing/2014/main" id="{626A6387-E73E-7FF5-7310-B41193CA1343}"/>
              </a:ext>
            </a:extLst>
          </p:cNvPr>
          <p:cNvPicPr>
            <a:picLocks noChangeAspect="1"/>
          </p:cNvPicPr>
          <p:nvPr/>
        </p:nvPicPr>
        <p:blipFill>
          <a:blip r:embed="rId2"/>
          <a:stretch>
            <a:fillRect/>
          </a:stretch>
        </p:blipFill>
        <p:spPr>
          <a:xfrm>
            <a:off x="829091" y="1920109"/>
            <a:ext cx="4446604" cy="3526534"/>
          </a:xfrm>
          <a:prstGeom prst="rect">
            <a:avLst/>
          </a:prstGeom>
        </p:spPr>
      </p:pic>
      <p:pic>
        <p:nvPicPr>
          <p:cNvPr id="7" name="Picture 6" descr="Text&#10;&#10;Description automatically generated">
            <a:extLst>
              <a:ext uri="{FF2B5EF4-FFF2-40B4-BE49-F238E27FC236}">
                <a16:creationId xmlns:a16="http://schemas.microsoft.com/office/drawing/2014/main" id="{6B534E0A-1A09-D5EF-FA6B-9F8CBAF28C13}"/>
              </a:ext>
            </a:extLst>
          </p:cNvPr>
          <p:cNvPicPr>
            <a:picLocks noChangeAspect="1"/>
          </p:cNvPicPr>
          <p:nvPr/>
        </p:nvPicPr>
        <p:blipFill>
          <a:blip r:embed="rId3"/>
          <a:stretch>
            <a:fillRect/>
          </a:stretch>
        </p:blipFill>
        <p:spPr>
          <a:xfrm>
            <a:off x="6280203" y="2513045"/>
            <a:ext cx="5245689" cy="2352327"/>
          </a:xfrm>
          <a:prstGeom prst="rect">
            <a:avLst/>
          </a:prstGeom>
        </p:spPr>
      </p:pic>
      <p:cxnSp>
        <p:nvCxnSpPr>
          <p:cNvPr id="9" name="Straight Arrow Connector 8">
            <a:extLst>
              <a:ext uri="{FF2B5EF4-FFF2-40B4-BE49-F238E27FC236}">
                <a16:creationId xmlns:a16="http://schemas.microsoft.com/office/drawing/2014/main" id="{AF0A774D-6EC4-1379-4435-4BE2378D5513}"/>
              </a:ext>
            </a:extLst>
          </p:cNvPr>
          <p:cNvCxnSpPr/>
          <p:nvPr/>
        </p:nvCxnSpPr>
        <p:spPr>
          <a:xfrm flipV="1">
            <a:off x="3052393" y="3429000"/>
            <a:ext cx="4083903" cy="67586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98263160-531B-E73E-D04C-7A66D56FF3E6}"/>
              </a:ext>
            </a:extLst>
          </p:cNvPr>
          <p:cNvCxnSpPr/>
          <p:nvPr/>
        </p:nvCxnSpPr>
        <p:spPr>
          <a:xfrm flipV="1">
            <a:off x="3179763" y="3764604"/>
            <a:ext cx="4028433" cy="75875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87FF73E0-3E1F-9599-D9A3-2F87062E137F}"/>
              </a:ext>
            </a:extLst>
          </p:cNvPr>
          <p:cNvCxnSpPr/>
          <p:nvPr/>
        </p:nvCxnSpPr>
        <p:spPr>
          <a:xfrm flipV="1">
            <a:off x="3179763" y="4255766"/>
            <a:ext cx="3956533" cy="76051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 name="Rectangle: Rounded Corners 1">
            <a:extLst>
              <a:ext uri="{FF2B5EF4-FFF2-40B4-BE49-F238E27FC236}">
                <a16:creationId xmlns:a16="http://schemas.microsoft.com/office/drawing/2014/main" id="{1D634B88-FA15-5AF9-1EA4-27CF7AF02118}"/>
              </a:ext>
            </a:extLst>
          </p:cNvPr>
          <p:cNvSpPr/>
          <p:nvPr/>
        </p:nvSpPr>
        <p:spPr>
          <a:xfrm>
            <a:off x="405517" y="549275"/>
            <a:ext cx="8050224" cy="768248"/>
          </a:xfrm>
          <a:prstGeom prst="round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145554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Date Placeholder 13">
            <a:extLst>
              <a:ext uri="{FF2B5EF4-FFF2-40B4-BE49-F238E27FC236}">
                <a16:creationId xmlns:a16="http://schemas.microsoft.com/office/drawing/2014/main" id="{D236478C-E242-44E0-8357-C72C9B588CA7}"/>
              </a:ext>
            </a:extLst>
          </p:cNvPr>
          <p:cNvSpPr>
            <a:spLocks noGrp="1"/>
          </p:cNvSpPr>
          <p:nvPr>
            <p:ph type="dt" sz="half" idx="10"/>
          </p:nvPr>
        </p:nvSpPr>
        <p:spPr>
          <a:xfrm>
            <a:off x="550863" y="6507212"/>
            <a:ext cx="2628900" cy="153888"/>
          </a:xfrm>
        </p:spPr>
        <p:txBody>
          <a:bodyPr vert="horz" wrap="square" lIns="0" tIns="0" rIns="0" bIns="0" rtlCol="0" anchor="ctr">
            <a:normAutofit/>
          </a:bodyPr>
          <a:lstStyle/>
          <a:p>
            <a:pPr>
              <a:spcAft>
                <a:spcPts val="600"/>
              </a:spcAft>
            </a:pPr>
            <a:r>
              <a:rPr lang="en-US">
                <a:solidFill>
                  <a:schemeClr val="tx1">
                    <a:alpha val="80000"/>
                  </a:schemeClr>
                </a:solidFill>
              </a:rPr>
              <a:t>Tuesday, February 2, 20XX</a:t>
            </a:r>
          </a:p>
        </p:txBody>
      </p:sp>
      <p:sp>
        <p:nvSpPr>
          <p:cNvPr id="15" name="Footer Placeholder 14">
            <a:extLst>
              <a:ext uri="{FF2B5EF4-FFF2-40B4-BE49-F238E27FC236}">
                <a16:creationId xmlns:a16="http://schemas.microsoft.com/office/drawing/2014/main" id="{65A6DC02-681E-4AF7-AC6E-57CDDB2FBA28}"/>
              </a:ext>
            </a:extLst>
          </p:cNvPr>
          <p:cNvSpPr>
            <a:spLocks noGrp="1"/>
          </p:cNvSpPr>
          <p:nvPr>
            <p:ph type="ftr" sz="quarter" idx="11"/>
          </p:nvPr>
        </p:nvSpPr>
        <p:spPr>
          <a:xfrm>
            <a:off x="3359150" y="6507212"/>
            <a:ext cx="6379210" cy="153888"/>
          </a:xfrm>
        </p:spPr>
        <p:txBody>
          <a:bodyPr vert="horz" wrap="square" lIns="0" tIns="0" rIns="0" bIns="0" rtlCol="0" anchor="ctr">
            <a:normAutofit/>
          </a:bodyPr>
          <a:lstStyle/>
          <a:p>
            <a:pPr>
              <a:spcAft>
                <a:spcPts val="600"/>
              </a:spcAft>
            </a:pPr>
            <a:r>
              <a:rPr lang="en-US" kern="1200">
                <a:solidFill>
                  <a:schemeClr val="tx1">
                    <a:alpha val="80000"/>
                  </a:schemeClr>
                </a:solidFill>
                <a:latin typeface="+mn-lt"/>
                <a:ea typeface="+mn-ea"/>
                <a:cs typeface="+mn-cs"/>
              </a:rPr>
              <a:t>Sample Footer Text</a:t>
            </a:r>
          </a:p>
        </p:txBody>
      </p:sp>
      <p:sp>
        <p:nvSpPr>
          <p:cNvPr id="16" name="Slide Number Placeholder 15">
            <a:extLst>
              <a:ext uri="{FF2B5EF4-FFF2-40B4-BE49-F238E27FC236}">
                <a16:creationId xmlns:a16="http://schemas.microsoft.com/office/drawing/2014/main" id="{CF0A8666-4477-461C-A79D-E91232EE973E}"/>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25</a:t>
            </a:fld>
            <a:endParaRPr lang="en-US">
              <a:solidFill>
                <a:schemeClr val="tx1">
                  <a:alpha val="80000"/>
                </a:schemeClr>
              </a:solidFill>
            </a:endParaRPr>
          </a:p>
        </p:txBody>
      </p:sp>
      <p:sp>
        <p:nvSpPr>
          <p:cNvPr id="3" name="Title 2">
            <a:extLst>
              <a:ext uri="{FF2B5EF4-FFF2-40B4-BE49-F238E27FC236}">
                <a16:creationId xmlns:a16="http://schemas.microsoft.com/office/drawing/2014/main" id="{B981CEB1-50D1-2A5A-7771-C4A4A0E30F6C}"/>
              </a:ext>
            </a:extLst>
          </p:cNvPr>
          <p:cNvSpPr>
            <a:spLocks noGrp="1"/>
          </p:cNvSpPr>
          <p:nvPr>
            <p:ph type="title"/>
          </p:nvPr>
        </p:nvSpPr>
        <p:spPr>
          <a:xfrm>
            <a:off x="550862" y="549275"/>
            <a:ext cx="8484983" cy="668118"/>
          </a:xfrm>
        </p:spPr>
        <p:txBody>
          <a:bodyPr/>
          <a:lstStyle/>
          <a:p>
            <a:r>
              <a:rPr lang="en-US" dirty="0"/>
              <a:t>Python Assignment Operators</a:t>
            </a:r>
          </a:p>
        </p:txBody>
      </p:sp>
      <p:pic>
        <p:nvPicPr>
          <p:cNvPr id="5" name="Picture 4" descr="Text, letter&#10;&#10;Description automatically generated">
            <a:extLst>
              <a:ext uri="{FF2B5EF4-FFF2-40B4-BE49-F238E27FC236}">
                <a16:creationId xmlns:a16="http://schemas.microsoft.com/office/drawing/2014/main" id="{D7B2FCDD-96F0-E55E-00BA-4251DC013EB0}"/>
              </a:ext>
            </a:extLst>
          </p:cNvPr>
          <p:cNvPicPr>
            <a:picLocks noChangeAspect="1"/>
          </p:cNvPicPr>
          <p:nvPr/>
        </p:nvPicPr>
        <p:blipFill>
          <a:blip r:embed="rId2"/>
          <a:stretch>
            <a:fillRect/>
          </a:stretch>
        </p:blipFill>
        <p:spPr>
          <a:xfrm>
            <a:off x="972161" y="1933009"/>
            <a:ext cx="4415204" cy="3285033"/>
          </a:xfrm>
          <a:prstGeom prst="rect">
            <a:avLst/>
          </a:prstGeom>
        </p:spPr>
      </p:pic>
      <p:pic>
        <p:nvPicPr>
          <p:cNvPr id="8" name="Picture 7" descr="Text&#10;&#10;Description automatically generated with low confidence">
            <a:extLst>
              <a:ext uri="{FF2B5EF4-FFF2-40B4-BE49-F238E27FC236}">
                <a16:creationId xmlns:a16="http://schemas.microsoft.com/office/drawing/2014/main" id="{0E867E39-E9E2-1A75-C96D-65B8776BE726}"/>
              </a:ext>
            </a:extLst>
          </p:cNvPr>
          <p:cNvPicPr>
            <a:picLocks noChangeAspect="1"/>
          </p:cNvPicPr>
          <p:nvPr/>
        </p:nvPicPr>
        <p:blipFill>
          <a:blip r:embed="rId3"/>
          <a:stretch>
            <a:fillRect/>
          </a:stretch>
        </p:blipFill>
        <p:spPr>
          <a:xfrm>
            <a:off x="6298694" y="2499939"/>
            <a:ext cx="4757854" cy="1858538"/>
          </a:xfrm>
          <a:prstGeom prst="rect">
            <a:avLst/>
          </a:prstGeom>
        </p:spPr>
      </p:pic>
      <p:cxnSp>
        <p:nvCxnSpPr>
          <p:cNvPr id="11" name="Straight Arrow Connector 10">
            <a:extLst>
              <a:ext uri="{FF2B5EF4-FFF2-40B4-BE49-F238E27FC236}">
                <a16:creationId xmlns:a16="http://schemas.microsoft.com/office/drawing/2014/main" id="{9124DC79-3C1A-784F-832B-9E168E3AB3E6}"/>
              </a:ext>
            </a:extLst>
          </p:cNvPr>
          <p:cNvCxnSpPr/>
          <p:nvPr/>
        </p:nvCxnSpPr>
        <p:spPr>
          <a:xfrm flipV="1">
            <a:off x="2842591" y="3429000"/>
            <a:ext cx="4492487" cy="107342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82AAB512-3CA0-0CFD-3405-83097C0EEA7E}"/>
              </a:ext>
            </a:extLst>
          </p:cNvPr>
          <p:cNvCxnSpPr/>
          <p:nvPr/>
        </p:nvCxnSpPr>
        <p:spPr>
          <a:xfrm flipV="1">
            <a:off x="2859932" y="3842426"/>
            <a:ext cx="4552545" cy="105370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 name="Rectangle: Rounded Corners 1">
            <a:extLst>
              <a:ext uri="{FF2B5EF4-FFF2-40B4-BE49-F238E27FC236}">
                <a16:creationId xmlns:a16="http://schemas.microsoft.com/office/drawing/2014/main" id="{6BE4184F-8ED2-60EB-9993-23BD9ABA4895}"/>
              </a:ext>
            </a:extLst>
          </p:cNvPr>
          <p:cNvSpPr/>
          <p:nvPr/>
        </p:nvSpPr>
        <p:spPr>
          <a:xfrm>
            <a:off x="550862" y="549275"/>
            <a:ext cx="8227378" cy="746788"/>
          </a:xfrm>
          <a:prstGeom prst="round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788972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Date Placeholder 13">
            <a:extLst>
              <a:ext uri="{FF2B5EF4-FFF2-40B4-BE49-F238E27FC236}">
                <a16:creationId xmlns:a16="http://schemas.microsoft.com/office/drawing/2014/main" id="{D236478C-E242-44E0-8357-C72C9B588CA7}"/>
              </a:ext>
            </a:extLst>
          </p:cNvPr>
          <p:cNvSpPr>
            <a:spLocks noGrp="1"/>
          </p:cNvSpPr>
          <p:nvPr>
            <p:ph type="dt" sz="half" idx="10"/>
          </p:nvPr>
        </p:nvSpPr>
        <p:spPr>
          <a:xfrm>
            <a:off x="550863" y="6507212"/>
            <a:ext cx="2628900" cy="153888"/>
          </a:xfrm>
        </p:spPr>
        <p:txBody>
          <a:bodyPr vert="horz" wrap="square" lIns="0" tIns="0" rIns="0" bIns="0" rtlCol="0" anchor="ctr">
            <a:normAutofit/>
          </a:bodyPr>
          <a:lstStyle/>
          <a:p>
            <a:pPr>
              <a:spcAft>
                <a:spcPts val="600"/>
              </a:spcAft>
            </a:pPr>
            <a:r>
              <a:rPr lang="en-US">
                <a:solidFill>
                  <a:schemeClr val="tx1">
                    <a:alpha val="80000"/>
                  </a:schemeClr>
                </a:solidFill>
              </a:rPr>
              <a:t>Tuesday, February 2, 20XX</a:t>
            </a:r>
          </a:p>
        </p:txBody>
      </p:sp>
      <p:sp>
        <p:nvSpPr>
          <p:cNvPr id="15" name="Footer Placeholder 14">
            <a:extLst>
              <a:ext uri="{FF2B5EF4-FFF2-40B4-BE49-F238E27FC236}">
                <a16:creationId xmlns:a16="http://schemas.microsoft.com/office/drawing/2014/main" id="{65A6DC02-681E-4AF7-AC6E-57CDDB2FBA28}"/>
              </a:ext>
            </a:extLst>
          </p:cNvPr>
          <p:cNvSpPr>
            <a:spLocks noGrp="1"/>
          </p:cNvSpPr>
          <p:nvPr>
            <p:ph type="ftr" sz="quarter" idx="11"/>
          </p:nvPr>
        </p:nvSpPr>
        <p:spPr>
          <a:xfrm>
            <a:off x="3359150" y="6507212"/>
            <a:ext cx="6379210" cy="153888"/>
          </a:xfrm>
        </p:spPr>
        <p:txBody>
          <a:bodyPr vert="horz" wrap="square" lIns="0" tIns="0" rIns="0" bIns="0" rtlCol="0" anchor="ctr">
            <a:normAutofit/>
          </a:bodyPr>
          <a:lstStyle/>
          <a:p>
            <a:pPr>
              <a:spcAft>
                <a:spcPts val="600"/>
              </a:spcAft>
            </a:pPr>
            <a:r>
              <a:rPr lang="en-US" kern="1200">
                <a:solidFill>
                  <a:schemeClr val="tx1">
                    <a:alpha val="80000"/>
                  </a:schemeClr>
                </a:solidFill>
                <a:latin typeface="+mn-lt"/>
                <a:ea typeface="+mn-ea"/>
                <a:cs typeface="+mn-cs"/>
              </a:rPr>
              <a:t>Sample Footer Text</a:t>
            </a:r>
          </a:p>
        </p:txBody>
      </p:sp>
      <p:sp>
        <p:nvSpPr>
          <p:cNvPr id="16" name="Slide Number Placeholder 15">
            <a:extLst>
              <a:ext uri="{FF2B5EF4-FFF2-40B4-BE49-F238E27FC236}">
                <a16:creationId xmlns:a16="http://schemas.microsoft.com/office/drawing/2014/main" id="{CF0A8666-4477-461C-A79D-E91232EE973E}"/>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26</a:t>
            </a:fld>
            <a:endParaRPr lang="en-US">
              <a:solidFill>
                <a:schemeClr val="tx1">
                  <a:alpha val="80000"/>
                </a:schemeClr>
              </a:solidFill>
            </a:endParaRPr>
          </a:p>
        </p:txBody>
      </p:sp>
      <p:sp>
        <p:nvSpPr>
          <p:cNvPr id="3" name="Title 2">
            <a:extLst>
              <a:ext uri="{FF2B5EF4-FFF2-40B4-BE49-F238E27FC236}">
                <a16:creationId xmlns:a16="http://schemas.microsoft.com/office/drawing/2014/main" id="{B981CEB1-50D1-2A5A-7771-C4A4A0E30F6C}"/>
              </a:ext>
            </a:extLst>
          </p:cNvPr>
          <p:cNvSpPr>
            <a:spLocks noGrp="1"/>
          </p:cNvSpPr>
          <p:nvPr>
            <p:ph type="title"/>
          </p:nvPr>
        </p:nvSpPr>
        <p:spPr>
          <a:xfrm>
            <a:off x="532309" y="549275"/>
            <a:ext cx="8484983" cy="668118"/>
          </a:xfrm>
        </p:spPr>
        <p:txBody>
          <a:bodyPr/>
          <a:lstStyle/>
          <a:p>
            <a:r>
              <a:rPr lang="en-US" dirty="0"/>
              <a:t>Python Comparison Operators</a:t>
            </a:r>
          </a:p>
        </p:txBody>
      </p:sp>
      <p:pic>
        <p:nvPicPr>
          <p:cNvPr id="4" name="Picture 3" descr="Graphical user interface&#10;&#10;Description automatically generated with medium confidence">
            <a:extLst>
              <a:ext uri="{FF2B5EF4-FFF2-40B4-BE49-F238E27FC236}">
                <a16:creationId xmlns:a16="http://schemas.microsoft.com/office/drawing/2014/main" id="{D0B12A8B-5C47-DFF6-4FF1-C45755437EAC}"/>
              </a:ext>
            </a:extLst>
          </p:cNvPr>
          <p:cNvPicPr>
            <a:picLocks noChangeAspect="1"/>
          </p:cNvPicPr>
          <p:nvPr/>
        </p:nvPicPr>
        <p:blipFill>
          <a:blip r:embed="rId2"/>
          <a:stretch>
            <a:fillRect/>
          </a:stretch>
        </p:blipFill>
        <p:spPr>
          <a:xfrm>
            <a:off x="550862" y="1796783"/>
            <a:ext cx="5126613" cy="3417742"/>
          </a:xfrm>
          <a:prstGeom prst="rect">
            <a:avLst/>
          </a:prstGeom>
        </p:spPr>
      </p:pic>
      <p:pic>
        <p:nvPicPr>
          <p:cNvPr id="7" name="Picture 6" descr="Text&#10;&#10;Description automatically generated with medium confidence">
            <a:extLst>
              <a:ext uri="{FF2B5EF4-FFF2-40B4-BE49-F238E27FC236}">
                <a16:creationId xmlns:a16="http://schemas.microsoft.com/office/drawing/2014/main" id="{FA1B497B-A154-BE3E-34E4-3DFC65859BC2}"/>
              </a:ext>
            </a:extLst>
          </p:cNvPr>
          <p:cNvPicPr>
            <a:picLocks noChangeAspect="1"/>
          </p:cNvPicPr>
          <p:nvPr/>
        </p:nvPicPr>
        <p:blipFill>
          <a:blip r:embed="rId3"/>
          <a:stretch>
            <a:fillRect/>
          </a:stretch>
        </p:blipFill>
        <p:spPr>
          <a:xfrm>
            <a:off x="6357210" y="2049824"/>
            <a:ext cx="4250577" cy="1379176"/>
          </a:xfrm>
          <a:prstGeom prst="rect">
            <a:avLst/>
          </a:prstGeom>
        </p:spPr>
      </p:pic>
      <p:cxnSp>
        <p:nvCxnSpPr>
          <p:cNvPr id="10" name="Straight Arrow Connector 9">
            <a:extLst>
              <a:ext uri="{FF2B5EF4-FFF2-40B4-BE49-F238E27FC236}">
                <a16:creationId xmlns:a16="http://schemas.microsoft.com/office/drawing/2014/main" id="{EDFB8F49-233C-930E-06AA-129167227ED9}"/>
              </a:ext>
            </a:extLst>
          </p:cNvPr>
          <p:cNvCxnSpPr/>
          <p:nvPr/>
        </p:nvCxnSpPr>
        <p:spPr>
          <a:xfrm flipV="1">
            <a:off x="4348264" y="2957209"/>
            <a:ext cx="3054485" cy="176070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 name="Rectangle: Rounded Corners 1">
            <a:extLst>
              <a:ext uri="{FF2B5EF4-FFF2-40B4-BE49-F238E27FC236}">
                <a16:creationId xmlns:a16="http://schemas.microsoft.com/office/drawing/2014/main" id="{86075E65-DDE9-020D-D749-FB066DF57223}"/>
              </a:ext>
            </a:extLst>
          </p:cNvPr>
          <p:cNvSpPr/>
          <p:nvPr/>
        </p:nvSpPr>
        <p:spPr>
          <a:xfrm>
            <a:off x="550861" y="549275"/>
            <a:ext cx="8235330" cy="668118"/>
          </a:xfrm>
          <a:prstGeom prst="round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349311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Date Placeholder 13">
            <a:extLst>
              <a:ext uri="{FF2B5EF4-FFF2-40B4-BE49-F238E27FC236}">
                <a16:creationId xmlns:a16="http://schemas.microsoft.com/office/drawing/2014/main" id="{D236478C-E242-44E0-8357-C72C9B588CA7}"/>
              </a:ext>
            </a:extLst>
          </p:cNvPr>
          <p:cNvSpPr>
            <a:spLocks noGrp="1"/>
          </p:cNvSpPr>
          <p:nvPr>
            <p:ph type="dt" sz="half" idx="10"/>
          </p:nvPr>
        </p:nvSpPr>
        <p:spPr>
          <a:xfrm>
            <a:off x="550863" y="6507212"/>
            <a:ext cx="2628900" cy="153888"/>
          </a:xfrm>
        </p:spPr>
        <p:txBody>
          <a:bodyPr vert="horz" wrap="square" lIns="0" tIns="0" rIns="0" bIns="0" rtlCol="0" anchor="ctr">
            <a:normAutofit/>
          </a:bodyPr>
          <a:lstStyle/>
          <a:p>
            <a:pPr>
              <a:spcAft>
                <a:spcPts val="600"/>
              </a:spcAft>
            </a:pPr>
            <a:r>
              <a:rPr lang="en-US">
                <a:solidFill>
                  <a:schemeClr val="tx1">
                    <a:alpha val="80000"/>
                  </a:schemeClr>
                </a:solidFill>
              </a:rPr>
              <a:t>Tuesday, February 2, 20XX</a:t>
            </a:r>
          </a:p>
        </p:txBody>
      </p:sp>
      <p:sp>
        <p:nvSpPr>
          <p:cNvPr id="15" name="Footer Placeholder 14">
            <a:extLst>
              <a:ext uri="{FF2B5EF4-FFF2-40B4-BE49-F238E27FC236}">
                <a16:creationId xmlns:a16="http://schemas.microsoft.com/office/drawing/2014/main" id="{65A6DC02-681E-4AF7-AC6E-57CDDB2FBA28}"/>
              </a:ext>
            </a:extLst>
          </p:cNvPr>
          <p:cNvSpPr>
            <a:spLocks noGrp="1"/>
          </p:cNvSpPr>
          <p:nvPr>
            <p:ph type="ftr" sz="quarter" idx="11"/>
          </p:nvPr>
        </p:nvSpPr>
        <p:spPr>
          <a:xfrm>
            <a:off x="3359150" y="6507212"/>
            <a:ext cx="6379210" cy="153888"/>
          </a:xfrm>
        </p:spPr>
        <p:txBody>
          <a:bodyPr vert="horz" wrap="square" lIns="0" tIns="0" rIns="0" bIns="0" rtlCol="0" anchor="ctr">
            <a:normAutofit/>
          </a:bodyPr>
          <a:lstStyle/>
          <a:p>
            <a:pPr>
              <a:spcAft>
                <a:spcPts val="600"/>
              </a:spcAft>
            </a:pPr>
            <a:r>
              <a:rPr lang="en-US" kern="1200">
                <a:solidFill>
                  <a:schemeClr val="tx1">
                    <a:alpha val="80000"/>
                  </a:schemeClr>
                </a:solidFill>
                <a:latin typeface="+mn-lt"/>
                <a:ea typeface="+mn-ea"/>
                <a:cs typeface="+mn-cs"/>
              </a:rPr>
              <a:t>Sample Footer Text</a:t>
            </a:r>
          </a:p>
        </p:txBody>
      </p:sp>
      <p:sp>
        <p:nvSpPr>
          <p:cNvPr id="16" name="Slide Number Placeholder 15">
            <a:extLst>
              <a:ext uri="{FF2B5EF4-FFF2-40B4-BE49-F238E27FC236}">
                <a16:creationId xmlns:a16="http://schemas.microsoft.com/office/drawing/2014/main" id="{CF0A8666-4477-461C-A79D-E91232EE973E}"/>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27</a:t>
            </a:fld>
            <a:endParaRPr lang="en-US">
              <a:solidFill>
                <a:schemeClr val="tx1">
                  <a:alpha val="80000"/>
                </a:schemeClr>
              </a:solidFill>
            </a:endParaRPr>
          </a:p>
        </p:txBody>
      </p:sp>
      <p:sp>
        <p:nvSpPr>
          <p:cNvPr id="3" name="Title 2">
            <a:extLst>
              <a:ext uri="{FF2B5EF4-FFF2-40B4-BE49-F238E27FC236}">
                <a16:creationId xmlns:a16="http://schemas.microsoft.com/office/drawing/2014/main" id="{B981CEB1-50D1-2A5A-7771-C4A4A0E30F6C}"/>
              </a:ext>
            </a:extLst>
          </p:cNvPr>
          <p:cNvSpPr>
            <a:spLocks noGrp="1"/>
          </p:cNvSpPr>
          <p:nvPr>
            <p:ph type="title"/>
          </p:nvPr>
        </p:nvSpPr>
        <p:spPr>
          <a:xfrm>
            <a:off x="550862" y="549274"/>
            <a:ext cx="8632467" cy="896067"/>
          </a:xfrm>
        </p:spPr>
        <p:txBody>
          <a:bodyPr/>
          <a:lstStyle/>
          <a:p>
            <a:r>
              <a:rPr lang="en-US" dirty="0"/>
              <a:t>Python Comparison Operators</a:t>
            </a:r>
          </a:p>
        </p:txBody>
      </p:sp>
      <p:sp>
        <p:nvSpPr>
          <p:cNvPr id="2" name="TextBox 1">
            <a:extLst>
              <a:ext uri="{FF2B5EF4-FFF2-40B4-BE49-F238E27FC236}">
                <a16:creationId xmlns:a16="http://schemas.microsoft.com/office/drawing/2014/main" id="{5DCBC5E8-A0F4-6024-21E0-3D65C8C1B103}"/>
              </a:ext>
            </a:extLst>
          </p:cNvPr>
          <p:cNvSpPr txBox="1"/>
          <p:nvPr/>
        </p:nvSpPr>
        <p:spPr>
          <a:xfrm>
            <a:off x="550862" y="2165747"/>
            <a:ext cx="1257378" cy="584775"/>
          </a:xfrm>
          <a:prstGeom prst="rect">
            <a:avLst/>
          </a:prstGeom>
          <a:noFill/>
        </p:spPr>
        <p:txBody>
          <a:bodyPr wrap="square" rtlCol="0">
            <a:spAutoFit/>
          </a:bodyPr>
          <a:lstStyle/>
          <a:p>
            <a:r>
              <a:rPr lang="en-US" sz="3200" dirty="0">
                <a:latin typeface="Arial" panose="020B0604020202020204" pitchFamily="34" charset="0"/>
                <a:cs typeface="Arial" panose="020B0604020202020204" pitchFamily="34" charset="0"/>
              </a:rPr>
              <a:t>z=x</a:t>
            </a:r>
          </a:p>
        </p:txBody>
      </p:sp>
      <p:sp>
        <p:nvSpPr>
          <p:cNvPr id="4" name="TextBox 3">
            <a:extLst>
              <a:ext uri="{FF2B5EF4-FFF2-40B4-BE49-F238E27FC236}">
                <a16:creationId xmlns:a16="http://schemas.microsoft.com/office/drawing/2014/main" id="{B09CB697-6268-9C33-FB7C-777EBCC54327}"/>
              </a:ext>
            </a:extLst>
          </p:cNvPr>
          <p:cNvSpPr txBox="1"/>
          <p:nvPr/>
        </p:nvSpPr>
        <p:spPr>
          <a:xfrm>
            <a:off x="2334638" y="3200400"/>
            <a:ext cx="525294" cy="584775"/>
          </a:xfrm>
          <a:prstGeom prst="rect">
            <a:avLst/>
          </a:prstGeom>
          <a:noFill/>
        </p:spPr>
        <p:txBody>
          <a:bodyPr wrap="square" rtlCol="0">
            <a:spAutoFit/>
          </a:bodyPr>
          <a:lstStyle/>
          <a:p>
            <a:r>
              <a:rPr lang="en-US" sz="3200" dirty="0">
                <a:latin typeface="Arial" panose="020B0604020202020204" pitchFamily="34" charset="0"/>
                <a:cs typeface="Arial" panose="020B0604020202020204" pitchFamily="34" charset="0"/>
              </a:rPr>
              <a:t>z</a:t>
            </a:r>
          </a:p>
        </p:txBody>
      </p:sp>
      <p:sp>
        <p:nvSpPr>
          <p:cNvPr id="6" name="TextBox 5">
            <a:extLst>
              <a:ext uri="{FF2B5EF4-FFF2-40B4-BE49-F238E27FC236}">
                <a16:creationId xmlns:a16="http://schemas.microsoft.com/office/drawing/2014/main" id="{CBDE20D3-3470-F478-4FD2-102DCBBCC693}"/>
              </a:ext>
            </a:extLst>
          </p:cNvPr>
          <p:cNvSpPr txBox="1"/>
          <p:nvPr/>
        </p:nvSpPr>
        <p:spPr>
          <a:xfrm>
            <a:off x="3184052" y="3200400"/>
            <a:ext cx="350196" cy="584775"/>
          </a:xfrm>
          <a:prstGeom prst="rect">
            <a:avLst/>
          </a:prstGeom>
          <a:noFill/>
        </p:spPr>
        <p:txBody>
          <a:bodyPr wrap="square" rtlCol="0">
            <a:spAutoFit/>
          </a:bodyPr>
          <a:lstStyle/>
          <a:p>
            <a:r>
              <a:rPr lang="en-US" sz="3200" dirty="0">
                <a:latin typeface="Arial" panose="020B0604020202020204" pitchFamily="34" charset="0"/>
                <a:cs typeface="Arial" panose="020B0604020202020204" pitchFamily="34" charset="0"/>
              </a:rPr>
              <a:t>x</a:t>
            </a:r>
          </a:p>
        </p:txBody>
      </p:sp>
      <p:sp>
        <p:nvSpPr>
          <p:cNvPr id="7" name="TextBox 6">
            <a:extLst>
              <a:ext uri="{FF2B5EF4-FFF2-40B4-BE49-F238E27FC236}">
                <a16:creationId xmlns:a16="http://schemas.microsoft.com/office/drawing/2014/main" id="{FD794CB2-4C79-C6CC-F144-D3E0BC132D49}"/>
              </a:ext>
            </a:extLst>
          </p:cNvPr>
          <p:cNvSpPr txBox="1"/>
          <p:nvPr/>
        </p:nvSpPr>
        <p:spPr>
          <a:xfrm>
            <a:off x="2188723" y="1575881"/>
            <a:ext cx="2120630" cy="369332"/>
          </a:xfrm>
          <a:prstGeom prst="rect">
            <a:avLst/>
          </a:prstGeom>
          <a:noFill/>
        </p:spPr>
        <p:txBody>
          <a:bodyPr wrap="square" rtlCol="0">
            <a:spAutoFit/>
          </a:bodyPr>
          <a:lstStyle/>
          <a:p>
            <a:r>
              <a:rPr lang="en-US" dirty="0"/>
              <a:t>[“</a:t>
            </a:r>
            <a:r>
              <a:rPr lang="en-US" dirty="0" err="1"/>
              <a:t>apple”,”banana</a:t>
            </a:r>
            <a:r>
              <a:rPr lang="en-US" dirty="0"/>
              <a:t>”]</a:t>
            </a:r>
          </a:p>
        </p:txBody>
      </p:sp>
      <p:cxnSp>
        <p:nvCxnSpPr>
          <p:cNvPr id="10" name="Straight Arrow Connector 9">
            <a:extLst>
              <a:ext uri="{FF2B5EF4-FFF2-40B4-BE49-F238E27FC236}">
                <a16:creationId xmlns:a16="http://schemas.microsoft.com/office/drawing/2014/main" id="{F0CA37C9-84AE-5BF3-208B-3962218AB60C}"/>
              </a:ext>
            </a:extLst>
          </p:cNvPr>
          <p:cNvCxnSpPr/>
          <p:nvPr/>
        </p:nvCxnSpPr>
        <p:spPr>
          <a:xfrm flipV="1">
            <a:off x="2480553" y="1945213"/>
            <a:ext cx="107004" cy="136219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CFF1243E-C61D-78AC-492A-1FD695F0DD48}"/>
              </a:ext>
            </a:extLst>
          </p:cNvPr>
          <p:cNvCxnSpPr>
            <a:cxnSpLocks/>
          </p:cNvCxnSpPr>
          <p:nvPr/>
        </p:nvCxnSpPr>
        <p:spPr>
          <a:xfrm flipV="1">
            <a:off x="3359150" y="1945213"/>
            <a:ext cx="0" cy="136219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1FD8EECE-4C9A-817C-35A1-8ADA885DE1EC}"/>
              </a:ext>
            </a:extLst>
          </p:cNvPr>
          <p:cNvSpPr txBox="1"/>
          <p:nvPr/>
        </p:nvSpPr>
        <p:spPr>
          <a:xfrm>
            <a:off x="3439549" y="3958323"/>
            <a:ext cx="5312902" cy="584775"/>
          </a:xfrm>
          <a:prstGeom prst="rect">
            <a:avLst/>
          </a:prstGeom>
          <a:noFill/>
        </p:spPr>
        <p:txBody>
          <a:bodyPr wrap="square" rtlCol="0">
            <a:spAutoFit/>
          </a:bodyPr>
          <a:lstStyle/>
          <a:p>
            <a:r>
              <a:rPr lang="en-US" sz="3200" dirty="0">
                <a:latin typeface="Arial" panose="020B0604020202020204" pitchFamily="34" charset="0"/>
                <a:cs typeface="Arial" panose="020B0604020202020204" pitchFamily="34" charset="0"/>
              </a:rPr>
              <a:t>x is y == &gt; False</a:t>
            </a:r>
          </a:p>
        </p:txBody>
      </p:sp>
      <p:sp>
        <p:nvSpPr>
          <p:cNvPr id="20" name="TextBox 19">
            <a:extLst>
              <a:ext uri="{FF2B5EF4-FFF2-40B4-BE49-F238E27FC236}">
                <a16:creationId xmlns:a16="http://schemas.microsoft.com/office/drawing/2014/main" id="{1523E7AB-C928-BADA-A4A4-2D7200B3B12F}"/>
              </a:ext>
            </a:extLst>
          </p:cNvPr>
          <p:cNvSpPr txBox="1"/>
          <p:nvPr/>
        </p:nvSpPr>
        <p:spPr>
          <a:xfrm>
            <a:off x="3555691" y="4423858"/>
            <a:ext cx="3071147" cy="584775"/>
          </a:xfrm>
          <a:prstGeom prst="rect">
            <a:avLst/>
          </a:prstGeom>
          <a:noFill/>
        </p:spPr>
        <p:txBody>
          <a:bodyPr wrap="square" rtlCol="0">
            <a:spAutoFit/>
          </a:bodyPr>
          <a:lstStyle/>
          <a:p>
            <a:r>
              <a:rPr lang="en-US" sz="3200" dirty="0">
                <a:latin typeface="Arial" panose="020B0604020202020204" pitchFamily="34" charset="0"/>
                <a:cs typeface="Arial" panose="020B0604020202020204" pitchFamily="34" charset="0"/>
              </a:rPr>
              <a:t>X == y &gt; True</a:t>
            </a:r>
          </a:p>
        </p:txBody>
      </p:sp>
      <p:sp>
        <p:nvSpPr>
          <p:cNvPr id="21" name="TextBox 20">
            <a:extLst>
              <a:ext uri="{FF2B5EF4-FFF2-40B4-BE49-F238E27FC236}">
                <a16:creationId xmlns:a16="http://schemas.microsoft.com/office/drawing/2014/main" id="{E621C35D-C4F5-B11F-0059-D37AC922FBF0}"/>
              </a:ext>
            </a:extLst>
          </p:cNvPr>
          <p:cNvSpPr txBox="1"/>
          <p:nvPr/>
        </p:nvSpPr>
        <p:spPr>
          <a:xfrm>
            <a:off x="4824919" y="1712068"/>
            <a:ext cx="1877438" cy="369332"/>
          </a:xfrm>
          <a:prstGeom prst="rect">
            <a:avLst/>
          </a:prstGeom>
          <a:noFill/>
        </p:spPr>
        <p:txBody>
          <a:bodyPr wrap="square" rtlCol="0">
            <a:spAutoFit/>
          </a:bodyPr>
          <a:lstStyle/>
          <a:p>
            <a:r>
              <a:rPr lang="en-US" dirty="0"/>
              <a:t>[“</a:t>
            </a:r>
            <a:r>
              <a:rPr lang="en-US" dirty="0" err="1"/>
              <a:t>apple”,”banana</a:t>
            </a:r>
            <a:r>
              <a:rPr lang="en-US" dirty="0"/>
              <a:t>”]</a:t>
            </a:r>
          </a:p>
        </p:txBody>
      </p:sp>
      <p:sp>
        <p:nvSpPr>
          <p:cNvPr id="22" name="TextBox 21">
            <a:extLst>
              <a:ext uri="{FF2B5EF4-FFF2-40B4-BE49-F238E27FC236}">
                <a16:creationId xmlns:a16="http://schemas.microsoft.com/office/drawing/2014/main" id="{3BABB4AB-4042-0B84-4C53-E6EABDB6615C}"/>
              </a:ext>
            </a:extLst>
          </p:cNvPr>
          <p:cNvSpPr txBox="1"/>
          <p:nvPr/>
        </p:nvSpPr>
        <p:spPr>
          <a:xfrm>
            <a:off x="5321030" y="3142400"/>
            <a:ext cx="272374" cy="584775"/>
          </a:xfrm>
          <a:prstGeom prst="rect">
            <a:avLst/>
          </a:prstGeom>
          <a:noFill/>
        </p:spPr>
        <p:txBody>
          <a:bodyPr wrap="square" rtlCol="0">
            <a:spAutoFit/>
          </a:bodyPr>
          <a:lstStyle/>
          <a:p>
            <a:r>
              <a:rPr lang="en-US" sz="3200" dirty="0">
                <a:latin typeface="Arial" panose="020B0604020202020204" pitchFamily="34" charset="0"/>
                <a:cs typeface="Arial" panose="020B0604020202020204" pitchFamily="34" charset="0"/>
              </a:rPr>
              <a:t>y</a:t>
            </a:r>
          </a:p>
        </p:txBody>
      </p:sp>
      <p:cxnSp>
        <p:nvCxnSpPr>
          <p:cNvPr id="24" name="Straight Arrow Connector 23">
            <a:extLst>
              <a:ext uri="{FF2B5EF4-FFF2-40B4-BE49-F238E27FC236}">
                <a16:creationId xmlns:a16="http://schemas.microsoft.com/office/drawing/2014/main" id="{9C92307C-F89E-2E1F-575D-06B616A7A340}"/>
              </a:ext>
            </a:extLst>
          </p:cNvPr>
          <p:cNvCxnSpPr>
            <a:stCxn id="22" idx="0"/>
          </p:cNvCxnSpPr>
          <p:nvPr/>
        </p:nvCxnSpPr>
        <p:spPr>
          <a:xfrm flipV="1">
            <a:off x="5457217" y="2135010"/>
            <a:ext cx="0" cy="100739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 name="Rectangle: Rounded Corners 4">
            <a:extLst>
              <a:ext uri="{FF2B5EF4-FFF2-40B4-BE49-F238E27FC236}">
                <a16:creationId xmlns:a16="http://schemas.microsoft.com/office/drawing/2014/main" id="{906BF559-9D79-7155-E393-B45C0121AB96}"/>
              </a:ext>
            </a:extLst>
          </p:cNvPr>
          <p:cNvSpPr/>
          <p:nvPr/>
        </p:nvSpPr>
        <p:spPr>
          <a:xfrm>
            <a:off x="550862" y="549274"/>
            <a:ext cx="8497722" cy="697259"/>
          </a:xfrm>
          <a:prstGeom prst="round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857282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Date Placeholder 13">
            <a:extLst>
              <a:ext uri="{FF2B5EF4-FFF2-40B4-BE49-F238E27FC236}">
                <a16:creationId xmlns:a16="http://schemas.microsoft.com/office/drawing/2014/main" id="{D236478C-E242-44E0-8357-C72C9B588CA7}"/>
              </a:ext>
            </a:extLst>
          </p:cNvPr>
          <p:cNvSpPr>
            <a:spLocks noGrp="1"/>
          </p:cNvSpPr>
          <p:nvPr>
            <p:ph type="dt" sz="half" idx="10"/>
          </p:nvPr>
        </p:nvSpPr>
        <p:spPr>
          <a:xfrm>
            <a:off x="550863" y="6507212"/>
            <a:ext cx="2628900" cy="153888"/>
          </a:xfrm>
        </p:spPr>
        <p:txBody>
          <a:bodyPr vert="horz" wrap="square" lIns="0" tIns="0" rIns="0" bIns="0" rtlCol="0" anchor="ctr">
            <a:normAutofit/>
          </a:bodyPr>
          <a:lstStyle/>
          <a:p>
            <a:pPr>
              <a:spcAft>
                <a:spcPts val="600"/>
              </a:spcAft>
            </a:pPr>
            <a:r>
              <a:rPr lang="en-US">
                <a:solidFill>
                  <a:schemeClr val="tx1">
                    <a:alpha val="80000"/>
                  </a:schemeClr>
                </a:solidFill>
              </a:rPr>
              <a:t>Tuesday, February 2, 20XX</a:t>
            </a:r>
          </a:p>
        </p:txBody>
      </p:sp>
      <p:sp>
        <p:nvSpPr>
          <p:cNvPr id="15" name="Footer Placeholder 14">
            <a:extLst>
              <a:ext uri="{FF2B5EF4-FFF2-40B4-BE49-F238E27FC236}">
                <a16:creationId xmlns:a16="http://schemas.microsoft.com/office/drawing/2014/main" id="{65A6DC02-681E-4AF7-AC6E-57CDDB2FBA28}"/>
              </a:ext>
            </a:extLst>
          </p:cNvPr>
          <p:cNvSpPr>
            <a:spLocks noGrp="1"/>
          </p:cNvSpPr>
          <p:nvPr>
            <p:ph type="ftr" sz="quarter" idx="11"/>
          </p:nvPr>
        </p:nvSpPr>
        <p:spPr>
          <a:xfrm>
            <a:off x="3359150" y="6507212"/>
            <a:ext cx="6379210" cy="153888"/>
          </a:xfrm>
        </p:spPr>
        <p:txBody>
          <a:bodyPr vert="horz" wrap="square" lIns="0" tIns="0" rIns="0" bIns="0" rtlCol="0" anchor="ctr">
            <a:normAutofit/>
          </a:bodyPr>
          <a:lstStyle/>
          <a:p>
            <a:pPr>
              <a:spcAft>
                <a:spcPts val="600"/>
              </a:spcAft>
            </a:pPr>
            <a:r>
              <a:rPr lang="en-US" kern="1200">
                <a:solidFill>
                  <a:schemeClr val="tx1">
                    <a:alpha val="80000"/>
                  </a:schemeClr>
                </a:solidFill>
                <a:latin typeface="+mn-lt"/>
                <a:ea typeface="+mn-ea"/>
                <a:cs typeface="+mn-cs"/>
              </a:rPr>
              <a:t>Sample Footer Text</a:t>
            </a:r>
          </a:p>
        </p:txBody>
      </p:sp>
      <p:sp>
        <p:nvSpPr>
          <p:cNvPr id="16" name="Slide Number Placeholder 15">
            <a:extLst>
              <a:ext uri="{FF2B5EF4-FFF2-40B4-BE49-F238E27FC236}">
                <a16:creationId xmlns:a16="http://schemas.microsoft.com/office/drawing/2014/main" id="{CF0A8666-4477-461C-A79D-E91232EE973E}"/>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28</a:t>
            </a:fld>
            <a:endParaRPr lang="en-US">
              <a:solidFill>
                <a:schemeClr val="tx1">
                  <a:alpha val="80000"/>
                </a:schemeClr>
              </a:solidFill>
            </a:endParaRPr>
          </a:p>
        </p:txBody>
      </p:sp>
      <p:sp>
        <p:nvSpPr>
          <p:cNvPr id="3" name="Title 2">
            <a:extLst>
              <a:ext uri="{FF2B5EF4-FFF2-40B4-BE49-F238E27FC236}">
                <a16:creationId xmlns:a16="http://schemas.microsoft.com/office/drawing/2014/main" id="{B981CEB1-50D1-2A5A-7771-C4A4A0E30F6C}"/>
              </a:ext>
            </a:extLst>
          </p:cNvPr>
          <p:cNvSpPr>
            <a:spLocks noGrp="1"/>
          </p:cNvSpPr>
          <p:nvPr>
            <p:ph type="title"/>
          </p:nvPr>
        </p:nvSpPr>
        <p:spPr>
          <a:xfrm>
            <a:off x="550862" y="549274"/>
            <a:ext cx="8632467" cy="896067"/>
          </a:xfrm>
        </p:spPr>
        <p:txBody>
          <a:bodyPr/>
          <a:lstStyle/>
          <a:p>
            <a:r>
              <a:rPr lang="en-US" dirty="0"/>
              <a:t>Python Logical Operators</a:t>
            </a:r>
          </a:p>
        </p:txBody>
      </p:sp>
      <p:pic>
        <p:nvPicPr>
          <p:cNvPr id="8" name="Picture 7" descr="Text, letter&#10;&#10;Description automatically generated">
            <a:extLst>
              <a:ext uri="{FF2B5EF4-FFF2-40B4-BE49-F238E27FC236}">
                <a16:creationId xmlns:a16="http://schemas.microsoft.com/office/drawing/2014/main" id="{25AD211C-048F-F311-24AF-51CD9BDB7938}"/>
              </a:ext>
            </a:extLst>
          </p:cNvPr>
          <p:cNvPicPr>
            <a:picLocks noChangeAspect="1"/>
          </p:cNvPicPr>
          <p:nvPr/>
        </p:nvPicPr>
        <p:blipFill>
          <a:blip r:embed="rId2"/>
          <a:stretch>
            <a:fillRect/>
          </a:stretch>
        </p:blipFill>
        <p:spPr>
          <a:xfrm>
            <a:off x="600151" y="2005697"/>
            <a:ext cx="4572700" cy="3192576"/>
          </a:xfrm>
          <a:prstGeom prst="rect">
            <a:avLst/>
          </a:prstGeom>
        </p:spPr>
      </p:pic>
      <p:pic>
        <p:nvPicPr>
          <p:cNvPr id="11" name="Picture 10" descr="Text&#10;&#10;Description automatically generated">
            <a:extLst>
              <a:ext uri="{FF2B5EF4-FFF2-40B4-BE49-F238E27FC236}">
                <a16:creationId xmlns:a16="http://schemas.microsoft.com/office/drawing/2014/main" id="{1096BC4B-A356-DD82-EDA1-80DFFC6A8D05}"/>
              </a:ext>
            </a:extLst>
          </p:cNvPr>
          <p:cNvPicPr>
            <a:picLocks noChangeAspect="1"/>
          </p:cNvPicPr>
          <p:nvPr/>
        </p:nvPicPr>
        <p:blipFill>
          <a:blip r:embed="rId3"/>
          <a:stretch>
            <a:fillRect/>
          </a:stretch>
        </p:blipFill>
        <p:spPr>
          <a:xfrm>
            <a:off x="6537576" y="2239681"/>
            <a:ext cx="4329225" cy="2192014"/>
          </a:xfrm>
          <a:prstGeom prst="rect">
            <a:avLst/>
          </a:prstGeom>
        </p:spPr>
      </p:pic>
      <p:cxnSp>
        <p:nvCxnSpPr>
          <p:cNvPr id="17" name="Straight Arrow Connector 16">
            <a:extLst>
              <a:ext uri="{FF2B5EF4-FFF2-40B4-BE49-F238E27FC236}">
                <a16:creationId xmlns:a16="http://schemas.microsoft.com/office/drawing/2014/main" id="{7CCE7BEB-A023-C1FD-BF6F-0EE129DC865C}"/>
              </a:ext>
            </a:extLst>
          </p:cNvPr>
          <p:cNvCxnSpPr/>
          <p:nvPr/>
        </p:nvCxnSpPr>
        <p:spPr>
          <a:xfrm flipV="1">
            <a:off x="5029200" y="3269974"/>
            <a:ext cx="2683565" cy="85476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ADB4028E-4FAA-8266-221D-C0E56E4FD30B}"/>
              </a:ext>
            </a:extLst>
          </p:cNvPr>
          <p:cNvCxnSpPr/>
          <p:nvPr/>
        </p:nvCxnSpPr>
        <p:spPr>
          <a:xfrm flipV="1">
            <a:off x="4961106" y="3873166"/>
            <a:ext cx="2830749" cy="88366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 name="Rectangle: Rounded Corners 1">
            <a:extLst>
              <a:ext uri="{FF2B5EF4-FFF2-40B4-BE49-F238E27FC236}">
                <a16:creationId xmlns:a16="http://schemas.microsoft.com/office/drawing/2014/main" id="{36471794-4913-A49E-EF2B-E41ABDDB9331}"/>
              </a:ext>
            </a:extLst>
          </p:cNvPr>
          <p:cNvSpPr/>
          <p:nvPr/>
        </p:nvSpPr>
        <p:spPr>
          <a:xfrm>
            <a:off x="550862" y="549274"/>
            <a:ext cx="7082390" cy="762691"/>
          </a:xfrm>
          <a:prstGeom prst="round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8693963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Date Placeholder 13">
            <a:extLst>
              <a:ext uri="{FF2B5EF4-FFF2-40B4-BE49-F238E27FC236}">
                <a16:creationId xmlns:a16="http://schemas.microsoft.com/office/drawing/2014/main" id="{D236478C-E242-44E0-8357-C72C9B588CA7}"/>
              </a:ext>
            </a:extLst>
          </p:cNvPr>
          <p:cNvSpPr>
            <a:spLocks noGrp="1"/>
          </p:cNvSpPr>
          <p:nvPr>
            <p:ph type="dt" sz="half" idx="10"/>
          </p:nvPr>
        </p:nvSpPr>
        <p:spPr>
          <a:xfrm>
            <a:off x="550863" y="6507212"/>
            <a:ext cx="2628900" cy="153888"/>
          </a:xfrm>
        </p:spPr>
        <p:txBody>
          <a:bodyPr vert="horz" wrap="square" lIns="0" tIns="0" rIns="0" bIns="0" rtlCol="0" anchor="ctr">
            <a:normAutofit/>
          </a:bodyPr>
          <a:lstStyle/>
          <a:p>
            <a:pPr>
              <a:spcAft>
                <a:spcPts val="600"/>
              </a:spcAft>
            </a:pPr>
            <a:r>
              <a:rPr lang="en-US">
                <a:solidFill>
                  <a:schemeClr val="tx1">
                    <a:alpha val="80000"/>
                  </a:schemeClr>
                </a:solidFill>
              </a:rPr>
              <a:t>Tuesday, February 2, 20XX</a:t>
            </a:r>
          </a:p>
        </p:txBody>
      </p:sp>
      <p:sp>
        <p:nvSpPr>
          <p:cNvPr id="15" name="Footer Placeholder 14">
            <a:extLst>
              <a:ext uri="{FF2B5EF4-FFF2-40B4-BE49-F238E27FC236}">
                <a16:creationId xmlns:a16="http://schemas.microsoft.com/office/drawing/2014/main" id="{65A6DC02-681E-4AF7-AC6E-57CDDB2FBA28}"/>
              </a:ext>
            </a:extLst>
          </p:cNvPr>
          <p:cNvSpPr>
            <a:spLocks noGrp="1"/>
          </p:cNvSpPr>
          <p:nvPr>
            <p:ph type="ftr" sz="quarter" idx="11"/>
          </p:nvPr>
        </p:nvSpPr>
        <p:spPr>
          <a:xfrm>
            <a:off x="3359150" y="6507212"/>
            <a:ext cx="6379210" cy="153888"/>
          </a:xfrm>
        </p:spPr>
        <p:txBody>
          <a:bodyPr vert="horz" wrap="square" lIns="0" tIns="0" rIns="0" bIns="0" rtlCol="0" anchor="ctr">
            <a:normAutofit/>
          </a:bodyPr>
          <a:lstStyle/>
          <a:p>
            <a:pPr>
              <a:spcAft>
                <a:spcPts val="600"/>
              </a:spcAft>
            </a:pPr>
            <a:r>
              <a:rPr lang="en-US" kern="1200">
                <a:solidFill>
                  <a:schemeClr val="tx1">
                    <a:alpha val="80000"/>
                  </a:schemeClr>
                </a:solidFill>
                <a:latin typeface="+mn-lt"/>
                <a:ea typeface="+mn-ea"/>
                <a:cs typeface="+mn-cs"/>
              </a:rPr>
              <a:t>Sample Footer Text</a:t>
            </a:r>
          </a:p>
        </p:txBody>
      </p:sp>
      <p:sp>
        <p:nvSpPr>
          <p:cNvPr id="16" name="Slide Number Placeholder 15">
            <a:extLst>
              <a:ext uri="{FF2B5EF4-FFF2-40B4-BE49-F238E27FC236}">
                <a16:creationId xmlns:a16="http://schemas.microsoft.com/office/drawing/2014/main" id="{CF0A8666-4477-461C-A79D-E91232EE973E}"/>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29</a:t>
            </a:fld>
            <a:endParaRPr lang="en-US">
              <a:solidFill>
                <a:schemeClr val="tx1">
                  <a:alpha val="80000"/>
                </a:schemeClr>
              </a:solidFill>
            </a:endParaRPr>
          </a:p>
        </p:txBody>
      </p:sp>
      <p:sp>
        <p:nvSpPr>
          <p:cNvPr id="3" name="Title 2">
            <a:extLst>
              <a:ext uri="{FF2B5EF4-FFF2-40B4-BE49-F238E27FC236}">
                <a16:creationId xmlns:a16="http://schemas.microsoft.com/office/drawing/2014/main" id="{B981CEB1-50D1-2A5A-7771-C4A4A0E30F6C}"/>
              </a:ext>
            </a:extLst>
          </p:cNvPr>
          <p:cNvSpPr>
            <a:spLocks noGrp="1"/>
          </p:cNvSpPr>
          <p:nvPr>
            <p:ph type="title"/>
          </p:nvPr>
        </p:nvSpPr>
        <p:spPr>
          <a:xfrm>
            <a:off x="550862" y="549274"/>
            <a:ext cx="8632467" cy="896067"/>
          </a:xfrm>
        </p:spPr>
        <p:txBody>
          <a:bodyPr/>
          <a:lstStyle/>
          <a:p>
            <a:r>
              <a:rPr lang="en-US" dirty="0"/>
              <a:t>Python Logical Gate</a:t>
            </a:r>
          </a:p>
        </p:txBody>
      </p:sp>
      <p:pic>
        <p:nvPicPr>
          <p:cNvPr id="2" name="內容版面配置區 3">
            <a:extLst>
              <a:ext uri="{FF2B5EF4-FFF2-40B4-BE49-F238E27FC236}">
                <a16:creationId xmlns:a16="http://schemas.microsoft.com/office/drawing/2014/main" id="{FAB5E940-C04A-FDF5-A596-6F838658B5A2}"/>
              </a:ext>
            </a:extLst>
          </p:cNvPr>
          <p:cNvPicPr>
            <a:picLocks noGrp="1" noChangeAspect="1"/>
          </p:cNvPicPr>
          <p:nvPr/>
        </p:nvPicPr>
        <p:blipFill>
          <a:blip r:embed="rId2"/>
          <a:stretch>
            <a:fillRect/>
          </a:stretch>
        </p:blipFill>
        <p:spPr>
          <a:xfrm>
            <a:off x="775651" y="2574660"/>
            <a:ext cx="10278747" cy="3194581"/>
          </a:xfrm>
          <a:prstGeom prst="rect">
            <a:avLst/>
          </a:prstGeom>
        </p:spPr>
      </p:pic>
      <p:sp>
        <p:nvSpPr>
          <p:cNvPr id="4" name="Rectangle: Rounded Corners 3">
            <a:extLst>
              <a:ext uri="{FF2B5EF4-FFF2-40B4-BE49-F238E27FC236}">
                <a16:creationId xmlns:a16="http://schemas.microsoft.com/office/drawing/2014/main" id="{2F47459D-8BA5-C5AF-A443-7C1185552D7E}"/>
              </a:ext>
            </a:extLst>
          </p:cNvPr>
          <p:cNvSpPr/>
          <p:nvPr/>
        </p:nvSpPr>
        <p:spPr>
          <a:xfrm>
            <a:off x="923925" y="2609850"/>
            <a:ext cx="552450" cy="45720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Rounded Corners 4">
            <a:extLst>
              <a:ext uri="{FF2B5EF4-FFF2-40B4-BE49-F238E27FC236}">
                <a16:creationId xmlns:a16="http://schemas.microsoft.com/office/drawing/2014/main" id="{95D1867E-F9E7-3451-83BC-D3F4856E478A}"/>
              </a:ext>
            </a:extLst>
          </p:cNvPr>
          <p:cNvSpPr/>
          <p:nvPr/>
        </p:nvSpPr>
        <p:spPr>
          <a:xfrm>
            <a:off x="1073426" y="5311471"/>
            <a:ext cx="1558456" cy="349858"/>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Rounded Corners 6">
            <a:extLst>
              <a:ext uri="{FF2B5EF4-FFF2-40B4-BE49-F238E27FC236}">
                <a16:creationId xmlns:a16="http://schemas.microsoft.com/office/drawing/2014/main" id="{118227AF-D814-6510-D48C-11A3476B0860}"/>
              </a:ext>
            </a:extLst>
          </p:cNvPr>
          <p:cNvSpPr/>
          <p:nvPr/>
        </p:nvSpPr>
        <p:spPr>
          <a:xfrm>
            <a:off x="3737113" y="2687541"/>
            <a:ext cx="461176" cy="286247"/>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Rounded Corners 7">
            <a:extLst>
              <a:ext uri="{FF2B5EF4-FFF2-40B4-BE49-F238E27FC236}">
                <a16:creationId xmlns:a16="http://schemas.microsoft.com/office/drawing/2014/main" id="{8EEC63F1-9904-F0CA-6B6F-C7DA5530EFB9}"/>
              </a:ext>
            </a:extLst>
          </p:cNvPr>
          <p:cNvSpPr/>
          <p:nvPr/>
        </p:nvSpPr>
        <p:spPr>
          <a:xfrm>
            <a:off x="3904091" y="4182386"/>
            <a:ext cx="1558456" cy="1586855"/>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Rounded Corners 8">
            <a:extLst>
              <a:ext uri="{FF2B5EF4-FFF2-40B4-BE49-F238E27FC236}">
                <a16:creationId xmlns:a16="http://schemas.microsoft.com/office/drawing/2014/main" id="{047185C6-F253-28B8-D6E7-9F1D5E0B831C}"/>
              </a:ext>
            </a:extLst>
          </p:cNvPr>
          <p:cNvSpPr/>
          <p:nvPr/>
        </p:nvSpPr>
        <p:spPr>
          <a:xfrm>
            <a:off x="6548755" y="2609850"/>
            <a:ext cx="552450" cy="45720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Rounded Corners 9">
            <a:extLst>
              <a:ext uri="{FF2B5EF4-FFF2-40B4-BE49-F238E27FC236}">
                <a16:creationId xmlns:a16="http://schemas.microsoft.com/office/drawing/2014/main" id="{C614BF3E-9E55-CFD6-72F6-5A08678082D0}"/>
              </a:ext>
            </a:extLst>
          </p:cNvPr>
          <p:cNvSpPr/>
          <p:nvPr/>
        </p:nvSpPr>
        <p:spPr>
          <a:xfrm>
            <a:off x="6790414" y="4196369"/>
            <a:ext cx="1486894" cy="987881"/>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60885EED-47B5-7F05-A8D9-25AD73CD7CCA}"/>
              </a:ext>
            </a:extLst>
          </p:cNvPr>
          <p:cNvSpPr txBox="1"/>
          <p:nvPr/>
        </p:nvSpPr>
        <p:spPr>
          <a:xfrm>
            <a:off x="3904091" y="1513600"/>
            <a:ext cx="4699220" cy="584775"/>
          </a:xfrm>
          <a:prstGeom prst="rect">
            <a:avLst/>
          </a:prstGeom>
          <a:noFill/>
        </p:spPr>
        <p:txBody>
          <a:bodyPr wrap="square" rtlCol="0">
            <a:spAutoFit/>
          </a:bodyPr>
          <a:lstStyle/>
          <a:p>
            <a:r>
              <a:rPr lang="en-US" sz="1600" dirty="0">
                <a:latin typeface="Arial" panose="020B0604020202020204" pitchFamily="34" charset="0"/>
                <a:cs typeface="Arial" panose="020B0604020202020204" pitchFamily="34" charset="0"/>
              </a:rPr>
              <a:t>1 == &gt; TRUE</a:t>
            </a:r>
          </a:p>
          <a:p>
            <a:r>
              <a:rPr lang="en-US" sz="1600" dirty="0">
                <a:latin typeface="Arial" panose="020B0604020202020204" pitchFamily="34" charset="0"/>
                <a:cs typeface="Arial" panose="020B0604020202020204" pitchFamily="34" charset="0"/>
              </a:rPr>
              <a:t>0 == &gt; FALSE</a:t>
            </a:r>
          </a:p>
        </p:txBody>
      </p:sp>
      <p:sp>
        <p:nvSpPr>
          <p:cNvPr id="12" name="Rectangle: Rounded Corners 11">
            <a:extLst>
              <a:ext uri="{FF2B5EF4-FFF2-40B4-BE49-F238E27FC236}">
                <a16:creationId xmlns:a16="http://schemas.microsoft.com/office/drawing/2014/main" id="{AEB409B7-84AE-6165-29D0-8DDF22E1BFAB}"/>
              </a:ext>
            </a:extLst>
          </p:cNvPr>
          <p:cNvSpPr/>
          <p:nvPr/>
        </p:nvSpPr>
        <p:spPr>
          <a:xfrm>
            <a:off x="469127" y="549274"/>
            <a:ext cx="5626873" cy="647397"/>
          </a:xfrm>
          <a:prstGeom prst="round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215173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Date Placeholder 12">
            <a:extLst>
              <a:ext uri="{FF2B5EF4-FFF2-40B4-BE49-F238E27FC236}">
                <a16:creationId xmlns:a16="http://schemas.microsoft.com/office/drawing/2014/main" id="{915FE2C5-E66A-4405-B19E-2C5C546C98E4}"/>
              </a:ext>
            </a:extLst>
          </p:cNvPr>
          <p:cNvSpPr>
            <a:spLocks noGrp="1"/>
          </p:cNvSpPr>
          <p:nvPr>
            <p:ph type="dt" sz="half" idx="10"/>
          </p:nvPr>
        </p:nvSpPr>
        <p:spPr>
          <a:xfrm>
            <a:off x="550863" y="6507212"/>
            <a:ext cx="2628900" cy="153888"/>
          </a:xfrm>
        </p:spPr>
        <p:txBody>
          <a:bodyPr/>
          <a:lstStyle/>
          <a:p>
            <a:r>
              <a:rPr lang="en-US"/>
              <a:t>Tuesday, February 2, 20XX</a:t>
            </a:r>
          </a:p>
        </p:txBody>
      </p:sp>
      <p:sp>
        <p:nvSpPr>
          <p:cNvPr id="14" name="Footer Placeholder 13">
            <a:extLst>
              <a:ext uri="{FF2B5EF4-FFF2-40B4-BE49-F238E27FC236}">
                <a16:creationId xmlns:a16="http://schemas.microsoft.com/office/drawing/2014/main" id="{B01DF4D0-78BC-4C8C-9570-26F0B225433A}"/>
              </a:ext>
            </a:extLst>
          </p:cNvPr>
          <p:cNvSpPr>
            <a:spLocks noGrp="1"/>
          </p:cNvSpPr>
          <p:nvPr>
            <p:ph type="ftr" sz="quarter" idx="11"/>
          </p:nvPr>
        </p:nvSpPr>
        <p:spPr>
          <a:xfrm>
            <a:off x="3359150" y="6507212"/>
            <a:ext cx="6379210" cy="153888"/>
          </a:xfrm>
        </p:spPr>
        <p:txBody>
          <a:bodyPr/>
          <a:lstStyle/>
          <a:p>
            <a:r>
              <a:rPr lang="en-US" dirty="0"/>
              <a:t>Sample Footer Text</a:t>
            </a:r>
          </a:p>
        </p:txBody>
      </p:sp>
      <p:sp>
        <p:nvSpPr>
          <p:cNvPr id="15" name="Slide Number Placeholder 14">
            <a:extLst>
              <a:ext uri="{FF2B5EF4-FFF2-40B4-BE49-F238E27FC236}">
                <a16:creationId xmlns:a16="http://schemas.microsoft.com/office/drawing/2014/main" id="{3B199C97-F175-437D-8311-DB662925C06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3</a:t>
            </a:fld>
            <a:endParaRPr lang="en-US"/>
          </a:p>
        </p:txBody>
      </p:sp>
      <p:sp>
        <p:nvSpPr>
          <p:cNvPr id="3" name="TextBox 2">
            <a:extLst>
              <a:ext uri="{FF2B5EF4-FFF2-40B4-BE49-F238E27FC236}">
                <a16:creationId xmlns:a16="http://schemas.microsoft.com/office/drawing/2014/main" id="{1C858DD7-DAFF-BC72-1253-38269943CB5E}"/>
              </a:ext>
            </a:extLst>
          </p:cNvPr>
          <p:cNvSpPr txBox="1"/>
          <p:nvPr/>
        </p:nvSpPr>
        <p:spPr>
          <a:xfrm>
            <a:off x="388358" y="594560"/>
            <a:ext cx="3285145" cy="707886"/>
          </a:xfrm>
          <a:prstGeom prst="rect">
            <a:avLst/>
          </a:prstGeom>
          <a:noFill/>
        </p:spPr>
        <p:txBody>
          <a:bodyPr wrap="square">
            <a:spAutoFit/>
          </a:bodyPr>
          <a:lstStyle/>
          <a:p>
            <a:r>
              <a:rPr lang="en-US" sz="4000" dirty="0"/>
              <a:t>CONTENT</a:t>
            </a:r>
            <a:r>
              <a:rPr lang="en-US" sz="3600" dirty="0"/>
              <a:t> </a:t>
            </a:r>
          </a:p>
        </p:txBody>
      </p:sp>
      <p:sp>
        <p:nvSpPr>
          <p:cNvPr id="5" name="TextBox 4">
            <a:extLst>
              <a:ext uri="{FF2B5EF4-FFF2-40B4-BE49-F238E27FC236}">
                <a16:creationId xmlns:a16="http://schemas.microsoft.com/office/drawing/2014/main" id="{E4899E02-847E-FEA5-AC1F-CD74F4FFA09C}"/>
              </a:ext>
            </a:extLst>
          </p:cNvPr>
          <p:cNvSpPr txBox="1"/>
          <p:nvPr/>
        </p:nvSpPr>
        <p:spPr>
          <a:xfrm>
            <a:off x="454081" y="1995288"/>
            <a:ext cx="6094674" cy="4031873"/>
          </a:xfrm>
          <a:prstGeom prst="rect">
            <a:avLst/>
          </a:prstGeom>
          <a:noFill/>
        </p:spPr>
        <p:txBody>
          <a:bodyPr wrap="square">
            <a:spAutoFit/>
          </a:bodyPr>
          <a:lstStyle/>
          <a:p>
            <a:r>
              <a:rPr lang="en-US" sz="3200" dirty="0"/>
              <a:t>o What is Python? </a:t>
            </a:r>
          </a:p>
          <a:p>
            <a:r>
              <a:rPr lang="en-US" sz="3200" dirty="0"/>
              <a:t>o Python Jobs</a:t>
            </a:r>
          </a:p>
          <a:p>
            <a:r>
              <a:rPr lang="en-US" sz="3200" dirty="0"/>
              <a:t>o Why to Learn Python? </a:t>
            </a:r>
          </a:p>
          <a:p>
            <a:r>
              <a:rPr lang="en-US" sz="3200" dirty="0"/>
              <a:t>o Python Online Interpreter</a:t>
            </a:r>
          </a:p>
          <a:p>
            <a:r>
              <a:rPr lang="en-US" sz="3200" dirty="0"/>
              <a:t> • One </a:t>
            </a:r>
          </a:p>
          <a:p>
            <a:r>
              <a:rPr lang="en-US" sz="3200" dirty="0"/>
              <a:t> • Two </a:t>
            </a:r>
          </a:p>
          <a:p>
            <a:r>
              <a:rPr lang="en-US" sz="3200" dirty="0"/>
              <a:t>o Google </a:t>
            </a:r>
            <a:r>
              <a:rPr lang="en-US" sz="3200" dirty="0" err="1"/>
              <a:t>Colab</a:t>
            </a:r>
            <a:r>
              <a:rPr lang="en-US" sz="3200" dirty="0"/>
              <a:t> </a:t>
            </a:r>
          </a:p>
          <a:p>
            <a:r>
              <a:rPr lang="en-US" sz="3200" dirty="0"/>
              <a:t>o Python Code</a:t>
            </a:r>
          </a:p>
        </p:txBody>
      </p:sp>
      <p:sp>
        <p:nvSpPr>
          <p:cNvPr id="6" name="Rectangle: Rounded Corners 5">
            <a:extLst>
              <a:ext uri="{FF2B5EF4-FFF2-40B4-BE49-F238E27FC236}">
                <a16:creationId xmlns:a16="http://schemas.microsoft.com/office/drawing/2014/main" id="{D1234800-81BD-E99E-3D04-0F49204EA9E0}"/>
              </a:ext>
            </a:extLst>
          </p:cNvPr>
          <p:cNvSpPr/>
          <p:nvPr/>
        </p:nvSpPr>
        <p:spPr>
          <a:xfrm>
            <a:off x="454081" y="652007"/>
            <a:ext cx="2583317" cy="564543"/>
          </a:xfrm>
          <a:prstGeom prst="round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2865520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981CEB1-50D1-2A5A-7771-C4A4A0E30F6C}"/>
              </a:ext>
            </a:extLst>
          </p:cNvPr>
          <p:cNvSpPr>
            <a:spLocks noGrp="1"/>
          </p:cNvSpPr>
          <p:nvPr>
            <p:ph type="title"/>
          </p:nvPr>
        </p:nvSpPr>
        <p:spPr>
          <a:xfrm>
            <a:off x="550862" y="549274"/>
            <a:ext cx="8632467" cy="896067"/>
          </a:xfrm>
        </p:spPr>
        <p:txBody>
          <a:bodyPr/>
          <a:lstStyle/>
          <a:p>
            <a:r>
              <a:rPr lang="en-US" dirty="0"/>
              <a:t>Python </a:t>
            </a:r>
            <a:r>
              <a:rPr lang="en-US" dirty="0" err="1"/>
              <a:t>Bitewise</a:t>
            </a:r>
            <a:r>
              <a:rPr lang="en-US" dirty="0"/>
              <a:t> Operators</a:t>
            </a:r>
          </a:p>
        </p:txBody>
      </p:sp>
      <p:pic>
        <p:nvPicPr>
          <p:cNvPr id="10" name="圖片 21">
            <a:extLst>
              <a:ext uri="{FF2B5EF4-FFF2-40B4-BE49-F238E27FC236}">
                <a16:creationId xmlns:a16="http://schemas.microsoft.com/office/drawing/2014/main" id="{58F9BDD8-DB6E-9765-BD11-62CCFD6B6E7F}"/>
              </a:ext>
            </a:extLst>
          </p:cNvPr>
          <p:cNvPicPr>
            <a:picLocks noChangeAspect="1"/>
          </p:cNvPicPr>
          <p:nvPr/>
        </p:nvPicPr>
        <p:blipFill>
          <a:blip r:embed="rId2"/>
          <a:stretch>
            <a:fillRect/>
          </a:stretch>
        </p:blipFill>
        <p:spPr>
          <a:xfrm>
            <a:off x="677725" y="1562142"/>
            <a:ext cx="3113226" cy="1807964"/>
          </a:xfrm>
          <a:prstGeom prst="rect">
            <a:avLst/>
          </a:prstGeom>
        </p:spPr>
      </p:pic>
      <p:pic>
        <p:nvPicPr>
          <p:cNvPr id="12" name="圖片 22">
            <a:extLst>
              <a:ext uri="{FF2B5EF4-FFF2-40B4-BE49-F238E27FC236}">
                <a16:creationId xmlns:a16="http://schemas.microsoft.com/office/drawing/2014/main" id="{6CA06DEC-7CE4-4D7B-17E9-FAFBC29D7F9D}"/>
              </a:ext>
            </a:extLst>
          </p:cNvPr>
          <p:cNvPicPr>
            <a:picLocks noChangeAspect="1"/>
          </p:cNvPicPr>
          <p:nvPr/>
        </p:nvPicPr>
        <p:blipFill>
          <a:blip r:embed="rId3"/>
          <a:stretch>
            <a:fillRect/>
          </a:stretch>
        </p:blipFill>
        <p:spPr>
          <a:xfrm>
            <a:off x="4614352" y="1601440"/>
            <a:ext cx="1686947" cy="1320965"/>
          </a:xfrm>
          <a:prstGeom prst="rect">
            <a:avLst/>
          </a:prstGeom>
        </p:spPr>
      </p:pic>
      <p:sp>
        <p:nvSpPr>
          <p:cNvPr id="13" name="Arrow: Curved Up 12">
            <a:extLst>
              <a:ext uri="{FF2B5EF4-FFF2-40B4-BE49-F238E27FC236}">
                <a16:creationId xmlns:a16="http://schemas.microsoft.com/office/drawing/2014/main" id="{3228153B-8C56-A0D2-5E05-DD0E285EFB58}"/>
              </a:ext>
            </a:extLst>
          </p:cNvPr>
          <p:cNvSpPr/>
          <p:nvPr/>
        </p:nvSpPr>
        <p:spPr>
          <a:xfrm>
            <a:off x="3467100" y="3105150"/>
            <a:ext cx="1495425" cy="571500"/>
          </a:xfrm>
          <a:prstGeom prst="curvedUp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 name="TextBox 18">
            <a:extLst>
              <a:ext uri="{FF2B5EF4-FFF2-40B4-BE49-F238E27FC236}">
                <a16:creationId xmlns:a16="http://schemas.microsoft.com/office/drawing/2014/main" id="{A08B24A7-FC0D-7531-5C9D-29AC067EC864}"/>
              </a:ext>
            </a:extLst>
          </p:cNvPr>
          <p:cNvSpPr txBox="1"/>
          <p:nvPr/>
        </p:nvSpPr>
        <p:spPr>
          <a:xfrm>
            <a:off x="3900132" y="4041912"/>
            <a:ext cx="844862" cy="400110"/>
          </a:xfrm>
          <a:prstGeom prst="rect">
            <a:avLst/>
          </a:prstGeom>
          <a:noFill/>
        </p:spPr>
        <p:txBody>
          <a:bodyPr wrap="square">
            <a:spAutoFit/>
          </a:bodyPr>
          <a:lstStyle/>
          <a:p>
            <a:r>
              <a:rPr lang="es-ES" altLang="zh-TW" sz="2000" dirty="0"/>
              <a:t>x = 5</a:t>
            </a:r>
          </a:p>
        </p:txBody>
      </p:sp>
      <p:sp>
        <p:nvSpPr>
          <p:cNvPr id="21" name="TextBox 20">
            <a:extLst>
              <a:ext uri="{FF2B5EF4-FFF2-40B4-BE49-F238E27FC236}">
                <a16:creationId xmlns:a16="http://schemas.microsoft.com/office/drawing/2014/main" id="{E82B39E6-897F-36FD-543B-446A918762E0}"/>
              </a:ext>
            </a:extLst>
          </p:cNvPr>
          <p:cNvSpPr txBox="1"/>
          <p:nvPr/>
        </p:nvSpPr>
        <p:spPr>
          <a:xfrm>
            <a:off x="3624388" y="4875519"/>
            <a:ext cx="1396350" cy="400110"/>
          </a:xfrm>
          <a:prstGeom prst="rect">
            <a:avLst/>
          </a:prstGeom>
          <a:noFill/>
        </p:spPr>
        <p:txBody>
          <a:bodyPr wrap="square">
            <a:spAutoFit/>
          </a:bodyPr>
          <a:lstStyle/>
          <a:p>
            <a:r>
              <a:rPr lang="es-ES" altLang="zh-TW" sz="2000" dirty="0"/>
              <a:t>print(x &amp; y)</a:t>
            </a:r>
          </a:p>
        </p:txBody>
      </p:sp>
      <p:sp>
        <p:nvSpPr>
          <p:cNvPr id="24" name="TextBox 23">
            <a:extLst>
              <a:ext uri="{FF2B5EF4-FFF2-40B4-BE49-F238E27FC236}">
                <a16:creationId xmlns:a16="http://schemas.microsoft.com/office/drawing/2014/main" id="{A47FA756-F340-9A06-C998-A20336B73075}"/>
              </a:ext>
            </a:extLst>
          </p:cNvPr>
          <p:cNvSpPr txBox="1"/>
          <p:nvPr/>
        </p:nvSpPr>
        <p:spPr>
          <a:xfrm>
            <a:off x="6697368" y="3184065"/>
            <a:ext cx="1097799" cy="523220"/>
          </a:xfrm>
          <a:prstGeom prst="rect">
            <a:avLst/>
          </a:prstGeom>
          <a:noFill/>
        </p:spPr>
        <p:txBody>
          <a:bodyPr wrap="square">
            <a:spAutoFit/>
          </a:bodyPr>
          <a:lstStyle/>
          <a:p>
            <a:r>
              <a:rPr lang="en-US" altLang="zh-TW" sz="2800" dirty="0"/>
              <a:t>binary</a:t>
            </a:r>
          </a:p>
        </p:txBody>
      </p:sp>
      <p:sp>
        <p:nvSpPr>
          <p:cNvPr id="26" name="TextBox 25">
            <a:extLst>
              <a:ext uri="{FF2B5EF4-FFF2-40B4-BE49-F238E27FC236}">
                <a16:creationId xmlns:a16="http://schemas.microsoft.com/office/drawing/2014/main" id="{CCCB2AD1-3EFB-FD35-0CAA-4DC3575848DF}"/>
              </a:ext>
            </a:extLst>
          </p:cNvPr>
          <p:cNvSpPr txBox="1"/>
          <p:nvPr/>
        </p:nvSpPr>
        <p:spPr>
          <a:xfrm>
            <a:off x="6479837" y="3673935"/>
            <a:ext cx="1996898" cy="400110"/>
          </a:xfrm>
          <a:prstGeom prst="rect">
            <a:avLst/>
          </a:prstGeom>
          <a:noFill/>
        </p:spPr>
        <p:txBody>
          <a:bodyPr wrap="square">
            <a:spAutoFit/>
          </a:bodyPr>
          <a:lstStyle/>
          <a:p>
            <a:r>
              <a:rPr lang="en-US" altLang="zh-TW" sz="2000" dirty="0"/>
              <a:t>1*2</a:t>
            </a:r>
            <a:r>
              <a:rPr lang="en-US" altLang="zh-TW" sz="2000" baseline="30000" dirty="0"/>
              <a:t>2</a:t>
            </a:r>
            <a:r>
              <a:rPr lang="en-US" altLang="zh-TW" sz="2000" dirty="0"/>
              <a:t>+0*2</a:t>
            </a:r>
            <a:r>
              <a:rPr lang="en-US" altLang="zh-TW" sz="2000" baseline="30000" dirty="0"/>
              <a:t>1</a:t>
            </a:r>
            <a:r>
              <a:rPr lang="en-US" altLang="zh-TW" sz="2000" dirty="0"/>
              <a:t>+1*2</a:t>
            </a:r>
            <a:r>
              <a:rPr lang="en-US" altLang="zh-TW" sz="2000" baseline="30000" dirty="0"/>
              <a:t>0</a:t>
            </a:r>
            <a:endParaRPr lang="zh-TW" altLang="en-US" sz="2000" dirty="0"/>
          </a:p>
        </p:txBody>
      </p:sp>
      <p:sp>
        <p:nvSpPr>
          <p:cNvPr id="28" name="TextBox 27">
            <a:extLst>
              <a:ext uri="{FF2B5EF4-FFF2-40B4-BE49-F238E27FC236}">
                <a16:creationId xmlns:a16="http://schemas.microsoft.com/office/drawing/2014/main" id="{B1FEB26E-37A5-9EC4-4EF1-D0DF934A75F2}"/>
              </a:ext>
            </a:extLst>
          </p:cNvPr>
          <p:cNvSpPr txBox="1"/>
          <p:nvPr/>
        </p:nvSpPr>
        <p:spPr>
          <a:xfrm>
            <a:off x="6890153" y="4013259"/>
            <a:ext cx="844862" cy="400110"/>
          </a:xfrm>
          <a:prstGeom prst="rect">
            <a:avLst/>
          </a:prstGeom>
          <a:noFill/>
        </p:spPr>
        <p:txBody>
          <a:bodyPr wrap="square">
            <a:spAutoFit/>
          </a:bodyPr>
          <a:lstStyle/>
          <a:p>
            <a:r>
              <a:rPr lang="en-US" altLang="zh-TW" sz="2000" dirty="0"/>
              <a:t>(101)</a:t>
            </a:r>
            <a:r>
              <a:rPr lang="en-US" altLang="zh-TW" sz="2000" baseline="-25000" dirty="0"/>
              <a:t>2</a:t>
            </a:r>
          </a:p>
        </p:txBody>
      </p:sp>
      <p:sp>
        <p:nvSpPr>
          <p:cNvPr id="30" name="TextBox 29">
            <a:extLst>
              <a:ext uri="{FF2B5EF4-FFF2-40B4-BE49-F238E27FC236}">
                <a16:creationId xmlns:a16="http://schemas.microsoft.com/office/drawing/2014/main" id="{B0675E44-9E71-179C-769B-1753D1A2F8E7}"/>
              </a:ext>
            </a:extLst>
          </p:cNvPr>
          <p:cNvSpPr txBox="1"/>
          <p:nvPr/>
        </p:nvSpPr>
        <p:spPr>
          <a:xfrm>
            <a:off x="6890153" y="4363849"/>
            <a:ext cx="915976" cy="400110"/>
          </a:xfrm>
          <a:prstGeom prst="rect">
            <a:avLst/>
          </a:prstGeom>
          <a:noFill/>
        </p:spPr>
        <p:txBody>
          <a:bodyPr wrap="square">
            <a:spAutoFit/>
          </a:bodyPr>
          <a:lstStyle/>
          <a:p>
            <a:r>
              <a:rPr lang="en-US" altLang="zh-TW" sz="2000" dirty="0"/>
              <a:t>(011)</a:t>
            </a:r>
            <a:r>
              <a:rPr lang="en-US" altLang="zh-TW" sz="2000" baseline="-25000" dirty="0"/>
              <a:t>2</a:t>
            </a:r>
          </a:p>
        </p:txBody>
      </p:sp>
      <p:sp>
        <p:nvSpPr>
          <p:cNvPr id="32" name="TextBox 31">
            <a:extLst>
              <a:ext uri="{FF2B5EF4-FFF2-40B4-BE49-F238E27FC236}">
                <a16:creationId xmlns:a16="http://schemas.microsoft.com/office/drawing/2014/main" id="{B2C89838-318B-F60F-9D2A-E514E95AD940}"/>
              </a:ext>
            </a:extLst>
          </p:cNvPr>
          <p:cNvSpPr txBox="1"/>
          <p:nvPr/>
        </p:nvSpPr>
        <p:spPr>
          <a:xfrm>
            <a:off x="6910169" y="4838062"/>
            <a:ext cx="844862" cy="400110"/>
          </a:xfrm>
          <a:prstGeom prst="rect">
            <a:avLst/>
          </a:prstGeom>
          <a:noFill/>
        </p:spPr>
        <p:txBody>
          <a:bodyPr wrap="square">
            <a:spAutoFit/>
          </a:bodyPr>
          <a:lstStyle/>
          <a:p>
            <a:r>
              <a:rPr lang="en-US" altLang="zh-TW" sz="2000" dirty="0"/>
              <a:t>(001)</a:t>
            </a:r>
            <a:r>
              <a:rPr lang="en-US" altLang="zh-TW" sz="2000" baseline="-25000" dirty="0"/>
              <a:t>2</a:t>
            </a:r>
          </a:p>
        </p:txBody>
      </p:sp>
      <p:sp>
        <p:nvSpPr>
          <p:cNvPr id="34" name="TextBox 33">
            <a:extLst>
              <a:ext uri="{FF2B5EF4-FFF2-40B4-BE49-F238E27FC236}">
                <a16:creationId xmlns:a16="http://schemas.microsoft.com/office/drawing/2014/main" id="{86D434C6-99B9-5F76-CC98-61DE3B29F501}"/>
              </a:ext>
            </a:extLst>
          </p:cNvPr>
          <p:cNvSpPr txBox="1"/>
          <p:nvPr/>
        </p:nvSpPr>
        <p:spPr>
          <a:xfrm>
            <a:off x="3900132" y="4437952"/>
            <a:ext cx="844862" cy="400110"/>
          </a:xfrm>
          <a:prstGeom prst="rect">
            <a:avLst/>
          </a:prstGeom>
          <a:noFill/>
        </p:spPr>
        <p:txBody>
          <a:bodyPr wrap="square">
            <a:spAutoFit/>
          </a:bodyPr>
          <a:lstStyle/>
          <a:p>
            <a:r>
              <a:rPr lang="es-ES" altLang="zh-TW" sz="2000" dirty="0"/>
              <a:t>y = 3</a:t>
            </a:r>
          </a:p>
        </p:txBody>
      </p:sp>
      <p:cxnSp>
        <p:nvCxnSpPr>
          <p:cNvPr id="36" name="Straight Arrow Connector 35">
            <a:extLst>
              <a:ext uri="{FF2B5EF4-FFF2-40B4-BE49-F238E27FC236}">
                <a16:creationId xmlns:a16="http://schemas.microsoft.com/office/drawing/2014/main" id="{0381DCA6-457A-7D38-A41F-D00ED3A86A19}"/>
              </a:ext>
            </a:extLst>
          </p:cNvPr>
          <p:cNvCxnSpPr>
            <a:stCxn id="19" idx="3"/>
            <a:endCxn id="28" idx="1"/>
          </p:cNvCxnSpPr>
          <p:nvPr/>
        </p:nvCxnSpPr>
        <p:spPr>
          <a:xfrm flipV="1">
            <a:off x="4744994" y="4213314"/>
            <a:ext cx="2145159" cy="2865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D194B6B3-6526-1F1A-67BF-35907BDC8D3D}"/>
              </a:ext>
            </a:extLst>
          </p:cNvPr>
          <p:cNvCxnSpPr>
            <a:stCxn id="34" idx="3"/>
            <a:endCxn id="30" idx="1"/>
          </p:cNvCxnSpPr>
          <p:nvPr/>
        </p:nvCxnSpPr>
        <p:spPr>
          <a:xfrm flipV="1">
            <a:off x="4744994" y="4563904"/>
            <a:ext cx="2145159" cy="7410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113FD42-A31B-372C-6615-D194E2EFD1CC}"/>
              </a:ext>
            </a:extLst>
          </p:cNvPr>
          <p:cNvCxnSpPr/>
          <p:nvPr/>
        </p:nvCxnSpPr>
        <p:spPr>
          <a:xfrm>
            <a:off x="3624388" y="4906154"/>
            <a:ext cx="430041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67904058-01CF-D69D-BB0E-354AC6922DD0}"/>
              </a:ext>
            </a:extLst>
          </p:cNvPr>
          <p:cNvCxnSpPr/>
          <p:nvPr/>
        </p:nvCxnSpPr>
        <p:spPr>
          <a:xfrm flipV="1">
            <a:off x="7348141" y="4013259"/>
            <a:ext cx="457988" cy="12213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295E9E60-D498-2634-5337-1AC493D47FFB}"/>
              </a:ext>
            </a:extLst>
          </p:cNvPr>
          <p:cNvCxnSpPr>
            <a:cxnSpLocks/>
          </p:cNvCxnSpPr>
          <p:nvPr/>
        </p:nvCxnSpPr>
        <p:spPr>
          <a:xfrm flipV="1">
            <a:off x="7246262" y="3955222"/>
            <a:ext cx="0" cy="18730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BA708E64-4D88-F4F1-89D7-79A24723CB6B}"/>
              </a:ext>
            </a:extLst>
          </p:cNvPr>
          <p:cNvCxnSpPr>
            <a:cxnSpLocks/>
          </p:cNvCxnSpPr>
          <p:nvPr/>
        </p:nvCxnSpPr>
        <p:spPr>
          <a:xfrm flipH="1" flipV="1">
            <a:off x="6654843" y="3975432"/>
            <a:ext cx="462547" cy="24491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1" name="Rectangle: Rounded Corners 50">
            <a:extLst>
              <a:ext uri="{FF2B5EF4-FFF2-40B4-BE49-F238E27FC236}">
                <a16:creationId xmlns:a16="http://schemas.microsoft.com/office/drawing/2014/main" id="{8D10F51C-116D-4F6B-F640-CAC6BBEF837B}"/>
              </a:ext>
            </a:extLst>
          </p:cNvPr>
          <p:cNvSpPr/>
          <p:nvPr/>
        </p:nvSpPr>
        <p:spPr>
          <a:xfrm>
            <a:off x="492981" y="549274"/>
            <a:ext cx="7313148" cy="616828"/>
          </a:xfrm>
          <a:prstGeom prst="round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2987098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981CEB1-50D1-2A5A-7771-C4A4A0E30F6C}"/>
              </a:ext>
            </a:extLst>
          </p:cNvPr>
          <p:cNvSpPr>
            <a:spLocks noGrp="1"/>
          </p:cNvSpPr>
          <p:nvPr>
            <p:ph type="title"/>
          </p:nvPr>
        </p:nvSpPr>
        <p:spPr>
          <a:xfrm>
            <a:off x="550862" y="549274"/>
            <a:ext cx="8632467" cy="896067"/>
          </a:xfrm>
        </p:spPr>
        <p:txBody>
          <a:bodyPr/>
          <a:lstStyle/>
          <a:p>
            <a:r>
              <a:rPr lang="en-US" dirty="0"/>
              <a:t>Python </a:t>
            </a:r>
            <a:r>
              <a:rPr lang="en-US" dirty="0" err="1"/>
              <a:t>BitewiseOperators</a:t>
            </a:r>
            <a:endParaRPr lang="en-US" dirty="0"/>
          </a:p>
        </p:txBody>
      </p:sp>
      <p:pic>
        <p:nvPicPr>
          <p:cNvPr id="4" name="Picture 3" descr="Text&#10;&#10;Description automatically generated">
            <a:extLst>
              <a:ext uri="{FF2B5EF4-FFF2-40B4-BE49-F238E27FC236}">
                <a16:creationId xmlns:a16="http://schemas.microsoft.com/office/drawing/2014/main" id="{580B0304-BEA0-29D9-B2A3-09A71F59EB00}"/>
              </a:ext>
            </a:extLst>
          </p:cNvPr>
          <p:cNvPicPr>
            <a:picLocks noChangeAspect="1"/>
          </p:cNvPicPr>
          <p:nvPr/>
        </p:nvPicPr>
        <p:blipFill>
          <a:blip r:embed="rId2"/>
          <a:stretch>
            <a:fillRect/>
          </a:stretch>
        </p:blipFill>
        <p:spPr>
          <a:xfrm>
            <a:off x="1074737" y="1944923"/>
            <a:ext cx="4518780" cy="3446227"/>
          </a:xfrm>
          <a:prstGeom prst="rect">
            <a:avLst/>
          </a:prstGeom>
        </p:spPr>
      </p:pic>
      <p:pic>
        <p:nvPicPr>
          <p:cNvPr id="6" name="Picture 5" descr="A picture containing logo&#10;&#10;Description automatically generated">
            <a:extLst>
              <a:ext uri="{FF2B5EF4-FFF2-40B4-BE49-F238E27FC236}">
                <a16:creationId xmlns:a16="http://schemas.microsoft.com/office/drawing/2014/main" id="{A6CBBC72-7B52-3CA7-2E49-62CFA192FADD}"/>
              </a:ext>
            </a:extLst>
          </p:cNvPr>
          <p:cNvPicPr>
            <a:picLocks noChangeAspect="1"/>
          </p:cNvPicPr>
          <p:nvPr/>
        </p:nvPicPr>
        <p:blipFill>
          <a:blip r:embed="rId3"/>
          <a:stretch>
            <a:fillRect/>
          </a:stretch>
        </p:blipFill>
        <p:spPr>
          <a:xfrm>
            <a:off x="7287731" y="1944923"/>
            <a:ext cx="3050051" cy="2143152"/>
          </a:xfrm>
          <a:prstGeom prst="rect">
            <a:avLst/>
          </a:prstGeom>
        </p:spPr>
      </p:pic>
      <p:cxnSp>
        <p:nvCxnSpPr>
          <p:cNvPr id="9" name="Straight Arrow Connector 8">
            <a:extLst>
              <a:ext uri="{FF2B5EF4-FFF2-40B4-BE49-F238E27FC236}">
                <a16:creationId xmlns:a16="http://schemas.microsoft.com/office/drawing/2014/main" id="{9F89C902-7240-7F38-6905-E06F7CF066F9}"/>
              </a:ext>
            </a:extLst>
          </p:cNvPr>
          <p:cNvCxnSpPr/>
          <p:nvPr/>
        </p:nvCxnSpPr>
        <p:spPr>
          <a:xfrm flipV="1">
            <a:off x="3943350" y="2904700"/>
            <a:ext cx="3924300" cy="165777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0129635C-EBB4-E0E6-4BEE-A6EDFC22DF23}"/>
              </a:ext>
            </a:extLst>
          </p:cNvPr>
          <p:cNvCxnSpPr/>
          <p:nvPr/>
        </p:nvCxnSpPr>
        <p:spPr>
          <a:xfrm flipV="1">
            <a:off x="3943847" y="3363402"/>
            <a:ext cx="3959750" cy="159026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Rectangle: Rounded Corners 12">
            <a:extLst>
              <a:ext uri="{FF2B5EF4-FFF2-40B4-BE49-F238E27FC236}">
                <a16:creationId xmlns:a16="http://schemas.microsoft.com/office/drawing/2014/main" id="{5A60A79E-3AEC-C5FA-ABF5-53AEAA33F0D1}"/>
              </a:ext>
            </a:extLst>
          </p:cNvPr>
          <p:cNvSpPr/>
          <p:nvPr/>
        </p:nvSpPr>
        <p:spPr>
          <a:xfrm>
            <a:off x="550862" y="549274"/>
            <a:ext cx="7098293" cy="683178"/>
          </a:xfrm>
          <a:prstGeom prst="round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0104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65EE0CA1-D3EE-4024-8924-687FF7C9B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descr="Text&#10;&#10;Description automatically generated">
            <a:extLst>
              <a:ext uri="{FF2B5EF4-FFF2-40B4-BE49-F238E27FC236}">
                <a16:creationId xmlns:a16="http://schemas.microsoft.com/office/drawing/2014/main" id="{F32A0A92-6495-B628-A6CC-F6FDE7324EE5}"/>
              </a:ext>
            </a:extLst>
          </p:cNvPr>
          <p:cNvPicPr>
            <a:picLocks noChangeAspect="1"/>
          </p:cNvPicPr>
          <p:nvPr/>
        </p:nvPicPr>
        <p:blipFill rotWithShape="1">
          <a:blip r:embed="rId3"/>
          <a:srcRect t="771" b="14960"/>
          <a:stretch/>
        </p:blipFill>
        <p:spPr>
          <a:xfrm>
            <a:off x="114398" y="1575197"/>
            <a:ext cx="6591300" cy="3707606"/>
          </a:xfrm>
          <a:prstGeom prst="ellipse">
            <a:avLst/>
          </a:prstGeom>
          <a:ln>
            <a:noFill/>
          </a:ln>
          <a:effectLst>
            <a:softEdge rad="112500"/>
          </a:effectLst>
        </p:spPr>
      </p:pic>
      <p:pic>
        <p:nvPicPr>
          <p:cNvPr id="20" name="Picture 19" descr="Logo&#10;&#10;Description automatically generated">
            <a:extLst>
              <a:ext uri="{FF2B5EF4-FFF2-40B4-BE49-F238E27FC236}">
                <a16:creationId xmlns:a16="http://schemas.microsoft.com/office/drawing/2014/main" id="{D6B37501-4ADF-F95E-A900-3BFE4AF358BB}"/>
              </a:ext>
            </a:extLst>
          </p:cNvPr>
          <p:cNvPicPr>
            <a:picLocks noChangeAspect="1"/>
          </p:cNvPicPr>
          <p:nvPr/>
        </p:nvPicPr>
        <p:blipFill>
          <a:blip r:embed="rId4"/>
          <a:stretch>
            <a:fillRect/>
          </a:stretch>
        </p:blipFill>
        <p:spPr>
          <a:xfrm>
            <a:off x="1648557" y="2736554"/>
            <a:ext cx="3213395" cy="1952584"/>
          </a:xfrm>
          <a:prstGeom prst="rect">
            <a:avLst/>
          </a:prstGeom>
          <a:ln>
            <a:noFill/>
          </a:ln>
          <a:effectLst>
            <a:glow rad="876300">
              <a:schemeClr val="accent1">
                <a:alpha val="40000"/>
              </a:schemeClr>
            </a:glow>
            <a:reflection endPos="65000" dist="76200" dir="5400000" sy="-100000" algn="bl" rotWithShape="0"/>
            <a:softEdge rad="112500"/>
          </a:effectLst>
        </p:spPr>
      </p:pic>
      <p:sp>
        <p:nvSpPr>
          <p:cNvPr id="21" name="TextBox 20">
            <a:extLst>
              <a:ext uri="{FF2B5EF4-FFF2-40B4-BE49-F238E27FC236}">
                <a16:creationId xmlns:a16="http://schemas.microsoft.com/office/drawing/2014/main" id="{B2391DA5-32D7-0C8B-CCE9-A870E26CD931}"/>
              </a:ext>
            </a:extLst>
          </p:cNvPr>
          <p:cNvSpPr txBox="1"/>
          <p:nvPr/>
        </p:nvSpPr>
        <p:spPr>
          <a:xfrm>
            <a:off x="6820096" y="1338605"/>
            <a:ext cx="3723588" cy="646331"/>
          </a:xfrm>
          <a:prstGeom prst="rect">
            <a:avLst/>
          </a:prstGeom>
          <a:noFill/>
        </p:spPr>
        <p:txBody>
          <a:bodyPr wrap="square" rtlCol="0">
            <a:spAutoFit/>
          </a:bodyPr>
          <a:lstStyle/>
          <a:p>
            <a:pPr algn="ctr"/>
            <a:r>
              <a:rPr lang="en-US" sz="3600" dirty="0">
                <a:latin typeface="Arial Black" panose="020B0A04020102020204" pitchFamily="34" charset="0"/>
              </a:rPr>
              <a:t>THANK YOU!</a:t>
            </a:r>
          </a:p>
        </p:txBody>
      </p:sp>
      <p:sp>
        <p:nvSpPr>
          <p:cNvPr id="22" name="TextBox 21">
            <a:extLst>
              <a:ext uri="{FF2B5EF4-FFF2-40B4-BE49-F238E27FC236}">
                <a16:creationId xmlns:a16="http://schemas.microsoft.com/office/drawing/2014/main" id="{8E76DF52-3E5A-BA45-8B97-726E5D25C9F2}"/>
              </a:ext>
            </a:extLst>
          </p:cNvPr>
          <p:cNvSpPr txBox="1"/>
          <p:nvPr/>
        </p:nvSpPr>
        <p:spPr>
          <a:xfrm>
            <a:off x="7098384" y="2460135"/>
            <a:ext cx="4062953" cy="3170099"/>
          </a:xfrm>
          <a:prstGeom prst="rect">
            <a:avLst/>
          </a:prstGeom>
          <a:noFill/>
        </p:spPr>
        <p:txBody>
          <a:bodyPr wrap="square" rtlCol="0">
            <a:spAutoFit/>
          </a:bodyPr>
          <a:lstStyle/>
          <a:p>
            <a:r>
              <a:rPr lang="en-US" sz="2000" dirty="0">
                <a:latin typeface="Cambria" panose="02040503050406030204" pitchFamily="18" charset="0"/>
                <a:ea typeface="Cambria" panose="02040503050406030204" pitchFamily="18" charset="0"/>
                <a:cs typeface="Arial" panose="020B0604020202020204" pitchFamily="34" charset="0"/>
              </a:rPr>
              <a:t>CHINES NAME: </a:t>
            </a:r>
            <a:r>
              <a:rPr lang="ja-JP" altLang="en-US" sz="2000" b="0" i="0" dirty="0">
                <a:solidFill>
                  <a:srgbClr val="FFFFFF"/>
                </a:solidFill>
                <a:effectLst/>
                <a:latin typeface="Cambria" panose="02040503050406030204" pitchFamily="18" charset="0"/>
              </a:rPr>
              <a:t>錢德</a:t>
            </a:r>
            <a:endParaRPr lang="en-US" sz="2000" dirty="0">
              <a:latin typeface="Cambria" panose="02040503050406030204" pitchFamily="18" charset="0"/>
              <a:ea typeface="Cambria" panose="02040503050406030204" pitchFamily="18" charset="0"/>
              <a:cs typeface="Arial" panose="020B0604020202020204" pitchFamily="34" charset="0"/>
            </a:endParaRPr>
          </a:p>
          <a:p>
            <a:r>
              <a:rPr lang="en-US" sz="2000" dirty="0">
                <a:latin typeface="Cambria" panose="02040503050406030204" pitchFamily="18" charset="0"/>
                <a:ea typeface="Cambria" panose="02040503050406030204" pitchFamily="18" charset="0"/>
                <a:cs typeface="Arial" panose="020B0604020202020204" pitchFamily="34" charset="0"/>
              </a:rPr>
              <a:t>STUDENT ID: 4110E216</a:t>
            </a:r>
          </a:p>
          <a:p>
            <a:r>
              <a:rPr lang="en-US" sz="2000" dirty="0">
                <a:latin typeface="Cambria" panose="02040503050406030204" pitchFamily="18" charset="0"/>
                <a:ea typeface="Cambria" panose="02040503050406030204" pitchFamily="18" charset="0"/>
                <a:cs typeface="Arial" panose="020B0604020202020204" pitchFamily="34" charset="0"/>
              </a:rPr>
              <a:t>ENGLISH NAME: Chandro S. Ermitanio</a:t>
            </a:r>
          </a:p>
          <a:p>
            <a:r>
              <a:rPr lang="en-US" sz="2000" dirty="0">
                <a:latin typeface="Cambria" panose="02040503050406030204" pitchFamily="18" charset="0"/>
                <a:ea typeface="Cambria" panose="02040503050406030204" pitchFamily="18" charset="0"/>
                <a:cs typeface="Arial" panose="020B0604020202020204" pitchFamily="34" charset="0"/>
              </a:rPr>
              <a:t>NICKNAME: Chan/Chand</a:t>
            </a:r>
          </a:p>
          <a:p>
            <a:r>
              <a:rPr lang="en-US" sz="2000" dirty="0">
                <a:latin typeface="Cambria" panose="02040503050406030204" pitchFamily="18" charset="0"/>
                <a:ea typeface="Cambria" panose="02040503050406030204" pitchFamily="18" charset="0"/>
                <a:cs typeface="Arial" panose="020B0604020202020204" pitchFamily="34" charset="0"/>
              </a:rPr>
              <a:t>Email: chandroermitanio95@gmail.com</a:t>
            </a:r>
          </a:p>
          <a:p>
            <a:r>
              <a:rPr lang="en-US" sz="2000" dirty="0">
                <a:latin typeface="Cambria" panose="02040503050406030204" pitchFamily="18" charset="0"/>
                <a:ea typeface="Cambria" panose="02040503050406030204" pitchFamily="18" charset="0"/>
                <a:cs typeface="Arial" panose="020B0604020202020204" pitchFamily="34" charset="0"/>
              </a:rPr>
              <a:t>GITHUB: https://github.com/4110e216/cs2022.git</a:t>
            </a:r>
          </a:p>
        </p:txBody>
      </p:sp>
    </p:spTree>
    <p:extLst>
      <p:ext uri="{BB962C8B-B14F-4D97-AF65-F5344CB8AC3E}">
        <p14:creationId xmlns:p14="http://schemas.microsoft.com/office/powerpoint/2010/main" val="35215613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6426E-F6F6-4A7C-9181-8C3090996261}"/>
              </a:ext>
            </a:extLst>
          </p:cNvPr>
          <p:cNvSpPr>
            <a:spLocks noGrp="1"/>
          </p:cNvSpPr>
          <p:nvPr>
            <p:ph type="title"/>
          </p:nvPr>
        </p:nvSpPr>
        <p:spPr>
          <a:xfrm>
            <a:off x="206363" y="719945"/>
            <a:ext cx="5946800" cy="537572"/>
          </a:xfrm>
        </p:spPr>
        <p:txBody>
          <a:bodyPr/>
          <a:lstStyle/>
          <a:p>
            <a:r>
              <a:rPr lang="en-US" sz="4000" dirty="0"/>
              <a:t>What is Python</a:t>
            </a:r>
          </a:p>
        </p:txBody>
      </p:sp>
      <p:sp>
        <p:nvSpPr>
          <p:cNvPr id="3" name="Content Placeholder 2">
            <a:extLst>
              <a:ext uri="{FF2B5EF4-FFF2-40B4-BE49-F238E27FC236}">
                <a16:creationId xmlns:a16="http://schemas.microsoft.com/office/drawing/2014/main" id="{D3B60D6F-4D0F-4D33-B2A7-159C8583FF00}"/>
              </a:ext>
            </a:extLst>
          </p:cNvPr>
          <p:cNvSpPr>
            <a:spLocks noGrp="1"/>
          </p:cNvSpPr>
          <p:nvPr>
            <p:ph idx="1"/>
          </p:nvPr>
        </p:nvSpPr>
        <p:spPr>
          <a:xfrm>
            <a:off x="113013" y="2148063"/>
            <a:ext cx="11965973" cy="1754830"/>
          </a:xfrm>
        </p:spPr>
        <p:txBody>
          <a:bodyPr/>
          <a:lstStyle/>
          <a:p>
            <a:r>
              <a:rPr lang="en-US" dirty="0"/>
              <a:t>  </a:t>
            </a:r>
            <a:r>
              <a:rPr lang="en-US" dirty="0">
                <a:latin typeface="Arial" panose="020B0604020202020204" pitchFamily="34" charset="0"/>
                <a:cs typeface="Arial" panose="020B0604020202020204" pitchFamily="34" charset="0"/>
              </a:rPr>
              <a:t> Python is a popular programming language. It was created by Guido van Rossum, and released in 1991.</a:t>
            </a:r>
          </a:p>
          <a:p>
            <a:r>
              <a:rPr lang="en-US" dirty="0">
                <a:latin typeface="Arial" panose="020B0604020202020204" pitchFamily="34" charset="0"/>
                <a:cs typeface="Arial" panose="020B0604020202020204" pitchFamily="34" charset="0"/>
              </a:rPr>
              <a:t>It is used for:</a:t>
            </a:r>
          </a:p>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Web development (server-side)</a:t>
            </a:r>
          </a:p>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Software development,</a:t>
            </a:r>
          </a:p>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Mathematics</a:t>
            </a:r>
          </a:p>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System scripting.</a:t>
            </a:r>
            <a:endParaRPr lang="en-US" dirty="0"/>
          </a:p>
          <a:p>
            <a:endParaRPr lang="en-US" dirty="0"/>
          </a:p>
          <a:p>
            <a:endParaRPr lang="en-US" dirty="0"/>
          </a:p>
        </p:txBody>
      </p:sp>
      <p:sp>
        <p:nvSpPr>
          <p:cNvPr id="13" name="Date Placeholder 12">
            <a:extLst>
              <a:ext uri="{FF2B5EF4-FFF2-40B4-BE49-F238E27FC236}">
                <a16:creationId xmlns:a16="http://schemas.microsoft.com/office/drawing/2014/main" id="{915FE2C5-E66A-4405-B19E-2C5C546C98E4}"/>
              </a:ext>
            </a:extLst>
          </p:cNvPr>
          <p:cNvSpPr>
            <a:spLocks noGrp="1"/>
          </p:cNvSpPr>
          <p:nvPr>
            <p:ph type="dt" sz="half" idx="10"/>
          </p:nvPr>
        </p:nvSpPr>
        <p:spPr>
          <a:xfrm>
            <a:off x="550863" y="6507212"/>
            <a:ext cx="2628900" cy="153888"/>
          </a:xfrm>
        </p:spPr>
        <p:txBody>
          <a:bodyPr/>
          <a:lstStyle/>
          <a:p>
            <a:r>
              <a:rPr lang="en-US"/>
              <a:t>Tuesday, February 2, 20XX</a:t>
            </a:r>
          </a:p>
        </p:txBody>
      </p:sp>
      <p:sp>
        <p:nvSpPr>
          <p:cNvPr id="14" name="Footer Placeholder 13">
            <a:extLst>
              <a:ext uri="{FF2B5EF4-FFF2-40B4-BE49-F238E27FC236}">
                <a16:creationId xmlns:a16="http://schemas.microsoft.com/office/drawing/2014/main" id="{B01DF4D0-78BC-4C8C-9570-26F0B225433A}"/>
              </a:ext>
            </a:extLst>
          </p:cNvPr>
          <p:cNvSpPr>
            <a:spLocks noGrp="1"/>
          </p:cNvSpPr>
          <p:nvPr>
            <p:ph type="ftr" sz="quarter" idx="11"/>
          </p:nvPr>
        </p:nvSpPr>
        <p:spPr>
          <a:xfrm>
            <a:off x="3359150" y="6507212"/>
            <a:ext cx="6379210" cy="153888"/>
          </a:xfrm>
        </p:spPr>
        <p:txBody>
          <a:bodyPr/>
          <a:lstStyle/>
          <a:p>
            <a:r>
              <a:rPr lang="en-US" dirty="0"/>
              <a:t>Sample Footer Text</a:t>
            </a:r>
          </a:p>
        </p:txBody>
      </p:sp>
      <p:sp>
        <p:nvSpPr>
          <p:cNvPr id="15" name="Slide Number Placeholder 14">
            <a:extLst>
              <a:ext uri="{FF2B5EF4-FFF2-40B4-BE49-F238E27FC236}">
                <a16:creationId xmlns:a16="http://schemas.microsoft.com/office/drawing/2014/main" id="{3B199C97-F175-437D-8311-DB662925C06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4</a:t>
            </a:fld>
            <a:endParaRPr lang="en-US"/>
          </a:p>
        </p:txBody>
      </p:sp>
      <p:sp>
        <p:nvSpPr>
          <p:cNvPr id="4" name="Rectangle: Rounded Corners 3">
            <a:extLst>
              <a:ext uri="{FF2B5EF4-FFF2-40B4-BE49-F238E27FC236}">
                <a16:creationId xmlns:a16="http://schemas.microsoft.com/office/drawing/2014/main" id="{B60A4BE5-40A0-8AB5-5FE3-1B58D138A3BD}"/>
              </a:ext>
            </a:extLst>
          </p:cNvPr>
          <p:cNvSpPr/>
          <p:nvPr/>
        </p:nvSpPr>
        <p:spPr>
          <a:xfrm>
            <a:off x="206734" y="577118"/>
            <a:ext cx="3514476" cy="774604"/>
          </a:xfrm>
          <a:prstGeom prst="round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132348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6426E-F6F6-4A7C-9181-8C3090996261}"/>
              </a:ext>
            </a:extLst>
          </p:cNvPr>
          <p:cNvSpPr>
            <a:spLocks noGrp="1"/>
          </p:cNvSpPr>
          <p:nvPr>
            <p:ph type="title"/>
          </p:nvPr>
        </p:nvSpPr>
        <p:spPr>
          <a:xfrm>
            <a:off x="206363" y="1200071"/>
            <a:ext cx="5946800" cy="537572"/>
          </a:xfrm>
        </p:spPr>
        <p:txBody>
          <a:bodyPr/>
          <a:lstStyle/>
          <a:p>
            <a:r>
              <a:rPr lang="en-US" sz="4000" dirty="0"/>
              <a:t>What can Python do?</a:t>
            </a:r>
          </a:p>
        </p:txBody>
      </p:sp>
      <p:sp>
        <p:nvSpPr>
          <p:cNvPr id="3" name="Content Placeholder 2">
            <a:extLst>
              <a:ext uri="{FF2B5EF4-FFF2-40B4-BE49-F238E27FC236}">
                <a16:creationId xmlns:a16="http://schemas.microsoft.com/office/drawing/2014/main" id="{D3B60D6F-4D0F-4D33-B2A7-159C8583FF00}"/>
              </a:ext>
            </a:extLst>
          </p:cNvPr>
          <p:cNvSpPr>
            <a:spLocks noGrp="1"/>
          </p:cNvSpPr>
          <p:nvPr>
            <p:ph idx="1"/>
          </p:nvPr>
        </p:nvSpPr>
        <p:spPr>
          <a:xfrm>
            <a:off x="113013" y="2742556"/>
            <a:ext cx="11965973" cy="1754830"/>
          </a:xfrm>
        </p:spPr>
        <p:txBody>
          <a:bodyPr/>
          <a:lstStyle/>
          <a:p>
            <a:pPr marL="342900" indent="-342900">
              <a:buFont typeface="Arial" panose="020B0604020202020204" pitchFamily="34" charset="0"/>
              <a:buChar char="•"/>
            </a:pPr>
            <a:r>
              <a:rPr lang="en-US" dirty="0"/>
              <a:t> Python can be used on server to create web applications.</a:t>
            </a:r>
          </a:p>
          <a:p>
            <a:pPr marL="342900" indent="-342900">
              <a:buFont typeface="Arial" panose="020B0604020202020204" pitchFamily="34" charset="0"/>
              <a:buChar char="•"/>
            </a:pPr>
            <a:r>
              <a:rPr lang="en-US" dirty="0"/>
              <a:t>Python can be used alongside software to create workflows.</a:t>
            </a:r>
          </a:p>
          <a:p>
            <a:pPr marL="342900" indent="-342900">
              <a:buFont typeface="Arial" panose="020B0604020202020204" pitchFamily="34" charset="0"/>
              <a:buChar char="•"/>
            </a:pPr>
            <a:r>
              <a:rPr lang="en-US" dirty="0"/>
              <a:t>Python can connect to database system. It can also read and modify files.</a:t>
            </a:r>
          </a:p>
          <a:p>
            <a:pPr marL="342900" indent="-342900">
              <a:buFont typeface="Arial" panose="020B0604020202020204" pitchFamily="34" charset="0"/>
              <a:buChar char="•"/>
            </a:pPr>
            <a:r>
              <a:rPr lang="en-US" dirty="0"/>
              <a:t>Python can be used to handle big data and perform complex mathematics.</a:t>
            </a:r>
          </a:p>
          <a:p>
            <a:pPr marL="342900" indent="-342900">
              <a:buFont typeface="Arial" panose="020B0604020202020204" pitchFamily="34" charset="0"/>
              <a:buChar char="•"/>
            </a:pPr>
            <a:r>
              <a:rPr lang="en-US" dirty="0"/>
              <a:t>Python can be used for rapid prototyping, or for production-ready software development.</a:t>
            </a:r>
          </a:p>
          <a:p>
            <a:endParaRPr lang="en-US" dirty="0"/>
          </a:p>
          <a:p>
            <a:endParaRPr lang="en-US" dirty="0"/>
          </a:p>
        </p:txBody>
      </p:sp>
      <p:sp>
        <p:nvSpPr>
          <p:cNvPr id="13" name="Date Placeholder 12">
            <a:extLst>
              <a:ext uri="{FF2B5EF4-FFF2-40B4-BE49-F238E27FC236}">
                <a16:creationId xmlns:a16="http://schemas.microsoft.com/office/drawing/2014/main" id="{915FE2C5-E66A-4405-B19E-2C5C546C98E4}"/>
              </a:ext>
            </a:extLst>
          </p:cNvPr>
          <p:cNvSpPr>
            <a:spLocks noGrp="1"/>
          </p:cNvSpPr>
          <p:nvPr>
            <p:ph type="dt" sz="half" idx="10"/>
          </p:nvPr>
        </p:nvSpPr>
        <p:spPr>
          <a:xfrm>
            <a:off x="550863" y="6507212"/>
            <a:ext cx="2628900" cy="153888"/>
          </a:xfrm>
        </p:spPr>
        <p:txBody>
          <a:bodyPr/>
          <a:lstStyle/>
          <a:p>
            <a:r>
              <a:rPr lang="en-US"/>
              <a:t>Tuesday, February 2, 20XX</a:t>
            </a:r>
          </a:p>
        </p:txBody>
      </p:sp>
      <p:sp>
        <p:nvSpPr>
          <p:cNvPr id="14" name="Footer Placeholder 13">
            <a:extLst>
              <a:ext uri="{FF2B5EF4-FFF2-40B4-BE49-F238E27FC236}">
                <a16:creationId xmlns:a16="http://schemas.microsoft.com/office/drawing/2014/main" id="{B01DF4D0-78BC-4C8C-9570-26F0B225433A}"/>
              </a:ext>
            </a:extLst>
          </p:cNvPr>
          <p:cNvSpPr>
            <a:spLocks noGrp="1"/>
          </p:cNvSpPr>
          <p:nvPr>
            <p:ph type="ftr" sz="quarter" idx="11"/>
          </p:nvPr>
        </p:nvSpPr>
        <p:spPr>
          <a:xfrm>
            <a:off x="3359150" y="6507212"/>
            <a:ext cx="6379210" cy="153888"/>
          </a:xfrm>
        </p:spPr>
        <p:txBody>
          <a:bodyPr/>
          <a:lstStyle/>
          <a:p>
            <a:r>
              <a:rPr lang="en-US" dirty="0"/>
              <a:t>Sample Footer Text</a:t>
            </a:r>
          </a:p>
        </p:txBody>
      </p:sp>
      <p:sp>
        <p:nvSpPr>
          <p:cNvPr id="15" name="Slide Number Placeholder 14">
            <a:extLst>
              <a:ext uri="{FF2B5EF4-FFF2-40B4-BE49-F238E27FC236}">
                <a16:creationId xmlns:a16="http://schemas.microsoft.com/office/drawing/2014/main" id="{3B199C97-F175-437D-8311-DB662925C06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5</a:t>
            </a:fld>
            <a:endParaRPr lang="en-US"/>
          </a:p>
        </p:txBody>
      </p:sp>
      <p:sp>
        <p:nvSpPr>
          <p:cNvPr id="4" name="Rectangle: Rounded Corners 3">
            <a:extLst>
              <a:ext uri="{FF2B5EF4-FFF2-40B4-BE49-F238E27FC236}">
                <a16:creationId xmlns:a16="http://schemas.microsoft.com/office/drawing/2014/main" id="{82613088-A921-336A-52BC-FA82A47BB677}"/>
              </a:ext>
            </a:extLst>
          </p:cNvPr>
          <p:cNvSpPr/>
          <p:nvPr/>
        </p:nvSpPr>
        <p:spPr>
          <a:xfrm>
            <a:off x="190831" y="1025718"/>
            <a:ext cx="4858247" cy="866692"/>
          </a:xfrm>
          <a:prstGeom prst="round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414403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23418ADF-358F-4647-A511-FCFFEDA83429}"/>
              </a:ext>
            </a:extLst>
          </p:cNvPr>
          <p:cNvSpPr>
            <a:spLocks noGrp="1"/>
          </p:cNvSpPr>
          <p:nvPr>
            <p:ph type="title"/>
          </p:nvPr>
        </p:nvSpPr>
        <p:spPr>
          <a:xfrm>
            <a:off x="8308258" y="4163208"/>
            <a:ext cx="3510548" cy="842284"/>
          </a:xfrm>
        </p:spPr>
        <p:txBody>
          <a:bodyPr/>
          <a:lstStyle/>
          <a:p>
            <a:r>
              <a:rPr lang="en-US" dirty="0"/>
              <a:t>Why Python</a:t>
            </a:r>
          </a:p>
        </p:txBody>
      </p:sp>
      <p:pic>
        <p:nvPicPr>
          <p:cNvPr id="18" name="Picture Placeholder 17" descr="A group of people sitting at a table">
            <a:extLst>
              <a:ext uri="{FF2B5EF4-FFF2-40B4-BE49-F238E27FC236}">
                <a16:creationId xmlns:a16="http://schemas.microsoft.com/office/drawing/2014/main" id="{E2536017-F539-430C-A901-70AB81CA612A}"/>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t="42" b="42"/>
          <a:stretch/>
        </p:blipFill>
        <p:spPr>
          <a:xfrm>
            <a:off x="0" y="0"/>
            <a:ext cx="3054096" cy="3776472"/>
          </a:xfrm>
        </p:spPr>
      </p:pic>
      <p:pic>
        <p:nvPicPr>
          <p:cNvPr id="20" name="Picture Placeholder 19" descr="Data Points Digital background">
            <a:extLst>
              <a:ext uri="{FF2B5EF4-FFF2-40B4-BE49-F238E27FC236}">
                <a16:creationId xmlns:a16="http://schemas.microsoft.com/office/drawing/2014/main" id="{528A7D8D-1AB5-46C4-93FA-D92C2FD51692}"/>
              </a:ext>
            </a:extLst>
          </p:cNvPr>
          <p:cNvPicPr>
            <a:picLocks noGrp="1" noChangeAspect="1"/>
          </p:cNvPicPr>
          <p:nvPr>
            <p:ph type="pic" sz="quarter" idx="14"/>
          </p:nvPr>
        </p:nvPicPr>
        <p:blipFill rotWithShape="1">
          <a:blip r:embed="rId4" cstate="screen">
            <a:extLst>
              <a:ext uri="{28A0092B-C50C-407E-A947-70E740481C1C}">
                <a14:useLocalDpi xmlns:a14="http://schemas.microsoft.com/office/drawing/2010/main" val="0"/>
              </a:ext>
            </a:extLst>
          </a:blip>
          <a:srcRect t="42" b="42"/>
          <a:stretch/>
        </p:blipFill>
        <p:spPr>
          <a:xfrm>
            <a:off x="3054096" y="0"/>
            <a:ext cx="3054096" cy="3776472"/>
          </a:xfrm>
        </p:spPr>
      </p:pic>
      <p:pic>
        <p:nvPicPr>
          <p:cNvPr id="25" name="Picture Placeholder 24" descr="Digital Graph Screen">
            <a:extLst>
              <a:ext uri="{FF2B5EF4-FFF2-40B4-BE49-F238E27FC236}">
                <a16:creationId xmlns:a16="http://schemas.microsoft.com/office/drawing/2014/main" id="{B7353C46-ACC1-4078-85C2-26B57B0E58B7}"/>
              </a:ext>
            </a:extLst>
          </p:cNvPr>
          <p:cNvPicPr>
            <a:picLocks noGrp="1" noChangeAspect="1"/>
          </p:cNvPicPr>
          <p:nvPr>
            <p:ph type="pic" sz="quarter" idx="16"/>
          </p:nvPr>
        </p:nvPicPr>
        <p:blipFill rotWithShape="1">
          <a:blip r:embed="rId5" cstate="screen">
            <a:extLst>
              <a:ext uri="{28A0092B-C50C-407E-A947-70E740481C1C}">
                <a14:useLocalDpi xmlns:a14="http://schemas.microsoft.com/office/drawing/2010/main" val="0"/>
              </a:ext>
            </a:extLst>
          </a:blip>
          <a:srcRect t="42" b="42"/>
          <a:stretch/>
        </p:blipFill>
        <p:spPr>
          <a:xfrm>
            <a:off x="9137904" y="0"/>
            <a:ext cx="3054096" cy="3776472"/>
          </a:xfrm>
        </p:spPr>
      </p:pic>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6</a:t>
            </a:fld>
            <a:endParaRPr lang="en-US"/>
          </a:p>
        </p:txBody>
      </p:sp>
      <p:pic>
        <p:nvPicPr>
          <p:cNvPr id="23" name="Picture Placeholder 22" descr="A person drawing on a white board">
            <a:extLst>
              <a:ext uri="{FF2B5EF4-FFF2-40B4-BE49-F238E27FC236}">
                <a16:creationId xmlns:a16="http://schemas.microsoft.com/office/drawing/2014/main" id="{2B3C4F95-A0FA-45D9-BF43-1C398F65B891}"/>
              </a:ext>
            </a:extLst>
          </p:cNvPr>
          <p:cNvPicPr>
            <a:picLocks noGrp="1" noChangeAspect="1"/>
          </p:cNvPicPr>
          <p:nvPr>
            <p:ph type="pic" sz="quarter" idx="15"/>
          </p:nvPr>
        </p:nvPicPr>
        <p:blipFill rotWithShape="1">
          <a:blip r:embed="rId6" cstate="screen">
            <a:extLst>
              <a:ext uri="{28A0092B-C50C-407E-A947-70E740481C1C}">
                <a14:useLocalDpi xmlns:a14="http://schemas.microsoft.com/office/drawing/2010/main" val="0"/>
              </a:ext>
            </a:extLst>
          </a:blip>
          <a:srcRect t="42" b="42"/>
          <a:stretch/>
        </p:blipFill>
        <p:spPr>
          <a:xfrm>
            <a:off x="6083808" y="0"/>
            <a:ext cx="3054096" cy="3776472"/>
          </a:xfrm>
        </p:spPr>
      </p:pic>
      <p:sp>
        <p:nvSpPr>
          <p:cNvPr id="12" name="Content Placeholder 11">
            <a:extLst>
              <a:ext uri="{FF2B5EF4-FFF2-40B4-BE49-F238E27FC236}">
                <a16:creationId xmlns:a16="http://schemas.microsoft.com/office/drawing/2014/main" id="{E5127060-CDBF-435F-9009-A5451CCE305D}"/>
              </a:ext>
            </a:extLst>
          </p:cNvPr>
          <p:cNvSpPr>
            <a:spLocks noGrp="1"/>
          </p:cNvSpPr>
          <p:nvPr>
            <p:ph sz="quarter" idx="15"/>
          </p:nvPr>
        </p:nvSpPr>
        <p:spPr>
          <a:xfrm>
            <a:off x="159621" y="4503174"/>
            <a:ext cx="8148637" cy="648929"/>
          </a:xfrm>
          <a:noFill/>
        </p:spPr>
        <p:txBody>
          <a:bodyPr>
            <a:normAutofit fontScale="25000" lnSpcReduction="20000"/>
          </a:bodyPr>
          <a:lstStyle/>
          <a:p>
            <a:r>
              <a:rPr lang="en-US" sz="5500" dirty="0">
                <a:latin typeface="Arial" panose="020B0604020202020204" pitchFamily="34" charset="0"/>
                <a:cs typeface="Arial" panose="020B0604020202020204" pitchFamily="34" charset="0"/>
              </a:rPr>
              <a:t>Python works on different platforms ( Windows, Mac, Linux, Raspberry Pi, </a:t>
            </a:r>
            <a:r>
              <a:rPr lang="en-US" sz="5500" dirty="0" err="1">
                <a:latin typeface="Arial" panose="020B0604020202020204" pitchFamily="34" charset="0"/>
                <a:cs typeface="Arial" panose="020B0604020202020204" pitchFamily="34" charset="0"/>
              </a:rPr>
              <a:t>etc</a:t>
            </a:r>
            <a:r>
              <a:rPr lang="en-US" sz="5500" dirty="0">
                <a:latin typeface="Arial" panose="020B0604020202020204" pitchFamily="34" charset="0"/>
                <a:cs typeface="Arial" panose="020B0604020202020204" pitchFamily="34" charset="0"/>
              </a:rPr>
              <a:t>).</a:t>
            </a:r>
          </a:p>
          <a:p>
            <a:r>
              <a:rPr lang="en-US" sz="5500" dirty="0">
                <a:latin typeface="Arial" panose="020B0604020202020204" pitchFamily="34" charset="0"/>
                <a:cs typeface="Arial" panose="020B0604020202020204" pitchFamily="34" charset="0"/>
              </a:rPr>
              <a:t>Python has a simple syntax similar to the English language.</a:t>
            </a:r>
          </a:p>
          <a:p>
            <a:r>
              <a:rPr lang="en-US" sz="5500" dirty="0">
                <a:latin typeface="Arial" panose="020B0604020202020204" pitchFamily="34" charset="0"/>
                <a:cs typeface="Arial" panose="020B0604020202020204" pitchFamily="34" charset="0"/>
              </a:rPr>
              <a:t>Python has syntax that allows developers to write programs with fewer lines than some other </a:t>
            </a:r>
            <a:r>
              <a:rPr lang="en-US" sz="5500" dirty="0" err="1">
                <a:latin typeface="Arial" panose="020B0604020202020204" pitchFamily="34" charset="0"/>
                <a:cs typeface="Arial" panose="020B0604020202020204" pitchFamily="34" charset="0"/>
              </a:rPr>
              <a:t>progamming</a:t>
            </a:r>
            <a:r>
              <a:rPr lang="en-US" sz="5500" dirty="0">
                <a:latin typeface="Arial" panose="020B0604020202020204" pitchFamily="34" charset="0"/>
                <a:cs typeface="Arial" panose="020B0604020202020204" pitchFamily="34" charset="0"/>
              </a:rPr>
              <a:t> languages.</a:t>
            </a:r>
          </a:p>
          <a:p>
            <a:r>
              <a:rPr lang="en-US" sz="5500" dirty="0">
                <a:latin typeface="Arial" panose="020B0604020202020204" pitchFamily="34" charset="0"/>
                <a:cs typeface="Arial" panose="020B0604020202020204" pitchFamily="34" charset="0"/>
              </a:rPr>
              <a:t>Python runs on an interpreter system, meaning that code can be executed as soon as it is written. This means that prototyping can be very quick.</a:t>
            </a:r>
          </a:p>
          <a:p>
            <a:r>
              <a:rPr lang="en-US" sz="5500" dirty="0">
                <a:latin typeface="Arial" panose="020B0604020202020204" pitchFamily="34" charset="0"/>
                <a:cs typeface="Arial" panose="020B0604020202020204" pitchFamily="34" charset="0"/>
              </a:rPr>
              <a:t>Python can be treated in procedural way, an object-oriented way or a functional way.</a:t>
            </a:r>
          </a:p>
          <a:p>
            <a:endParaRPr lang="en-US" dirty="0"/>
          </a:p>
        </p:txBody>
      </p:sp>
      <p:sp>
        <p:nvSpPr>
          <p:cNvPr id="2" name="Rectangle: Rounded Corners 1">
            <a:extLst>
              <a:ext uri="{FF2B5EF4-FFF2-40B4-BE49-F238E27FC236}">
                <a16:creationId xmlns:a16="http://schemas.microsoft.com/office/drawing/2014/main" id="{D53FA61F-0964-3213-B1DE-C74097E03C51}"/>
              </a:ext>
            </a:extLst>
          </p:cNvPr>
          <p:cNvSpPr/>
          <p:nvPr/>
        </p:nvSpPr>
        <p:spPr>
          <a:xfrm>
            <a:off x="8229600" y="4032884"/>
            <a:ext cx="3633746" cy="1024146"/>
          </a:xfrm>
          <a:prstGeom prst="round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588865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Oval 3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0" name="Group 3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1" name="Freeform: Shape 4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Oval 4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Oval 4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46" name="Rectangle 4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a:xfrm>
            <a:off x="0" y="-15196"/>
            <a:ext cx="12192000" cy="6858000"/>
          </a:xfrm>
          <a:prstGeom prst="rect">
            <a:avLst/>
          </a:prstGeom>
          <a:ln>
            <a:noFill/>
          </a:ln>
          <a:effectLst>
            <a:softEdge rad="112500"/>
          </a:effectLst>
        </p:spPr>
      </p:pic>
      <p:sp>
        <p:nvSpPr>
          <p:cNvPr id="48" name="Rectangle 47">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335626" y="50707"/>
            <a:ext cx="5437187" cy="1062654"/>
          </a:xfrm>
        </p:spPr>
        <p:txBody>
          <a:bodyPr vert="horz" wrap="square" lIns="0" tIns="0" rIns="0" bIns="0" rtlCol="0" anchor="b" anchorCtr="0">
            <a:normAutofit/>
          </a:bodyPr>
          <a:lstStyle/>
          <a:p>
            <a:pPr algn="ctr">
              <a:lnSpc>
                <a:spcPct val="100000"/>
              </a:lnSpc>
            </a:pPr>
            <a:r>
              <a:rPr lang="en-US" dirty="0"/>
              <a:t>Python Jobs</a:t>
            </a:r>
            <a:endParaRPr lang="en-US" sz="6400" kern="1200" dirty="0">
              <a:solidFill>
                <a:schemeClr val="tx1"/>
              </a:solidFill>
              <a:latin typeface="+mj-lt"/>
              <a:ea typeface="+mj-ea"/>
              <a:cs typeface="+mj-cs"/>
            </a:endParaRPr>
          </a:p>
        </p:txBody>
      </p:sp>
      <p:sp>
        <p:nvSpPr>
          <p:cNvPr id="16" name="Subtitle 15">
            <a:extLst>
              <a:ext uri="{FF2B5EF4-FFF2-40B4-BE49-F238E27FC236}">
                <a16:creationId xmlns:a16="http://schemas.microsoft.com/office/drawing/2014/main" id="{4BDCF583-1D5D-4235-97C2-39272B80A0B1}"/>
              </a:ext>
            </a:extLst>
          </p:cNvPr>
          <p:cNvSpPr>
            <a:spLocks noGrp="1"/>
          </p:cNvSpPr>
          <p:nvPr>
            <p:ph type="subTitle" idx="1"/>
          </p:nvPr>
        </p:nvSpPr>
        <p:spPr>
          <a:xfrm>
            <a:off x="166772" y="1225651"/>
            <a:ext cx="11395535" cy="2425108"/>
          </a:xfrm>
        </p:spPr>
        <p:txBody>
          <a:bodyPr vert="horz" wrap="square" lIns="0" tIns="0" rIns="0" bIns="0" rtlCol="0">
            <a:normAutofit/>
          </a:bodyPr>
          <a:lstStyle/>
          <a:p>
            <a:pPr marL="0" indent="0">
              <a:lnSpc>
                <a:spcPct val="100000"/>
              </a:lnSpc>
            </a:pPr>
            <a:r>
              <a:rPr lang="en-US" sz="3600" dirty="0"/>
              <a:t>• Career Opportunities Python language provides several job opportunities and promises high growth with huge salary prospects. Some of the big and renowned companies that use Python for their development are:</a:t>
            </a:r>
            <a:endParaRPr lang="en-US" sz="3600" kern="1200" dirty="0">
              <a:latin typeface="Arial" panose="020B0604020202020204" pitchFamily="34" charset="0"/>
              <a:cs typeface="Arial" panose="020B0604020202020204" pitchFamily="34" charset="0"/>
            </a:endParaRPr>
          </a:p>
        </p:txBody>
      </p:sp>
      <p:sp>
        <p:nvSpPr>
          <p:cNvPr id="2" name="Date Placeholder 1">
            <a:extLst>
              <a:ext uri="{FF2B5EF4-FFF2-40B4-BE49-F238E27FC236}">
                <a16:creationId xmlns:a16="http://schemas.microsoft.com/office/drawing/2014/main" id="{2910D835-B454-4270-BB35-86A187307E6F}"/>
              </a:ext>
            </a:extLst>
          </p:cNvPr>
          <p:cNvSpPr>
            <a:spLocks noGrp="1"/>
          </p:cNvSpPr>
          <p:nvPr>
            <p:ph type="dt" sz="half" idx="10"/>
          </p:nvPr>
        </p:nvSpPr>
        <p:spPr/>
        <p:txBody>
          <a:bodyPr/>
          <a:lstStyle/>
          <a:p>
            <a:r>
              <a:rPr lang="en-US"/>
              <a:t>Tuesday, February 2, 20XX</a:t>
            </a:r>
          </a:p>
        </p:txBody>
      </p:sp>
      <p:sp>
        <p:nvSpPr>
          <p:cNvPr id="3" name="Footer Placeholder 2">
            <a:extLst>
              <a:ext uri="{FF2B5EF4-FFF2-40B4-BE49-F238E27FC236}">
                <a16:creationId xmlns:a16="http://schemas.microsoft.com/office/drawing/2014/main" id="{7F7F653B-90B5-4F47-A33F-93DCB2EF68C2}"/>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7</a:t>
            </a:fld>
            <a:endParaRPr lang="en-US"/>
          </a:p>
        </p:txBody>
      </p:sp>
      <p:pic>
        <p:nvPicPr>
          <p:cNvPr id="6" name="Picture 5" descr="A picture containing arrow&#10;&#10;Description automatically generated">
            <a:extLst>
              <a:ext uri="{FF2B5EF4-FFF2-40B4-BE49-F238E27FC236}">
                <a16:creationId xmlns:a16="http://schemas.microsoft.com/office/drawing/2014/main" id="{BDD7DBAE-6A00-4397-3F86-FBCB96C0D5F0}"/>
              </a:ext>
            </a:extLst>
          </p:cNvPr>
          <p:cNvPicPr>
            <a:picLocks noChangeAspect="1"/>
          </p:cNvPicPr>
          <p:nvPr/>
        </p:nvPicPr>
        <p:blipFill>
          <a:blip r:embed="rId4"/>
          <a:stretch>
            <a:fillRect/>
          </a:stretch>
        </p:blipFill>
        <p:spPr>
          <a:xfrm>
            <a:off x="-27104" y="3884823"/>
            <a:ext cx="1764634" cy="1535232"/>
          </a:xfrm>
          <a:prstGeom prst="rect">
            <a:avLst/>
          </a:prstGeom>
          <a:ln>
            <a:noFill/>
          </a:ln>
          <a:effectLst>
            <a:softEdge rad="112500"/>
          </a:effectLst>
        </p:spPr>
      </p:pic>
      <p:pic>
        <p:nvPicPr>
          <p:cNvPr id="9" name="Picture 8" descr="Icon&#10;&#10;Description automatically generated">
            <a:extLst>
              <a:ext uri="{FF2B5EF4-FFF2-40B4-BE49-F238E27FC236}">
                <a16:creationId xmlns:a16="http://schemas.microsoft.com/office/drawing/2014/main" id="{78FFA3D7-AB32-CCF0-FEB6-92EE77E301F1}"/>
              </a:ext>
            </a:extLst>
          </p:cNvPr>
          <p:cNvPicPr>
            <a:picLocks noChangeAspect="1"/>
          </p:cNvPicPr>
          <p:nvPr/>
        </p:nvPicPr>
        <p:blipFill>
          <a:blip r:embed="rId5"/>
          <a:stretch>
            <a:fillRect/>
          </a:stretch>
        </p:blipFill>
        <p:spPr>
          <a:xfrm>
            <a:off x="2462501" y="3934687"/>
            <a:ext cx="1742058" cy="1535232"/>
          </a:xfrm>
          <a:prstGeom prst="rect">
            <a:avLst/>
          </a:prstGeom>
          <a:ln>
            <a:noFill/>
          </a:ln>
          <a:effectLst>
            <a:softEdge rad="112500"/>
          </a:effectLst>
        </p:spPr>
      </p:pic>
      <p:pic>
        <p:nvPicPr>
          <p:cNvPr id="11" name="Picture 10" descr="Shape, arrow&#10;&#10;Description automatically generated">
            <a:extLst>
              <a:ext uri="{FF2B5EF4-FFF2-40B4-BE49-F238E27FC236}">
                <a16:creationId xmlns:a16="http://schemas.microsoft.com/office/drawing/2014/main" id="{B4A73A22-AE9D-AE1E-EE8E-CF2101B692CE}"/>
              </a:ext>
            </a:extLst>
          </p:cNvPr>
          <p:cNvPicPr>
            <a:picLocks noChangeAspect="1"/>
          </p:cNvPicPr>
          <p:nvPr/>
        </p:nvPicPr>
        <p:blipFill>
          <a:blip r:embed="rId6"/>
          <a:stretch>
            <a:fillRect/>
          </a:stretch>
        </p:blipFill>
        <p:spPr>
          <a:xfrm>
            <a:off x="4793840" y="3999143"/>
            <a:ext cx="1915627" cy="1490658"/>
          </a:xfrm>
          <a:prstGeom prst="rect">
            <a:avLst/>
          </a:prstGeom>
          <a:ln>
            <a:noFill/>
          </a:ln>
          <a:effectLst>
            <a:softEdge rad="112500"/>
          </a:effectLst>
        </p:spPr>
      </p:pic>
      <p:pic>
        <p:nvPicPr>
          <p:cNvPr id="17" name="Picture 16" descr="Logo&#10;&#10;Description automatically generated">
            <a:extLst>
              <a:ext uri="{FF2B5EF4-FFF2-40B4-BE49-F238E27FC236}">
                <a16:creationId xmlns:a16="http://schemas.microsoft.com/office/drawing/2014/main" id="{BDD2DAD2-8E30-A5B1-5E26-80593CEB95A6}"/>
              </a:ext>
            </a:extLst>
          </p:cNvPr>
          <p:cNvPicPr>
            <a:picLocks noChangeAspect="1"/>
          </p:cNvPicPr>
          <p:nvPr/>
        </p:nvPicPr>
        <p:blipFill>
          <a:blip r:embed="rId7"/>
          <a:stretch>
            <a:fillRect/>
          </a:stretch>
        </p:blipFill>
        <p:spPr>
          <a:xfrm>
            <a:off x="7216559" y="3980024"/>
            <a:ext cx="2036987" cy="1407844"/>
          </a:xfrm>
          <a:prstGeom prst="rect">
            <a:avLst/>
          </a:prstGeom>
          <a:ln>
            <a:noFill/>
          </a:ln>
          <a:effectLst>
            <a:softEdge rad="112500"/>
          </a:effectLst>
        </p:spPr>
      </p:pic>
      <p:pic>
        <p:nvPicPr>
          <p:cNvPr id="19" name="Picture 18" descr="A picture containing qr code&#10;&#10;Description automatically generated">
            <a:extLst>
              <a:ext uri="{FF2B5EF4-FFF2-40B4-BE49-F238E27FC236}">
                <a16:creationId xmlns:a16="http://schemas.microsoft.com/office/drawing/2014/main" id="{D2E01033-07BC-1FAA-F5F0-5333BD64E3A7}"/>
              </a:ext>
            </a:extLst>
          </p:cNvPr>
          <p:cNvPicPr>
            <a:picLocks noChangeAspect="1"/>
          </p:cNvPicPr>
          <p:nvPr/>
        </p:nvPicPr>
        <p:blipFill>
          <a:blip r:embed="rId8"/>
          <a:stretch>
            <a:fillRect/>
          </a:stretch>
        </p:blipFill>
        <p:spPr>
          <a:xfrm>
            <a:off x="9661026" y="3852636"/>
            <a:ext cx="2023882" cy="1535232"/>
          </a:xfrm>
          <a:prstGeom prst="rect">
            <a:avLst/>
          </a:prstGeom>
          <a:ln>
            <a:noFill/>
          </a:ln>
          <a:effectLst>
            <a:softEdge rad="112500"/>
          </a:effectLst>
        </p:spPr>
      </p:pic>
      <p:sp>
        <p:nvSpPr>
          <p:cNvPr id="5" name="Rectangle: Rounded Corners 4">
            <a:extLst>
              <a:ext uri="{FF2B5EF4-FFF2-40B4-BE49-F238E27FC236}">
                <a16:creationId xmlns:a16="http://schemas.microsoft.com/office/drawing/2014/main" id="{7DCAC1AE-AF1A-018D-18CB-60CCBF84B45E}"/>
              </a:ext>
            </a:extLst>
          </p:cNvPr>
          <p:cNvSpPr/>
          <p:nvPr/>
        </p:nvSpPr>
        <p:spPr>
          <a:xfrm>
            <a:off x="166772" y="285004"/>
            <a:ext cx="4627068" cy="828357"/>
          </a:xfrm>
          <a:prstGeom prst="round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600218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E174092-82D3-44E0-8948-4096232ED0A7}"/>
              </a:ext>
            </a:extLst>
          </p:cNvPr>
          <p:cNvSpPr>
            <a:spLocks noGrp="1"/>
          </p:cNvSpPr>
          <p:nvPr>
            <p:ph type="title"/>
          </p:nvPr>
        </p:nvSpPr>
        <p:spPr>
          <a:xfrm>
            <a:off x="70388" y="362463"/>
            <a:ext cx="6577523" cy="1043550"/>
          </a:xfrm>
        </p:spPr>
        <p:txBody>
          <a:bodyPr/>
          <a:lstStyle/>
          <a:p>
            <a:r>
              <a:rPr lang="en-US" dirty="0"/>
              <a:t>Why to learn python?</a:t>
            </a:r>
          </a:p>
        </p:txBody>
      </p:sp>
      <p:sp>
        <p:nvSpPr>
          <p:cNvPr id="4" name="Date Placeholder 3">
            <a:extLst>
              <a:ext uri="{FF2B5EF4-FFF2-40B4-BE49-F238E27FC236}">
                <a16:creationId xmlns:a16="http://schemas.microsoft.com/office/drawing/2014/main" id="{E39EF484-38C8-4EDC-ACF5-695CFB216839}"/>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5" name="Footer Placeholder 4">
            <a:extLst>
              <a:ext uri="{FF2B5EF4-FFF2-40B4-BE49-F238E27FC236}">
                <a16:creationId xmlns:a16="http://schemas.microsoft.com/office/drawing/2014/main" id="{AFD183D7-B16E-4A9D-BC4B-D1EC347BF97E}"/>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705C33DF-36C9-49E9-B48D-A320B179C4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8</a:t>
            </a:fld>
            <a:endParaRPr lang="en-US"/>
          </a:p>
        </p:txBody>
      </p:sp>
      <p:sp>
        <p:nvSpPr>
          <p:cNvPr id="12" name="Content Placeholder 11">
            <a:extLst>
              <a:ext uri="{FF2B5EF4-FFF2-40B4-BE49-F238E27FC236}">
                <a16:creationId xmlns:a16="http://schemas.microsoft.com/office/drawing/2014/main" id="{53CF950D-986F-21F6-94FF-33546B0BA258}"/>
              </a:ext>
            </a:extLst>
          </p:cNvPr>
          <p:cNvSpPr>
            <a:spLocks noGrp="1"/>
          </p:cNvSpPr>
          <p:nvPr>
            <p:ph idx="1"/>
          </p:nvPr>
        </p:nvSpPr>
        <p:spPr>
          <a:xfrm>
            <a:off x="70388" y="1500036"/>
            <a:ext cx="11709962" cy="4906297"/>
          </a:xfrm>
        </p:spPr>
        <p:txBody>
          <a:bodyPr/>
          <a:lstStyle/>
          <a:p>
            <a:pPr marL="0" indent="0">
              <a:buNone/>
            </a:pPr>
            <a:r>
              <a:rPr lang="en-US" dirty="0"/>
              <a:t>Python is a very popular programming language today and often needs an introduction. It is widely used in various business sectors, such as programming, web development, machine learning, and data science. Given its widespread use, it’s not surprising that Python has surpassed Java as the top programming language. </a:t>
            </a:r>
          </a:p>
          <a:p>
            <a:pPr marL="0" indent="0">
              <a:buNone/>
            </a:pPr>
            <a:r>
              <a:rPr lang="en-US" dirty="0"/>
              <a:t>The Top 10 Reasons</a:t>
            </a:r>
          </a:p>
          <a:p>
            <a:pPr marL="0" indent="0">
              <a:buNone/>
            </a:pPr>
            <a:r>
              <a:rPr lang="en-US" dirty="0"/>
              <a:t>1.Career Opportunities and Salary                    6. Libraries and Packages</a:t>
            </a:r>
          </a:p>
          <a:p>
            <a:pPr marL="0" indent="0">
              <a:buNone/>
            </a:pPr>
            <a:r>
              <a:rPr lang="en-US" dirty="0"/>
              <a:t>2. Data Science                                                 7. Testing Frameworks</a:t>
            </a:r>
          </a:p>
          <a:p>
            <a:pPr marL="0" indent="0">
              <a:buNone/>
            </a:pPr>
            <a:r>
              <a:rPr lang="en-US" dirty="0"/>
              <a:t>3. Machine Learning                                           8. Portable and Extensible</a:t>
            </a:r>
          </a:p>
          <a:p>
            <a:pPr marL="0" indent="0">
              <a:buNone/>
            </a:pPr>
            <a:r>
              <a:rPr lang="en-US" dirty="0"/>
              <a:t>4. Web Development                                         9. Active Community</a:t>
            </a:r>
          </a:p>
          <a:p>
            <a:pPr marL="0" indent="0">
              <a:buNone/>
            </a:pPr>
            <a:r>
              <a:rPr lang="en-US" dirty="0"/>
              <a:t>5. Scripting and Automation                               10. Easy to Use                          </a:t>
            </a:r>
          </a:p>
        </p:txBody>
      </p:sp>
      <p:sp>
        <p:nvSpPr>
          <p:cNvPr id="3" name="Rectangle: Rounded Corners 2">
            <a:extLst>
              <a:ext uri="{FF2B5EF4-FFF2-40B4-BE49-F238E27FC236}">
                <a16:creationId xmlns:a16="http://schemas.microsoft.com/office/drawing/2014/main" id="{A2B47D53-4575-F98F-A07B-C9C33135CC43}"/>
              </a:ext>
            </a:extLst>
          </p:cNvPr>
          <p:cNvSpPr/>
          <p:nvPr/>
        </p:nvSpPr>
        <p:spPr>
          <a:xfrm>
            <a:off x="70388" y="302150"/>
            <a:ext cx="5861285" cy="739471"/>
          </a:xfrm>
          <a:prstGeom prst="round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402860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102D8-1D22-4940-AF19-07CF3A0DC5F4}"/>
              </a:ext>
            </a:extLst>
          </p:cNvPr>
          <p:cNvSpPr>
            <a:spLocks noGrp="1"/>
          </p:cNvSpPr>
          <p:nvPr>
            <p:ph type="title"/>
          </p:nvPr>
        </p:nvSpPr>
        <p:spPr>
          <a:xfrm>
            <a:off x="550862" y="549274"/>
            <a:ext cx="5859770" cy="1348351"/>
          </a:xfrm>
        </p:spPr>
        <p:txBody>
          <a:bodyPr/>
          <a:lstStyle/>
          <a:p>
            <a:r>
              <a:rPr lang="en-US" dirty="0"/>
              <a:t>Why to learn python?</a:t>
            </a:r>
          </a:p>
        </p:txBody>
      </p:sp>
      <p:sp>
        <p:nvSpPr>
          <p:cNvPr id="14" name="Date Placeholder 13">
            <a:extLst>
              <a:ext uri="{FF2B5EF4-FFF2-40B4-BE49-F238E27FC236}">
                <a16:creationId xmlns:a16="http://schemas.microsoft.com/office/drawing/2014/main" id="{DC738669-5750-45EA-9715-A0041D4C569B}"/>
              </a:ext>
            </a:extLst>
          </p:cNvPr>
          <p:cNvSpPr>
            <a:spLocks noGrp="1"/>
          </p:cNvSpPr>
          <p:nvPr>
            <p:ph type="dt" sz="half" idx="10"/>
          </p:nvPr>
        </p:nvSpPr>
        <p:spPr>
          <a:xfrm>
            <a:off x="550863" y="6507212"/>
            <a:ext cx="2628900" cy="153888"/>
          </a:xfrm>
        </p:spPr>
        <p:txBody>
          <a:bodyPr/>
          <a:lstStyle/>
          <a:p>
            <a:r>
              <a:rPr lang="en-US"/>
              <a:t>Tuesday, February 2, 20XX</a:t>
            </a:r>
          </a:p>
        </p:txBody>
      </p:sp>
      <p:sp>
        <p:nvSpPr>
          <p:cNvPr id="15" name="Footer Placeholder 14">
            <a:extLst>
              <a:ext uri="{FF2B5EF4-FFF2-40B4-BE49-F238E27FC236}">
                <a16:creationId xmlns:a16="http://schemas.microsoft.com/office/drawing/2014/main" id="{CD05A243-8080-4F6D-8538-65CDDF891BA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16" name="Slide Number Placeholder 15">
            <a:extLst>
              <a:ext uri="{FF2B5EF4-FFF2-40B4-BE49-F238E27FC236}">
                <a16:creationId xmlns:a16="http://schemas.microsoft.com/office/drawing/2014/main" id="{3F8A62C8-5437-4C47-AC0F-0605F84CBA57}"/>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9</a:t>
            </a:fld>
            <a:endParaRPr lang="en-US"/>
          </a:p>
        </p:txBody>
      </p:sp>
      <p:sp>
        <p:nvSpPr>
          <p:cNvPr id="4" name="Content Placeholder 3">
            <a:extLst>
              <a:ext uri="{FF2B5EF4-FFF2-40B4-BE49-F238E27FC236}">
                <a16:creationId xmlns:a16="http://schemas.microsoft.com/office/drawing/2014/main" id="{CB812BAE-8039-139A-BB4E-47A25DC98DD9}"/>
              </a:ext>
            </a:extLst>
          </p:cNvPr>
          <p:cNvSpPr>
            <a:spLocks noGrp="1"/>
          </p:cNvSpPr>
          <p:nvPr>
            <p:ph idx="1"/>
          </p:nvPr>
        </p:nvSpPr>
        <p:spPr>
          <a:xfrm>
            <a:off x="314889" y="1641250"/>
            <a:ext cx="11090274" cy="3979625"/>
          </a:xfrm>
        </p:spPr>
        <p:txBody>
          <a:bodyPr/>
          <a:lstStyle/>
          <a:p>
            <a:r>
              <a:rPr lang="en-US" dirty="0">
                <a:latin typeface="Arial" panose="020B0604020202020204" pitchFamily="34" charset="0"/>
                <a:cs typeface="Arial" panose="020B0604020202020204" pitchFamily="34" charset="0"/>
              </a:rPr>
              <a:t>• Often, programmers fall in love with Python because of the increased productivity it provides. Since there is no compilation step, the edit-test-debug cycle is incredibly fast. Debugging Python programs is easy: a bug or bad input will never cause a segmentation fault. Instead, when the interpreter discovers an error, it raises an exception. When the program doesn't catch the exception, the interpreter prints a stack trace. A source level debugger allows inspection of local and global variables, evaluation of arbitrary expressions, setting breakpoints, stepping through the code a line at a time, and so on. The debugger is written in Python itself, testifying to Python's introspective power. On the other hand, often the quickest way to debug a program is to add a few print statements to the source: the fast edit-test-debug cycle makes this simple approach very effective.</a:t>
            </a:r>
          </a:p>
        </p:txBody>
      </p:sp>
      <p:sp>
        <p:nvSpPr>
          <p:cNvPr id="3" name="Rectangle: Rounded Corners 2">
            <a:extLst>
              <a:ext uri="{FF2B5EF4-FFF2-40B4-BE49-F238E27FC236}">
                <a16:creationId xmlns:a16="http://schemas.microsoft.com/office/drawing/2014/main" id="{FEB81260-7B5D-6F6C-1FD6-5070D209F893}"/>
              </a:ext>
            </a:extLst>
          </p:cNvPr>
          <p:cNvSpPr/>
          <p:nvPr/>
        </p:nvSpPr>
        <p:spPr>
          <a:xfrm>
            <a:off x="550862" y="485030"/>
            <a:ext cx="5859770" cy="752095"/>
          </a:xfrm>
          <a:prstGeom prst="round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96947791"/>
      </p:ext>
    </p:extLst>
  </p:cSld>
  <p:clrMapOvr>
    <a:masterClrMapping/>
  </p:clrMapOvr>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Walbaum Display"/>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E4876F9-7AE1-498D-B8FE-1E3AD703D2A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0811A92-D464-4AC4-A396-BA73B10CEEAC}">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904751AB-E840-446F-8D49-E697067EC887}">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{8F6CE723-AE65-46FF-891E-BFB0AABC6510}tf33713516_win32</Template>
  <TotalTime>914</TotalTime>
  <Words>1032</Words>
  <Application>Microsoft Office PowerPoint</Application>
  <PresentationFormat>Widescreen</PresentationFormat>
  <Paragraphs>195</Paragraphs>
  <Slides>32</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32</vt:i4>
      </vt:variant>
    </vt:vector>
  </HeadingPairs>
  <TitlesOfParts>
    <vt:vector size="39" baseType="lpstr">
      <vt:lpstr>Arial</vt:lpstr>
      <vt:lpstr>Arial Black</vt:lpstr>
      <vt:lpstr>Calibri</vt:lpstr>
      <vt:lpstr>Cambria</vt:lpstr>
      <vt:lpstr>Gill Sans MT</vt:lpstr>
      <vt:lpstr>Walbaum Display</vt:lpstr>
      <vt:lpstr>3DFloatVTI</vt:lpstr>
      <vt:lpstr>Python Programming Language </vt:lpstr>
      <vt:lpstr>PowerPoint Presentation</vt:lpstr>
      <vt:lpstr>PowerPoint Presentation</vt:lpstr>
      <vt:lpstr>What is Python</vt:lpstr>
      <vt:lpstr>What can Python do?</vt:lpstr>
      <vt:lpstr>Why Python</vt:lpstr>
      <vt:lpstr>Python Jobs</vt:lpstr>
      <vt:lpstr>Why to learn python?</vt:lpstr>
      <vt:lpstr>Why to learn python?</vt:lpstr>
      <vt:lpstr>Python Online Interpreter: 1</vt:lpstr>
      <vt:lpstr>Python Online Interpreter: </vt:lpstr>
      <vt:lpstr> INPUT AND OUTPUT</vt:lpstr>
      <vt:lpstr>Question:</vt:lpstr>
      <vt:lpstr>Way: 1 </vt:lpstr>
      <vt:lpstr>Way: 2 </vt:lpstr>
      <vt:lpstr>Answer:1 </vt:lpstr>
      <vt:lpstr>Answer:2</vt:lpstr>
      <vt:lpstr> PYTHON DATA TYPES</vt:lpstr>
      <vt:lpstr>DATA TYPES:</vt:lpstr>
      <vt:lpstr> SETTING THE SPECIFIC DATA TYPES:</vt:lpstr>
      <vt:lpstr> PYTHON DATA:</vt:lpstr>
      <vt:lpstr>dict: key-value pair</vt:lpstr>
      <vt:lpstr> PYTHON OPERATORS</vt:lpstr>
      <vt:lpstr>Python Arithmetic Operators</vt:lpstr>
      <vt:lpstr>Python Assignment Operators</vt:lpstr>
      <vt:lpstr>Python Comparison Operators</vt:lpstr>
      <vt:lpstr>Python Comparison Operators</vt:lpstr>
      <vt:lpstr>Python Logical Operators</vt:lpstr>
      <vt:lpstr>Python Logical Gate</vt:lpstr>
      <vt:lpstr>Python Bitewise Operators</vt:lpstr>
      <vt:lpstr>Python BitewiseOperators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Programming Language </dc:title>
  <dc:creator>Chandro Ermitanio</dc:creator>
  <cp:lastModifiedBy>Chandro Ermitanio</cp:lastModifiedBy>
  <cp:revision>2</cp:revision>
  <dcterms:created xsi:type="dcterms:W3CDTF">2022-10-01T15:19:56Z</dcterms:created>
  <dcterms:modified xsi:type="dcterms:W3CDTF">2022-10-02T08:06:58Z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