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78" r:id="rId2"/>
    <p:sldId id="279" r:id="rId3"/>
    <p:sldId id="280" r:id="rId4"/>
    <p:sldId id="281" r:id="rId5"/>
    <p:sldId id="283" r:id="rId6"/>
    <p:sldId id="284" r:id="rId7"/>
    <p:sldId id="28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9697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6" d="100"/>
          <a:sy n="96" d="100"/>
        </p:scale>
        <p:origin x="130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148" y="2469278"/>
            <a:ext cx="7474225" cy="1444752"/>
          </a:xfrm>
        </p:spPr>
        <p:txBody>
          <a:bodyPr/>
          <a:lstStyle/>
          <a:p>
            <a:r>
              <a:rPr lang="en-US" dirty="0" err="1"/>
              <a:t>OperATION@PYTHON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5901E-DD69-E88E-23A2-ECD19E638473}"/>
              </a:ext>
            </a:extLst>
          </p:cNvPr>
          <p:cNvSpPr txBox="1"/>
          <p:nvPr/>
        </p:nvSpPr>
        <p:spPr>
          <a:xfrm>
            <a:off x="198781" y="329979"/>
            <a:ext cx="96475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           Python - Modify Strings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The upper() method returns the string in upper case: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The lower() method returns the string in lower case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99037F-9B95-6BE6-01F9-7DD07E94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58" y="3238797"/>
            <a:ext cx="7988403" cy="26451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A134FD-98D8-F745-A55C-5FE607467023}"/>
              </a:ext>
            </a:extLst>
          </p:cNvPr>
          <p:cNvSpPr/>
          <p:nvPr/>
        </p:nvSpPr>
        <p:spPr>
          <a:xfrm>
            <a:off x="2687540" y="401541"/>
            <a:ext cx="4325509" cy="5168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5901E-DD69-E88E-23A2-ECD19E638473}"/>
              </a:ext>
            </a:extLst>
          </p:cNvPr>
          <p:cNvSpPr txBox="1"/>
          <p:nvPr/>
        </p:nvSpPr>
        <p:spPr>
          <a:xfrm>
            <a:off x="198781" y="329979"/>
            <a:ext cx="110841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3200" dirty="0"/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Remove Whitespace with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strip()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 method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The strip() method removes any whitespace from the beginning or the end</a:t>
            </a: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3E6645-10F7-FC6B-A505-429D2CC5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26" y="2758571"/>
            <a:ext cx="7133979" cy="26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3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5901E-DD69-E88E-23A2-ECD19E638473}"/>
              </a:ext>
            </a:extLst>
          </p:cNvPr>
          <p:cNvSpPr txBox="1"/>
          <p:nvPr/>
        </p:nvSpPr>
        <p:spPr>
          <a:xfrm>
            <a:off x="198781" y="329979"/>
            <a:ext cx="110841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The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replace()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method replaces a string with another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</a:rPr>
              <a:t>seperator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C314D3-F5FF-CBB3-9332-328FCEDB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81" y="1666425"/>
            <a:ext cx="6447677" cy="46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5901E-DD69-E88E-23A2-ECD19E638473}"/>
              </a:ext>
            </a:extLst>
          </p:cNvPr>
          <p:cNvSpPr txBox="1"/>
          <p:nvPr/>
        </p:nvSpPr>
        <p:spPr>
          <a:xfrm>
            <a:off x="198781" y="329979"/>
            <a:ext cx="110841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306DC-A2B8-7D60-0E3A-D343C8E4D59B}"/>
              </a:ext>
            </a:extLst>
          </p:cNvPr>
          <p:cNvSpPr txBox="1"/>
          <p:nvPr/>
        </p:nvSpPr>
        <p:spPr>
          <a:xfrm>
            <a:off x="1065475" y="457200"/>
            <a:ext cx="10273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String Concatenation: To concatenate, or combine, two strings you can use the `+` operator.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249DA89-9001-C72D-4320-E84BE80C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458" y="2108201"/>
            <a:ext cx="4177149" cy="35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5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5901E-DD69-E88E-23A2-ECD19E638473}"/>
              </a:ext>
            </a:extLst>
          </p:cNvPr>
          <p:cNvSpPr txBox="1"/>
          <p:nvPr/>
        </p:nvSpPr>
        <p:spPr>
          <a:xfrm>
            <a:off x="198781" y="329979"/>
            <a:ext cx="110841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306DC-A2B8-7D60-0E3A-D343C8E4D59B}"/>
              </a:ext>
            </a:extLst>
          </p:cNvPr>
          <p:cNvSpPr txBox="1"/>
          <p:nvPr/>
        </p:nvSpPr>
        <p:spPr>
          <a:xfrm>
            <a:off x="1065475" y="457200"/>
            <a:ext cx="10273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          Python - Format - Strings</a:t>
            </a:r>
          </a:p>
          <a:p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854FB0-594C-E3CA-8A5B-E0BE6CF239DA}"/>
              </a:ext>
            </a:extLst>
          </p:cNvPr>
          <p:cNvSpPr/>
          <p:nvPr/>
        </p:nvSpPr>
        <p:spPr>
          <a:xfrm>
            <a:off x="2957885" y="457200"/>
            <a:ext cx="4898004" cy="695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2E4677A-D345-2861-B4B3-F1B1770C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604" y="3983420"/>
            <a:ext cx="5912826" cy="174152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4F9245DC-B0DF-1580-EB02-26224F29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1" y="1619801"/>
            <a:ext cx="4898004" cy="15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5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5901E-DD69-E88E-23A2-ECD19E638473}"/>
              </a:ext>
            </a:extLst>
          </p:cNvPr>
          <p:cNvSpPr txBox="1"/>
          <p:nvPr/>
        </p:nvSpPr>
        <p:spPr>
          <a:xfrm>
            <a:off x="198781" y="1280160"/>
            <a:ext cx="110841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306DC-A2B8-7D60-0E3A-D343C8E4D59B}"/>
              </a:ext>
            </a:extLst>
          </p:cNvPr>
          <p:cNvSpPr txBox="1"/>
          <p:nvPr/>
        </p:nvSpPr>
        <p:spPr>
          <a:xfrm>
            <a:off x="1065475" y="457200"/>
            <a:ext cx="1027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                 String Methods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854FB0-594C-E3CA-8A5B-E0BE6CF239DA}"/>
              </a:ext>
            </a:extLst>
          </p:cNvPr>
          <p:cNvSpPr/>
          <p:nvPr/>
        </p:nvSpPr>
        <p:spPr>
          <a:xfrm>
            <a:off x="2957885" y="457200"/>
            <a:ext cx="4898004" cy="695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A70252C-3398-ADA0-5391-7E93AF06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80" y="1655747"/>
            <a:ext cx="4337410" cy="1722207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539376-3B76-43DB-9895-507BCC79F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671" y="3762487"/>
            <a:ext cx="5367863" cy="23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9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184" y="766505"/>
            <a:ext cx="5024826" cy="935073"/>
          </a:xfrm>
        </p:spPr>
        <p:txBody>
          <a:bodyPr/>
          <a:lstStyle/>
          <a:p>
            <a:r>
              <a:rPr lang="en-US" dirty="0"/>
              <a:t>    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250" y="2163020"/>
            <a:ext cx="5133759" cy="2687276"/>
          </a:xfrm>
        </p:spPr>
        <p:txBody>
          <a:bodyPr/>
          <a:lstStyle/>
          <a:p>
            <a:r>
              <a:rPr lang="en-US" dirty="0"/>
              <a:t>CHINESE NAME:</a:t>
            </a:r>
            <a:r>
              <a:rPr lang="ja-JP" alt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egoe UI Historic" panose="020B0502040204020203" pitchFamily="34" charset="0"/>
              </a:rPr>
              <a:t>錢德羅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STUDENT ID: 4110E216</a:t>
            </a:r>
          </a:p>
          <a:p>
            <a:r>
              <a:rPr lang="en-US" dirty="0"/>
              <a:t>Email: chandroermitanio95@gmail.com</a:t>
            </a:r>
          </a:p>
          <a:p>
            <a:r>
              <a:rPr lang="en-US" dirty="0" err="1"/>
              <a:t>Github</a:t>
            </a:r>
            <a:r>
              <a:rPr lang="en-US" dirty="0"/>
              <a:t>: https://github.com/4110e216/cs2022.git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016" y="365672"/>
            <a:ext cx="5693664" cy="768096"/>
          </a:xfrm>
        </p:spPr>
        <p:txBody>
          <a:bodyPr/>
          <a:lstStyle/>
          <a:p>
            <a:r>
              <a:rPr lang="en-US" sz="60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6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5DE65-CF27-10A1-278F-5F79B3356925}"/>
              </a:ext>
            </a:extLst>
          </p:cNvPr>
          <p:cNvSpPr txBox="1"/>
          <p:nvPr/>
        </p:nvSpPr>
        <p:spPr>
          <a:xfrm>
            <a:off x="1076871" y="1733385"/>
            <a:ext cx="6539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400" dirty="0"/>
              <a:t>Python String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400" dirty="0"/>
              <a:t>Slicing Strings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400" dirty="0"/>
              <a:t>Modify Strings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400" dirty="0"/>
              <a:t>Concatenate Strings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400" dirty="0"/>
              <a:t>Format Strings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400" dirty="0"/>
              <a:t>String Methods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FA1DC-1573-6EAF-3239-4AA06D7730AE}"/>
              </a:ext>
            </a:extLst>
          </p:cNvPr>
          <p:cNvSpPr/>
          <p:nvPr/>
        </p:nvSpPr>
        <p:spPr>
          <a:xfrm>
            <a:off x="2414016" y="485030"/>
            <a:ext cx="3795953" cy="768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0BE6A-A8A5-6CF6-30AB-5DFD40309FD1}"/>
              </a:ext>
            </a:extLst>
          </p:cNvPr>
          <p:cNvSpPr txBox="1"/>
          <p:nvPr/>
        </p:nvSpPr>
        <p:spPr>
          <a:xfrm>
            <a:off x="1948070" y="636104"/>
            <a:ext cx="86430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/>
              <a:t>Strings are python are arrays of bytes representing Unicode characters.  </a:t>
            </a:r>
          </a:p>
          <a:p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1B9E066-68C4-DCD2-FB6F-A1A94F89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99" y="2522330"/>
            <a:ext cx="6013949" cy="32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FE2929-A0A8-EB9B-AD07-2552E45CDAE0}"/>
              </a:ext>
            </a:extLst>
          </p:cNvPr>
          <p:cNvSpPr txBox="1"/>
          <p:nvPr/>
        </p:nvSpPr>
        <p:spPr>
          <a:xfrm>
            <a:off x="659958" y="373712"/>
            <a:ext cx="94381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Strings are Arrays ==&gt; </a:t>
            </a:r>
            <a:r>
              <a:rPr lang="en-US" sz="3200" dirty="0" err="1"/>
              <a:t>acces</a:t>
            </a:r>
            <a:r>
              <a:rPr lang="en-US" sz="3200" dirty="0"/>
              <a:t> the </a:t>
            </a:r>
            <a:r>
              <a:rPr lang="en-US" sz="3200" dirty="0" err="1"/>
              <a:t>elemet</a:t>
            </a:r>
            <a:r>
              <a:rPr lang="en-US" sz="3200" dirty="0"/>
              <a:t> of arrays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Python does not have a character data type, a single character is simply a string with a length of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C24F285-5A3B-AD3A-040F-24E5AC11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73" y="2658712"/>
            <a:ext cx="7952186" cy="279850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29EFDC-A62E-3AA5-0350-965792A1B745}"/>
              </a:ext>
            </a:extLst>
          </p:cNvPr>
          <p:cNvSpPr/>
          <p:nvPr/>
        </p:nvSpPr>
        <p:spPr>
          <a:xfrm>
            <a:off x="811033" y="373713"/>
            <a:ext cx="3331597" cy="5645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3838A-75A1-2E13-6A85-C5EA44425261}"/>
              </a:ext>
            </a:extLst>
          </p:cNvPr>
          <p:cNvSpPr txBox="1"/>
          <p:nvPr/>
        </p:nvSpPr>
        <p:spPr>
          <a:xfrm>
            <a:off x="1470991" y="858740"/>
            <a:ext cx="52558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Looping Through a String</a:t>
            </a:r>
          </a:p>
          <a:p>
            <a:endParaRPr lang="en-US" dirty="0"/>
          </a:p>
        </p:txBody>
      </p: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BAF5BBE-90E9-386D-B6B1-C8E7EC35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01" y="2078221"/>
            <a:ext cx="5151327" cy="376761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0BF2FE-7681-F625-44F2-C4C71DC7A9E0}"/>
              </a:ext>
            </a:extLst>
          </p:cNvPr>
          <p:cNvSpPr/>
          <p:nvPr/>
        </p:nvSpPr>
        <p:spPr>
          <a:xfrm>
            <a:off x="1470991" y="858740"/>
            <a:ext cx="5255812" cy="675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2CDF8-FCD8-098E-540A-AED17DF36E94}"/>
              </a:ext>
            </a:extLst>
          </p:cNvPr>
          <p:cNvSpPr txBox="1"/>
          <p:nvPr/>
        </p:nvSpPr>
        <p:spPr>
          <a:xfrm>
            <a:off x="1129085" y="556591"/>
            <a:ext cx="66949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String Length: 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To get the length of a string, use the </a:t>
            </a:r>
            <a:r>
              <a:rPr lang="en-US" sz="3200" dirty="0" err="1"/>
              <a:t>len</a:t>
            </a:r>
            <a:r>
              <a:rPr lang="en-US" sz="3200" dirty="0"/>
              <a:t> ()function.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2564551-6FD8-A357-0E3F-059126C2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67" y="2762652"/>
            <a:ext cx="6050798" cy="313501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E5B561-BDD3-5E1B-2838-B1DB1E86A99D}"/>
              </a:ext>
            </a:extLst>
          </p:cNvPr>
          <p:cNvSpPr/>
          <p:nvPr/>
        </p:nvSpPr>
        <p:spPr>
          <a:xfrm>
            <a:off x="2464903" y="594360"/>
            <a:ext cx="2806811" cy="5247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3A8A8-CBB1-6E14-20EF-B95C27A11835}"/>
              </a:ext>
            </a:extLst>
          </p:cNvPr>
          <p:cNvSpPr txBox="1"/>
          <p:nvPr/>
        </p:nvSpPr>
        <p:spPr>
          <a:xfrm>
            <a:off x="1762539" y="731520"/>
            <a:ext cx="8666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QUIZ: tell me how many char appear in "</a:t>
            </a:r>
            <a:r>
              <a:rPr lang="en-US" sz="3600" dirty="0" err="1"/>
              <a:t>dshdsjadhsjahdsjhdecwej</a:t>
            </a:r>
            <a:r>
              <a:rPr lang="en-US" sz="3600" dirty="0"/>
              <a:t> </a:t>
            </a:r>
            <a:r>
              <a:rPr lang="en-US" sz="3600" dirty="0" err="1"/>
              <a:t>dsaksdjl</a:t>
            </a:r>
            <a:r>
              <a:rPr lang="en-US" sz="3600" dirty="0"/>
              <a:t>“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9FA0C3F-4A85-6135-5B30-57942DA2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52" y="2697709"/>
            <a:ext cx="7860783" cy="27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3A8A8-CBB1-6E14-20EF-B95C27A11835}"/>
              </a:ext>
            </a:extLst>
          </p:cNvPr>
          <p:cNvSpPr txBox="1"/>
          <p:nvPr/>
        </p:nvSpPr>
        <p:spPr>
          <a:xfrm>
            <a:off x="522136" y="302150"/>
            <a:ext cx="86669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                             Check String: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 To check if a certain phrase or character is present in a string,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we can use the keyword in 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keyword in vs if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True or False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C9B7FBD-051F-25B9-CB47-3F0C641C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32" y="2451521"/>
            <a:ext cx="5432341" cy="385258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6C282D-A1D7-0C7C-088F-E345874EE99E}"/>
              </a:ext>
            </a:extLst>
          </p:cNvPr>
          <p:cNvSpPr/>
          <p:nvPr/>
        </p:nvSpPr>
        <p:spPr>
          <a:xfrm>
            <a:off x="3116911" y="302150"/>
            <a:ext cx="2258171" cy="556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3A8A8-CBB1-6E14-20EF-B95C27A11835}"/>
              </a:ext>
            </a:extLst>
          </p:cNvPr>
          <p:cNvSpPr txBox="1"/>
          <p:nvPr/>
        </p:nvSpPr>
        <p:spPr>
          <a:xfrm>
            <a:off x="3424362" y="258901"/>
            <a:ext cx="51232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24292F"/>
                </a:solidFill>
              </a:rPr>
              <a:t>Negative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Indexing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1ACE8B-D05C-759F-FB61-66342A38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16" y="2082310"/>
            <a:ext cx="5698388" cy="269337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63347-6774-17F4-09DF-806B4CB18E5F}"/>
              </a:ext>
            </a:extLst>
          </p:cNvPr>
          <p:cNvSpPr/>
          <p:nvPr/>
        </p:nvSpPr>
        <p:spPr>
          <a:xfrm>
            <a:off x="3448216" y="258901"/>
            <a:ext cx="4089621" cy="74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{292B384F-16B5-4736-829A-4A8AB0561951}tf78438558_win32</Template>
  <TotalTime>888</TotalTime>
  <Words>258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Sabon Next LT</vt:lpstr>
      <vt:lpstr>Segoe UI Historic</vt:lpstr>
      <vt:lpstr>Wingdings</vt:lpstr>
      <vt:lpstr>Office Theme</vt:lpstr>
      <vt:lpstr>OperATION@PYTHON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OperATION@PYTHON </dc:title>
  <dc:subject/>
  <dc:creator>Chandro Ermitanio</dc:creator>
  <cp:lastModifiedBy>Chandro Ermitanio</cp:lastModifiedBy>
  <cp:revision>1</cp:revision>
  <dcterms:created xsi:type="dcterms:W3CDTF">2022-10-05T00:28:00Z</dcterms:created>
  <dcterms:modified xsi:type="dcterms:W3CDTF">2022-10-05T15:16:18Z</dcterms:modified>
</cp:coreProperties>
</file>