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57" r:id="rId4"/>
    <p:sldId id="258" r:id="rId5"/>
    <p:sldId id="259" r:id="rId6"/>
    <p:sldId id="260" r:id="rId7"/>
    <p:sldId id="261" r:id="rId8"/>
    <p:sldId id="262" r:id="rId9"/>
    <p:sldId id="267" r:id="rId10"/>
    <p:sldId id="263" r:id="rId11"/>
    <p:sldId id="265" r:id="rId12"/>
    <p:sldId id="264" r:id="rId13"/>
    <p:sldId id="266"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8" d="100"/>
          <a:sy n="78" d="100"/>
        </p:scale>
        <p:origin x="55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a Marie  T. Garcia" userId="f2a04430-a2b0-4aa7-8cd3-4aa47194fa62" providerId="ADAL" clId="{3D8B18F0-AF3D-41AB-B955-8B304E92B50D}"/>
    <pc:docChg chg="undo custSel addSld modSld sldOrd">
      <pc:chgData name="Joana Marie  T. Garcia" userId="f2a04430-a2b0-4aa7-8cd3-4aa47194fa62" providerId="ADAL" clId="{3D8B18F0-AF3D-41AB-B955-8B304E92B50D}" dt="2022-09-30T00:07:34.541" v="1036" actId="14100"/>
      <pc:docMkLst>
        <pc:docMk/>
      </pc:docMkLst>
      <pc:sldChg chg="modSp mod">
        <pc:chgData name="Joana Marie  T. Garcia" userId="f2a04430-a2b0-4aa7-8cd3-4aa47194fa62" providerId="ADAL" clId="{3D8B18F0-AF3D-41AB-B955-8B304E92B50D}" dt="2022-09-29T21:40:43.904" v="255" actId="1076"/>
        <pc:sldMkLst>
          <pc:docMk/>
          <pc:sldMk cId="764126139" sldId="256"/>
        </pc:sldMkLst>
        <pc:spChg chg="mod">
          <ac:chgData name="Joana Marie  T. Garcia" userId="f2a04430-a2b0-4aa7-8cd3-4aa47194fa62" providerId="ADAL" clId="{3D8B18F0-AF3D-41AB-B955-8B304E92B50D}" dt="2022-09-29T21:40:43.904" v="255" actId="1076"/>
          <ac:spMkLst>
            <pc:docMk/>
            <pc:sldMk cId="764126139" sldId="256"/>
            <ac:spMk id="2" creationId="{E37F673C-F50C-8645-F7B4-656B04EDDC14}"/>
          </ac:spMkLst>
        </pc:spChg>
      </pc:sldChg>
      <pc:sldChg chg="addSp delSp modSp mod">
        <pc:chgData name="Joana Marie  T. Garcia" userId="f2a04430-a2b0-4aa7-8cd3-4aa47194fa62" providerId="ADAL" clId="{3D8B18F0-AF3D-41AB-B955-8B304E92B50D}" dt="2022-09-29T22:11:10" v="295" actId="478"/>
        <pc:sldMkLst>
          <pc:docMk/>
          <pc:sldMk cId="593522630" sldId="261"/>
        </pc:sldMkLst>
        <pc:spChg chg="add del mod">
          <ac:chgData name="Joana Marie  T. Garcia" userId="f2a04430-a2b0-4aa7-8cd3-4aa47194fa62" providerId="ADAL" clId="{3D8B18F0-AF3D-41AB-B955-8B304E92B50D}" dt="2022-09-29T22:10:24.767" v="262" actId="478"/>
          <ac:spMkLst>
            <pc:docMk/>
            <pc:sldMk cId="593522630" sldId="261"/>
            <ac:spMk id="2" creationId="{B9D75524-F270-576E-8BDC-F973B1228889}"/>
          </ac:spMkLst>
        </pc:spChg>
        <pc:spChg chg="add del mod">
          <ac:chgData name="Joana Marie  T. Garcia" userId="f2a04430-a2b0-4aa7-8cd3-4aa47194fa62" providerId="ADAL" clId="{3D8B18F0-AF3D-41AB-B955-8B304E92B50D}" dt="2022-09-29T22:11:10" v="295" actId="478"/>
          <ac:spMkLst>
            <pc:docMk/>
            <pc:sldMk cId="593522630" sldId="261"/>
            <ac:spMk id="3" creationId="{12483C7B-6927-FEA6-D8FB-C0F81DF739D9}"/>
          </ac:spMkLst>
        </pc:spChg>
      </pc:sldChg>
      <pc:sldChg chg="modSp mod">
        <pc:chgData name="Joana Marie  T. Garcia" userId="f2a04430-a2b0-4aa7-8cd3-4aa47194fa62" providerId="ADAL" clId="{3D8B18F0-AF3D-41AB-B955-8B304E92B50D}" dt="2022-09-29T22:12:34.366" v="297" actId="1076"/>
        <pc:sldMkLst>
          <pc:docMk/>
          <pc:sldMk cId="3883180676" sldId="262"/>
        </pc:sldMkLst>
        <pc:picChg chg="mod">
          <ac:chgData name="Joana Marie  T. Garcia" userId="f2a04430-a2b0-4aa7-8cd3-4aa47194fa62" providerId="ADAL" clId="{3D8B18F0-AF3D-41AB-B955-8B304E92B50D}" dt="2022-09-29T22:12:34.366" v="297" actId="1076"/>
          <ac:picMkLst>
            <pc:docMk/>
            <pc:sldMk cId="3883180676" sldId="262"/>
            <ac:picMk id="5" creationId="{B1629D18-F7AF-1F6E-7BD8-6F1364332D12}"/>
          </ac:picMkLst>
        </pc:picChg>
      </pc:sldChg>
      <pc:sldChg chg="addSp delSp modSp mod">
        <pc:chgData name="Joana Marie  T. Garcia" userId="f2a04430-a2b0-4aa7-8cd3-4aa47194fa62" providerId="ADAL" clId="{3D8B18F0-AF3D-41AB-B955-8B304E92B50D}" dt="2022-09-29T22:19:40.544" v="299" actId="14100"/>
        <pc:sldMkLst>
          <pc:docMk/>
          <pc:sldMk cId="400312995" sldId="263"/>
        </pc:sldMkLst>
        <pc:spChg chg="del">
          <ac:chgData name="Joana Marie  T. Garcia" userId="f2a04430-a2b0-4aa7-8cd3-4aa47194fa62" providerId="ADAL" clId="{3D8B18F0-AF3D-41AB-B955-8B304E92B50D}" dt="2022-09-29T21:33:13.032" v="13" actId="478"/>
          <ac:spMkLst>
            <pc:docMk/>
            <pc:sldMk cId="400312995" sldId="263"/>
            <ac:spMk id="2" creationId="{F576C93D-DD97-67C0-BC2E-DC22EE333EF7}"/>
          </ac:spMkLst>
        </pc:spChg>
        <pc:spChg chg="add del mod">
          <ac:chgData name="Joana Marie  T. Garcia" userId="f2a04430-a2b0-4aa7-8cd3-4aa47194fa62" providerId="ADAL" clId="{3D8B18F0-AF3D-41AB-B955-8B304E92B50D}" dt="2022-09-29T22:19:35.891" v="298" actId="478"/>
          <ac:spMkLst>
            <pc:docMk/>
            <pc:sldMk cId="400312995" sldId="263"/>
            <ac:spMk id="4" creationId="{5335A83B-829A-13C3-B26C-27B5DB23446C}"/>
          </ac:spMkLst>
        </pc:spChg>
        <pc:spChg chg="mod">
          <ac:chgData name="Joana Marie  T. Garcia" userId="f2a04430-a2b0-4aa7-8cd3-4aa47194fa62" providerId="ADAL" clId="{3D8B18F0-AF3D-41AB-B955-8B304E92B50D}" dt="2022-09-29T21:34:06.489" v="58" actId="1076"/>
          <ac:spMkLst>
            <pc:docMk/>
            <pc:sldMk cId="400312995" sldId="263"/>
            <ac:spMk id="11" creationId="{BC390E9D-E72A-C1D3-DA54-4583286AA6DE}"/>
          </ac:spMkLst>
        </pc:spChg>
        <pc:picChg chg="mod">
          <ac:chgData name="Joana Marie  T. Garcia" userId="f2a04430-a2b0-4aa7-8cd3-4aa47194fa62" providerId="ADAL" clId="{3D8B18F0-AF3D-41AB-B955-8B304E92B50D}" dt="2022-09-29T22:19:40.544" v="299" actId="14100"/>
          <ac:picMkLst>
            <pc:docMk/>
            <pc:sldMk cId="400312995" sldId="263"/>
            <ac:picMk id="9" creationId="{A1A50F9F-2D55-402A-19C2-BCCC593BDEC0}"/>
          </ac:picMkLst>
        </pc:picChg>
      </pc:sldChg>
      <pc:sldChg chg="delSp modSp new mod ord">
        <pc:chgData name="Joana Marie  T. Garcia" userId="f2a04430-a2b0-4aa7-8cd3-4aa47194fa62" providerId="ADAL" clId="{3D8B18F0-AF3D-41AB-B955-8B304E92B50D}" dt="2022-09-29T21:40:26.480" v="254" actId="1076"/>
        <pc:sldMkLst>
          <pc:docMk/>
          <pc:sldMk cId="2441980111" sldId="267"/>
        </pc:sldMkLst>
        <pc:spChg chg="mod">
          <ac:chgData name="Joana Marie  T. Garcia" userId="f2a04430-a2b0-4aa7-8cd3-4aa47194fa62" providerId="ADAL" clId="{3D8B18F0-AF3D-41AB-B955-8B304E92B50D}" dt="2022-09-29T21:40:26.480" v="254" actId="1076"/>
          <ac:spMkLst>
            <pc:docMk/>
            <pc:sldMk cId="2441980111" sldId="267"/>
            <ac:spMk id="2" creationId="{CDB35895-E12F-6774-7433-23696457AC1F}"/>
          </ac:spMkLst>
        </pc:spChg>
        <pc:spChg chg="del">
          <ac:chgData name="Joana Marie  T. Garcia" userId="f2a04430-a2b0-4aa7-8cd3-4aa47194fa62" providerId="ADAL" clId="{3D8B18F0-AF3D-41AB-B955-8B304E92B50D}" dt="2022-09-29T21:33:22.744" v="14" actId="478"/>
          <ac:spMkLst>
            <pc:docMk/>
            <pc:sldMk cId="2441980111" sldId="267"/>
            <ac:spMk id="3" creationId="{316FCC8B-FC19-8FE8-BA5D-4B6C8D42301E}"/>
          </ac:spMkLst>
        </pc:spChg>
      </pc:sldChg>
      <pc:sldChg chg="modSp new mod">
        <pc:chgData name="Joana Marie  T. Garcia" userId="f2a04430-a2b0-4aa7-8cd3-4aa47194fa62" providerId="ADAL" clId="{3D8B18F0-AF3D-41AB-B955-8B304E92B50D}" dt="2022-09-29T21:39:28.669" v="253" actId="20577"/>
        <pc:sldMkLst>
          <pc:docMk/>
          <pc:sldMk cId="1582960257" sldId="268"/>
        </pc:sldMkLst>
        <pc:spChg chg="mod">
          <ac:chgData name="Joana Marie  T. Garcia" userId="f2a04430-a2b0-4aa7-8cd3-4aa47194fa62" providerId="ADAL" clId="{3D8B18F0-AF3D-41AB-B955-8B304E92B50D}" dt="2022-09-29T21:38:50.785" v="234" actId="1076"/>
          <ac:spMkLst>
            <pc:docMk/>
            <pc:sldMk cId="1582960257" sldId="268"/>
            <ac:spMk id="2" creationId="{EDDF80BD-B44E-A0EF-3537-1A02DB98C124}"/>
          </ac:spMkLst>
        </pc:spChg>
        <pc:spChg chg="mod">
          <ac:chgData name="Joana Marie  T. Garcia" userId="f2a04430-a2b0-4aa7-8cd3-4aa47194fa62" providerId="ADAL" clId="{3D8B18F0-AF3D-41AB-B955-8B304E92B50D}" dt="2022-09-29T21:39:28.669" v="253" actId="20577"/>
          <ac:spMkLst>
            <pc:docMk/>
            <pc:sldMk cId="1582960257" sldId="268"/>
            <ac:spMk id="3" creationId="{BF7A5E6A-55E4-D459-D491-F58AB62DD107}"/>
          </ac:spMkLst>
        </pc:spChg>
      </pc:sldChg>
      <pc:sldChg chg="delSp modSp new mod">
        <pc:chgData name="Joana Marie  T. Garcia" userId="f2a04430-a2b0-4aa7-8cd3-4aa47194fa62" providerId="ADAL" clId="{3D8B18F0-AF3D-41AB-B955-8B304E92B50D}" dt="2022-09-29T22:43:35.071" v="319" actId="1076"/>
        <pc:sldMkLst>
          <pc:docMk/>
          <pc:sldMk cId="2593083322" sldId="269"/>
        </pc:sldMkLst>
        <pc:spChg chg="mod">
          <ac:chgData name="Joana Marie  T. Garcia" userId="f2a04430-a2b0-4aa7-8cd3-4aa47194fa62" providerId="ADAL" clId="{3D8B18F0-AF3D-41AB-B955-8B304E92B50D}" dt="2022-09-29T22:43:35.071" v="319" actId="1076"/>
          <ac:spMkLst>
            <pc:docMk/>
            <pc:sldMk cId="2593083322" sldId="269"/>
            <ac:spMk id="2" creationId="{EC79CF57-2BA1-3F80-431D-0923A38D9925}"/>
          </ac:spMkLst>
        </pc:spChg>
        <pc:spChg chg="del">
          <ac:chgData name="Joana Marie  T. Garcia" userId="f2a04430-a2b0-4aa7-8cd3-4aa47194fa62" providerId="ADAL" clId="{3D8B18F0-AF3D-41AB-B955-8B304E92B50D}" dt="2022-09-29T22:39:31.566" v="301" actId="478"/>
          <ac:spMkLst>
            <pc:docMk/>
            <pc:sldMk cId="2593083322" sldId="269"/>
            <ac:spMk id="3" creationId="{F4DA46E9-2D37-883D-C1DD-BFA3EA3CE8C2}"/>
          </ac:spMkLst>
        </pc:spChg>
      </pc:sldChg>
      <pc:sldChg chg="addSp delSp modSp new mod">
        <pc:chgData name="Joana Marie  T. Garcia" userId="f2a04430-a2b0-4aa7-8cd3-4aa47194fa62" providerId="ADAL" clId="{3D8B18F0-AF3D-41AB-B955-8B304E92B50D}" dt="2022-09-29T22:46:26.487" v="364" actId="1076"/>
        <pc:sldMkLst>
          <pc:docMk/>
          <pc:sldMk cId="4127939629" sldId="270"/>
        </pc:sldMkLst>
        <pc:spChg chg="del">
          <ac:chgData name="Joana Marie  T. Garcia" userId="f2a04430-a2b0-4aa7-8cd3-4aa47194fa62" providerId="ADAL" clId="{3D8B18F0-AF3D-41AB-B955-8B304E92B50D}" dt="2022-09-29T22:45:14.406" v="321" actId="478"/>
          <ac:spMkLst>
            <pc:docMk/>
            <pc:sldMk cId="4127939629" sldId="270"/>
            <ac:spMk id="2" creationId="{DB16215D-44EA-929F-671E-241578600512}"/>
          </ac:spMkLst>
        </pc:spChg>
        <pc:spChg chg="del">
          <ac:chgData name="Joana Marie  T. Garcia" userId="f2a04430-a2b0-4aa7-8cd3-4aa47194fa62" providerId="ADAL" clId="{3D8B18F0-AF3D-41AB-B955-8B304E92B50D}" dt="2022-09-29T22:45:16.927" v="322" actId="22"/>
          <ac:spMkLst>
            <pc:docMk/>
            <pc:sldMk cId="4127939629" sldId="270"/>
            <ac:spMk id="3" creationId="{FE443D9C-753D-83BF-D2F2-23AAA5A69807}"/>
          </ac:spMkLst>
        </pc:spChg>
        <pc:spChg chg="add mod">
          <ac:chgData name="Joana Marie  T. Garcia" userId="f2a04430-a2b0-4aa7-8cd3-4aa47194fa62" providerId="ADAL" clId="{3D8B18F0-AF3D-41AB-B955-8B304E92B50D}" dt="2022-09-29T22:46:22.936" v="362" actId="403"/>
          <ac:spMkLst>
            <pc:docMk/>
            <pc:sldMk cId="4127939629" sldId="270"/>
            <ac:spMk id="6" creationId="{46D1B433-1DDF-51E4-0C70-0E9C57562E57}"/>
          </ac:spMkLst>
        </pc:spChg>
        <pc:picChg chg="add mod ord modCrop">
          <ac:chgData name="Joana Marie  T. Garcia" userId="f2a04430-a2b0-4aa7-8cd3-4aa47194fa62" providerId="ADAL" clId="{3D8B18F0-AF3D-41AB-B955-8B304E92B50D}" dt="2022-09-29T22:46:26.487" v="364" actId="1076"/>
          <ac:picMkLst>
            <pc:docMk/>
            <pc:sldMk cId="4127939629" sldId="270"/>
            <ac:picMk id="5" creationId="{66A136EE-0B8A-EA8F-7641-733EB60F7D41}"/>
          </ac:picMkLst>
        </pc:picChg>
      </pc:sldChg>
      <pc:sldChg chg="addSp delSp modSp new mod">
        <pc:chgData name="Joana Marie  T. Garcia" userId="f2a04430-a2b0-4aa7-8cd3-4aa47194fa62" providerId="ADAL" clId="{3D8B18F0-AF3D-41AB-B955-8B304E92B50D}" dt="2022-09-29T22:48:23.958" v="379" actId="14100"/>
        <pc:sldMkLst>
          <pc:docMk/>
          <pc:sldMk cId="1610970841" sldId="271"/>
        </pc:sldMkLst>
        <pc:spChg chg="del">
          <ac:chgData name="Joana Marie  T. Garcia" userId="f2a04430-a2b0-4aa7-8cd3-4aa47194fa62" providerId="ADAL" clId="{3D8B18F0-AF3D-41AB-B955-8B304E92B50D}" dt="2022-09-29T22:46:40.216" v="366" actId="478"/>
          <ac:spMkLst>
            <pc:docMk/>
            <pc:sldMk cId="1610970841" sldId="271"/>
            <ac:spMk id="2" creationId="{69C05CA6-C944-5B13-519F-BB6AF3EA52E2}"/>
          </ac:spMkLst>
        </pc:spChg>
        <pc:spChg chg="del mod">
          <ac:chgData name="Joana Marie  T. Garcia" userId="f2a04430-a2b0-4aa7-8cd3-4aa47194fa62" providerId="ADAL" clId="{3D8B18F0-AF3D-41AB-B955-8B304E92B50D}" dt="2022-09-29T22:47:49.010" v="369" actId="22"/>
          <ac:spMkLst>
            <pc:docMk/>
            <pc:sldMk cId="1610970841" sldId="271"/>
            <ac:spMk id="3" creationId="{899A2B74-A43D-85A8-B2D9-6FC2C1ED844A}"/>
          </ac:spMkLst>
        </pc:spChg>
        <pc:picChg chg="add mod ord modCrop">
          <ac:chgData name="Joana Marie  T. Garcia" userId="f2a04430-a2b0-4aa7-8cd3-4aa47194fa62" providerId="ADAL" clId="{3D8B18F0-AF3D-41AB-B955-8B304E92B50D}" dt="2022-09-29T22:48:23.958" v="379" actId="14100"/>
          <ac:picMkLst>
            <pc:docMk/>
            <pc:sldMk cId="1610970841" sldId="271"/>
            <ac:picMk id="5" creationId="{E9E44414-454C-DFF4-DA3A-AB99C13D0827}"/>
          </ac:picMkLst>
        </pc:picChg>
      </pc:sldChg>
      <pc:sldChg chg="addSp delSp modSp new mod">
        <pc:chgData name="Joana Marie  T. Garcia" userId="f2a04430-a2b0-4aa7-8cd3-4aa47194fa62" providerId="ADAL" clId="{3D8B18F0-AF3D-41AB-B955-8B304E92B50D}" dt="2022-09-29T22:57:20.414" v="422" actId="14100"/>
        <pc:sldMkLst>
          <pc:docMk/>
          <pc:sldMk cId="3229096349" sldId="272"/>
        </pc:sldMkLst>
        <pc:spChg chg="del">
          <ac:chgData name="Joana Marie  T. Garcia" userId="f2a04430-a2b0-4aa7-8cd3-4aa47194fa62" providerId="ADAL" clId="{3D8B18F0-AF3D-41AB-B955-8B304E92B50D}" dt="2022-09-29T22:53:40.954" v="381" actId="478"/>
          <ac:spMkLst>
            <pc:docMk/>
            <pc:sldMk cId="3229096349" sldId="272"/>
            <ac:spMk id="2" creationId="{1A5CD54E-7095-2847-CEF9-018D493A0D6B}"/>
          </ac:spMkLst>
        </pc:spChg>
        <pc:spChg chg="del mod">
          <ac:chgData name="Joana Marie  T. Garcia" userId="f2a04430-a2b0-4aa7-8cd3-4aa47194fa62" providerId="ADAL" clId="{3D8B18F0-AF3D-41AB-B955-8B304E92B50D}" dt="2022-09-29T22:53:44.679" v="383" actId="22"/>
          <ac:spMkLst>
            <pc:docMk/>
            <pc:sldMk cId="3229096349" sldId="272"/>
            <ac:spMk id="3" creationId="{54B3BD78-5EA4-7C75-E66F-0431B857EDEB}"/>
          </ac:spMkLst>
        </pc:spChg>
        <pc:spChg chg="add mod">
          <ac:chgData name="Joana Marie  T. Garcia" userId="f2a04430-a2b0-4aa7-8cd3-4aa47194fa62" providerId="ADAL" clId="{3D8B18F0-AF3D-41AB-B955-8B304E92B50D}" dt="2022-09-29T22:55:37.608" v="403" actId="1582"/>
          <ac:spMkLst>
            <pc:docMk/>
            <pc:sldMk cId="3229096349" sldId="272"/>
            <ac:spMk id="6" creationId="{2B82ACCC-7B24-94AD-56B9-A21F807D6DB8}"/>
          </ac:spMkLst>
        </pc:spChg>
        <pc:spChg chg="add mod">
          <ac:chgData name="Joana Marie  T. Garcia" userId="f2a04430-a2b0-4aa7-8cd3-4aa47194fa62" providerId="ADAL" clId="{3D8B18F0-AF3D-41AB-B955-8B304E92B50D}" dt="2022-09-29T22:55:59.878" v="406" actId="1076"/>
          <ac:spMkLst>
            <pc:docMk/>
            <pc:sldMk cId="3229096349" sldId="272"/>
            <ac:spMk id="7" creationId="{E19B8ED3-183E-DFFA-3235-F8EF974E06C5}"/>
          </ac:spMkLst>
        </pc:spChg>
        <pc:picChg chg="add mod ord modCrop">
          <ac:chgData name="Joana Marie  T. Garcia" userId="f2a04430-a2b0-4aa7-8cd3-4aa47194fa62" providerId="ADAL" clId="{3D8B18F0-AF3D-41AB-B955-8B304E92B50D}" dt="2022-09-29T22:54:23.270" v="392" actId="1076"/>
          <ac:picMkLst>
            <pc:docMk/>
            <pc:sldMk cId="3229096349" sldId="272"/>
            <ac:picMk id="5" creationId="{92EEE27A-DB3B-F634-A547-F3B263629776}"/>
          </ac:picMkLst>
        </pc:picChg>
        <pc:cxnChg chg="add mod">
          <ac:chgData name="Joana Marie  T. Garcia" userId="f2a04430-a2b0-4aa7-8cd3-4aa47194fa62" providerId="ADAL" clId="{3D8B18F0-AF3D-41AB-B955-8B304E92B50D}" dt="2022-09-29T22:56:27.998" v="412" actId="14100"/>
          <ac:cxnSpMkLst>
            <pc:docMk/>
            <pc:sldMk cId="3229096349" sldId="272"/>
            <ac:cxnSpMk id="9" creationId="{D670E766-6029-9218-F53E-8FC9BCC21DA7}"/>
          </ac:cxnSpMkLst>
        </pc:cxnChg>
        <pc:cxnChg chg="add mod">
          <ac:chgData name="Joana Marie  T. Garcia" userId="f2a04430-a2b0-4aa7-8cd3-4aa47194fa62" providerId="ADAL" clId="{3D8B18F0-AF3D-41AB-B955-8B304E92B50D}" dt="2022-09-29T22:56:40.039" v="415" actId="14100"/>
          <ac:cxnSpMkLst>
            <pc:docMk/>
            <pc:sldMk cId="3229096349" sldId="272"/>
            <ac:cxnSpMk id="12" creationId="{AB0806AD-15BA-9976-F60D-6BCE3E2418AF}"/>
          </ac:cxnSpMkLst>
        </pc:cxnChg>
        <pc:cxnChg chg="add mod">
          <ac:chgData name="Joana Marie  T. Garcia" userId="f2a04430-a2b0-4aa7-8cd3-4aa47194fa62" providerId="ADAL" clId="{3D8B18F0-AF3D-41AB-B955-8B304E92B50D}" dt="2022-09-29T22:56:56.702" v="419" actId="14100"/>
          <ac:cxnSpMkLst>
            <pc:docMk/>
            <pc:sldMk cId="3229096349" sldId="272"/>
            <ac:cxnSpMk id="14" creationId="{E540F4E6-8F40-DE33-EE32-FFFF67DAFEDB}"/>
          </ac:cxnSpMkLst>
        </pc:cxnChg>
        <pc:cxnChg chg="add mod">
          <ac:chgData name="Joana Marie  T. Garcia" userId="f2a04430-a2b0-4aa7-8cd3-4aa47194fa62" providerId="ADAL" clId="{3D8B18F0-AF3D-41AB-B955-8B304E92B50D}" dt="2022-09-29T22:57:20.414" v="422" actId="14100"/>
          <ac:cxnSpMkLst>
            <pc:docMk/>
            <pc:sldMk cId="3229096349" sldId="272"/>
            <ac:cxnSpMk id="16" creationId="{94AE4B63-D2D2-373D-2594-0F475813E56B}"/>
          </ac:cxnSpMkLst>
        </pc:cxnChg>
      </pc:sldChg>
      <pc:sldChg chg="delSp modSp new mod">
        <pc:chgData name="Joana Marie  T. Garcia" userId="f2a04430-a2b0-4aa7-8cd3-4aa47194fa62" providerId="ADAL" clId="{3D8B18F0-AF3D-41AB-B955-8B304E92B50D}" dt="2022-09-29T23:02:14.112" v="443" actId="403"/>
        <pc:sldMkLst>
          <pc:docMk/>
          <pc:sldMk cId="3591955247" sldId="273"/>
        </pc:sldMkLst>
        <pc:spChg chg="mod">
          <ac:chgData name="Joana Marie  T. Garcia" userId="f2a04430-a2b0-4aa7-8cd3-4aa47194fa62" providerId="ADAL" clId="{3D8B18F0-AF3D-41AB-B955-8B304E92B50D}" dt="2022-09-29T23:02:14.112" v="443" actId="403"/>
          <ac:spMkLst>
            <pc:docMk/>
            <pc:sldMk cId="3591955247" sldId="273"/>
            <ac:spMk id="2" creationId="{2BD05E52-A352-59FB-7AC8-05480C6721E7}"/>
          </ac:spMkLst>
        </pc:spChg>
        <pc:spChg chg="del">
          <ac:chgData name="Joana Marie  T. Garcia" userId="f2a04430-a2b0-4aa7-8cd3-4aa47194fa62" providerId="ADAL" clId="{3D8B18F0-AF3D-41AB-B955-8B304E92B50D}" dt="2022-09-29T22:58:42.324" v="424" actId="21"/>
          <ac:spMkLst>
            <pc:docMk/>
            <pc:sldMk cId="3591955247" sldId="273"/>
            <ac:spMk id="3" creationId="{165C828A-EED4-27E6-9087-62BCA9A302E5}"/>
          </ac:spMkLst>
        </pc:spChg>
      </pc:sldChg>
      <pc:sldChg chg="addSp delSp modSp new mod">
        <pc:chgData name="Joana Marie  T. Garcia" userId="f2a04430-a2b0-4aa7-8cd3-4aa47194fa62" providerId="ADAL" clId="{3D8B18F0-AF3D-41AB-B955-8B304E92B50D}" dt="2022-09-29T23:10:07.214" v="529" actId="14100"/>
        <pc:sldMkLst>
          <pc:docMk/>
          <pc:sldMk cId="2360259512" sldId="274"/>
        </pc:sldMkLst>
        <pc:spChg chg="del">
          <ac:chgData name="Joana Marie  T. Garcia" userId="f2a04430-a2b0-4aa7-8cd3-4aa47194fa62" providerId="ADAL" clId="{3D8B18F0-AF3D-41AB-B955-8B304E92B50D}" dt="2022-09-29T23:05:16.786" v="445" actId="478"/>
          <ac:spMkLst>
            <pc:docMk/>
            <pc:sldMk cId="2360259512" sldId="274"/>
            <ac:spMk id="2" creationId="{BB1C57AA-9B90-A3E4-3AF7-CC572E7104EB}"/>
          </ac:spMkLst>
        </pc:spChg>
        <pc:spChg chg="del mod">
          <ac:chgData name="Joana Marie  T. Garcia" userId="f2a04430-a2b0-4aa7-8cd3-4aa47194fa62" providerId="ADAL" clId="{3D8B18F0-AF3D-41AB-B955-8B304E92B50D}" dt="2022-09-29T23:05:20.118" v="448" actId="22"/>
          <ac:spMkLst>
            <pc:docMk/>
            <pc:sldMk cId="2360259512" sldId="274"/>
            <ac:spMk id="3" creationId="{0E048D12-1F71-4ABD-9F74-DD91F7947033}"/>
          </ac:spMkLst>
        </pc:spChg>
        <pc:picChg chg="add mod ord modCrop">
          <ac:chgData name="Joana Marie  T. Garcia" userId="f2a04430-a2b0-4aa7-8cd3-4aa47194fa62" providerId="ADAL" clId="{3D8B18F0-AF3D-41AB-B955-8B304E92B50D}" dt="2022-09-29T23:09:23.918" v="513" actId="14100"/>
          <ac:picMkLst>
            <pc:docMk/>
            <pc:sldMk cId="2360259512" sldId="274"/>
            <ac:picMk id="5" creationId="{3F733B40-5190-30CE-FA5B-3D89BBDF24F3}"/>
          </ac:picMkLst>
        </pc:picChg>
        <pc:picChg chg="add mod modCrop">
          <ac:chgData name="Joana Marie  T. Garcia" userId="f2a04430-a2b0-4aa7-8cd3-4aa47194fa62" providerId="ADAL" clId="{3D8B18F0-AF3D-41AB-B955-8B304E92B50D}" dt="2022-09-29T23:10:04.590" v="528" actId="1076"/>
          <ac:picMkLst>
            <pc:docMk/>
            <pc:sldMk cId="2360259512" sldId="274"/>
            <ac:picMk id="7" creationId="{937BCAEB-8886-4718-B4BC-DFB583069BA8}"/>
          </ac:picMkLst>
        </pc:picChg>
        <pc:picChg chg="add mod modCrop">
          <ac:chgData name="Joana Marie  T. Garcia" userId="f2a04430-a2b0-4aa7-8cd3-4aa47194fa62" providerId="ADAL" clId="{3D8B18F0-AF3D-41AB-B955-8B304E92B50D}" dt="2022-09-29T23:09:20.998" v="512" actId="14100"/>
          <ac:picMkLst>
            <pc:docMk/>
            <pc:sldMk cId="2360259512" sldId="274"/>
            <ac:picMk id="13" creationId="{5C6C212E-625D-7709-B79A-62208118C2E4}"/>
          </ac:picMkLst>
        </pc:picChg>
        <pc:picChg chg="add mod modCrop">
          <ac:chgData name="Joana Marie  T. Garcia" userId="f2a04430-a2b0-4aa7-8cd3-4aa47194fa62" providerId="ADAL" clId="{3D8B18F0-AF3D-41AB-B955-8B304E92B50D}" dt="2022-09-29T23:09:53.198" v="523" actId="1076"/>
          <ac:picMkLst>
            <pc:docMk/>
            <pc:sldMk cId="2360259512" sldId="274"/>
            <ac:picMk id="15" creationId="{AC010376-C75E-22D7-FE01-99FC49C94F64}"/>
          </ac:picMkLst>
        </pc:picChg>
        <pc:cxnChg chg="add mod">
          <ac:chgData name="Joana Marie  T. Garcia" userId="f2a04430-a2b0-4aa7-8cd3-4aa47194fa62" providerId="ADAL" clId="{3D8B18F0-AF3D-41AB-B955-8B304E92B50D}" dt="2022-09-29T23:10:07.214" v="529" actId="14100"/>
          <ac:cxnSpMkLst>
            <pc:docMk/>
            <pc:sldMk cId="2360259512" sldId="274"/>
            <ac:cxnSpMk id="8" creationId="{0E987BE2-ECC0-3A97-8746-4FE257953B20}"/>
          </ac:cxnSpMkLst>
        </pc:cxnChg>
        <pc:cxnChg chg="add mod">
          <ac:chgData name="Joana Marie  T. Garcia" userId="f2a04430-a2b0-4aa7-8cd3-4aa47194fa62" providerId="ADAL" clId="{3D8B18F0-AF3D-41AB-B955-8B304E92B50D}" dt="2022-09-29T23:10:00.726" v="526" actId="14100"/>
          <ac:cxnSpMkLst>
            <pc:docMk/>
            <pc:sldMk cId="2360259512" sldId="274"/>
            <ac:cxnSpMk id="16" creationId="{9C26DC7F-A957-CEBC-301A-0BDF2D0170D8}"/>
          </ac:cxnSpMkLst>
        </pc:cxnChg>
      </pc:sldChg>
      <pc:sldChg chg="addSp delSp modSp new mod">
        <pc:chgData name="Joana Marie  T. Garcia" userId="f2a04430-a2b0-4aa7-8cd3-4aa47194fa62" providerId="ADAL" clId="{3D8B18F0-AF3D-41AB-B955-8B304E92B50D}" dt="2022-09-29T23:20:18.302" v="611" actId="14100"/>
        <pc:sldMkLst>
          <pc:docMk/>
          <pc:sldMk cId="1867400655" sldId="275"/>
        </pc:sldMkLst>
        <pc:spChg chg="mod">
          <ac:chgData name="Joana Marie  T. Garcia" userId="f2a04430-a2b0-4aa7-8cd3-4aa47194fa62" providerId="ADAL" clId="{3D8B18F0-AF3D-41AB-B955-8B304E92B50D}" dt="2022-09-29T23:12:08.766" v="572" actId="21"/>
          <ac:spMkLst>
            <pc:docMk/>
            <pc:sldMk cId="1867400655" sldId="275"/>
            <ac:spMk id="2" creationId="{729354D5-FF41-6FC3-F937-53942020F53E}"/>
          </ac:spMkLst>
        </pc:spChg>
        <pc:spChg chg="del">
          <ac:chgData name="Joana Marie  T. Garcia" userId="f2a04430-a2b0-4aa7-8cd3-4aa47194fa62" providerId="ADAL" clId="{3D8B18F0-AF3D-41AB-B955-8B304E92B50D}" dt="2022-09-29T23:14:39.225" v="573"/>
          <ac:spMkLst>
            <pc:docMk/>
            <pc:sldMk cId="1867400655" sldId="275"/>
            <ac:spMk id="3" creationId="{3BD405E4-1202-5E62-D823-EAE2BAD780EB}"/>
          </ac:spMkLst>
        </pc:spChg>
        <pc:spChg chg="add del mod">
          <ac:chgData name="Joana Marie  T. Garcia" userId="f2a04430-a2b0-4aa7-8cd3-4aa47194fa62" providerId="ADAL" clId="{3D8B18F0-AF3D-41AB-B955-8B304E92B50D}" dt="2022-09-29T23:18:04.933" v="580"/>
          <ac:spMkLst>
            <pc:docMk/>
            <pc:sldMk cId="1867400655" sldId="275"/>
            <ac:spMk id="5" creationId="{13708DD2-E6AC-3D13-510D-AD959AE52C24}"/>
          </ac:spMkLst>
        </pc:spChg>
        <pc:spChg chg="add del mod">
          <ac:chgData name="Joana Marie  T. Garcia" userId="f2a04430-a2b0-4aa7-8cd3-4aa47194fa62" providerId="ADAL" clId="{3D8B18F0-AF3D-41AB-B955-8B304E92B50D}" dt="2022-09-29T23:18:53.030" v="590" actId="21"/>
          <ac:spMkLst>
            <pc:docMk/>
            <pc:sldMk cId="1867400655" sldId="275"/>
            <ac:spMk id="6" creationId="{7C54E640-324F-2F7A-963E-8965B13403D5}"/>
          </ac:spMkLst>
        </pc:spChg>
        <pc:spChg chg="add mod">
          <ac:chgData name="Joana Marie  T. Garcia" userId="f2a04430-a2b0-4aa7-8cd3-4aa47194fa62" providerId="ADAL" clId="{3D8B18F0-AF3D-41AB-B955-8B304E92B50D}" dt="2022-09-29T23:19:31.157" v="599" actId="14100"/>
          <ac:spMkLst>
            <pc:docMk/>
            <pc:sldMk cId="1867400655" sldId="275"/>
            <ac:spMk id="7" creationId="{E9766E69-14AA-48AE-F9C7-8E25B7A1F763}"/>
          </ac:spMkLst>
        </pc:spChg>
        <pc:spChg chg="add mod">
          <ac:chgData name="Joana Marie  T. Garcia" userId="f2a04430-a2b0-4aa7-8cd3-4aa47194fa62" providerId="ADAL" clId="{3D8B18F0-AF3D-41AB-B955-8B304E92B50D}" dt="2022-09-29T23:19:09.038" v="596" actId="14100"/>
          <ac:spMkLst>
            <pc:docMk/>
            <pc:sldMk cId="1867400655" sldId="275"/>
            <ac:spMk id="8" creationId="{7535F086-87E9-3DAA-1767-1FFC1F92CD16}"/>
          </ac:spMkLst>
        </pc:spChg>
        <pc:spChg chg="add mod">
          <ac:chgData name="Joana Marie  T. Garcia" userId="f2a04430-a2b0-4aa7-8cd3-4aa47194fa62" providerId="ADAL" clId="{3D8B18F0-AF3D-41AB-B955-8B304E92B50D}" dt="2022-09-29T23:19:53.998" v="604" actId="14100"/>
          <ac:spMkLst>
            <pc:docMk/>
            <pc:sldMk cId="1867400655" sldId="275"/>
            <ac:spMk id="9" creationId="{9C648E9C-40A3-F9A4-70DD-1C1FC51EBAD7}"/>
          </ac:spMkLst>
        </pc:spChg>
        <pc:spChg chg="add mod">
          <ac:chgData name="Joana Marie  T. Garcia" userId="f2a04430-a2b0-4aa7-8cd3-4aa47194fa62" providerId="ADAL" clId="{3D8B18F0-AF3D-41AB-B955-8B304E92B50D}" dt="2022-09-29T23:20:07.542" v="608" actId="14100"/>
          <ac:spMkLst>
            <pc:docMk/>
            <pc:sldMk cId="1867400655" sldId="275"/>
            <ac:spMk id="10" creationId="{4BC72309-82BE-44E6-0A58-0663ADDD635E}"/>
          </ac:spMkLst>
        </pc:spChg>
        <pc:spChg chg="add mod">
          <ac:chgData name="Joana Marie  T. Garcia" userId="f2a04430-a2b0-4aa7-8cd3-4aa47194fa62" providerId="ADAL" clId="{3D8B18F0-AF3D-41AB-B955-8B304E92B50D}" dt="2022-09-29T23:20:18.302" v="611" actId="14100"/>
          <ac:spMkLst>
            <pc:docMk/>
            <pc:sldMk cId="1867400655" sldId="275"/>
            <ac:spMk id="11" creationId="{E115D5B0-E696-4126-057C-C481A25FB0FF}"/>
          </ac:spMkLst>
        </pc:spChg>
        <pc:picChg chg="add mod">
          <ac:chgData name="Joana Marie  T. Garcia" userId="f2a04430-a2b0-4aa7-8cd3-4aa47194fa62" providerId="ADAL" clId="{3D8B18F0-AF3D-41AB-B955-8B304E92B50D}" dt="2022-09-29T23:19:39.368" v="602" actId="1076"/>
          <ac:picMkLst>
            <pc:docMk/>
            <pc:sldMk cId="1867400655" sldId="275"/>
            <ac:picMk id="4" creationId="{2AC02BF0-D7E3-A26E-CE02-C3EF01B320EB}"/>
          </ac:picMkLst>
        </pc:picChg>
      </pc:sldChg>
      <pc:sldChg chg="addSp delSp modSp new mod">
        <pc:chgData name="Joana Marie  T. Garcia" userId="f2a04430-a2b0-4aa7-8cd3-4aa47194fa62" providerId="ADAL" clId="{3D8B18F0-AF3D-41AB-B955-8B304E92B50D}" dt="2022-09-29T23:31:38.857" v="789" actId="404"/>
        <pc:sldMkLst>
          <pc:docMk/>
          <pc:sldMk cId="2516110340" sldId="276"/>
        </pc:sldMkLst>
        <pc:spChg chg="del mod">
          <ac:chgData name="Joana Marie  T. Garcia" userId="f2a04430-a2b0-4aa7-8cd3-4aa47194fa62" providerId="ADAL" clId="{3D8B18F0-AF3D-41AB-B955-8B304E92B50D}" dt="2022-09-29T23:25:39.318" v="614" actId="478"/>
          <ac:spMkLst>
            <pc:docMk/>
            <pc:sldMk cId="2516110340" sldId="276"/>
            <ac:spMk id="2" creationId="{2905FF98-01F3-30CB-E682-D4AA247776F6}"/>
          </ac:spMkLst>
        </pc:spChg>
        <pc:spChg chg="del mod">
          <ac:chgData name="Joana Marie  T. Garcia" userId="f2a04430-a2b0-4aa7-8cd3-4aa47194fa62" providerId="ADAL" clId="{3D8B18F0-AF3D-41AB-B955-8B304E92B50D}" dt="2022-09-29T23:25:47.988" v="616" actId="478"/>
          <ac:spMkLst>
            <pc:docMk/>
            <pc:sldMk cId="2516110340" sldId="276"/>
            <ac:spMk id="3" creationId="{51D07074-A16B-CDFF-AFAA-7C675E7C5832}"/>
          </ac:spMkLst>
        </pc:spChg>
        <pc:spChg chg="add mod">
          <ac:chgData name="Joana Marie  T. Garcia" userId="f2a04430-a2b0-4aa7-8cd3-4aa47194fa62" providerId="ADAL" clId="{3D8B18F0-AF3D-41AB-B955-8B304E92B50D}" dt="2022-09-29T23:26:20.464" v="645" actId="403"/>
          <ac:spMkLst>
            <pc:docMk/>
            <pc:sldMk cId="2516110340" sldId="276"/>
            <ac:spMk id="4" creationId="{EEB46083-1178-979C-7D08-CEED96AAE838}"/>
          </ac:spMkLst>
        </pc:spChg>
        <pc:spChg chg="add mod">
          <ac:chgData name="Joana Marie  T. Garcia" userId="f2a04430-a2b0-4aa7-8cd3-4aa47194fa62" providerId="ADAL" clId="{3D8B18F0-AF3D-41AB-B955-8B304E92B50D}" dt="2022-09-29T23:26:26.175" v="647" actId="1076"/>
          <ac:spMkLst>
            <pc:docMk/>
            <pc:sldMk cId="2516110340" sldId="276"/>
            <ac:spMk id="5" creationId="{8FBFD0BA-DD40-C994-218B-7D9FD1B8EE94}"/>
          </ac:spMkLst>
        </pc:spChg>
        <pc:spChg chg="add mod">
          <ac:chgData name="Joana Marie  T. Garcia" userId="f2a04430-a2b0-4aa7-8cd3-4aa47194fa62" providerId="ADAL" clId="{3D8B18F0-AF3D-41AB-B955-8B304E92B50D}" dt="2022-09-29T23:27:03.541" v="664" actId="1076"/>
          <ac:spMkLst>
            <pc:docMk/>
            <pc:sldMk cId="2516110340" sldId="276"/>
            <ac:spMk id="6" creationId="{261D1D6C-54C5-E6A5-2B88-9FED6928EBBE}"/>
          </ac:spMkLst>
        </pc:spChg>
        <pc:spChg chg="add mod">
          <ac:chgData name="Joana Marie  T. Garcia" userId="f2a04430-a2b0-4aa7-8cd3-4aa47194fa62" providerId="ADAL" clId="{3D8B18F0-AF3D-41AB-B955-8B304E92B50D}" dt="2022-09-29T23:28:21.472" v="683" actId="208"/>
          <ac:spMkLst>
            <pc:docMk/>
            <pc:sldMk cId="2516110340" sldId="276"/>
            <ac:spMk id="7" creationId="{1CA17C09-9F7D-61DB-C700-FDB23F08FF8D}"/>
          </ac:spMkLst>
        </pc:spChg>
        <pc:spChg chg="add mod">
          <ac:chgData name="Joana Marie  T. Garcia" userId="f2a04430-a2b0-4aa7-8cd3-4aa47194fa62" providerId="ADAL" clId="{3D8B18F0-AF3D-41AB-B955-8B304E92B50D}" dt="2022-09-29T23:28:23.727" v="684" actId="208"/>
          <ac:spMkLst>
            <pc:docMk/>
            <pc:sldMk cId="2516110340" sldId="276"/>
            <ac:spMk id="8" creationId="{5D18B325-FDAC-ECFE-2D84-1E60DCB6FCF1}"/>
          </ac:spMkLst>
        </pc:spChg>
        <pc:spChg chg="add mod">
          <ac:chgData name="Joana Marie  T. Garcia" userId="f2a04430-a2b0-4aa7-8cd3-4aa47194fa62" providerId="ADAL" clId="{3D8B18F0-AF3D-41AB-B955-8B304E92B50D}" dt="2022-09-29T23:30:06.482" v="701" actId="20577"/>
          <ac:spMkLst>
            <pc:docMk/>
            <pc:sldMk cId="2516110340" sldId="276"/>
            <ac:spMk id="17" creationId="{B17D44BC-1BE2-FBCE-B249-674358E6C98B}"/>
          </ac:spMkLst>
        </pc:spChg>
        <pc:spChg chg="add mod">
          <ac:chgData name="Joana Marie  T. Garcia" userId="f2a04430-a2b0-4aa7-8cd3-4aa47194fa62" providerId="ADAL" clId="{3D8B18F0-AF3D-41AB-B955-8B304E92B50D}" dt="2022-09-29T23:31:38.857" v="789" actId="404"/>
          <ac:spMkLst>
            <pc:docMk/>
            <pc:sldMk cId="2516110340" sldId="276"/>
            <ac:spMk id="20" creationId="{184D7EE8-9D6C-5D83-AEB3-579F47ED8622}"/>
          </ac:spMkLst>
        </pc:spChg>
        <pc:cxnChg chg="add mod">
          <ac:chgData name="Joana Marie  T. Garcia" userId="f2a04430-a2b0-4aa7-8cd3-4aa47194fa62" providerId="ADAL" clId="{3D8B18F0-AF3D-41AB-B955-8B304E92B50D}" dt="2022-09-29T23:29:08.037" v="691" actId="1076"/>
          <ac:cxnSpMkLst>
            <pc:docMk/>
            <pc:sldMk cId="2516110340" sldId="276"/>
            <ac:cxnSpMk id="10" creationId="{C5D4FA9A-C4FD-5BA5-8476-43DE59D6A3EF}"/>
          </ac:cxnSpMkLst>
        </pc:cxnChg>
        <pc:cxnChg chg="add mod">
          <ac:chgData name="Joana Marie  T. Garcia" userId="f2a04430-a2b0-4aa7-8cd3-4aa47194fa62" providerId="ADAL" clId="{3D8B18F0-AF3D-41AB-B955-8B304E92B50D}" dt="2022-09-29T23:29:50.757" v="697" actId="14100"/>
          <ac:cxnSpMkLst>
            <pc:docMk/>
            <pc:sldMk cId="2516110340" sldId="276"/>
            <ac:cxnSpMk id="14" creationId="{6C96886B-B888-FA8E-EEC1-42E1BB63755D}"/>
          </ac:cxnSpMkLst>
        </pc:cxnChg>
        <pc:cxnChg chg="add mod">
          <ac:chgData name="Joana Marie  T. Garcia" userId="f2a04430-a2b0-4aa7-8cd3-4aa47194fa62" providerId="ADAL" clId="{3D8B18F0-AF3D-41AB-B955-8B304E92B50D}" dt="2022-09-29T23:30:20.902" v="704" actId="1582"/>
          <ac:cxnSpMkLst>
            <pc:docMk/>
            <pc:sldMk cId="2516110340" sldId="276"/>
            <ac:cxnSpMk id="19" creationId="{2526E03E-35E9-58F2-85C4-47C22C90130A}"/>
          </ac:cxnSpMkLst>
        </pc:cxnChg>
      </pc:sldChg>
      <pc:sldChg chg="addSp delSp modSp new mod">
        <pc:chgData name="Joana Marie  T. Garcia" userId="f2a04430-a2b0-4aa7-8cd3-4aa47194fa62" providerId="ADAL" clId="{3D8B18F0-AF3D-41AB-B955-8B304E92B50D}" dt="2022-09-29T23:58:24.918" v="1005" actId="14100"/>
        <pc:sldMkLst>
          <pc:docMk/>
          <pc:sldMk cId="2756525944" sldId="277"/>
        </pc:sldMkLst>
        <pc:spChg chg="del">
          <ac:chgData name="Joana Marie  T. Garcia" userId="f2a04430-a2b0-4aa7-8cd3-4aa47194fa62" providerId="ADAL" clId="{3D8B18F0-AF3D-41AB-B955-8B304E92B50D}" dt="2022-09-29T23:45:09.575" v="792" actId="478"/>
          <ac:spMkLst>
            <pc:docMk/>
            <pc:sldMk cId="2756525944" sldId="277"/>
            <ac:spMk id="2" creationId="{E920F6FF-19A8-E0F7-FFE4-474F8083FCE3}"/>
          </ac:spMkLst>
        </pc:spChg>
        <pc:spChg chg="add del mod">
          <ac:chgData name="Joana Marie  T. Garcia" userId="f2a04430-a2b0-4aa7-8cd3-4aa47194fa62" providerId="ADAL" clId="{3D8B18F0-AF3D-41AB-B955-8B304E92B50D}" dt="2022-09-29T23:46:25.565" v="799" actId="22"/>
          <ac:spMkLst>
            <pc:docMk/>
            <pc:sldMk cId="2756525944" sldId="277"/>
            <ac:spMk id="3" creationId="{992A3420-C1DF-B1F8-C15F-528B5FFA7134}"/>
          </ac:spMkLst>
        </pc:spChg>
        <pc:spChg chg="add del mod">
          <ac:chgData name="Joana Marie  T. Garcia" userId="f2a04430-a2b0-4aa7-8cd3-4aa47194fa62" providerId="ADAL" clId="{3D8B18F0-AF3D-41AB-B955-8B304E92B50D}" dt="2022-09-29T23:45:20.385" v="796"/>
          <ac:spMkLst>
            <pc:docMk/>
            <pc:sldMk cId="2756525944" sldId="277"/>
            <ac:spMk id="4" creationId="{CABA7459-0BBE-6A6A-E0F7-B39494DC8D59}"/>
          </ac:spMkLst>
        </pc:spChg>
        <pc:spChg chg="add del mod">
          <ac:chgData name="Joana Marie  T. Garcia" userId="f2a04430-a2b0-4aa7-8cd3-4aa47194fa62" providerId="ADAL" clId="{3D8B18F0-AF3D-41AB-B955-8B304E92B50D}" dt="2022-09-29T23:50:57.950" v="906" actId="478"/>
          <ac:spMkLst>
            <pc:docMk/>
            <pc:sldMk cId="2756525944" sldId="277"/>
            <ac:spMk id="11" creationId="{2FDB86FB-B9EA-A6AE-C797-0BDE99F9E348}"/>
          </ac:spMkLst>
        </pc:spChg>
        <pc:spChg chg="add del mod">
          <ac:chgData name="Joana Marie  T. Garcia" userId="f2a04430-a2b0-4aa7-8cd3-4aa47194fa62" providerId="ADAL" clId="{3D8B18F0-AF3D-41AB-B955-8B304E92B50D}" dt="2022-09-29T23:51:35.248" v="919" actId="478"/>
          <ac:spMkLst>
            <pc:docMk/>
            <pc:sldMk cId="2756525944" sldId="277"/>
            <ac:spMk id="12" creationId="{03CA5288-35BA-9765-C78B-0E9C82A68CB0}"/>
          </ac:spMkLst>
        </pc:spChg>
        <pc:spChg chg="add mod">
          <ac:chgData name="Joana Marie  T. Garcia" userId="f2a04430-a2b0-4aa7-8cd3-4aa47194fa62" providerId="ADAL" clId="{3D8B18F0-AF3D-41AB-B955-8B304E92B50D}" dt="2022-09-29T23:54:34.214" v="964" actId="1076"/>
          <ac:spMkLst>
            <pc:docMk/>
            <pc:sldMk cId="2756525944" sldId="277"/>
            <ac:spMk id="13" creationId="{9C6FD709-0EE3-1B62-951F-FB58AA052696}"/>
          </ac:spMkLst>
        </pc:spChg>
        <pc:spChg chg="add mod">
          <ac:chgData name="Joana Marie  T. Garcia" userId="f2a04430-a2b0-4aa7-8cd3-4aa47194fa62" providerId="ADAL" clId="{3D8B18F0-AF3D-41AB-B955-8B304E92B50D}" dt="2022-09-29T23:56:52.109" v="988" actId="1076"/>
          <ac:spMkLst>
            <pc:docMk/>
            <pc:sldMk cId="2756525944" sldId="277"/>
            <ac:spMk id="14" creationId="{1CF827D0-605E-77BA-6BF5-5BC3E392C1C5}"/>
          </ac:spMkLst>
        </pc:spChg>
        <pc:spChg chg="add mod">
          <ac:chgData name="Joana Marie  T. Garcia" userId="f2a04430-a2b0-4aa7-8cd3-4aa47194fa62" providerId="ADAL" clId="{3D8B18F0-AF3D-41AB-B955-8B304E92B50D}" dt="2022-09-29T23:57:42.846" v="997" actId="1076"/>
          <ac:spMkLst>
            <pc:docMk/>
            <pc:sldMk cId="2756525944" sldId="277"/>
            <ac:spMk id="15" creationId="{2363F1B3-C8B7-88DB-0E4A-F628997D9C7C}"/>
          </ac:spMkLst>
        </pc:spChg>
        <pc:spChg chg="add mod">
          <ac:chgData name="Joana Marie  T. Garcia" userId="f2a04430-a2b0-4aa7-8cd3-4aa47194fa62" providerId="ADAL" clId="{3D8B18F0-AF3D-41AB-B955-8B304E92B50D}" dt="2022-09-29T23:55:10.088" v="972" actId="404"/>
          <ac:spMkLst>
            <pc:docMk/>
            <pc:sldMk cId="2756525944" sldId="277"/>
            <ac:spMk id="16" creationId="{B323C94B-A966-CD83-25CA-E957C1C9F486}"/>
          </ac:spMkLst>
        </pc:spChg>
        <pc:spChg chg="add mod">
          <ac:chgData name="Joana Marie  T. Garcia" userId="f2a04430-a2b0-4aa7-8cd3-4aa47194fa62" providerId="ADAL" clId="{3D8B18F0-AF3D-41AB-B955-8B304E92B50D}" dt="2022-09-29T23:55:17.213" v="973" actId="1076"/>
          <ac:spMkLst>
            <pc:docMk/>
            <pc:sldMk cId="2756525944" sldId="277"/>
            <ac:spMk id="17" creationId="{37585A9D-5D36-1F9E-0C95-C049098280A9}"/>
          </ac:spMkLst>
        </pc:spChg>
        <pc:spChg chg="add mod">
          <ac:chgData name="Joana Marie  T. Garcia" userId="f2a04430-a2b0-4aa7-8cd3-4aa47194fa62" providerId="ADAL" clId="{3D8B18F0-AF3D-41AB-B955-8B304E92B50D}" dt="2022-09-29T23:55:52.861" v="979" actId="1076"/>
          <ac:spMkLst>
            <pc:docMk/>
            <pc:sldMk cId="2756525944" sldId="277"/>
            <ac:spMk id="18" creationId="{676482B7-B99E-194E-8F3C-75ACFFC46243}"/>
          </ac:spMkLst>
        </pc:spChg>
        <pc:picChg chg="add mod ord modCrop">
          <ac:chgData name="Joana Marie  T. Garcia" userId="f2a04430-a2b0-4aa7-8cd3-4aa47194fa62" providerId="ADAL" clId="{3D8B18F0-AF3D-41AB-B955-8B304E92B50D}" dt="2022-09-29T23:47:32.287" v="818" actId="1440"/>
          <ac:picMkLst>
            <pc:docMk/>
            <pc:sldMk cId="2756525944" sldId="277"/>
            <ac:picMk id="6" creationId="{A34109B0-5073-6D8F-1854-67BA659BD919}"/>
          </ac:picMkLst>
        </pc:picChg>
        <pc:picChg chg="add mod modCrop">
          <ac:chgData name="Joana Marie  T. Garcia" userId="f2a04430-a2b0-4aa7-8cd3-4aa47194fa62" providerId="ADAL" clId="{3D8B18F0-AF3D-41AB-B955-8B304E92B50D}" dt="2022-09-29T23:47:36.399" v="819" actId="1440"/>
          <ac:picMkLst>
            <pc:docMk/>
            <pc:sldMk cId="2756525944" sldId="277"/>
            <ac:picMk id="8" creationId="{69C7FFC1-3130-EB1A-5180-03C1655F15DC}"/>
          </ac:picMkLst>
        </pc:picChg>
        <pc:cxnChg chg="add mod">
          <ac:chgData name="Joana Marie  T. Garcia" userId="f2a04430-a2b0-4aa7-8cd3-4aa47194fa62" providerId="ADAL" clId="{3D8B18F0-AF3D-41AB-B955-8B304E92B50D}" dt="2022-09-29T23:47:55.759" v="822" actId="208"/>
          <ac:cxnSpMkLst>
            <pc:docMk/>
            <pc:sldMk cId="2756525944" sldId="277"/>
            <ac:cxnSpMk id="10" creationId="{3BFAF61D-71F6-DB31-D789-5AF687110206}"/>
          </ac:cxnSpMkLst>
        </pc:cxnChg>
        <pc:cxnChg chg="add mod">
          <ac:chgData name="Joana Marie  T. Garcia" userId="f2a04430-a2b0-4aa7-8cd3-4aa47194fa62" providerId="ADAL" clId="{3D8B18F0-AF3D-41AB-B955-8B304E92B50D}" dt="2022-09-29T23:55:50.093" v="978" actId="1076"/>
          <ac:cxnSpMkLst>
            <pc:docMk/>
            <pc:sldMk cId="2756525944" sldId="277"/>
            <ac:cxnSpMk id="20" creationId="{C775E219-1965-1CA2-73C1-6AAC3CD34719}"/>
          </ac:cxnSpMkLst>
        </pc:cxnChg>
        <pc:cxnChg chg="add mod">
          <ac:chgData name="Joana Marie  T. Garcia" userId="f2a04430-a2b0-4aa7-8cd3-4aa47194fa62" providerId="ADAL" clId="{3D8B18F0-AF3D-41AB-B955-8B304E92B50D}" dt="2022-09-29T23:56:26.694" v="982" actId="14100"/>
          <ac:cxnSpMkLst>
            <pc:docMk/>
            <pc:sldMk cId="2756525944" sldId="277"/>
            <ac:cxnSpMk id="21" creationId="{3A70CBAF-6D6D-45D2-38F4-73F0D8DB8D85}"/>
          </ac:cxnSpMkLst>
        </pc:cxnChg>
        <pc:cxnChg chg="add mod">
          <ac:chgData name="Joana Marie  T. Garcia" userId="f2a04430-a2b0-4aa7-8cd3-4aa47194fa62" providerId="ADAL" clId="{3D8B18F0-AF3D-41AB-B955-8B304E92B50D}" dt="2022-09-29T23:56:33.391" v="984" actId="1076"/>
          <ac:cxnSpMkLst>
            <pc:docMk/>
            <pc:sldMk cId="2756525944" sldId="277"/>
            <ac:cxnSpMk id="23" creationId="{010EDC49-DE4B-D622-0B79-95FD5F111A35}"/>
          </ac:cxnSpMkLst>
        </pc:cxnChg>
        <pc:cxnChg chg="add mod">
          <ac:chgData name="Joana Marie  T. Garcia" userId="f2a04430-a2b0-4aa7-8cd3-4aa47194fa62" providerId="ADAL" clId="{3D8B18F0-AF3D-41AB-B955-8B304E92B50D}" dt="2022-09-29T23:57:49.062" v="998" actId="14100"/>
          <ac:cxnSpMkLst>
            <pc:docMk/>
            <pc:sldMk cId="2756525944" sldId="277"/>
            <ac:cxnSpMk id="24" creationId="{9D0798A4-2D0C-C933-E692-589009E4B892}"/>
          </ac:cxnSpMkLst>
        </pc:cxnChg>
        <pc:cxnChg chg="add mod">
          <ac:chgData name="Joana Marie  T. Garcia" userId="f2a04430-a2b0-4aa7-8cd3-4aa47194fa62" providerId="ADAL" clId="{3D8B18F0-AF3D-41AB-B955-8B304E92B50D}" dt="2022-09-29T23:58:06.270" v="1001" actId="14100"/>
          <ac:cxnSpMkLst>
            <pc:docMk/>
            <pc:sldMk cId="2756525944" sldId="277"/>
            <ac:cxnSpMk id="27" creationId="{FCB67D22-4E56-C5E9-EC9B-A76EBFECCA5E}"/>
          </ac:cxnSpMkLst>
        </pc:cxnChg>
        <pc:cxnChg chg="add mod">
          <ac:chgData name="Joana Marie  T. Garcia" userId="f2a04430-a2b0-4aa7-8cd3-4aa47194fa62" providerId="ADAL" clId="{3D8B18F0-AF3D-41AB-B955-8B304E92B50D}" dt="2022-09-29T23:58:24.918" v="1005" actId="14100"/>
          <ac:cxnSpMkLst>
            <pc:docMk/>
            <pc:sldMk cId="2756525944" sldId="277"/>
            <ac:cxnSpMk id="32" creationId="{9B52E993-C21C-AADE-A985-5A4283E0B071}"/>
          </ac:cxnSpMkLst>
        </pc:cxnChg>
      </pc:sldChg>
      <pc:sldChg chg="addSp delSp modSp new mod">
        <pc:chgData name="Joana Marie  T. Garcia" userId="f2a04430-a2b0-4aa7-8cd3-4aa47194fa62" providerId="ADAL" clId="{3D8B18F0-AF3D-41AB-B955-8B304E92B50D}" dt="2022-09-30T00:07:34.541" v="1036" actId="14100"/>
        <pc:sldMkLst>
          <pc:docMk/>
          <pc:sldMk cId="3252152914" sldId="278"/>
        </pc:sldMkLst>
        <pc:spChg chg="del">
          <ac:chgData name="Joana Marie  T. Garcia" userId="f2a04430-a2b0-4aa7-8cd3-4aa47194fa62" providerId="ADAL" clId="{3D8B18F0-AF3D-41AB-B955-8B304E92B50D}" dt="2022-09-30T00:02:26.244" v="1007"/>
          <ac:spMkLst>
            <pc:docMk/>
            <pc:sldMk cId="3252152914" sldId="278"/>
            <ac:spMk id="2" creationId="{38D5D70F-7C01-0DF0-96AF-9C52A07D07FE}"/>
          </ac:spMkLst>
        </pc:spChg>
        <pc:spChg chg="del mod">
          <ac:chgData name="Joana Marie  T. Garcia" userId="f2a04430-a2b0-4aa7-8cd3-4aa47194fa62" providerId="ADAL" clId="{3D8B18F0-AF3D-41AB-B955-8B304E92B50D}" dt="2022-09-30T00:06:10.550" v="1013" actId="22"/>
          <ac:spMkLst>
            <pc:docMk/>
            <pc:sldMk cId="3252152914" sldId="278"/>
            <ac:spMk id="3" creationId="{0590F829-C496-2C72-5116-FA2DC4F4BE4A}"/>
          </ac:spMkLst>
        </pc:spChg>
        <pc:spChg chg="add mod">
          <ac:chgData name="Joana Marie  T. Garcia" userId="f2a04430-a2b0-4aa7-8cd3-4aa47194fa62" providerId="ADAL" clId="{3D8B18F0-AF3D-41AB-B955-8B304E92B50D}" dt="2022-09-30T00:02:36.294" v="1010" actId="1076"/>
          <ac:spMkLst>
            <pc:docMk/>
            <pc:sldMk cId="3252152914" sldId="278"/>
            <ac:spMk id="4" creationId="{8BE242DE-3677-24E8-4849-3291CDA50BAC}"/>
          </ac:spMkLst>
        </pc:spChg>
        <pc:spChg chg="add del mod">
          <ac:chgData name="Joana Marie  T. Garcia" userId="f2a04430-a2b0-4aa7-8cd3-4aa47194fa62" providerId="ADAL" clId="{3D8B18F0-AF3D-41AB-B955-8B304E92B50D}" dt="2022-09-30T00:07:15.267" v="1030" actId="767"/>
          <ac:spMkLst>
            <pc:docMk/>
            <pc:sldMk cId="3252152914" sldId="278"/>
            <ac:spMk id="9" creationId="{3F0CF13B-5187-B7C7-64EF-8EA9DED7848A}"/>
          </ac:spMkLst>
        </pc:spChg>
        <pc:picChg chg="add mod ord modCrop">
          <ac:chgData name="Joana Marie  T. Garcia" userId="f2a04430-a2b0-4aa7-8cd3-4aa47194fa62" providerId="ADAL" clId="{3D8B18F0-AF3D-41AB-B955-8B304E92B50D}" dt="2022-09-30T00:06:26.277" v="1019" actId="1440"/>
          <ac:picMkLst>
            <pc:docMk/>
            <pc:sldMk cId="3252152914" sldId="278"/>
            <ac:picMk id="6" creationId="{B62EE10F-B344-BB28-6FFC-9F3CE350E9CC}"/>
          </ac:picMkLst>
        </pc:picChg>
        <pc:picChg chg="add mod modCrop">
          <ac:chgData name="Joana Marie  T. Garcia" userId="f2a04430-a2b0-4aa7-8cd3-4aa47194fa62" providerId="ADAL" clId="{3D8B18F0-AF3D-41AB-B955-8B304E92B50D}" dt="2022-09-30T00:06:56.037" v="1028" actId="1440"/>
          <ac:picMkLst>
            <pc:docMk/>
            <pc:sldMk cId="3252152914" sldId="278"/>
            <ac:picMk id="8" creationId="{4ABBB161-6E71-B917-10CC-1132F398A584}"/>
          </ac:picMkLst>
        </pc:picChg>
        <pc:cxnChg chg="add mod">
          <ac:chgData name="Joana Marie  T. Garcia" userId="f2a04430-a2b0-4aa7-8cd3-4aa47194fa62" providerId="ADAL" clId="{3D8B18F0-AF3D-41AB-B955-8B304E92B50D}" dt="2022-09-30T00:07:27.967" v="1033" actId="1582"/>
          <ac:cxnSpMkLst>
            <pc:docMk/>
            <pc:sldMk cId="3252152914" sldId="278"/>
            <ac:cxnSpMk id="11" creationId="{397C3392-C81B-25FB-37ED-1029EE0A7E41}"/>
          </ac:cxnSpMkLst>
        </pc:cxnChg>
        <pc:cxnChg chg="add mod">
          <ac:chgData name="Joana Marie  T. Garcia" userId="f2a04430-a2b0-4aa7-8cd3-4aa47194fa62" providerId="ADAL" clId="{3D8B18F0-AF3D-41AB-B955-8B304E92B50D}" dt="2022-09-30T00:07:34.541" v="1036" actId="14100"/>
          <ac:cxnSpMkLst>
            <pc:docMk/>
            <pc:sldMk cId="3252152914" sldId="278"/>
            <ac:cxnSpMk id="12" creationId="{E62F5F7C-44F8-CC43-96DB-5D98780217D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18108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91206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619748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634961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3108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718427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908257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58363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4439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96879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E1D8B-4A74-49BF-B32F-7444BC98EA05}"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69681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77301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E1D8B-4A74-49BF-B32F-7444BC98EA05}"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85212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AE1D8B-4A74-49BF-B32F-7444BC98EA05}"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14807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E1D8B-4A74-49BF-B32F-7444BC98EA05}"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429481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376224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D8B-4A74-49BF-B32F-7444BC98EA05}"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12E31-98DB-47EE-86F0-A500687B9B43}" type="slidenum">
              <a:rPr lang="en-US" smtClean="0"/>
              <a:t>‹#›</a:t>
            </a:fld>
            <a:endParaRPr lang="en-US"/>
          </a:p>
        </p:txBody>
      </p:sp>
    </p:spTree>
    <p:extLst>
      <p:ext uri="{BB962C8B-B14F-4D97-AF65-F5344CB8AC3E}">
        <p14:creationId xmlns:p14="http://schemas.microsoft.com/office/powerpoint/2010/main" val="29024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AE1D8B-4A74-49BF-B32F-7444BC98EA05}" type="datetimeFigureOut">
              <a:rPr lang="en-US" smtClean="0"/>
              <a:t>9/29/2022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12E31-98DB-47EE-86F0-A500687B9B43}" type="slidenum">
              <a:rPr lang="en-US" smtClean="0"/>
              <a:t>‹#›</a:t>
            </a:fld>
            <a:endParaRPr lang="en-US"/>
          </a:p>
        </p:txBody>
      </p:sp>
    </p:spTree>
    <p:extLst>
      <p:ext uri="{BB962C8B-B14F-4D97-AF65-F5344CB8AC3E}">
        <p14:creationId xmlns:p14="http://schemas.microsoft.com/office/powerpoint/2010/main" val="16087036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673C-F50C-8645-F7B4-656B04EDDC14}"/>
              </a:ext>
            </a:extLst>
          </p:cNvPr>
          <p:cNvSpPr>
            <a:spLocks noGrp="1"/>
          </p:cNvSpPr>
          <p:nvPr>
            <p:ph type="ctrTitle"/>
          </p:nvPr>
        </p:nvSpPr>
        <p:spPr>
          <a:xfrm>
            <a:off x="2337998" y="1598246"/>
            <a:ext cx="8791575" cy="2451100"/>
          </a:xfrm>
        </p:spPr>
        <p:txBody>
          <a:bodyPr>
            <a:normAutofit/>
          </a:bodyPr>
          <a:lstStyle/>
          <a:p>
            <a:pPr algn="ctr"/>
            <a:r>
              <a:rPr lang="en-US" sz="4800" b="1" i="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LEARNING PYTHON</a:t>
            </a:r>
            <a:br>
              <a:rPr lang="en-US" sz="4800" b="1" i="0" cap="none" dirty="0">
                <a:ln w="9525">
                  <a:solidFill>
                    <a:schemeClr val="bg1"/>
                  </a:solidFill>
                  <a:prstDash val="solid"/>
                </a:ln>
                <a:effectLst>
                  <a:outerShdw blurRad="12700" dist="38100" dir="2700000" algn="tl" rotWithShape="0">
                    <a:schemeClr val="bg1">
                      <a:lumMod val="50000"/>
                    </a:schemeClr>
                  </a:outerShdw>
                </a:effectLst>
                <a:latin typeface="-apple-system"/>
              </a:rPr>
            </a:br>
            <a:r>
              <a:rPr lang="en-US" sz="1800"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P</a:t>
            </a:r>
            <a:r>
              <a:rPr lang="en-US" sz="1800" i="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repared by: </a:t>
            </a:r>
            <a:r>
              <a:rPr lang="ja-JP" altLang="en-US" sz="1400" dirty="0">
                <a:latin typeface="Arial Black" panose="020B0A04020102020204" pitchFamily="34" charset="0"/>
              </a:rPr>
              <a:t>喬安蒂</a:t>
            </a:r>
            <a:endParaRPr lang="en-US" sz="4800"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endParaRPr>
          </a:p>
        </p:txBody>
      </p:sp>
    </p:spTree>
    <p:extLst>
      <p:ext uri="{BB962C8B-B14F-4D97-AF65-F5344CB8AC3E}">
        <p14:creationId xmlns:p14="http://schemas.microsoft.com/office/powerpoint/2010/main" val="76412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1A50F9F-2D55-402A-19C2-BCCC593BDEC0}"/>
              </a:ext>
            </a:extLst>
          </p:cNvPr>
          <p:cNvPicPr>
            <a:picLocks noGrp="1" noChangeAspect="1"/>
          </p:cNvPicPr>
          <p:nvPr>
            <p:ph idx="1"/>
          </p:nvPr>
        </p:nvPicPr>
        <p:blipFill rotWithShape="1">
          <a:blip r:embed="rId2"/>
          <a:srcRect l="3531" t="25000" r="31056" b="31842"/>
          <a:stretch/>
        </p:blipFill>
        <p:spPr>
          <a:xfrm>
            <a:off x="1911350" y="1267799"/>
            <a:ext cx="9277350" cy="4322402"/>
          </a:xfrm>
        </p:spPr>
      </p:pic>
      <p:sp>
        <p:nvSpPr>
          <p:cNvPr id="10" name="Rectangle: Rounded Corners 9">
            <a:extLst>
              <a:ext uri="{FF2B5EF4-FFF2-40B4-BE49-F238E27FC236}">
                <a16:creationId xmlns:a16="http://schemas.microsoft.com/office/drawing/2014/main" id="{F3BE6975-7A37-A926-144F-1F5055F9CD52}"/>
              </a:ext>
            </a:extLst>
          </p:cNvPr>
          <p:cNvSpPr/>
          <p:nvPr/>
        </p:nvSpPr>
        <p:spPr>
          <a:xfrm>
            <a:off x="2362200" y="4483100"/>
            <a:ext cx="876300" cy="4191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390E9D-E72A-C1D3-DA54-4583286AA6DE}"/>
              </a:ext>
            </a:extLst>
          </p:cNvPr>
          <p:cNvSpPr txBox="1"/>
          <p:nvPr/>
        </p:nvSpPr>
        <p:spPr>
          <a:xfrm>
            <a:off x="763010" y="4563646"/>
            <a:ext cx="1442602" cy="338554"/>
          </a:xfrm>
          <a:prstGeom prst="rect">
            <a:avLst/>
          </a:prstGeom>
          <a:noFill/>
        </p:spPr>
        <p:txBody>
          <a:bodyPr wrap="square" rtlCol="0">
            <a:spAutoFit/>
          </a:bodyPr>
          <a:lstStyle/>
          <a:p>
            <a:pPr algn="ctr"/>
            <a:r>
              <a:rPr lang="en-US" sz="1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DATA TYPE </a:t>
            </a:r>
          </a:p>
        </p:txBody>
      </p:sp>
    </p:spTree>
    <p:extLst>
      <p:ext uri="{BB962C8B-B14F-4D97-AF65-F5344CB8AC3E}">
        <p14:creationId xmlns:p14="http://schemas.microsoft.com/office/powerpoint/2010/main" val="40031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25E3D-5D7D-641F-7E5E-40658350BC17}"/>
              </a:ext>
            </a:extLst>
          </p:cNvPr>
          <p:cNvPicPr>
            <a:picLocks noGrp="1" noChangeAspect="1"/>
          </p:cNvPicPr>
          <p:nvPr>
            <p:ph idx="1"/>
          </p:nvPr>
        </p:nvPicPr>
        <p:blipFill rotWithShape="1">
          <a:blip r:embed="rId2"/>
          <a:srcRect l="3886" t="25064" r="60089" b="53924"/>
          <a:stretch/>
        </p:blipFill>
        <p:spPr>
          <a:xfrm>
            <a:off x="2044700" y="1031874"/>
            <a:ext cx="9499600" cy="4987925"/>
          </a:xfrm>
        </p:spPr>
      </p:pic>
    </p:spTree>
    <p:extLst>
      <p:ext uri="{BB962C8B-B14F-4D97-AF65-F5344CB8AC3E}">
        <p14:creationId xmlns:p14="http://schemas.microsoft.com/office/powerpoint/2010/main" val="205591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67BE14-6DE0-ACEB-0719-B4996EAFEC4F}"/>
              </a:ext>
            </a:extLst>
          </p:cNvPr>
          <p:cNvPicPr>
            <a:picLocks noGrp="1" noChangeAspect="1"/>
          </p:cNvPicPr>
          <p:nvPr>
            <p:ph idx="1"/>
          </p:nvPr>
        </p:nvPicPr>
        <p:blipFill rotWithShape="1">
          <a:blip r:embed="rId2"/>
          <a:srcRect l="3925" t="23155" r="61512" b="53333"/>
          <a:stretch/>
        </p:blipFill>
        <p:spPr>
          <a:xfrm>
            <a:off x="1727200" y="920750"/>
            <a:ext cx="10096500" cy="5016500"/>
          </a:xfrm>
        </p:spPr>
      </p:pic>
    </p:spTree>
    <p:extLst>
      <p:ext uri="{BB962C8B-B14F-4D97-AF65-F5344CB8AC3E}">
        <p14:creationId xmlns:p14="http://schemas.microsoft.com/office/powerpoint/2010/main" val="277143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04F317-FB6E-6993-62E2-E6E2D6723F3C}"/>
              </a:ext>
            </a:extLst>
          </p:cNvPr>
          <p:cNvPicPr>
            <a:picLocks noGrp="1" noChangeAspect="1"/>
          </p:cNvPicPr>
          <p:nvPr>
            <p:ph idx="1"/>
          </p:nvPr>
        </p:nvPicPr>
        <p:blipFill rotWithShape="1">
          <a:blip r:embed="rId2"/>
          <a:srcRect l="3124" t="24739" r="61222" b="51563"/>
          <a:stretch/>
        </p:blipFill>
        <p:spPr>
          <a:xfrm>
            <a:off x="1676400" y="917575"/>
            <a:ext cx="9867900" cy="5022850"/>
          </a:xfrm>
        </p:spPr>
      </p:pic>
    </p:spTree>
    <p:extLst>
      <p:ext uri="{BB962C8B-B14F-4D97-AF65-F5344CB8AC3E}">
        <p14:creationId xmlns:p14="http://schemas.microsoft.com/office/powerpoint/2010/main" val="116524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CF57-2BA1-3F80-431D-0923A38D9925}"/>
              </a:ext>
            </a:extLst>
          </p:cNvPr>
          <p:cNvSpPr>
            <a:spLocks noGrp="1"/>
          </p:cNvSpPr>
          <p:nvPr>
            <p:ph type="title"/>
          </p:nvPr>
        </p:nvSpPr>
        <p:spPr>
          <a:xfrm>
            <a:off x="1434885" y="2440459"/>
            <a:ext cx="10018713" cy="1752599"/>
          </a:xfrm>
        </p:spPr>
        <p:txBody>
          <a:bodyPr>
            <a:normAutofit/>
          </a:bodyPr>
          <a:lstStyle/>
          <a:p>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TYPE</a:t>
            </a:r>
          </a:p>
        </p:txBody>
      </p:sp>
    </p:spTree>
    <p:extLst>
      <p:ext uri="{BB962C8B-B14F-4D97-AF65-F5344CB8AC3E}">
        <p14:creationId xmlns:p14="http://schemas.microsoft.com/office/powerpoint/2010/main" val="259308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A136EE-0B8A-EA8F-7641-733EB60F7D41}"/>
              </a:ext>
            </a:extLst>
          </p:cNvPr>
          <p:cNvPicPr>
            <a:picLocks noGrp="1" noChangeAspect="1"/>
          </p:cNvPicPr>
          <p:nvPr>
            <p:ph idx="1"/>
          </p:nvPr>
        </p:nvPicPr>
        <p:blipFill rotWithShape="1">
          <a:blip r:embed="rId2"/>
          <a:srcRect l="16705" t="37026" r="46578" b="20626"/>
          <a:stretch/>
        </p:blipFill>
        <p:spPr>
          <a:xfrm>
            <a:off x="2889421" y="1544595"/>
            <a:ext cx="6805362" cy="4905632"/>
          </a:xfrm>
        </p:spPr>
      </p:pic>
      <p:sp>
        <p:nvSpPr>
          <p:cNvPr id="6" name="TextBox 5">
            <a:extLst>
              <a:ext uri="{FF2B5EF4-FFF2-40B4-BE49-F238E27FC236}">
                <a16:creationId xmlns:a16="http://schemas.microsoft.com/office/drawing/2014/main" id="{46D1B433-1DDF-51E4-0C70-0E9C57562E57}"/>
              </a:ext>
            </a:extLst>
          </p:cNvPr>
          <p:cNvSpPr txBox="1"/>
          <p:nvPr/>
        </p:nvSpPr>
        <p:spPr>
          <a:xfrm>
            <a:off x="3274540" y="691811"/>
            <a:ext cx="5449330" cy="646331"/>
          </a:xfrm>
          <a:prstGeom prst="rect">
            <a:avLst/>
          </a:prstGeom>
          <a:noFill/>
        </p:spPr>
        <p:txBody>
          <a:bodyPr wrap="square" rtlCol="0">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Type</a:t>
            </a:r>
          </a:p>
        </p:txBody>
      </p:sp>
    </p:spTree>
    <p:extLst>
      <p:ext uri="{BB962C8B-B14F-4D97-AF65-F5344CB8AC3E}">
        <p14:creationId xmlns:p14="http://schemas.microsoft.com/office/powerpoint/2010/main" val="412793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E44414-454C-DFF4-DA3A-AB99C13D0827}"/>
              </a:ext>
            </a:extLst>
          </p:cNvPr>
          <p:cNvPicPr>
            <a:picLocks noGrp="1" noChangeAspect="1"/>
          </p:cNvPicPr>
          <p:nvPr>
            <p:ph idx="1"/>
          </p:nvPr>
        </p:nvPicPr>
        <p:blipFill rotWithShape="1">
          <a:blip r:embed="rId2"/>
          <a:srcRect l="16891" t="16678" r="16397" b="4580"/>
          <a:stretch/>
        </p:blipFill>
        <p:spPr>
          <a:xfrm>
            <a:off x="1346887" y="284204"/>
            <a:ext cx="10132540" cy="6335289"/>
          </a:xfrm>
        </p:spPr>
      </p:pic>
    </p:spTree>
    <p:extLst>
      <p:ext uri="{BB962C8B-B14F-4D97-AF65-F5344CB8AC3E}">
        <p14:creationId xmlns:p14="http://schemas.microsoft.com/office/powerpoint/2010/main" val="161097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EEE27A-DB3B-F634-A547-F3B263629776}"/>
              </a:ext>
            </a:extLst>
          </p:cNvPr>
          <p:cNvPicPr>
            <a:picLocks noGrp="1" noChangeAspect="1"/>
          </p:cNvPicPr>
          <p:nvPr>
            <p:ph idx="1"/>
          </p:nvPr>
        </p:nvPicPr>
        <p:blipFill rotWithShape="1">
          <a:blip r:embed="rId2"/>
          <a:srcRect t="27150" r="35324" b="38628"/>
          <a:stretch/>
        </p:blipFill>
        <p:spPr>
          <a:xfrm>
            <a:off x="1440235" y="1606380"/>
            <a:ext cx="10424588" cy="3447534"/>
          </a:xfrm>
        </p:spPr>
      </p:pic>
      <p:sp>
        <p:nvSpPr>
          <p:cNvPr id="6" name="Rectangle: Rounded Corners 5">
            <a:extLst>
              <a:ext uri="{FF2B5EF4-FFF2-40B4-BE49-F238E27FC236}">
                <a16:creationId xmlns:a16="http://schemas.microsoft.com/office/drawing/2014/main" id="{2B82ACCC-7B24-94AD-56B9-A21F807D6DB8}"/>
              </a:ext>
            </a:extLst>
          </p:cNvPr>
          <p:cNvSpPr/>
          <p:nvPr/>
        </p:nvSpPr>
        <p:spPr>
          <a:xfrm>
            <a:off x="1594022" y="2100649"/>
            <a:ext cx="1804086" cy="9020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19B8ED3-183E-DFFA-3235-F8EF974E06C5}"/>
              </a:ext>
            </a:extLst>
          </p:cNvPr>
          <p:cNvSpPr/>
          <p:nvPr/>
        </p:nvSpPr>
        <p:spPr>
          <a:xfrm>
            <a:off x="9625913" y="2001795"/>
            <a:ext cx="284205" cy="132217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670E766-6029-9218-F53E-8FC9BCC21DA7}"/>
              </a:ext>
            </a:extLst>
          </p:cNvPr>
          <p:cNvCxnSpPr>
            <a:cxnSpLocks/>
          </p:cNvCxnSpPr>
          <p:nvPr/>
        </p:nvCxnSpPr>
        <p:spPr>
          <a:xfrm>
            <a:off x="3595816" y="2551670"/>
            <a:ext cx="584474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0806AD-15BA-9976-F60D-6BCE3E2418AF}"/>
              </a:ext>
            </a:extLst>
          </p:cNvPr>
          <p:cNvCxnSpPr>
            <a:cxnSpLocks/>
          </p:cNvCxnSpPr>
          <p:nvPr/>
        </p:nvCxnSpPr>
        <p:spPr>
          <a:xfrm>
            <a:off x="3291016" y="1826740"/>
            <a:ext cx="6149546" cy="885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540F4E6-8F40-DE33-EE32-FFFF67DAFEDB}"/>
              </a:ext>
            </a:extLst>
          </p:cNvPr>
          <p:cNvCxnSpPr>
            <a:cxnSpLocks/>
          </p:cNvCxnSpPr>
          <p:nvPr/>
        </p:nvCxnSpPr>
        <p:spPr>
          <a:xfrm flipV="1">
            <a:off x="2496065" y="3429000"/>
            <a:ext cx="7129848" cy="259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AE4B63-D2D2-373D-2594-0F475813E56B}"/>
              </a:ext>
            </a:extLst>
          </p:cNvPr>
          <p:cNvCxnSpPr>
            <a:cxnSpLocks/>
          </p:cNvCxnSpPr>
          <p:nvPr/>
        </p:nvCxnSpPr>
        <p:spPr>
          <a:xfrm flipV="1">
            <a:off x="2953265" y="3688492"/>
            <a:ext cx="6672648" cy="552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09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5E52-A352-59FB-7AC8-05480C6721E7}"/>
              </a:ext>
            </a:extLst>
          </p:cNvPr>
          <p:cNvSpPr>
            <a:spLocks noGrp="1"/>
          </p:cNvSpPr>
          <p:nvPr>
            <p:ph type="title"/>
          </p:nvPr>
        </p:nvSpPr>
        <p:spPr>
          <a:xfrm>
            <a:off x="1632592" y="2267465"/>
            <a:ext cx="10018713" cy="1752599"/>
          </a:xfrm>
        </p:spPr>
        <p:txBody>
          <a:bodyPr>
            <a:normAutofit/>
          </a:bodyPr>
          <a:lstStyle/>
          <a:p>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Operator</a:t>
            </a:r>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p>
        </p:txBody>
      </p:sp>
    </p:spTree>
    <p:extLst>
      <p:ext uri="{BB962C8B-B14F-4D97-AF65-F5344CB8AC3E}">
        <p14:creationId xmlns:p14="http://schemas.microsoft.com/office/powerpoint/2010/main" val="359195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733B40-5190-30CE-FA5B-3D89BBDF24F3}"/>
              </a:ext>
            </a:extLst>
          </p:cNvPr>
          <p:cNvPicPr>
            <a:picLocks noGrp="1" noChangeAspect="1"/>
          </p:cNvPicPr>
          <p:nvPr>
            <p:ph idx="1"/>
          </p:nvPr>
        </p:nvPicPr>
        <p:blipFill rotWithShape="1">
          <a:blip r:embed="rId2"/>
          <a:srcRect t="27654" r="77238" b="57037"/>
          <a:stretch/>
        </p:blipFill>
        <p:spPr>
          <a:xfrm>
            <a:off x="2166552" y="599301"/>
            <a:ext cx="4448432" cy="25516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37BCAEB-8886-4718-B4BC-DFB583069BA8}"/>
              </a:ext>
            </a:extLst>
          </p:cNvPr>
          <p:cNvPicPr>
            <a:picLocks noChangeAspect="1"/>
          </p:cNvPicPr>
          <p:nvPr/>
        </p:nvPicPr>
        <p:blipFill rotWithShape="1">
          <a:blip r:embed="rId2"/>
          <a:srcRect l="50553" t="27141" r="40196" b="61567"/>
          <a:stretch/>
        </p:blipFill>
        <p:spPr>
          <a:xfrm>
            <a:off x="7111561" y="1056503"/>
            <a:ext cx="2913887" cy="1476633"/>
          </a:xfrm>
          <a:prstGeom prst="rect">
            <a:avLst/>
          </a:prstGeom>
          <a:ln>
            <a:noFill/>
          </a:ln>
          <a:effectLst>
            <a:outerShdw blurRad="292100" dist="139700" dir="2700000" algn="tl" rotWithShape="0">
              <a:srgbClr val="333333">
                <a:alpha val="65000"/>
              </a:srgbClr>
            </a:outerShdw>
          </a:effectLst>
        </p:spPr>
      </p:pic>
      <p:cxnSp>
        <p:nvCxnSpPr>
          <p:cNvPr id="8" name="Straight Arrow Connector 7">
            <a:extLst>
              <a:ext uri="{FF2B5EF4-FFF2-40B4-BE49-F238E27FC236}">
                <a16:creationId xmlns:a16="http://schemas.microsoft.com/office/drawing/2014/main" id="{0E987BE2-ECC0-3A97-8746-4FE257953B20}"/>
              </a:ext>
            </a:extLst>
          </p:cNvPr>
          <p:cNvCxnSpPr>
            <a:cxnSpLocks/>
          </p:cNvCxnSpPr>
          <p:nvPr/>
        </p:nvCxnSpPr>
        <p:spPr>
          <a:xfrm flipV="1">
            <a:off x="3892379" y="1794819"/>
            <a:ext cx="3410464" cy="738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6C212E-625D-7709-B79A-62208118C2E4}"/>
              </a:ext>
            </a:extLst>
          </p:cNvPr>
          <p:cNvPicPr>
            <a:picLocks noChangeAspect="1"/>
          </p:cNvPicPr>
          <p:nvPr/>
        </p:nvPicPr>
        <p:blipFill rotWithShape="1">
          <a:blip r:embed="rId3"/>
          <a:srcRect t="27207" r="83146" b="56396"/>
          <a:stretch/>
        </p:blipFill>
        <p:spPr>
          <a:xfrm>
            <a:off x="2220098" y="3546389"/>
            <a:ext cx="4448432" cy="271231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AC010376-C75E-22D7-FE01-99FC49C94F64}"/>
              </a:ext>
            </a:extLst>
          </p:cNvPr>
          <p:cNvPicPr>
            <a:picLocks noChangeAspect="1"/>
          </p:cNvPicPr>
          <p:nvPr/>
        </p:nvPicPr>
        <p:blipFill rotWithShape="1">
          <a:blip r:embed="rId3"/>
          <a:srcRect l="50000" t="27207" r="33934" b="60315"/>
          <a:stretch/>
        </p:blipFill>
        <p:spPr>
          <a:xfrm>
            <a:off x="7084541" y="4070779"/>
            <a:ext cx="3427151" cy="1663529"/>
          </a:xfrm>
          <a:prstGeom prst="rect">
            <a:avLst/>
          </a:prstGeom>
          <a:ln>
            <a:noFill/>
          </a:ln>
          <a:effectLst>
            <a:outerShdw blurRad="292100" dist="139700" dir="2700000" algn="tl" rotWithShape="0">
              <a:srgbClr val="333333">
                <a:alpha val="65000"/>
              </a:srgbClr>
            </a:outerShdw>
          </a:effectLst>
        </p:spPr>
      </p:pic>
      <p:cxnSp>
        <p:nvCxnSpPr>
          <p:cNvPr id="16" name="Straight Arrow Connector 15">
            <a:extLst>
              <a:ext uri="{FF2B5EF4-FFF2-40B4-BE49-F238E27FC236}">
                <a16:creationId xmlns:a16="http://schemas.microsoft.com/office/drawing/2014/main" id="{9C26DC7F-A957-CEBC-301A-0BDF2D0170D8}"/>
              </a:ext>
            </a:extLst>
          </p:cNvPr>
          <p:cNvCxnSpPr>
            <a:cxnSpLocks/>
          </p:cNvCxnSpPr>
          <p:nvPr/>
        </p:nvCxnSpPr>
        <p:spPr>
          <a:xfrm flipV="1">
            <a:off x="4390768" y="4794422"/>
            <a:ext cx="2912075" cy="8139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25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80BD-B44E-A0EF-3537-1A02DB98C124}"/>
              </a:ext>
            </a:extLst>
          </p:cNvPr>
          <p:cNvSpPr>
            <a:spLocks noGrp="1"/>
          </p:cNvSpPr>
          <p:nvPr>
            <p:ph type="title"/>
          </p:nvPr>
        </p:nvSpPr>
        <p:spPr>
          <a:xfrm>
            <a:off x="4614787" y="1348740"/>
            <a:ext cx="2280864" cy="917089"/>
          </a:xfrm>
        </p:spPr>
        <p:txBody>
          <a:bodyPr>
            <a:normAutofit/>
          </a:bodyPr>
          <a:lstStyle/>
          <a:p>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AGENDA :</a:t>
            </a:r>
          </a:p>
        </p:txBody>
      </p:sp>
      <p:sp>
        <p:nvSpPr>
          <p:cNvPr id="3" name="Content Placeholder 2">
            <a:extLst>
              <a:ext uri="{FF2B5EF4-FFF2-40B4-BE49-F238E27FC236}">
                <a16:creationId xmlns:a16="http://schemas.microsoft.com/office/drawing/2014/main" id="{BF7A5E6A-55E4-D459-D491-F58AB62DD107}"/>
              </a:ext>
            </a:extLst>
          </p:cNvPr>
          <p:cNvSpPr>
            <a:spLocks noGrp="1"/>
          </p:cNvSpPr>
          <p:nvPr>
            <p:ph idx="1"/>
          </p:nvPr>
        </p:nvSpPr>
        <p:spPr>
          <a:xfrm>
            <a:off x="3592809" y="1525345"/>
            <a:ext cx="5314523" cy="3983915"/>
          </a:xfrm>
        </p:spPr>
        <p:txBody>
          <a:bodyPr>
            <a:normAutofit/>
          </a:bodyPr>
          <a:lstStyle/>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LEARNING PYTHON</a:t>
            </a:r>
          </a:p>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INPUT AND OUTPUT</a:t>
            </a:r>
          </a:p>
          <a:p>
            <a:pPr>
              <a:buFont typeface="Wingdings" panose="05000000000000000000" pitchFamily="2" charset="2"/>
              <a:buChar char="Ø"/>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TYPE</a:t>
            </a:r>
          </a:p>
        </p:txBody>
      </p:sp>
    </p:spTree>
    <p:extLst>
      <p:ext uri="{BB962C8B-B14F-4D97-AF65-F5344CB8AC3E}">
        <p14:creationId xmlns:p14="http://schemas.microsoft.com/office/powerpoint/2010/main" val="1582960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54D5-FF41-6FC3-F937-53942020F53E}"/>
              </a:ext>
            </a:extLst>
          </p:cNvPr>
          <p:cNvSpPr>
            <a:spLocks noGrp="1"/>
          </p:cNvSpPr>
          <p:nvPr>
            <p:ph type="title"/>
          </p:nvPr>
        </p:nvSpPr>
        <p:spPr>
          <a:xfrm>
            <a:off x="1484309" y="500448"/>
            <a:ext cx="10018713" cy="1752599"/>
          </a:xfrm>
        </p:spPr>
        <p:txBody>
          <a:bodyPr>
            <a:normAutofit/>
          </a:bodyPr>
          <a:lstStyle/>
          <a:p>
            <a:r>
              <a:rPr lang="en-US" dirty="0">
                <a:latin typeface="-apple-system"/>
              </a:rPr>
              <a:t>1 == &gt; TRUE</a:t>
            </a:r>
            <a:br>
              <a:rPr lang="en-US" dirty="0">
                <a:latin typeface="-apple-system"/>
              </a:rPr>
            </a:br>
            <a:r>
              <a:rPr lang="en-US" dirty="0">
                <a:latin typeface="-apple-system"/>
              </a:rPr>
              <a:t>0 == &gt; FALSE</a:t>
            </a:r>
          </a:p>
        </p:txBody>
      </p:sp>
      <p:pic>
        <p:nvPicPr>
          <p:cNvPr id="4" name="內容版面配置區 3">
            <a:extLst>
              <a:ext uri="{FF2B5EF4-FFF2-40B4-BE49-F238E27FC236}">
                <a16:creationId xmlns:a16="http://schemas.microsoft.com/office/drawing/2014/main" id="{2AC02BF0-D7E3-A26E-CE02-C3EF01B320EB}"/>
              </a:ext>
            </a:extLst>
          </p:cNvPr>
          <p:cNvPicPr>
            <a:picLocks noGrp="1" noChangeAspect="1"/>
          </p:cNvPicPr>
          <p:nvPr>
            <p:ph idx="1"/>
          </p:nvPr>
        </p:nvPicPr>
        <p:blipFill>
          <a:blip r:embed="rId2"/>
          <a:stretch>
            <a:fillRect/>
          </a:stretch>
        </p:blipFill>
        <p:spPr>
          <a:xfrm>
            <a:off x="977686" y="2227852"/>
            <a:ext cx="11214314" cy="3555587"/>
          </a:xfrm>
          <a:prstGeom prst="rect">
            <a:avLst/>
          </a:prstGeom>
        </p:spPr>
      </p:pic>
      <p:sp>
        <p:nvSpPr>
          <p:cNvPr id="6" name="Rectangle: Rounded Corners 5">
            <a:extLst>
              <a:ext uri="{FF2B5EF4-FFF2-40B4-BE49-F238E27FC236}">
                <a16:creationId xmlns:a16="http://schemas.microsoft.com/office/drawing/2014/main" id="{7C54E640-324F-2F7A-963E-8965B13403D5}"/>
              </a:ext>
            </a:extLst>
          </p:cNvPr>
          <p:cNvSpPr/>
          <p:nvPr/>
        </p:nvSpPr>
        <p:spPr>
          <a:xfrm>
            <a:off x="977686" y="2253047"/>
            <a:ext cx="814045"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766E69-14AA-48AE-F9C7-8E25B7A1F763}"/>
              </a:ext>
            </a:extLst>
          </p:cNvPr>
          <p:cNvSpPr/>
          <p:nvPr/>
        </p:nvSpPr>
        <p:spPr>
          <a:xfrm>
            <a:off x="4250724" y="2253047"/>
            <a:ext cx="420130"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535F086-87E9-3DAA-1767-1FFC1F92CD16}"/>
              </a:ext>
            </a:extLst>
          </p:cNvPr>
          <p:cNvSpPr/>
          <p:nvPr/>
        </p:nvSpPr>
        <p:spPr>
          <a:xfrm>
            <a:off x="7203238" y="2253047"/>
            <a:ext cx="621958"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C648E9C-40A3-F9A4-70DD-1C1FC51EBAD7}"/>
              </a:ext>
            </a:extLst>
          </p:cNvPr>
          <p:cNvSpPr/>
          <p:nvPr/>
        </p:nvSpPr>
        <p:spPr>
          <a:xfrm>
            <a:off x="1348389" y="5185717"/>
            <a:ext cx="1666660" cy="477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BC72309-82BE-44E6-0A58-0663ADDD635E}"/>
              </a:ext>
            </a:extLst>
          </p:cNvPr>
          <p:cNvSpPr/>
          <p:nvPr/>
        </p:nvSpPr>
        <p:spPr>
          <a:xfrm>
            <a:off x="4337222" y="4127157"/>
            <a:ext cx="1790227" cy="15363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115D5B0-E696-4126-057C-C481A25FB0FF}"/>
              </a:ext>
            </a:extLst>
          </p:cNvPr>
          <p:cNvSpPr/>
          <p:nvPr/>
        </p:nvSpPr>
        <p:spPr>
          <a:xfrm>
            <a:off x="7449622" y="4127156"/>
            <a:ext cx="1666660" cy="9391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40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B46083-1178-979C-7D08-CEED96AAE838}"/>
              </a:ext>
            </a:extLst>
          </p:cNvPr>
          <p:cNvSpPr txBox="1"/>
          <p:nvPr/>
        </p:nvSpPr>
        <p:spPr>
          <a:xfrm>
            <a:off x="2792627" y="1037968"/>
            <a:ext cx="2570205" cy="400110"/>
          </a:xfrm>
          <a:prstGeom prst="rect">
            <a:avLst/>
          </a:prstGeom>
          <a:noFill/>
        </p:spPr>
        <p:txBody>
          <a:bodyPr wrap="square" rtlCol="0">
            <a:spAutoFit/>
          </a:bodyPr>
          <a:lstStyle/>
          <a:p>
            <a:r>
              <a:rPr lang="en-US" sz="2000" dirty="0"/>
              <a:t>[“apple”, “banana”]</a:t>
            </a:r>
          </a:p>
        </p:txBody>
      </p:sp>
      <p:sp>
        <p:nvSpPr>
          <p:cNvPr id="5" name="TextBox 4">
            <a:extLst>
              <a:ext uri="{FF2B5EF4-FFF2-40B4-BE49-F238E27FC236}">
                <a16:creationId xmlns:a16="http://schemas.microsoft.com/office/drawing/2014/main" id="{8FBFD0BA-DD40-C994-218B-7D9FD1B8EE94}"/>
              </a:ext>
            </a:extLst>
          </p:cNvPr>
          <p:cNvSpPr txBox="1"/>
          <p:nvPr/>
        </p:nvSpPr>
        <p:spPr>
          <a:xfrm>
            <a:off x="6676768" y="1037968"/>
            <a:ext cx="2570205" cy="400110"/>
          </a:xfrm>
          <a:prstGeom prst="rect">
            <a:avLst/>
          </a:prstGeom>
          <a:noFill/>
        </p:spPr>
        <p:txBody>
          <a:bodyPr wrap="square" rtlCol="0">
            <a:spAutoFit/>
          </a:bodyPr>
          <a:lstStyle/>
          <a:p>
            <a:r>
              <a:rPr lang="en-US" sz="2000" dirty="0"/>
              <a:t>[“apple”, “banana”]</a:t>
            </a:r>
          </a:p>
        </p:txBody>
      </p:sp>
      <p:sp>
        <p:nvSpPr>
          <p:cNvPr id="6" name="TextBox 5">
            <a:extLst>
              <a:ext uri="{FF2B5EF4-FFF2-40B4-BE49-F238E27FC236}">
                <a16:creationId xmlns:a16="http://schemas.microsoft.com/office/drawing/2014/main" id="{261D1D6C-54C5-E6A5-2B88-9FED6928EBBE}"/>
              </a:ext>
            </a:extLst>
          </p:cNvPr>
          <p:cNvSpPr txBox="1"/>
          <p:nvPr/>
        </p:nvSpPr>
        <p:spPr>
          <a:xfrm>
            <a:off x="1445740" y="1655805"/>
            <a:ext cx="1346887" cy="461665"/>
          </a:xfrm>
          <a:prstGeom prst="rect">
            <a:avLst/>
          </a:prstGeom>
          <a:noFill/>
        </p:spPr>
        <p:txBody>
          <a:bodyPr wrap="square" rtlCol="0">
            <a:spAutoFit/>
          </a:bodyPr>
          <a:lstStyle/>
          <a:p>
            <a:pPr algn="ctr"/>
            <a:r>
              <a:rPr lang="en-US" sz="2400" b="1" dirty="0"/>
              <a:t>z = x</a:t>
            </a:r>
          </a:p>
        </p:txBody>
      </p:sp>
      <p:sp>
        <p:nvSpPr>
          <p:cNvPr id="7" name="TextBox 6">
            <a:extLst>
              <a:ext uri="{FF2B5EF4-FFF2-40B4-BE49-F238E27FC236}">
                <a16:creationId xmlns:a16="http://schemas.microsoft.com/office/drawing/2014/main" id="{1CA17C09-9F7D-61DB-C700-FDB23F08FF8D}"/>
              </a:ext>
            </a:extLst>
          </p:cNvPr>
          <p:cNvSpPr txBox="1"/>
          <p:nvPr/>
        </p:nvSpPr>
        <p:spPr>
          <a:xfrm>
            <a:off x="2924432" y="2388398"/>
            <a:ext cx="803190" cy="461665"/>
          </a:xfrm>
          <a:prstGeom prst="rect">
            <a:avLst/>
          </a:prstGeom>
          <a:noFill/>
          <a:ln>
            <a:solidFill>
              <a:srgbClr val="FF0000"/>
            </a:solidFill>
          </a:ln>
        </p:spPr>
        <p:txBody>
          <a:bodyPr wrap="square" rtlCol="0">
            <a:spAutoFit/>
          </a:bodyPr>
          <a:lstStyle/>
          <a:p>
            <a:pPr algn="ctr"/>
            <a:r>
              <a:rPr lang="en-US" sz="2400" b="1" dirty="0"/>
              <a:t>z </a:t>
            </a:r>
          </a:p>
        </p:txBody>
      </p:sp>
      <p:sp>
        <p:nvSpPr>
          <p:cNvPr id="8" name="TextBox 7">
            <a:extLst>
              <a:ext uri="{FF2B5EF4-FFF2-40B4-BE49-F238E27FC236}">
                <a16:creationId xmlns:a16="http://schemas.microsoft.com/office/drawing/2014/main" id="{5D18B325-FDAC-ECFE-2D84-1E60DCB6FCF1}"/>
              </a:ext>
            </a:extLst>
          </p:cNvPr>
          <p:cNvSpPr txBox="1"/>
          <p:nvPr/>
        </p:nvSpPr>
        <p:spPr>
          <a:xfrm>
            <a:off x="3760573" y="2388398"/>
            <a:ext cx="803189" cy="461665"/>
          </a:xfrm>
          <a:prstGeom prst="rect">
            <a:avLst/>
          </a:prstGeom>
          <a:noFill/>
          <a:ln>
            <a:solidFill>
              <a:srgbClr val="FF0000"/>
            </a:solidFill>
          </a:ln>
        </p:spPr>
        <p:txBody>
          <a:bodyPr wrap="square" rtlCol="0">
            <a:spAutoFit/>
          </a:bodyPr>
          <a:lstStyle/>
          <a:p>
            <a:pPr algn="ctr"/>
            <a:r>
              <a:rPr lang="en-US" sz="2400" b="1" dirty="0"/>
              <a:t>x</a:t>
            </a:r>
          </a:p>
        </p:txBody>
      </p:sp>
      <p:cxnSp>
        <p:nvCxnSpPr>
          <p:cNvPr id="10" name="Straight Arrow Connector 9">
            <a:extLst>
              <a:ext uri="{FF2B5EF4-FFF2-40B4-BE49-F238E27FC236}">
                <a16:creationId xmlns:a16="http://schemas.microsoft.com/office/drawing/2014/main" id="{C5D4FA9A-C4FD-5BA5-8476-43DE59D6A3EF}"/>
              </a:ext>
            </a:extLst>
          </p:cNvPr>
          <p:cNvCxnSpPr>
            <a:cxnSpLocks/>
          </p:cNvCxnSpPr>
          <p:nvPr/>
        </p:nvCxnSpPr>
        <p:spPr>
          <a:xfrm flipV="1">
            <a:off x="3320879" y="1411477"/>
            <a:ext cx="257432" cy="950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96886B-B888-FA8E-EEC1-42E1BB63755D}"/>
              </a:ext>
            </a:extLst>
          </p:cNvPr>
          <p:cNvCxnSpPr>
            <a:cxnSpLocks/>
          </p:cNvCxnSpPr>
          <p:nvPr/>
        </p:nvCxnSpPr>
        <p:spPr>
          <a:xfrm flipH="1" flipV="1">
            <a:off x="3760573" y="1411477"/>
            <a:ext cx="317156" cy="950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17D44BC-1BE2-FBCE-B249-674358E6C98B}"/>
              </a:ext>
            </a:extLst>
          </p:cNvPr>
          <p:cNvSpPr txBox="1"/>
          <p:nvPr/>
        </p:nvSpPr>
        <p:spPr>
          <a:xfrm>
            <a:off x="6928022" y="2361797"/>
            <a:ext cx="803189" cy="461665"/>
          </a:xfrm>
          <a:prstGeom prst="rect">
            <a:avLst/>
          </a:prstGeom>
          <a:noFill/>
          <a:ln>
            <a:solidFill>
              <a:srgbClr val="FF0000"/>
            </a:solidFill>
          </a:ln>
        </p:spPr>
        <p:txBody>
          <a:bodyPr wrap="square" rtlCol="0">
            <a:spAutoFit/>
          </a:bodyPr>
          <a:lstStyle/>
          <a:p>
            <a:pPr algn="ctr"/>
            <a:r>
              <a:rPr lang="en-US" sz="2400" b="1" dirty="0"/>
              <a:t>y</a:t>
            </a:r>
          </a:p>
        </p:txBody>
      </p:sp>
      <p:cxnSp>
        <p:nvCxnSpPr>
          <p:cNvPr id="19" name="Straight Arrow Connector 18">
            <a:extLst>
              <a:ext uri="{FF2B5EF4-FFF2-40B4-BE49-F238E27FC236}">
                <a16:creationId xmlns:a16="http://schemas.microsoft.com/office/drawing/2014/main" id="{2526E03E-35E9-58F2-85C4-47C22C90130A}"/>
              </a:ext>
            </a:extLst>
          </p:cNvPr>
          <p:cNvCxnSpPr>
            <a:stCxn id="17" idx="0"/>
          </p:cNvCxnSpPr>
          <p:nvPr/>
        </p:nvCxnSpPr>
        <p:spPr>
          <a:xfrm flipH="1" flipV="1">
            <a:off x="7329616" y="1411477"/>
            <a:ext cx="1" cy="950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4D7EE8-9D6C-5D83-AEB3-579F47ED8622}"/>
              </a:ext>
            </a:extLst>
          </p:cNvPr>
          <p:cNvSpPr txBox="1"/>
          <p:nvPr/>
        </p:nvSpPr>
        <p:spPr>
          <a:xfrm>
            <a:off x="3405831" y="3747181"/>
            <a:ext cx="5380338" cy="1569660"/>
          </a:xfrm>
          <a:prstGeom prst="rect">
            <a:avLst/>
          </a:prstGeom>
          <a:noFill/>
        </p:spPr>
        <p:txBody>
          <a:bodyPr wrap="square" rtlCol="0">
            <a:spAutoFit/>
          </a:bodyPr>
          <a:lstStyle/>
          <a:p>
            <a:pPr algn="ctr"/>
            <a:r>
              <a:rPr lang="en-US" sz="4800" dirty="0"/>
              <a:t>x is y ==&gt; False</a:t>
            </a:r>
          </a:p>
          <a:p>
            <a:pPr algn="ctr"/>
            <a:r>
              <a:rPr lang="en-US" sz="4800" dirty="0"/>
              <a:t>x == y ==&gt; True</a:t>
            </a:r>
          </a:p>
        </p:txBody>
      </p:sp>
    </p:spTree>
    <p:extLst>
      <p:ext uri="{BB962C8B-B14F-4D97-AF65-F5344CB8AC3E}">
        <p14:creationId xmlns:p14="http://schemas.microsoft.com/office/powerpoint/2010/main" val="251611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34109B0-5073-6D8F-1854-67BA659BD919}"/>
              </a:ext>
            </a:extLst>
          </p:cNvPr>
          <p:cNvPicPr>
            <a:picLocks noGrp="1" noChangeAspect="1"/>
          </p:cNvPicPr>
          <p:nvPr>
            <p:ph idx="1"/>
          </p:nvPr>
        </p:nvPicPr>
        <p:blipFill rotWithShape="1">
          <a:blip r:embed="rId2"/>
          <a:srcRect t="27350" r="83866" b="60331"/>
          <a:stretch/>
        </p:blipFill>
        <p:spPr>
          <a:xfrm>
            <a:off x="1524330" y="383060"/>
            <a:ext cx="4402098" cy="210064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9C7FFC1-3130-EB1A-5180-03C1655F15DC}"/>
              </a:ext>
            </a:extLst>
          </p:cNvPr>
          <p:cNvPicPr>
            <a:picLocks noChangeAspect="1"/>
          </p:cNvPicPr>
          <p:nvPr/>
        </p:nvPicPr>
        <p:blipFill rotWithShape="1">
          <a:blip r:embed="rId2"/>
          <a:srcRect l="50000" t="27388" r="42042" b="59639"/>
          <a:stretch/>
        </p:blipFill>
        <p:spPr>
          <a:xfrm>
            <a:off x="6265574" y="383060"/>
            <a:ext cx="2269525" cy="2100648"/>
          </a:xfrm>
          <a:prstGeom prst="rect">
            <a:avLst/>
          </a:prstGeom>
          <a:ln>
            <a:noFill/>
          </a:ln>
          <a:effectLst>
            <a:outerShdw blurRad="292100" dist="139700" dir="2700000" algn="tl" rotWithShape="0">
              <a:srgbClr val="333333">
                <a:alpha val="65000"/>
              </a:srgbClr>
            </a:outerShdw>
          </a:effectLst>
        </p:spPr>
      </p:pic>
      <p:cxnSp>
        <p:nvCxnSpPr>
          <p:cNvPr id="10" name="Straight Arrow Connector 9">
            <a:extLst>
              <a:ext uri="{FF2B5EF4-FFF2-40B4-BE49-F238E27FC236}">
                <a16:creationId xmlns:a16="http://schemas.microsoft.com/office/drawing/2014/main" id="{3BFAF61D-71F6-DB31-D789-5AF687110206}"/>
              </a:ext>
            </a:extLst>
          </p:cNvPr>
          <p:cNvCxnSpPr/>
          <p:nvPr/>
        </p:nvCxnSpPr>
        <p:spPr>
          <a:xfrm flipV="1">
            <a:off x="3855308" y="951470"/>
            <a:ext cx="2755557" cy="8031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6FD709-0EE3-1B62-951F-FB58AA052696}"/>
              </a:ext>
            </a:extLst>
          </p:cNvPr>
          <p:cNvSpPr txBox="1"/>
          <p:nvPr/>
        </p:nvSpPr>
        <p:spPr>
          <a:xfrm>
            <a:off x="2315250" y="3782872"/>
            <a:ext cx="3780750" cy="2123658"/>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s-ES" altLang="zh-TW" sz="4400" dirty="0"/>
              <a:t>x = 5</a:t>
            </a:r>
          </a:p>
          <a:p>
            <a:pPr marL="285750" indent="-285750">
              <a:buClr>
                <a:srgbClr val="00B0F0"/>
              </a:buClr>
              <a:buFont typeface="Arial" panose="020B0604020202020204" pitchFamily="34" charset="0"/>
              <a:buChar char="•"/>
            </a:pPr>
            <a:r>
              <a:rPr lang="es-ES" altLang="zh-TW" sz="4400" dirty="0"/>
              <a:t>y = 3</a:t>
            </a:r>
          </a:p>
          <a:p>
            <a:pPr marL="285750" indent="-285750">
              <a:buClr>
                <a:srgbClr val="00B0F0"/>
              </a:buClr>
              <a:buFont typeface="Arial" panose="020B0604020202020204" pitchFamily="34" charset="0"/>
              <a:buChar char="•"/>
            </a:pPr>
            <a:r>
              <a:rPr lang="es-ES" altLang="zh-TW" sz="4400" dirty="0" err="1"/>
              <a:t>print</a:t>
            </a:r>
            <a:r>
              <a:rPr lang="es-ES" altLang="zh-TW" sz="4400" dirty="0"/>
              <a:t>(x &amp; y)</a:t>
            </a:r>
            <a:endParaRPr lang="zh-TW" altLang="en-US" sz="4400" dirty="0"/>
          </a:p>
        </p:txBody>
      </p:sp>
      <p:sp>
        <p:nvSpPr>
          <p:cNvPr id="14" name="TextBox 13">
            <a:extLst>
              <a:ext uri="{FF2B5EF4-FFF2-40B4-BE49-F238E27FC236}">
                <a16:creationId xmlns:a16="http://schemas.microsoft.com/office/drawing/2014/main" id="{1CF827D0-605E-77BA-6BF5-5BC3E392C1C5}"/>
              </a:ext>
            </a:extLst>
          </p:cNvPr>
          <p:cNvSpPr txBox="1"/>
          <p:nvPr/>
        </p:nvSpPr>
        <p:spPr>
          <a:xfrm>
            <a:off x="6010200" y="2576147"/>
            <a:ext cx="2421925" cy="584775"/>
          </a:xfrm>
          <a:prstGeom prst="rect">
            <a:avLst/>
          </a:prstGeom>
          <a:noFill/>
        </p:spPr>
        <p:txBody>
          <a:bodyPr wrap="square" rtlCol="0">
            <a:spAutoFit/>
          </a:bodyPr>
          <a:lstStyle/>
          <a:p>
            <a:pPr algn="ctr"/>
            <a:r>
              <a:rPr lang="en-US" sz="3200" dirty="0">
                <a:latin typeface="-apple-system"/>
              </a:rPr>
              <a:t>Binary</a:t>
            </a:r>
            <a:endParaRPr lang="en-US" sz="2400" dirty="0">
              <a:latin typeface="-apple-system"/>
            </a:endParaRPr>
          </a:p>
        </p:txBody>
      </p:sp>
      <p:sp>
        <p:nvSpPr>
          <p:cNvPr id="15" name="矩形 7">
            <a:extLst>
              <a:ext uri="{FF2B5EF4-FFF2-40B4-BE49-F238E27FC236}">
                <a16:creationId xmlns:a16="http://schemas.microsoft.com/office/drawing/2014/main" id="{2363F1B3-C8B7-88DB-0E4A-F628997D9C7C}"/>
              </a:ext>
            </a:extLst>
          </p:cNvPr>
          <p:cNvSpPr/>
          <p:nvPr/>
        </p:nvSpPr>
        <p:spPr>
          <a:xfrm>
            <a:off x="5620403" y="3051185"/>
            <a:ext cx="3201517" cy="646331"/>
          </a:xfrm>
          <a:prstGeom prst="rect">
            <a:avLst/>
          </a:prstGeom>
        </p:spPr>
        <p:txBody>
          <a:bodyPr wrap="none">
            <a:spAutoFit/>
          </a:bodyPr>
          <a:lstStyle/>
          <a:p>
            <a:r>
              <a:rPr lang="en-US" altLang="zh-TW" sz="3600" dirty="0">
                <a:latin typeface="-apple-system"/>
              </a:rPr>
              <a:t>1*2</a:t>
            </a:r>
            <a:r>
              <a:rPr lang="en-US" altLang="zh-TW" sz="3600" baseline="30000" dirty="0">
                <a:latin typeface="-apple-system"/>
              </a:rPr>
              <a:t>2</a:t>
            </a:r>
            <a:r>
              <a:rPr lang="en-US" altLang="zh-TW" sz="3600" dirty="0">
                <a:latin typeface="-apple-system"/>
              </a:rPr>
              <a:t>+0*2</a:t>
            </a:r>
            <a:r>
              <a:rPr lang="en-US" altLang="zh-TW" sz="3600" baseline="30000" dirty="0">
                <a:latin typeface="-apple-system"/>
              </a:rPr>
              <a:t>1</a:t>
            </a:r>
            <a:r>
              <a:rPr lang="en-US" altLang="zh-TW" sz="3600" dirty="0">
                <a:latin typeface="-apple-system"/>
              </a:rPr>
              <a:t>+1*2</a:t>
            </a:r>
            <a:r>
              <a:rPr lang="en-US" altLang="zh-TW" sz="3600" baseline="30000" dirty="0">
                <a:latin typeface="-apple-system"/>
              </a:rPr>
              <a:t>0</a:t>
            </a:r>
            <a:endParaRPr lang="zh-TW" altLang="en-US" sz="3600" dirty="0">
              <a:latin typeface="-apple-system"/>
            </a:endParaRPr>
          </a:p>
        </p:txBody>
      </p:sp>
      <p:sp>
        <p:nvSpPr>
          <p:cNvPr id="16" name="矩形 5">
            <a:extLst>
              <a:ext uri="{FF2B5EF4-FFF2-40B4-BE49-F238E27FC236}">
                <a16:creationId xmlns:a16="http://schemas.microsoft.com/office/drawing/2014/main" id="{B323C94B-A966-CD83-25CA-E957C1C9F486}"/>
              </a:ext>
            </a:extLst>
          </p:cNvPr>
          <p:cNvSpPr/>
          <p:nvPr/>
        </p:nvSpPr>
        <p:spPr>
          <a:xfrm>
            <a:off x="6265574" y="3915096"/>
            <a:ext cx="2421925" cy="769441"/>
          </a:xfrm>
          <a:prstGeom prst="rect">
            <a:avLst/>
          </a:prstGeom>
        </p:spPr>
        <p:txBody>
          <a:bodyPr wrap="square">
            <a:spAutoFit/>
          </a:bodyPr>
          <a:lstStyle/>
          <a:p>
            <a:r>
              <a:rPr lang="en-US" altLang="zh-TW" sz="4400" dirty="0">
                <a:latin typeface="-apple-system"/>
              </a:rPr>
              <a:t>(101)</a:t>
            </a:r>
            <a:r>
              <a:rPr lang="en-US" altLang="zh-TW" sz="4400" baseline="-25000" dirty="0">
                <a:latin typeface="-apple-system"/>
              </a:rPr>
              <a:t>2</a:t>
            </a:r>
          </a:p>
        </p:txBody>
      </p:sp>
      <p:sp>
        <p:nvSpPr>
          <p:cNvPr id="17" name="矩形 17">
            <a:extLst>
              <a:ext uri="{FF2B5EF4-FFF2-40B4-BE49-F238E27FC236}">
                <a16:creationId xmlns:a16="http://schemas.microsoft.com/office/drawing/2014/main" id="{37585A9D-5D36-1F9E-0C95-C049098280A9}"/>
              </a:ext>
            </a:extLst>
          </p:cNvPr>
          <p:cNvSpPr/>
          <p:nvPr/>
        </p:nvSpPr>
        <p:spPr>
          <a:xfrm>
            <a:off x="6265574" y="4500912"/>
            <a:ext cx="1574470" cy="769441"/>
          </a:xfrm>
          <a:prstGeom prst="rect">
            <a:avLst/>
          </a:prstGeom>
        </p:spPr>
        <p:txBody>
          <a:bodyPr wrap="none">
            <a:spAutoFit/>
          </a:bodyPr>
          <a:lstStyle/>
          <a:p>
            <a:r>
              <a:rPr lang="en-US" altLang="zh-TW" sz="4400" dirty="0">
                <a:latin typeface="-apple-system"/>
              </a:rPr>
              <a:t>(011)</a:t>
            </a:r>
            <a:r>
              <a:rPr lang="en-US" altLang="zh-TW" sz="4400" baseline="-25000" dirty="0">
                <a:latin typeface="-apple-system"/>
              </a:rPr>
              <a:t>2</a:t>
            </a:r>
          </a:p>
        </p:txBody>
      </p:sp>
      <p:sp>
        <p:nvSpPr>
          <p:cNvPr id="18" name="矩形 20">
            <a:extLst>
              <a:ext uri="{FF2B5EF4-FFF2-40B4-BE49-F238E27FC236}">
                <a16:creationId xmlns:a16="http://schemas.microsoft.com/office/drawing/2014/main" id="{676482B7-B99E-194E-8F3C-75ACFFC46243}"/>
              </a:ext>
            </a:extLst>
          </p:cNvPr>
          <p:cNvSpPr/>
          <p:nvPr/>
        </p:nvSpPr>
        <p:spPr>
          <a:xfrm>
            <a:off x="6291862" y="5198873"/>
            <a:ext cx="1574470" cy="769441"/>
          </a:xfrm>
          <a:prstGeom prst="rect">
            <a:avLst/>
          </a:prstGeom>
        </p:spPr>
        <p:txBody>
          <a:bodyPr wrap="none">
            <a:spAutoFit/>
          </a:bodyPr>
          <a:lstStyle/>
          <a:p>
            <a:r>
              <a:rPr lang="en-US" altLang="zh-TW" sz="4400" dirty="0">
                <a:latin typeface="-apple-system"/>
              </a:rPr>
              <a:t>(001)</a:t>
            </a:r>
            <a:r>
              <a:rPr lang="en-US" altLang="zh-TW" sz="4400" baseline="-25000" dirty="0">
                <a:latin typeface="-apple-system"/>
              </a:rPr>
              <a:t>2</a:t>
            </a:r>
          </a:p>
        </p:txBody>
      </p:sp>
      <p:cxnSp>
        <p:nvCxnSpPr>
          <p:cNvPr id="20" name="Straight Connector 19">
            <a:extLst>
              <a:ext uri="{FF2B5EF4-FFF2-40B4-BE49-F238E27FC236}">
                <a16:creationId xmlns:a16="http://schemas.microsoft.com/office/drawing/2014/main" id="{C775E219-1965-1CA2-73C1-6AAC3CD34719}"/>
              </a:ext>
            </a:extLst>
          </p:cNvPr>
          <p:cNvCxnSpPr/>
          <p:nvPr/>
        </p:nvCxnSpPr>
        <p:spPr>
          <a:xfrm>
            <a:off x="2005913" y="5252014"/>
            <a:ext cx="818017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A70CBAF-6D6D-45D2-38F4-73F0D8DB8D85}"/>
              </a:ext>
            </a:extLst>
          </p:cNvPr>
          <p:cNvCxnSpPr>
            <a:cxnSpLocks/>
            <a:endCxn id="16" idx="1"/>
          </p:cNvCxnSpPr>
          <p:nvPr/>
        </p:nvCxnSpPr>
        <p:spPr>
          <a:xfrm flipV="1">
            <a:off x="3768809" y="4299817"/>
            <a:ext cx="2496765" cy="28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0EDC49-DE4B-D622-0B79-95FD5F111A35}"/>
              </a:ext>
            </a:extLst>
          </p:cNvPr>
          <p:cNvCxnSpPr>
            <a:cxnSpLocks/>
          </p:cNvCxnSpPr>
          <p:nvPr/>
        </p:nvCxnSpPr>
        <p:spPr>
          <a:xfrm flipV="1">
            <a:off x="3768808" y="4953963"/>
            <a:ext cx="2496765" cy="28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0798A4-2D0C-C933-E692-589009E4B892}"/>
              </a:ext>
            </a:extLst>
          </p:cNvPr>
          <p:cNvCxnSpPr>
            <a:cxnSpLocks/>
          </p:cNvCxnSpPr>
          <p:nvPr/>
        </p:nvCxnSpPr>
        <p:spPr>
          <a:xfrm flipH="1" flipV="1">
            <a:off x="5858115" y="3569153"/>
            <a:ext cx="752750" cy="4570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CB67D22-4E56-C5E9-EC9B-A76EBFECCA5E}"/>
              </a:ext>
            </a:extLst>
          </p:cNvPr>
          <p:cNvCxnSpPr>
            <a:cxnSpLocks/>
          </p:cNvCxnSpPr>
          <p:nvPr/>
        </p:nvCxnSpPr>
        <p:spPr>
          <a:xfrm flipV="1">
            <a:off x="6910113" y="3546144"/>
            <a:ext cx="0" cy="4800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52E993-C21C-AADE-A985-5A4283E0B071}"/>
              </a:ext>
            </a:extLst>
          </p:cNvPr>
          <p:cNvCxnSpPr>
            <a:cxnSpLocks/>
          </p:cNvCxnSpPr>
          <p:nvPr/>
        </p:nvCxnSpPr>
        <p:spPr>
          <a:xfrm flipV="1">
            <a:off x="7221161" y="3579975"/>
            <a:ext cx="679414" cy="4461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2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62EE10F-B344-BB28-6FFC-9F3CE350E9CC}"/>
              </a:ext>
            </a:extLst>
          </p:cNvPr>
          <p:cNvPicPr>
            <a:picLocks noGrp="1" noChangeAspect="1"/>
          </p:cNvPicPr>
          <p:nvPr>
            <p:ph idx="1"/>
          </p:nvPr>
        </p:nvPicPr>
        <p:blipFill rotWithShape="1">
          <a:blip r:embed="rId2"/>
          <a:srcRect t="27116" r="84739" b="55361"/>
          <a:stretch/>
        </p:blipFill>
        <p:spPr>
          <a:xfrm>
            <a:off x="1971562" y="2520778"/>
            <a:ext cx="4037789" cy="2897721"/>
          </a:xfrm>
          <a:prstGeom prst="rect">
            <a:avLst/>
          </a:prstGeom>
          <a:ln>
            <a:noFill/>
          </a:ln>
          <a:effectLst>
            <a:outerShdw blurRad="292100" dist="139700" dir="2700000" algn="tl" rotWithShape="0">
              <a:srgbClr val="333333">
                <a:alpha val="65000"/>
              </a:srgbClr>
            </a:outerShdw>
          </a:effectLst>
        </p:spPr>
      </p:pic>
      <p:sp>
        <p:nvSpPr>
          <p:cNvPr id="4" name="矩形 10">
            <a:extLst>
              <a:ext uri="{FF2B5EF4-FFF2-40B4-BE49-F238E27FC236}">
                <a16:creationId xmlns:a16="http://schemas.microsoft.com/office/drawing/2014/main" id="{8BE242DE-3677-24E8-4849-3291CDA50BAC}"/>
              </a:ext>
            </a:extLst>
          </p:cNvPr>
          <p:cNvSpPr>
            <a:spLocks noGrp="1"/>
          </p:cNvSpPr>
          <p:nvPr>
            <p:ph type="title"/>
          </p:nvPr>
        </p:nvSpPr>
        <p:spPr>
          <a:xfrm>
            <a:off x="1971562" y="1066800"/>
            <a:ext cx="9044207" cy="769441"/>
          </a:xfrm>
          <a:prstGeom prst="rect">
            <a:avLst/>
          </a:prstGeom>
        </p:spPr>
        <p:txBody>
          <a:bodyPr wrap="none">
            <a:spAutoFit/>
          </a:bodyPr>
          <a:lstStyle/>
          <a:p>
            <a:r>
              <a:rPr lang="en-US" altLang="zh-TW"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Exercise: how to get a 7 in bitwise-or</a:t>
            </a:r>
            <a:endParaRPr lang="zh-TW"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a:extLst>
              <a:ext uri="{FF2B5EF4-FFF2-40B4-BE49-F238E27FC236}">
                <a16:creationId xmlns:a16="http://schemas.microsoft.com/office/drawing/2014/main" id="{4ABBB161-6E71-B917-10CC-1132F398A584}"/>
              </a:ext>
            </a:extLst>
          </p:cNvPr>
          <p:cNvPicPr>
            <a:picLocks noChangeAspect="1"/>
          </p:cNvPicPr>
          <p:nvPr/>
        </p:nvPicPr>
        <p:blipFill rotWithShape="1">
          <a:blip r:embed="rId2"/>
          <a:srcRect l="50000" t="26775" r="41029" b="63243"/>
          <a:stretch/>
        </p:blipFill>
        <p:spPr>
          <a:xfrm>
            <a:off x="6488731" y="2520778"/>
            <a:ext cx="3731707" cy="2594919"/>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397C3392-C81B-25FB-37ED-1029EE0A7E41}"/>
              </a:ext>
            </a:extLst>
          </p:cNvPr>
          <p:cNvCxnSpPr/>
          <p:nvPr/>
        </p:nvCxnSpPr>
        <p:spPr>
          <a:xfrm flipV="1">
            <a:off x="4226011" y="3534032"/>
            <a:ext cx="2842054" cy="407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2F5F7C-44F8-CC43-96DB-5D98780217D8}"/>
              </a:ext>
            </a:extLst>
          </p:cNvPr>
          <p:cNvCxnSpPr>
            <a:cxnSpLocks/>
          </p:cNvCxnSpPr>
          <p:nvPr/>
        </p:nvCxnSpPr>
        <p:spPr>
          <a:xfrm flipV="1">
            <a:off x="4226011" y="3969638"/>
            <a:ext cx="2842054" cy="3459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15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C07A-11C7-8F8B-2388-FF83B4EC4F04}"/>
              </a:ext>
            </a:extLst>
          </p:cNvPr>
          <p:cNvSpPr>
            <a:spLocks noGrp="1"/>
          </p:cNvSpPr>
          <p:nvPr>
            <p:ph type="title"/>
          </p:nvPr>
        </p:nvSpPr>
        <p:spPr>
          <a:xfrm>
            <a:off x="1141412" y="785855"/>
            <a:ext cx="9905998" cy="894398"/>
          </a:xfrm>
        </p:spPr>
        <p:txBody>
          <a:bodyPr>
            <a:normAutofit fontScale="90000"/>
          </a:bodyPr>
          <a:lstStyle/>
          <a:p>
            <a:r>
              <a:rPr lang="en-US" sz="4400" b="1" i="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What is Python?</a:t>
            </a:r>
            <a:br>
              <a:rPr lang="en-US" sz="4400" b="1" i="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sz="44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8A63214F-F16F-9D9B-B4A0-07B3C3327C1D}"/>
              </a:ext>
            </a:extLst>
          </p:cNvPr>
          <p:cNvSpPr>
            <a:spLocks noGrp="1"/>
          </p:cNvSpPr>
          <p:nvPr>
            <p:ph idx="1"/>
          </p:nvPr>
        </p:nvSpPr>
        <p:spPr>
          <a:xfrm>
            <a:off x="656216" y="1828800"/>
            <a:ext cx="10830934" cy="4243345"/>
          </a:xfrm>
        </p:spPr>
        <p:txBody>
          <a:bodyPr>
            <a:normAutofit lnSpcReduction="10000"/>
          </a:bodyPr>
          <a:lstStyle/>
          <a:p>
            <a:pPr algn="just"/>
            <a:r>
              <a:rPr lang="en-US" sz="2800" b="1" i="0" dirty="0">
                <a:solidFill>
                  <a:srgbClr val="000000"/>
                </a:solidFill>
                <a:effectLst/>
                <a:latin typeface="+mj-lt"/>
              </a:rPr>
              <a:t>Python</a:t>
            </a:r>
            <a:r>
              <a:rPr lang="en-US" sz="2800" b="0" i="0" dirty="0">
                <a:solidFill>
                  <a:srgbClr val="000000"/>
                </a:solidFill>
                <a:effectLst/>
                <a:latin typeface="+mj-lt"/>
              </a:rPr>
              <a:t> is a very popular general-purpose interpreted, interactive, object-oriented, and high-level programming language. Python is a dynamically-typed and garbage-collected programming language. It was created by Guido van Rossum during 1985- 1990. Like Perl, Python source code is also available under the GNU General Public License (GPL).  </a:t>
            </a:r>
          </a:p>
          <a:p>
            <a:pPr algn="just"/>
            <a:r>
              <a:rPr lang="en-US" sz="2800" b="0" i="0" dirty="0">
                <a:solidFill>
                  <a:srgbClr val="000000"/>
                </a:solidFill>
                <a:effectLst/>
                <a:latin typeface="+mj-lt"/>
              </a:rPr>
              <a:t>Python supports multiple programming paradigms, including Procedural, Object Oriented, and Functional programming languages. Python’s design philosophy emphasizes code readability with the use of significant indentation.</a:t>
            </a:r>
            <a:endParaRPr lang="en-US" sz="2800" dirty="0">
              <a:latin typeface="+mj-lt"/>
            </a:endParaRPr>
          </a:p>
        </p:txBody>
      </p:sp>
    </p:spTree>
    <p:extLst>
      <p:ext uri="{BB962C8B-B14F-4D97-AF65-F5344CB8AC3E}">
        <p14:creationId xmlns:p14="http://schemas.microsoft.com/office/powerpoint/2010/main" val="103150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774DB-C50B-8BF4-D219-37DCD81E7256}"/>
              </a:ext>
            </a:extLst>
          </p:cNvPr>
          <p:cNvSpPr>
            <a:spLocks noGrp="1"/>
          </p:cNvSpPr>
          <p:nvPr>
            <p:ph idx="1"/>
          </p:nvPr>
        </p:nvSpPr>
        <p:spPr>
          <a:xfrm>
            <a:off x="1143000" y="957103"/>
            <a:ext cx="10344150" cy="4943793"/>
          </a:xfrm>
        </p:spPr>
        <p:txBody>
          <a:bodyPr>
            <a:normAutofit/>
          </a:bodyPr>
          <a:lstStyle/>
          <a:p>
            <a:pPr marL="0" indent="0" algn="ctr">
              <a:buNone/>
            </a:pPr>
            <a:r>
              <a:rPr lang="en-US" sz="4000"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cs typeface="Heebo" panose="020B0604020202020204" pitchFamily="2" charset="-79"/>
              </a:rPr>
              <a:t>Python Jobs</a:t>
            </a:r>
          </a:p>
          <a:p>
            <a:pPr marL="0" indent="0" algn="just">
              <a:buNone/>
            </a:pPr>
            <a:r>
              <a:rPr lang="en-US" sz="2800" b="0" i="0" dirty="0">
                <a:solidFill>
                  <a:srgbClr val="000000"/>
                </a:solidFill>
                <a:effectLst/>
              </a:rPr>
              <a:t>Today, Python is very high in demand and all the major companies are looking for great Python Programmers to develop websites, software components, and applications or to work with Data Science, AI, and ML technologies. When we are developing this tutorial in 2022, there is a high shortage of Python Programmers whereas the market demands more Python Programmers due to its application in Machine Learning, Artificial Intelligence, etc.</a:t>
            </a:r>
            <a:endParaRPr lang="en-US" sz="2800" dirty="0"/>
          </a:p>
        </p:txBody>
      </p:sp>
    </p:spTree>
    <p:extLst>
      <p:ext uri="{BB962C8B-B14F-4D97-AF65-F5344CB8AC3E}">
        <p14:creationId xmlns:p14="http://schemas.microsoft.com/office/powerpoint/2010/main" val="352170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7637-DAC2-D20C-A639-F459D0F2B217}"/>
              </a:ext>
            </a:extLst>
          </p:cNvPr>
          <p:cNvSpPr>
            <a:spLocks noGrp="1"/>
          </p:cNvSpPr>
          <p:nvPr>
            <p:ph type="title"/>
          </p:nvPr>
        </p:nvSpPr>
        <p:spPr>
          <a:xfrm>
            <a:off x="1484310" y="1202168"/>
            <a:ext cx="10018713" cy="519055"/>
          </a:xfrm>
        </p:spPr>
        <p:txBody>
          <a:bodyPr>
            <a:normAutofit fontScale="90000"/>
          </a:bodyPr>
          <a:lstStyle/>
          <a:p>
            <a: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Why to Learn Python?</a:t>
            </a:r>
            <a:br>
              <a:rPr lang="en-US" b="1" i="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br>
            <a:endPar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3" name="Content Placeholder 2">
            <a:extLst>
              <a:ext uri="{FF2B5EF4-FFF2-40B4-BE49-F238E27FC236}">
                <a16:creationId xmlns:a16="http://schemas.microsoft.com/office/drawing/2014/main" id="{7F81DF24-87B3-C301-B655-116759B10744}"/>
              </a:ext>
            </a:extLst>
          </p:cNvPr>
          <p:cNvSpPr>
            <a:spLocks noGrp="1"/>
          </p:cNvSpPr>
          <p:nvPr>
            <p:ph idx="1"/>
          </p:nvPr>
        </p:nvSpPr>
        <p:spPr>
          <a:xfrm>
            <a:off x="1484310" y="1866898"/>
            <a:ext cx="10316829" cy="4351021"/>
          </a:xfrm>
        </p:spPr>
        <p:txBody>
          <a:bodyPr>
            <a:normAutofit fontScale="92500"/>
          </a:bodyPr>
          <a:lstStyle/>
          <a:p>
            <a:pPr marL="0" indent="0" algn="just">
              <a:buNone/>
            </a:pPr>
            <a:r>
              <a:rPr lang="en-US" b="0" i="0" dirty="0">
                <a:solidFill>
                  <a:srgbClr val="000000"/>
                </a:solidFill>
                <a:effectLst/>
              </a:rPr>
              <a:t>Python is consistently rated as one of the world's most popular programming languages. Python is fairly easy to learn, so if you are starting to learn any programming language then Python could be your great choice. Today various Schools, Colleges, and Universities are teaching Python as their primary programming language. There are many other good reasons which make Python the top choice of any programmer:</a:t>
            </a:r>
          </a:p>
          <a:p>
            <a:pPr algn="l">
              <a:buFont typeface="Arial" panose="020B0604020202020204" pitchFamily="34" charset="0"/>
              <a:buChar char="•"/>
            </a:pPr>
            <a:r>
              <a:rPr lang="en-US" b="0" i="0" dirty="0">
                <a:solidFill>
                  <a:srgbClr val="000000"/>
                </a:solidFill>
                <a:effectLst/>
              </a:rPr>
              <a:t>Python is Open Source which means it’s available free of cost.</a:t>
            </a:r>
          </a:p>
          <a:p>
            <a:pPr algn="l">
              <a:buFont typeface="Arial" panose="020B0604020202020204" pitchFamily="34" charset="0"/>
              <a:buChar char="•"/>
            </a:pPr>
            <a:r>
              <a:rPr lang="en-US" b="0" i="0" dirty="0">
                <a:solidFill>
                  <a:srgbClr val="000000"/>
                </a:solidFill>
                <a:effectLst/>
              </a:rPr>
              <a:t>Python is simple and so easy to learn</a:t>
            </a:r>
          </a:p>
          <a:p>
            <a:pPr algn="l">
              <a:buFont typeface="Arial" panose="020B0604020202020204" pitchFamily="34" charset="0"/>
              <a:buChar char="•"/>
            </a:pPr>
            <a:r>
              <a:rPr lang="en-US" b="0" i="0" dirty="0">
                <a:solidFill>
                  <a:srgbClr val="000000"/>
                </a:solidFill>
                <a:effectLst/>
              </a:rPr>
              <a:t>Python is versatile and can be used to create many different things.</a:t>
            </a:r>
          </a:p>
          <a:p>
            <a:pPr algn="l">
              <a:buFont typeface="Arial" panose="020B0604020202020204" pitchFamily="34" charset="0"/>
              <a:buChar char="•"/>
            </a:pPr>
            <a:r>
              <a:rPr lang="en-US" b="0" i="0" dirty="0">
                <a:solidFill>
                  <a:srgbClr val="000000"/>
                </a:solidFill>
                <a:effectLst/>
              </a:rPr>
              <a:t>Python has powerful development libraries including AI, ML, etc.</a:t>
            </a:r>
          </a:p>
          <a:p>
            <a:pPr algn="l">
              <a:buFont typeface="Arial" panose="020B0604020202020204" pitchFamily="34" charset="0"/>
              <a:buChar char="•"/>
            </a:pPr>
            <a:r>
              <a:rPr lang="en-US" b="0" i="0" dirty="0">
                <a:solidFill>
                  <a:srgbClr val="000000"/>
                </a:solidFill>
                <a:effectLst/>
              </a:rPr>
              <a:t>Python is much in demand and ensures a high salary</a:t>
            </a:r>
          </a:p>
          <a:p>
            <a:pPr marL="0" indent="0">
              <a:buNone/>
            </a:pPr>
            <a:endParaRPr lang="en-US" dirty="0"/>
          </a:p>
        </p:txBody>
      </p:sp>
    </p:spTree>
    <p:extLst>
      <p:ext uri="{BB962C8B-B14F-4D97-AF65-F5344CB8AC3E}">
        <p14:creationId xmlns:p14="http://schemas.microsoft.com/office/powerpoint/2010/main" val="2890307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014B934-9DB8-9EC6-BAAB-E79479E3A6B9}"/>
              </a:ext>
            </a:extLst>
          </p:cNvPr>
          <p:cNvSpPr>
            <a:spLocks noGrp="1"/>
          </p:cNvSpPr>
          <p:nvPr>
            <p:ph idx="1"/>
          </p:nvPr>
        </p:nvSpPr>
        <p:spPr>
          <a:xfrm>
            <a:off x="1484313" y="947738"/>
            <a:ext cx="10018712" cy="5367748"/>
          </a:xfrm>
        </p:spPr>
        <p:txBody>
          <a:bodyPr>
            <a:normAutofit lnSpcReduction="10000"/>
          </a:bodyPr>
          <a:lstStyle/>
          <a:p>
            <a:pPr marL="0" indent="0" algn="just">
              <a:buNone/>
            </a:pPr>
            <a:r>
              <a:rPr lang="en-US" b="1" i="0" dirty="0">
                <a:solidFill>
                  <a:srgbClr val="000000"/>
                </a:solidFill>
                <a:effectLst/>
              </a:rPr>
              <a:t>Python</a:t>
            </a:r>
            <a:r>
              <a:rPr lang="en-US" b="0" i="0" dirty="0">
                <a:solidFill>
                  <a:srgbClr val="000000"/>
                </a:solidFill>
                <a:effectLst/>
              </a:rPr>
              <a:t> is a MUST for students and working professionals to become great Software Engineers especially when they are working in Web Development Domain. I will list down some of the key advantages of learning Python:</a:t>
            </a:r>
          </a:p>
          <a:p>
            <a:pPr algn="l">
              <a:buFont typeface="Arial" panose="020B0604020202020204" pitchFamily="34" charset="0"/>
              <a:buChar char="•"/>
            </a:pPr>
            <a:r>
              <a:rPr lang="en-US" b="1" i="0" dirty="0">
                <a:solidFill>
                  <a:srgbClr val="000000"/>
                </a:solidFill>
                <a:effectLst/>
              </a:rPr>
              <a:t>Python is Interpreted</a:t>
            </a:r>
            <a:r>
              <a:rPr lang="en-US" b="0" i="0" dirty="0">
                <a:solidFill>
                  <a:srgbClr val="000000"/>
                </a:solidFill>
                <a:effectLst/>
              </a:rPr>
              <a:t> − Python is processed at runtime by the interpreter. You do not need to compile your program before executing it. This is similar to PERL and PHP.</a:t>
            </a:r>
          </a:p>
          <a:p>
            <a:pPr algn="l">
              <a:buFont typeface="Arial" panose="020B0604020202020204" pitchFamily="34" charset="0"/>
              <a:buChar char="•"/>
            </a:pPr>
            <a:r>
              <a:rPr lang="en-US" b="1" i="0" dirty="0">
                <a:solidFill>
                  <a:srgbClr val="000000"/>
                </a:solidFill>
                <a:effectLst/>
              </a:rPr>
              <a:t>Python is Interactive</a:t>
            </a:r>
            <a:r>
              <a:rPr lang="en-US" b="0" i="0" dirty="0">
                <a:solidFill>
                  <a:srgbClr val="000000"/>
                </a:solidFill>
                <a:effectLst/>
              </a:rPr>
              <a:t> − You can actually sit at a Python prompt and interact with the interpreter directly to write your programs.</a:t>
            </a:r>
          </a:p>
          <a:p>
            <a:pPr algn="l">
              <a:buFont typeface="Arial" panose="020B0604020202020204" pitchFamily="34" charset="0"/>
              <a:buChar char="•"/>
            </a:pPr>
            <a:r>
              <a:rPr lang="en-US" b="1" i="0" dirty="0">
                <a:solidFill>
                  <a:srgbClr val="000000"/>
                </a:solidFill>
                <a:effectLst/>
              </a:rPr>
              <a:t>Python is Object-Oriented</a:t>
            </a:r>
            <a:r>
              <a:rPr lang="en-US" b="0" i="0" dirty="0">
                <a:solidFill>
                  <a:srgbClr val="000000"/>
                </a:solidFill>
                <a:effectLst/>
              </a:rPr>
              <a:t> − Python supports an Object-Oriented style or technique of programming that encapsulates code within objects.</a:t>
            </a:r>
          </a:p>
          <a:p>
            <a:pPr algn="l">
              <a:buFont typeface="Arial" panose="020B0604020202020204" pitchFamily="34" charset="0"/>
              <a:buChar char="•"/>
            </a:pPr>
            <a:r>
              <a:rPr lang="en-US" b="1" i="0" dirty="0">
                <a:solidFill>
                  <a:srgbClr val="000000"/>
                </a:solidFill>
                <a:effectLst/>
              </a:rPr>
              <a:t>Python is a Beginner's Language</a:t>
            </a:r>
            <a:r>
              <a:rPr lang="en-US" b="0" i="0" dirty="0">
                <a:solidFill>
                  <a:srgbClr val="000000"/>
                </a:solidFill>
                <a:effectLst/>
              </a:rPr>
              <a:t> − Python is a great language for beginner-level programmers and supports the development of a wide range of applications from simple text processing to WWW browsers to games.</a:t>
            </a:r>
          </a:p>
          <a:p>
            <a:endParaRPr lang="en-US" dirty="0"/>
          </a:p>
        </p:txBody>
      </p:sp>
    </p:spTree>
    <p:extLst>
      <p:ext uri="{BB962C8B-B14F-4D97-AF65-F5344CB8AC3E}">
        <p14:creationId xmlns:p14="http://schemas.microsoft.com/office/powerpoint/2010/main" val="217405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293D28-D94A-013B-D560-3714E2645BF7}"/>
              </a:ext>
            </a:extLst>
          </p:cNvPr>
          <p:cNvPicPr>
            <a:picLocks noGrp="1" noChangeAspect="1"/>
          </p:cNvPicPr>
          <p:nvPr>
            <p:ph idx="1"/>
          </p:nvPr>
        </p:nvPicPr>
        <p:blipFill rotWithShape="1">
          <a:blip r:embed="rId2"/>
          <a:srcRect l="-659" t="11929" r="35785" b="49397"/>
          <a:stretch/>
        </p:blipFill>
        <p:spPr>
          <a:xfrm>
            <a:off x="1284129" y="2057400"/>
            <a:ext cx="10603071" cy="4064000"/>
          </a:xfrm>
        </p:spPr>
      </p:pic>
      <p:sp>
        <p:nvSpPr>
          <p:cNvPr id="4" name="Rectangle 1">
            <a:extLst>
              <a:ext uri="{FF2B5EF4-FFF2-40B4-BE49-F238E27FC236}">
                <a16:creationId xmlns:a16="http://schemas.microsoft.com/office/drawing/2014/main" id="{B681AE86-B576-5C3C-E27A-065B992CCA80}"/>
              </a:ext>
            </a:extLst>
          </p:cNvPr>
          <p:cNvSpPr>
            <a:spLocks noGrp="1" noChangeArrowheads="1"/>
          </p:cNvSpPr>
          <p:nvPr>
            <p:ph type="title"/>
          </p:nvPr>
        </p:nvSpPr>
        <p:spPr bwMode="auto">
          <a:xfrm>
            <a:off x="1649411" y="1066800"/>
            <a:ext cx="804233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Python Online Interpreter: 1</a:t>
            </a:r>
            <a:r>
              <a:rPr kumimoji="0" lang="en-US" altLang="en-US" sz="4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a:t>
            </a:r>
            <a:endParaRPr kumimoji="0" lang="en-US" altLang="en-US" sz="5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endParaRPr>
          </a:p>
        </p:txBody>
      </p:sp>
      <p:sp>
        <p:nvSpPr>
          <p:cNvPr id="7" name="Rectangle: Rounded Corners 6">
            <a:extLst>
              <a:ext uri="{FF2B5EF4-FFF2-40B4-BE49-F238E27FC236}">
                <a16:creationId xmlns:a16="http://schemas.microsoft.com/office/drawing/2014/main" id="{109A6134-47FB-8845-C78C-ECF90E0DA237}"/>
              </a:ext>
            </a:extLst>
          </p:cNvPr>
          <p:cNvSpPr/>
          <p:nvPr/>
        </p:nvSpPr>
        <p:spPr>
          <a:xfrm>
            <a:off x="9677400" y="3975100"/>
            <a:ext cx="1549400" cy="1016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3A16F6-DA0D-A153-A2EF-5F4C4E9643F9}"/>
              </a:ext>
            </a:extLst>
          </p:cNvPr>
          <p:cNvSpPr txBox="1"/>
          <p:nvPr/>
        </p:nvSpPr>
        <p:spPr>
          <a:xfrm>
            <a:off x="9331557" y="5186918"/>
            <a:ext cx="2241085" cy="400110"/>
          </a:xfrm>
          <a:prstGeom prst="rect">
            <a:avLst/>
          </a:prstGeom>
          <a:noFill/>
        </p:spPr>
        <p:txBody>
          <a:bodyPr wrap="square" rtlCol="0">
            <a:spAutoFit/>
          </a:bodyPr>
          <a:lstStyle/>
          <a:p>
            <a:pPr algn="ctr"/>
            <a:r>
              <a:rPr lang="en-US" sz="2000" b="1" dirty="0">
                <a:solidFill>
                  <a:srgbClr val="FF0000"/>
                </a:solidFill>
              </a:rPr>
              <a:t>INTERACTIVE</a:t>
            </a:r>
            <a:endParaRPr lang="en-US" b="1" dirty="0">
              <a:solidFill>
                <a:srgbClr val="FF0000"/>
              </a:solidFill>
            </a:endParaRPr>
          </a:p>
        </p:txBody>
      </p:sp>
    </p:spTree>
    <p:extLst>
      <p:ext uri="{BB962C8B-B14F-4D97-AF65-F5344CB8AC3E}">
        <p14:creationId xmlns:p14="http://schemas.microsoft.com/office/powerpoint/2010/main" val="59352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4BCC-1E4F-781D-769C-F29B0DF97E67}"/>
              </a:ext>
            </a:extLst>
          </p:cNvPr>
          <p:cNvSpPr>
            <a:spLocks noGrp="1"/>
          </p:cNvSpPr>
          <p:nvPr>
            <p:ph type="title"/>
          </p:nvPr>
        </p:nvSpPr>
        <p:spPr>
          <a:xfrm>
            <a:off x="1484311" y="685801"/>
            <a:ext cx="8180389" cy="901699"/>
          </a:xfrm>
        </p:spPr>
        <p:txBody>
          <a:bodyPr>
            <a:normAutofit/>
          </a:bodyPr>
          <a:lstStyle/>
          <a:p>
            <a:r>
              <a:rPr kumimoji="0" lang="en-US" altLang="en-US"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Python Online Interpreter: 2</a:t>
            </a:r>
            <a:r>
              <a:rPr kumimoji="0" lang="en-US" altLang="en-US" sz="4400" b="1" i="0" u="none" strike="noStrike" normalizeH="0" baseline="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Black" panose="020B0A04020102020204" pitchFamily="34" charset="0"/>
              </a:rPr>
              <a:t> </a:t>
            </a:r>
            <a:endParaRPr lang="en-US" dirty="0"/>
          </a:p>
        </p:txBody>
      </p:sp>
      <p:pic>
        <p:nvPicPr>
          <p:cNvPr id="5" name="Content Placeholder 4">
            <a:extLst>
              <a:ext uri="{FF2B5EF4-FFF2-40B4-BE49-F238E27FC236}">
                <a16:creationId xmlns:a16="http://schemas.microsoft.com/office/drawing/2014/main" id="{B1629D18-F7AF-1F6E-7BD8-6F1364332D12}"/>
              </a:ext>
            </a:extLst>
          </p:cNvPr>
          <p:cNvPicPr>
            <a:picLocks noGrp="1" noChangeAspect="1"/>
          </p:cNvPicPr>
          <p:nvPr>
            <p:ph idx="1"/>
          </p:nvPr>
        </p:nvPicPr>
        <p:blipFill rotWithShape="1">
          <a:blip r:embed="rId2"/>
          <a:srcRect l="14535" t="11393" r="50458" b="4430"/>
          <a:stretch/>
        </p:blipFill>
        <p:spPr>
          <a:xfrm>
            <a:off x="3746499" y="1587500"/>
            <a:ext cx="4508501" cy="5118100"/>
          </a:xfrm>
        </p:spPr>
      </p:pic>
      <p:sp>
        <p:nvSpPr>
          <p:cNvPr id="6" name="Rectangle: Rounded Corners 5">
            <a:extLst>
              <a:ext uri="{FF2B5EF4-FFF2-40B4-BE49-F238E27FC236}">
                <a16:creationId xmlns:a16="http://schemas.microsoft.com/office/drawing/2014/main" id="{11042D5B-E497-8839-00AB-342C440B7B4D}"/>
              </a:ext>
            </a:extLst>
          </p:cNvPr>
          <p:cNvSpPr/>
          <p:nvPr/>
        </p:nvSpPr>
        <p:spPr>
          <a:xfrm>
            <a:off x="4305300" y="2768600"/>
            <a:ext cx="14478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18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5895-E12F-6774-7433-23696457AC1F}"/>
              </a:ext>
            </a:extLst>
          </p:cNvPr>
          <p:cNvSpPr>
            <a:spLocks noGrp="1"/>
          </p:cNvSpPr>
          <p:nvPr>
            <p:ph type="title"/>
          </p:nvPr>
        </p:nvSpPr>
        <p:spPr>
          <a:xfrm>
            <a:off x="1484311" y="873369"/>
            <a:ext cx="10018713" cy="4714539"/>
          </a:xfrm>
        </p:spPr>
        <p:txBody>
          <a:bodyPr>
            <a:normAutofit/>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Input and Output</a:t>
            </a:r>
          </a:p>
        </p:txBody>
      </p:sp>
    </p:spTree>
    <p:extLst>
      <p:ext uri="{BB962C8B-B14F-4D97-AF65-F5344CB8AC3E}">
        <p14:creationId xmlns:p14="http://schemas.microsoft.com/office/powerpoint/2010/main" val="2441980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295</TotalTime>
  <Words>555</Words>
  <Application>Microsoft Office PowerPoint</Application>
  <PresentationFormat>Widescreen</PresentationFormat>
  <Paragraphs>48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Arial Black</vt:lpstr>
      <vt:lpstr>Corbel</vt:lpstr>
      <vt:lpstr>Wingdings</vt:lpstr>
      <vt:lpstr>Parallax</vt:lpstr>
      <vt:lpstr>LEARNING PYTHON Prepared by: 喬安蒂</vt:lpstr>
      <vt:lpstr>AGENDA :</vt:lpstr>
      <vt:lpstr>What is Python? </vt:lpstr>
      <vt:lpstr>PowerPoint Presentation</vt:lpstr>
      <vt:lpstr>Why to Learn Python? </vt:lpstr>
      <vt:lpstr>PowerPoint Presentation</vt:lpstr>
      <vt:lpstr>Python Online Interpreter: 1 </vt:lpstr>
      <vt:lpstr>Python Online Interpreter: 2 </vt:lpstr>
      <vt:lpstr>Input and Output</vt:lpstr>
      <vt:lpstr>PowerPoint Presentation</vt:lpstr>
      <vt:lpstr>PowerPoint Presentation</vt:lpstr>
      <vt:lpstr>PowerPoint Presentation</vt:lpstr>
      <vt:lpstr>PowerPoint Presentation</vt:lpstr>
      <vt:lpstr>DATA TYPE</vt:lpstr>
      <vt:lpstr>PowerPoint Presentation</vt:lpstr>
      <vt:lpstr>PowerPoint Presentation</vt:lpstr>
      <vt:lpstr>PowerPoint Presentation</vt:lpstr>
      <vt:lpstr>Operator @</vt:lpstr>
      <vt:lpstr>PowerPoint Presentation</vt:lpstr>
      <vt:lpstr>1 == &gt; TRUE 0 == &gt; FALSE</vt:lpstr>
      <vt:lpstr>PowerPoint Presentation</vt:lpstr>
      <vt:lpstr>PowerPoint Presentation</vt:lpstr>
      <vt:lpstr>Exercise: how to get a 7 in bitwise-or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Prepared by: 喬安蒂</dc:title>
  <dc:creator>Joana Marie  T. Garcia</dc:creator>
  <cp:lastModifiedBy>Joana Marie  T. Garcia</cp:lastModifiedBy>
  <cp:revision>1</cp:revision>
  <dcterms:created xsi:type="dcterms:W3CDTF">2022-09-28T15:27:01Z</dcterms:created>
  <dcterms:modified xsi:type="dcterms:W3CDTF">2022-09-30T00:20:05Z</dcterms:modified>
</cp:coreProperties>
</file>