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7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72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1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7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2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8DC1-0FA2-430C-BC6A-0E413C03BB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B6AC38-2B54-49E4-9C66-DA7124D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97AC-06C4-4EDB-9AAA-79ABD6E2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1374154"/>
            <a:ext cx="9144000" cy="2387600"/>
          </a:xfrm>
        </p:spPr>
        <p:txBody>
          <a:bodyPr/>
          <a:lstStyle/>
          <a:p>
            <a:r>
              <a:rPr lang="en-US" dirty="0"/>
              <a:t>Operations @ Python Strings</a:t>
            </a:r>
          </a:p>
        </p:txBody>
      </p:sp>
    </p:spTree>
    <p:extLst>
      <p:ext uri="{BB962C8B-B14F-4D97-AF65-F5344CB8AC3E}">
        <p14:creationId xmlns:p14="http://schemas.microsoft.com/office/powerpoint/2010/main" val="333186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9F857E7-5CBC-4896-9DDC-D46D39247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7090" y="578924"/>
            <a:ext cx="10812301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Remove Whitespace 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strip()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 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The strip() method removes any whitespace from the beginning or the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027E-915D-41AD-942F-8CE95DDB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95" r="69456" b="44925"/>
          <a:stretch/>
        </p:blipFill>
        <p:spPr>
          <a:xfrm>
            <a:off x="954157" y="2647121"/>
            <a:ext cx="9703521" cy="26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9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6228FBD-65D3-4EEB-B62F-581AC63D4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3595" y="202322"/>
            <a:ext cx="9791883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The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replace()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method replaces a string with another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24292F"/>
                </a:solidFill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seperator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DCA83-97F3-4939-BE38-16ED66C40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" t="27602" r="73478" b="29092"/>
          <a:stretch/>
        </p:blipFill>
        <p:spPr>
          <a:xfrm>
            <a:off x="2849953" y="1956648"/>
            <a:ext cx="5579165" cy="45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66FF5E2-0C05-4852-8F0A-8F66D6ADB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231" y="382686"/>
            <a:ext cx="110015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String Concatenation: To concatenate, or combine, two strings you can use the `+` operator.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552F2-2276-4142-8589-E147354F2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" t="42895" r="60979" b="34678"/>
          <a:stretch/>
        </p:blipFill>
        <p:spPr>
          <a:xfrm>
            <a:off x="1126435" y="2167930"/>
            <a:ext cx="9575667" cy="32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5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C88A-33A3-4429-95BF-EE433F348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76" y="636589"/>
            <a:ext cx="9897901" cy="5909985"/>
          </a:xfrm>
        </p:spPr>
        <p:txBody>
          <a:bodyPr/>
          <a:lstStyle/>
          <a:p>
            <a:r>
              <a:rPr lang="en-US" dirty="0"/>
              <a:t>Python - Format -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5FFF1-F771-4286-9DBC-3017D5A04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1" r="47935" b="28880"/>
          <a:stretch/>
        </p:blipFill>
        <p:spPr>
          <a:xfrm>
            <a:off x="769054" y="1948069"/>
            <a:ext cx="10653892" cy="38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1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3BA3-FF39-4F61-A3AB-13C13ADA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85" y="570328"/>
            <a:ext cx="10666527" cy="5989498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2C3E7-9086-4C3D-A65A-0B49C95C6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76" r="62717" b="25978"/>
          <a:stretch/>
        </p:blipFill>
        <p:spPr>
          <a:xfrm>
            <a:off x="1656521" y="1545712"/>
            <a:ext cx="8468139" cy="47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9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7CEE617-5981-402B-93BD-D217100D0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0104" y="3059668"/>
            <a:ext cx="7434469" cy="7386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chemeClr val="tx1"/>
                </a:solidFill>
                <a:latin typeface="+mj-lt"/>
              </a:rPr>
              <a:t>Thank you!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70757A"/>
                </a:solidFill>
                <a:effectLst/>
                <a:latin typeface="inherit"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2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1CFF73-22CE-4A48-9D1F-3CDB3587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7" y="451058"/>
            <a:ext cx="10083431" cy="4332977"/>
          </a:xfrm>
        </p:spPr>
        <p:txBody>
          <a:bodyPr/>
          <a:lstStyle/>
          <a:p>
            <a:r>
              <a:rPr lang="en-US" sz="2400" dirty="0"/>
              <a:t>Strings are python are arrays of bytes representing Unicode characte</a:t>
            </a:r>
            <a:r>
              <a:rPr lang="en-US" sz="2000" dirty="0"/>
              <a:t>rs.  </a:t>
            </a:r>
          </a:p>
          <a:p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DF68610-E362-4978-B3F4-9FAB900C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E00C78-BA58-48CA-8734-F59705670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43385" r="68044" b="36829"/>
          <a:stretch/>
        </p:blipFill>
        <p:spPr>
          <a:xfrm>
            <a:off x="1762025" y="1954120"/>
            <a:ext cx="8667949" cy="32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E213E-F55C-4892-BC0A-2881B37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71" y="345040"/>
            <a:ext cx="10811771" cy="6228038"/>
          </a:xfrm>
        </p:spPr>
        <p:txBody>
          <a:bodyPr/>
          <a:lstStyle/>
          <a:p>
            <a:r>
              <a:rPr lang="en-US" dirty="0"/>
              <a:t>Strings are Arrays ==&gt; </a:t>
            </a:r>
            <a:r>
              <a:rPr lang="en-US" dirty="0" err="1"/>
              <a:t>acces</a:t>
            </a:r>
            <a:r>
              <a:rPr lang="en-US" dirty="0"/>
              <a:t> the </a:t>
            </a:r>
            <a:r>
              <a:rPr lang="en-US" dirty="0" err="1"/>
              <a:t>elemet</a:t>
            </a:r>
            <a:r>
              <a:rPr lang="en-US" dirty="0"/>
              <a:t> of arrays</a:t>
            </a:r>
          </a:p>
          <a:p>
            <a:r>
              <a:rPr lang="en-US" dirty="0"/>
              <a:t>Python does not have a character data type, a single character is simply a string with a length of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7666A-4715-4DE9-8EE6-7EBB606E9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46" r="70217" b="28299"/>
          <a:stretch/>
        </p:blipFill>
        <p:spPr>
          <a:xfrm>
            <a:off x="1537251" y="1779941"/>
            <a:ext cx="8649319" cy="38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8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A9E0-46A4-4892-AB80-0095CAEE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60" y="662611"/>
            <a:ext cx="8596668" cy="5763066"/>
          </a:xfrm>
        </p:spPr>
        <p:txBody>
          <a:bodyPr/>
          <a:lstStyle/>
          <a:p>
            <a:r>
              <a:rPr lang="en-US" sz="2000" dirty="0"/>
              <a:t>Looping Through a String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1FAEF-2683-4FD5-86A9-28DAB6E9E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41" r="76066" b="42412"/>
          <a:stretch/>
        </p:blipFill>
        <p:spPr>
          <a:xfrm>
            <a:off x="1444487" y="2043335"/>
            <a:ext cx="8441480" cy="35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3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FC9B4C-0069-4255-B278-7FEA7AE0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60" y="662611"/>
            <a:ext cx="8596668" cy="5763066"/>
          </a:xfrm>
        </p:spPr>
        <p:txBody>
          <a:bodyPr/>
          <a:lstStyle/>
          <a:p>
            <a:r>
              <a:rPr lang="en-US" sz="2000" dirty="0"/>
              <a:t>String Length: To get the length of a string, use the </a:t>
            </a:r>
            <a:r>
              <a:rPr lang="en-US" sz="2000" dirty="0" err="1"/>
              <a:t>len</a:t>
            </a:r>
            <a:r>
              <a:rPr lang="en-US" sz="2000" dirty="0"/>
              <a:t> ()function.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6806F-3452-4591-B06C-C6AB4D45D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74" r="62388" b="39498"/>
          <a:stretch/>
        </p:blipFill>
        <p:spPr>
          <a:xfrm>
            <a:off x="853846" y="2397733"/>
            <a:ext cx="10736906" cy="25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9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789-74D2-43AA-92AD-CFC7F175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16835"/>
            <a:ext cx="10865309" cy="5524527"/>
          </a:xfrm>
        </p:spPr>
        <p:txBody>
          <a:bodyPr/>
          <a:lstStyle/>
          <a:p>
            <a:r>
              <a:rPr lang="en-US" sz="2000" dirty="0" err="1"/>
              <a:t>QUIZ:tell</a:t>
            </a:r>
            <a:r>
              <a:rPr lang="en-US" sz="2000" dirty="0"/>
              <a:t> me how many char appear in "</a:t>
            </a:r>
            <a:r>
              <a:rPr lang="en-US" sz="2000" dirty="0" err="1"/>
              <a:t>dshdsjadhsjahdsjhdecwej</a:t>
            </a:r>
            <a:r>
              <a:rPr lang="en-US" sz="2000" dirty="0"/>
              <a:t> </a:t>
            </a:r>
            <a:r>
              <a:rPr lang="en-US" sz="2000" dirty="0" err="1"/>
              <a:t>dsaksdjl</a:t>
            </a:r>
            <a:r>
              <a:rPr lang="en-US" sz="2000" dirty="0"/>
              <a:t>“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24A17-AE7B-4FEA-8B23-D1E89B56F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" t="52948" r="61087" b="28299"/>
          <a:stretch/>
        </p:blipFill>
        <p:spPr>
          <a:xfrm>
            <a:off x="649358" y="1821359"/>
            <a:ext cx="10339426" cy="29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8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DE169F1-C776-4A5D-9333-37FAC2F34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5873" y="359210"/>
            <a:ext cx="10123188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Check String: To check if a certain phrase or character is present in a string,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 we can use the keyword in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keyword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 vs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if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+mj-lt"/>
              </a:rPr>
              <a:t>True or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07921-5C2F-4A12-A5F5-366D5CEDE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39802" r="55109" b="22692"/>
          <a:stretch/>
        </p:blipFill>
        <p:spPr>
          <a:xfrm>
            <a:off x="1504858" y="2517912"/>
            <a:ext cx="8945218" cy="38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5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1A1871F2-611F-4F00-B3BC-76FCDFAC30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4698" y="553222"/>
            <a:ext cx="3854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24292F"/>
                </a:solidFill>
              </a:rPr>
              <a:t>Negative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Indexing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D917D-FAE3-431E-BB19-B067D483A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69783" b="33519"/>
          <a:stretch/>
        </p:blipFill>
        <p:spPr>
          <a:xfrm>
            <a:off x="821634" y="2034207"/>
            <a:ext cx="10047557" cy="30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1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3419-FB99-40D6-8C57-50E353E7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20" y="729354"/>
            <a:ext cx="10812301" cy="5790716"/>
          </a:xfrm>
        </p:spPr>
        <p:txBody>
          <a:bodyPr/>
          <a:lstStyle/>
          <a:p>
            <a:r>
              <a:rPr lang="en-US" dirty="0"/>
              <a:t>Python - Modify Strings</a:t>
            </a:r>
          </a:p>
          <a:p>
            <a:r>
              <a:rPr lang="en-US" dirty="0"/>
              <a:t>The upper() method returns the string in upper case:</a:t>
            </a:r>
          </a:p>
          <a:p>
            <a:r>
              <a:rPr lang="en-US" dirty="0"/>
              <a:t>The lower() method returns the string in lower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F8EFC-CCEE-4239-9B7E-0B5FF5504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" t="39029" r="64348" b="46278"/>
          <a:stretch/>
        </p:blipFill>
        <p:spPr>
          <a:xfrm>
            <a:off x="258706" y="2534721"/>
            <a:ext cx="10541816" cy="26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20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162</TotalTime>
  <Words>197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inherit</vt:lpstr>
      <vt:lpstr>Trebuchet MS</vt:lpstr>
      <vt:lpstr>ui-monospace</vt:lpstr>
      <vt:lpstr>Wingdings 3</vt:lpstr>
      <vt:lpstr>Facet</vt:lpstr>
      <vt:lpstr>Operations @ Python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@ Python Strings</dc:title>
  <dc:creator>JOANA MARIE</dc:creator>
  <cp:lastModifiedBy>JOANA MARIE</cp:lastModifiedBy>
  <cp:revision>1</cp:revision>
  <dcterms:created xsi:type="dcterms:W3CDTF">2022-10-05T00:27:27Z</dcterms:created>
  <dcterms:modified xsi:type="dcterms:W3CDTF">2022-10-05T03:09:53Z</dcterms:modified>
</cp:coreProperties>
</file>