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 id="263" r:id="rId29"/>
    <p:sldId id="264" r:id="rId30"/>
    <p:sldId id="265" r:id="rId31"/>
    <p:sldId id="266" r:id="rId32"/>
    <p:sldId id="267" r:id="rId33"/>
    <p:sldId id="268" r:id="rId34"/>
    <p:sldId id="269" r:id="rId35"/>
    <p:sldId id="270" r:id="rId36"/>
    <p:sldId id="271" r:id="rId37"/>
    <p:sldId id="272" r:id="rId3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Public Sans" charset="1" panose="00000000000000000000"/>
      <p:regular r:id="rId10"/>
    </p:embeddedFont>
    <p:embeddedFont>
      <p:font typeface="Public Sans Bold" charset="1" panose="00000000000000000000"/>
      <p:regular r:id="rId11"/>
    </p:embeddedFont>
    <p:embeddedFont>
      <p:font typeface="Public Sans Italics" charset="1" panose="00000000000000000000"/>
      <p:regular r:id="rId12"/>
    </p:embeddedFont>
    <p:embeddedFont>
      <p:font typeface="Public Sans Bold Italics" charset="1" panose="00000000000000000000"/>
      <p:regular r:id="rId13"/>
    </p:embeddedFont>
    <p:embeddedFont>
      <p:font typeface="Open Sauce" charset="1" panose="00000500000000000000"/>
      <p:regular r:id="rId14"/>
    </p:embeddedFont>
    <p:embeddedFont>
      <p:font typeface="Open Sauce Bold" charset="1" panose="00000800000000000000"/>
      <p:regular r:id="rId15"/>
    </p:embeddedFont>
    <p:embeddedFont>
      <p:font typeface="Open Sauce Italics" charset="1" panose="00000500000000000000"/>
      <p:regular r:id="rId16"/>
    </p:embeddedFont>
    <p:embeddedFont>
      <p:font typeface="Open Sauce Bold Italics" charset="1" panose="00000800000000000000"/>
      <p:regular r:id="rId17"/>
    </p:embeddedFont>
    <p:embeddedFont>
      <p:font typeface="Open Sauce SemiBold" charset="1" panose="00000700000000000000"/>
      <p:regular r:id="rId18"/>
    </p:embeddedFont>
    <p:embeddedFont>
      <p:font typeface="Open Sauce SemiBold Bold" charset="1" panose="00000A00000000000000"/>
      <p:regular r:id="rId19"/>
    </p:embeddedFont>
    <p:embeddedFont>
      <p:font typeface="Open Sauce SemiBold Italics" charset="1" panose="00000700000000000000"/>
      <p:regular r:id="rId20"/>
    </p:embeddedFont>
    <p:embeddedFont>
      <p:font typeface="Open Sauce SemiBold Bold Italics" charset="1" panose="00000A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30" Target="slides/slide9.xml" Type="http://schemas.openxmlformats.org/officeDocument/2006/relationships/slide"/><Relationship Id="rId31" Target="slides/slide10.xml" Type="http://schemas.openxmlformats.org/officeDocument/2006/relationships/slide"/><Relationship Id="rId32" Target="slides/slide11.xml" Type="http://schemas.openxmlformats.org/officeDocument/2006/relationships/slide"/><Relationship Id="rId33" Target="slides/slide12.xml" Type="http://schemas.openxmlformats.org/officeDocument/2006/relationships/slide"/><Relationship Id="rId34" Target="slides/slide13.xml" Type="http://schemas.openxmlformats.org/officeDocument/2006/relationships/slide"/><Relationship Id="rId35" Target="slides/slide14.xml" Type="http://schemas.openxmlformats.org/officeDocument/2006/relationships/slide"/><Relationship Id="rId36" Target="slides/slide15.xml" Type="http://schemas.openxmlformats.org/officeDocument/2006/relationships/slide"/><Relationship Id="rId37" Target="slides/slide16.xml" Type="http://schemas.openxmlformats.org/officeDocument/2006/relationships/slide"/><Relationship Id="rId38" Target="slides/slide17.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png" Type="http://schemas.openxmlformats.org/officeDocument/2006/relationships/image"/><Relationship Id="rId15" Target="../media/image2.svg" Type="http://schemas.openxmlformats.org/officeDocument/2006/relationships/image"/><Relationship Id="rId16" Target="../media/image3.png" Type="http://schemas.openxmlformats.org/officeDocument/2006/relationships/image"/><Relationship Id="rId17" Target="../media/image4.svg" Type="http://schemas.openxmlformats.org/officeDocument/2006/relationships/image"/><Relationship Id="rId18" Target="../media/image5.png" Type="http://schemas.openxmlformats.org/officeDocument/2006/relationships/image"/><Relationship Id="rId19" Target="../media/image6.svg" Type="http://schemas.openxmlformats.org/officeDocument/2006/relationships/image"/><Relationship Id="rId2" Target="../media/image9.png" Type="http://schemas.openxmlformats.org/officeDocument/2006/relationships/image"/><Relationship Id="rId20" Target="../media/image31.png" Type="http://schemas.openxmlformats.org/officeDocument/2006/relationships/image"/><Relationship Id="rId21" Target="../media/image32.svg" Type="http://schemas.openxmlformats.org/officeDocument/2006/relationships/image"/><Relationship Id="rId22" Target="../media/image41.png" Type="http://schemas.openxmlformats.org/officeDocument/2006/relationships/image"/><Relationship Id="rId23" Target="../media/image42.png" Type="http://schemas.openxmlformats.org/officeDocument/2006/relationships/image"/><Relationship Id="rId24" Target="../media/image43.png" Type="http://schemas.openxmlformats.org/officeDocument/2006/relationships/image"/><Relationship Id="rId25" Target="../media/image44.png" Type="http://schemas.openxmlformats.org/officeDocument/2006/relationships/image"/><Relationship Id="rId3" Target="../media/image10.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26.png" Type="http://schemas.openxmlformats.org/officeDocument/2006/relationships/image"/><Relationship Id="rId9" Target="../media/image27.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png" Type="http://schemas.openxmlformats.org/officeDocument/2006/relationships/image"/><Relationship Id="rId15" Target="../media/image2.svg" Type="http://schemas.openxmlformats.org/officeDocument/2006/relationships/image"/><Relationship Id="rId16" Target="../media/image3.png" Type="http://schemas.openxmlformats.org/officeDocument/2006/relationships/image"/><Relationship Id="rId17" Target="../media/image4.svg" Type="http://schemas.openxmlformats.org/officeDocument/2006/relationships/image"/><Relationship Id="rId18" Target="../media/image5.png" Type="http://schemas.openxmlformats.org/officeDocument/2006/relationships/image"/><Relationship Id="rId19" Target="../media/image6.svg" Type="http://schemas.openxmlformats.org/officeDocument/2006/relationships/image"/><Relationship Id="rId2" Target="../media/image9.png" Type="http://schemas.openxmlformats.org/officeDocument/2006/relationships/image"/><Relationship Id="rId20" Target="../media/image31.png" Type="http://schemas.openxmlformats.org/officeDocument/2006/relationships/image"/><Relationship Id="rId21" Target="../media/image32.svg" Type="http://schemas.openxmlformats.org/officeDocument/2006/relationships/image"/><Relationship Id="rId22" Target="../media/image45.png" Type="http://schemas.openxmlformats.org/officeDocument/2006/relationships/image"/><Relationship Id="rId23" Target="../media/image46.png" Type="http://schemas.openxmlformats.org/officeDocument/2006/relationships/image"/><Relationship Id="rId3" Target="../media/image10.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26.png" Type="http://schemas.openxmlformats.org/officeDocument/2006/relationships/image"/><Relationship Id="rId9" Target="../media/image27.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png" Type="http://schemas.openxmlformats.org/officeDocument/2006/relationships/image"/><Relationship Id="rId15" Target="../media/image2.svg" Type="http://schemas.openxmlformats.org/officeDocument/2006/relationships/image"/><Relationship Id="rId16" Target="../media/image9.png" Type="http://schemas.openxmlformats.org/officeDocument/2006/relationships/image"/><Relationship Id="rId17" Target="../media/image10.svg" Type="http://schemas.openxmlformats.org/officeDocument/2006/relationships/image"/><Relationship Id="rId18" Target="../media/image3.png" Type="http://schemas.openxmlformats.org/officeDocument/2006/relationships/image"/><Relationship Id="rId19" Target="../media/image4.svg" Type="http://schemas.openxmlformats.org/officeDocument/2006/relationships/image"/><Relationship Id="rId2" Target="../media/image7.png" Type="http://schemas.openxmlformats.org/officeDocument/2006/relationships/image"/><Relationship Id="rId20" Target="../media/image5.png" Type="http://schemas.openxmlformats.org/officeDocument/2006/relationships/image"/><Relationship Id="rId21" Target="../media/image6.svg" Type="http://schemas.openxmlformats.org/officeDocument/2006/relationships/image"/><Relationship Id="rId22" Target="../media/image49.png" Type="http://schemas.openxmlformats.org/officeDocument/2006/relationships/image"/><Relationship Id="rId23" Target="../media/image50.svg" Type="http://schemas.openxmlformats.org/officeDocument/2006/relationships/image"/><Relationship Id="rId24" Target="../media/image51.png" Type="http://schemas.openxmlformats.org/officeDocument/2006/relationships/image"/><Relationship Id="rId25" Target="../media/image52.png" Type="http://schemas.openxmlformats.org/officeDocument/2006/relationships/image"/><Relationship Id="rId26" Target="../media/image53.png" Type="http://schemas.openxmlformats.org/officeDocument/2006/relationships/image"/><Relationship Id="rId3" Target="../media/image8.svg" Type="http://schemas.openxmlformats.org/officeDocument/2006/relationships/image"/><Relationship Id="rId4" Target="../media/image47.png" Type="http://schemas.openxmlformats.org/officeDocument/2006/relationships/image"/><Relationship Id="rId5" Target="../media/image4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26.png" Type="http://schemas.openxmlformats.org/officeDocument/2006/relationships/image"/><Relationship Id="rId9" Target="../media/image27.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png" Type="http://schemas.openxmlformats.org/officeDocument/2006/relationships/image"/><Relationship Id="rId15" Target="../media/image2.svg" Type="http://schemas.openxmlformats.org/officeDocument/2006/relationships/image"/><Relationship Id="rId16" Target="../media/image9.png" Type="http://schemas.openxmlformats.org/officeDocument/2006/relationships/image"/><Relationship Id="rId17" Target="../media/image10.svg" Type="http://schemas.openxmlformats.org/officeDocument/2006/relationships/image"/><Relationship Id="rId18" Target="../media/image3.png" Type="http://schemas.openxmlformats.org/officeDocument/2006/relationships/image"/><Relationship Id="rId19" Target="../media/image4.svg" Type="http://schemas.openxmlformats.org/officeDocument/2006/relationships/image"/><Relationship Id="rId2" Target="../media/image7.png" Type="http://schemas.openxmlformats.org/officeDocument/2006/relationships/image"/><Relationship Id="rId20" Target="../media/image5.png" Type="http://schemas.openxmlformats.org/officeDocument/2006/relationships/image"/><Relationship Id="rId21" Target="../media/image6.svg" Type="http://schemas.openxmlformats.org/officeDocument/2006/relationships/image"/><Relationship Id="rId22" Target="../media/image49.png" Type="http://schemas.openxmlformats.org/officeDocument/2006/relationships/image"/><Relationship Id="rId23" Target="../media/image50.svg" Type="http://schemas.openxmlformats.org/officeDocument/2006/relationships/image"/><Relationship Id="rId24" Target="../media/image54.png" Type="http://schemas.openxmlformats.org/officeDocument/2006/relationships/image"/><Relationship Id="rId3" Target="../media/image8.svg" Type="http://schemas.openxmlformats.org/officeDocument/2006/relationships/image"/><Relationship Id="rId4" Target="../media/image47.png" Type="http://schemas.openxmlformats.org/officeDocument/2006/relationships/image"/><Relationship Id="rId5" Target="../media/image4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26.png" Type="http://schemas.openxmlformats.org/officeDocument/2006/relationships/image"/><Relationship Id="rId9" Target="../media/image27.sv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6.png" Type="http://schemas.openxmlformats.org/officeDocument/2006/relationships/image"/><Relationship Id="rId11" Target="../media/image27.svg" Type="http://schemas.openxmlformats.org/officeDocument/2006/relationships/image"/><Relationship Id="rId12" Target="../media/image21.png" Type="http://schemas.openxmlformats.org/officeDocument/2006/relationships/image"/><Relationship Id="rId13" Target="../media/image22.svg" Type="http://schemas.openxmlformats.org/officeDocument/2006/relationships/image"/><Relationship Id="rId14" Target="../media/image11.png" Type="http://schemas.openxmlformats.org/officeDocument/2006/relationships/image"/><Relationship Id="rId15" Target="../media/image12.svg" Type="http://schemas.openxmlformats.org/officeDocument/2006/relationships/image"/><Relationship Id="rId16" Target="../media/image1.png" Type="http://schemas.openxmlformats.org/officeDocument/2006/relationships/image"/><Relationship Id="rId17" Target="../media/image2.svg" Type="http://schemas.openxmlformats.org/officeDocument/2006/relationships/image"/><Relationship Id="rId18" Target="../media/image9.png" Type="http://schemas.openxmlformats.org/officeDocument/2006/relationships/image"/><Relationship Id="rId19" Target="../media/image10.svg" Type="http://schemas.openxmlformats.org/officeDocument/2006/relationships/image"/><Relationship Id="rId2" Target="../media/image7.png" Type="http://schemas.openxmlformats.org/officeDocument/2006/relationships/image"/><Relationship Id="rId20" Target="../media/image3.png" Type="http://schemas.openxmlformats.org/officeDocument/2006/relationships/image"/><Relationship Id="rId21" Target="../media/image4.svg" Type="http://schemas.openxmlformats.org/officeDocument/2006/relationships/image"/><Relationship Id="rId22" Target="../media/image5.png" Type="http://schemas.openxmlformats.org/officeDocument/2006/relationships/image"/><Relationship Id="rId23" Target="../media/image6.svg" Type="http://schemas.openxmlformats.org/officeDocument/2006/relationships/image"/><Relationship Id="rId24" Target="../media/image57.png" Type="http://schemas.openxmlformats.org/officeDocument/2006/relationships/image"/><Relationship Id="rId3" Target="../media/image8.svg" Type="http://schemas.openxmlformats.org/officeDocument/2006/relationships/image"/><Relationship Id="rId4" Target="../media/image55.png" Type="http://schemas.openxmlformats.org/officeDocument/2006/relationships/image"/><Relationship Id="rId5" Target="../media/image56.svg" Type="http://schemas.openxmlformats.org/officeDocument/2006/relationships/image"/><Relationship Id="rId6" Target="../media/image47.png" Type="http://schemas.openxmlformats.org/officeDocument/2006/relationships/image"/><Relationship Id="rId7" Target="../media/image48.svg" Type="http://schemas.openxmlformats.org/officeDocument/2006/relationships/image"/><Relationship Id="rId8" Target="../media/image29.png" Type="http://schemas.openxmlformats.org/officeDocument/2006/relationships/image"/><Relationship Id="rId9" Target="../media/image30.sv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6.png" Type="http://schemas.openxmlformats.org/officeDocument/2006/relationships/image"/><Relationship Id="rId11" Target="../media/image27.svg" Type="http://schemas.openxmlformats.org/officeDocument/2006/relationships/image"/><Relationship Id="rId12" Target="../media/image21.png" Type="http://schemas.openxmlformats.org/officeDocument/2006/relationships/image"/><Relationship Id="rId13" Target="../media/image22.svg" Type="http://schemas.openxmlformats.org/officeDocument/2006/relationships/image"/><Relationship Id="rId14" Target="../media/image11.png" Type="http://schemas.openxmlformats.org/officeDocument/2006/relationships/image"/><Relationship Id="rId15" Target="../media/image12.svg" Type="http://schemas.openxmlformats.org/officeDocument/2006/relationships/image"/><Relationship Id="rId16" Target="../media/image1.png" Type="http://schemas.openxmlformats.org/officeDocument/2006/relationships/image"/><Relationship Id="rId17" Target="../media/image2.svg" Type="http://schemas.openxmlformats.org/officeDocument/2006/relationships/image"/><Relationship Id="rId18" Target="../media/image9.png" Type="http://schemas.openxmlformats.org/officeDocument/2006/relationships/image"/><Relationship Id="rId19" Target="../media/image10.svg" Type="http://schemas.openxmlformats.org/officeDocument/2006/relationships/image"/><Relationship Id="rId2" Target="../media/image7.png" Type="http://schemas.openxmlformats.org/officeDocument/2006/relationships/image"/><Relationship Id="rId20" Target="../media/image3.png" Type="http://schemas.openxmlformats.org/officeDocument/2006/relationships/image"/><Relationship Id="rId21" Target="../media/image4.svg" Type="http://schemas.openxmlformats.org/officeDocument/2006/relationships/image"/><Relationship Id="rId22" Target="../media/image5.png" Type="http://schemas.openxmlformats.org/officeDocument/2006/relationships/image"/><Relationship Id="rId23" Target="../media/image6.svg" Type="http://schemas.openxmlformats.org/officeDocument/2006/relationships/image"/><Relationship Id="rId24" Target="../media/image57.png" Type="http://schemas.openxmlformats.org/officeDocument/2006/relationships/image"/><Relationship Id="rId3" Target="../media/image8.svg" Type="http://schemas.openxmlformats.org/officeDocument/2006/relationships/image"/><Relationship Id="rId4" Target="../media/image55.png" Type="http://schemas.openxmlformats.org/officeDocument/2006/relationships/image"/><Relationship Id="rId5" Target="../media/image56.svg" Type="http://schemas.openxmlformats.org/officeDocument/2006/relationships/image"/><Relationship Id="rId6" Target="../media/image47.png" Type="http://schemas.openxmlformats.org/officeDocument/2006/relationships/image"/><Relationship Id="rId7" Target="../media/image48.svg" Type="http://schemas.openxmlformats.org/officeDocument/2006/relationships/image"/><Relationship Id="rId8" Target="../media/image29.png" Type="http://schemas.openxmlformats.org/officeDocument/2006/relationships/image"/><Relationship Id="rId9" Target="../media/image30.sv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9.png" Type="http://schemas.openxmlformats.org/officeDocument/2006/relationships/image"/><Relationship Id="rId11" Target="../media/image30.svg" Type="http://schemas.openxmlformats.org/officeDocument/2006/relationships/image"/><Relationship Id="rId12" Target="../media/image26.png" Type="http://schemas.openxmlformats.org/officeDocument/2006/relationships/image"/><Relationship Id="rId13" Target="../media/image27.svg" Type="http://schemas.openxmlformats.org/officeDocument/2006/relationships/image"/><Relationship Id="rId14" Target="../media/image21.png" Type="http://schemas.openxmlformats.org/officeDocument/2006/relationships/image"/><Relationship Id="rId15" Target="../media/image22.svg" Type="http://schemas.openxmlformats.org/officeDocument/2006/relationships/image"/><Relationship Id="rId16" Target="../media/image11.png" Type="http://schemas.openxmlformats.org/officeDocument/2006/relationships/image"/><Relationship Id="rId17" Target="../media/image12.svg" Type="http://schemas.openxmlformats.org/officeDocument/2006/relationships/image"/><Relationship Id="rId18" Target="../media/image1.png" Type="http://schemas.openxmlformats.org/officeDocument/2006/relationships/image"/><Relationship Id="rId19" Target="../media/image2.svg" Type="http://schemas.openxmlformats.org/officeDocument/2006/relationships/image"/><Relationship Id="rId2" Target="../media/image7.png" Type="http://schemas.openxmlformats.org/officeDocument/2006/relationships/image"/><Relationship Id="rId20" Target="../media/image9.png" Type="http://schemas.openxmlformats.org/officeDocument/2006/relationships/image"/><Relationship Id="rId21" Target="../media/image10.svg" Type="http://schemas.openxmlformats.org/officeDocument/2006/relationships/image"/><Relationship Id="rId22" Target="../media/image3.png" Type="http://schemas.openxmlformats.org/officeDocument/2006/relationships/image"/><Relationship Id="rId23" Target="../media/image4.svg" Type="http://schemas.openxmlformats.org/officeDocument/2006/relationships/image"/><Relationship Id="rId24" Target="../media/image5.png" Type="http://schemas.openxmlformats.org/officeDocument/2006/relationships/image"/><Relationship Id="rId25" Target="../media/image6.svg" Type="http://schemas.openxmlformats.org/officeDocument/2006/relationships/image"/><Relationship Id="rId26" Target="../media/image60.png" Type="http://schemas.openxmlformats.org/officeDocument/2006/relationships/image"/><Relationship Id="rId27" Target="../media/image61.svg" Type="http://schemas.openxmlformats.org/officeDocument/2006/relationships/image"/><Relationship Id="rId3" Target="../media/image8.svg" Type="http://schemas.openxmlformats.org/officeDocument/2006/relationships/image"/><Relationship Id="rId4" Target="../media/image58.png" Type="http://schemas.openxmlformats.org/officeDocument/2006/relationships/image"/><Relationship Id="rId5" Target="../media/image59.svg" Type="http://schemas.openxmlformats.org/officeDocument/2006/relationships/image"/><Relationship Id="rId6" Target="../media/image55.png" Type="http://schemas.openxmlformats.org/officeDocument/2006/relationships/image"/><Relationship Id="rId7" Target="../media/image56.svg" Type="http://schemas.openxmlformats.org/officeDocument/2006/relationships/image"/><Relationship Id="rId8" Target="../media/image47.png" Type="http://schemas.openxmlformats.org/officeDocument/2006/relationships/image"/><Relationship Id="rId9" Target="../media/image48.sv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9.png" Type="http://schemas.openxmlformats.org/officeDocument/2006/relationships/image"/><Relationship Id="rId11" Target="../media/image30.svg" Type="http://schemas.openxmlformats.org/officeDocument/2006/relationships/image"/><Relationship Id="rId12" Target="../media/image26.png" Type="http://schemas.openxmlformats.org/officeDocument/2006/relationships/image"/><Relationship Id="rId13" Target="../media/image27.svg" Type="http://schemas.openxmlformats.org/officeDocument/2006/relationships/image"/><Relationship Id="rId14" Target="../media/image21.png" Type="http://schemas.openxmlformats.org/officeDocument/2006/relationships/image"/><Relationship Id="rId15" Target="../media/image22.svg" Type="http://schemas.openxmlformats.org/officeDocument/2006/relationships/image"/><Relationship Id="rId16" Target="../media/image11.png" Type="http://schemas.openxmlformats.org/officeDocument/2006/relationships/image"/><Relationship Id="rId17" Target="../media/image12.svg" Type="http://schemas.openxmlformats.org/officeDocument/2006/relationships/image"/><Relationship Id="rId18" Target="../media/image1.png" Type="http://schemas.openxmlformats.org/officeDocument/2006/relationships/image"/><Relationship Id="rId19" Target="../media/image2.svg" Type="http://schemas.openxmlformats.org/officeDocument/2006/relationships/image"/><Relationship Id="rId2" Target="../media/image7.png" Type="http://schemas.openxmlformats.org/officeDocument/2006/relationships/image"/><Relationship Id="rId20" Target="../media/image9.png" Type="http://schemas.openxmlformats.org/officeDocument/2006/relationships/image"/><Relationship Id="rId21" Target="../media/image10.svg" Type="http://schemas.openxmlformats.org/officeDocument/2006/relationships/image"/><Relationship Id="rId22" Target="../media/image3.png" Type="http://schemas.openxmlformats.org/officeDocument/2006/relationships/image"/><Relationship Id="rId23" Target="../media/image4.svg" Type="http://schemas.openxmlformats.org/officeDocument/2006/relationships/image"/><Relationship Id="rId24" Target="../media/image5.png" Type="http://schemas.openxmlformats.org/officeDocument/2006/relationships/image"/><Relationship Id="rId25" Target="../media/image6.svg" Type="http://schemas.openxmlformats.org/officeDocument/2006/relationships/image"/><Relationship Id="rId26" Target="../media/image62.png" Type="http://schemas.openxmlformats.org/officeDocument/2006/relationships/image"/><Relationship Id="rId27" Target="../media/image63.svg" Type="http://schemas.openxmlformats.org/officeDocument/2006/relationships/image"/><Relationship Id="rId3" Target="../media/image8.svg" Type="http://schemas.openxmlformats.org/officeDocument/2006/relationships/image"/><Relationship Id="rId4" Target="../media/image58.png" Type="http://schemas.openxmlformats.org/officeDocument/2006/relationships/image"/><Relationship Id="rId5" Target="../media/image59.svg" Type="http://schemas.openxmlformats.org/officeDocument/2006/relationships/image"/><Relationship Id="rId6" Target="../media/image55.png" Type="http://schemas.openxmlformats.org/officeDocument/2006/relationships/image"/><Relationship Id="rId7" Target="../media/image56.svg" Type="http://schemas.openxmlformats.org/officeDocument/2006/relationships/image"/><Relationship Id="rId8" Target="../media/image47.png" Type="http://schemas.openxmlformats.org/officeDocument/2006/relationships/image"/><Relationship Id="rId9" Target="../media/image48.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png" Type="http://schemas.openxmlformats.org/officeDocument/2006/relationships/image"/><Relationship Id="rId11" Target="../media/image4.svg" Type="http://schemas.openxmlformats.org/officeDocument/2006/relationships/image"/><Relationship Id="rId12" Target="../media/image5.png" Type="http://schemas.openxmlformats.org/officeDocument/2006/relationships/image"/><Relationship Id="rId13" Target="../media/image6.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12.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14" Target="../media/image5.png" Type="http://schemas.openxmlformats.org/officeDocument/2006/relationships/image"/><Relationship Id="rId15" Target="../media/image6.svg" Type="http://schemas.openxmlformats.org/officeDocument/2006/relationships/image"/><Relationship Id="rId16" Target="../media/image23.jpeg" Type="http://schemas.openxmlformats.org/officeDocument/2006/relationships/image"/><Relationship Id="rId2" Target="../media/image21.png" Type="http://schemas.openxmlformats.org/officeDocument/2006/relationships/image"/><Relationship Id="rId3" Target="../media/image2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14" Target="../media/image5.png" Type="http://schemas.openxmlformats.org/officeDocument/2006/relationships/image"/><Relationship Id="rId15" Target="../media/image6.svg" Type="http://schemas.openxmlformats.org/officeDocument/2006/relationships/image"/><Relationship Id="rId16" Target="../media/image24.png" Type="http://schemas.openxmlformats.org/officeDocument/2006/relationships/image"/><Relationship Id="rId17" Target="../media/image25.png" Type="http://schemas.openxmlformats.org/officeDocument/2006/relationships/image"/><Relationship Id="rId2" Target="../media/image21.png" Type="http://schemas.openxmlformats.org/officeDocument/2006/relationships/image"/><Relationship Id="rId3" Target="../media/image2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14" Target="../media/image5.png" Type="http://schemas.openxmlformats.org/officeDocument/2006/relationships/image"/><Relationship Id="rId15" Target="../media/image6.svg" Type="http://schemas.openxmlformats.org/officeDocument/2006/relationships/image"/><Relationship Id="rId2" Target="../media/image21.png" Type="http://schemas.openxmlformats.org/officeDocument/2006/relationships/image"/><Relationship Id="rId3" Target="../media/image2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png" Type="http://schemas.openxmlformats.org/officeDocument/2006/relationships/image"/><Relationship Id="rId11" Target="../media/image2.svg" Type="http://schemas.openxmlformats.org/officeDocument/2006/relationships/image"/><Relationship Id="rId12" Target="../media/image7.png" Type="http://schemas.openxmlformats.org/officeDocument/2006/relationships/image"/><Relationship Id="rId13" Target="../media/image8.svg" Type="http://schemas.openxmlformats.org/officeDocument/2006/relationships/image"/><Relationship Id="rId14" Target="../media/image5.png" Type="http://schemas.openxmlformats.org/officeDocument/2006/relationships/image"/><Relationship Id="rId15" Target="../media/image6.svg" Type="http://schemas.openxmlformats.org/officeDocument/2006/relationships/image"/><Relationship Id="rId16" Target="../media/image9.png" Type="http://schemas.openxmlformats.org/officeDocument/2006/relationships/image"/><Relationship Id="rId17" Target="../media/image10.svg" Type="http://schemas.openxmlformats.org/officeDocument/2006/relationships/image"/><Relationship Id="rId18" Target="../media/image28.jpeg" Type="http://schemas.openxmlformats.org/officeDocument/2006/relationships/image"/><Relationship Id="rId2" Target="../media/image26.png" Type="http://schemas.openxmlformats.org/officeDocument/2006/relationships/image"/><Relationship Id="rId3" Target="../media/image27.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png" Type="http://schemas.openxmlformats.org/officeDocument/2006/relationships/image"/><Relationship Id="rId15" Target="../media/image2.svg" Type="http://schemas.openxmlformats.org/officeDocument/2006/relationships/image"/><Relationship Id="rId16" Target="../media/image3.png" Type="http://schemas.openxmlformats.org/officeDocument/2006/relationships/image"/><Relationship Id="rId17" Target="../media/image4.svg" Type="http://schemas.openxmlformats.org/officeDocument/2006/relationships/image"/><Relationship Id="rId18" Target="../media/image5.png" Type="http://schemas.openxmlformats.org/officeDocument/2006/relationships/image"/><Relationship Id="rId19" Target="../media/image6.svg" Type="http://schemas.openxmlformats.org/officeDocument/2006/relationships/image"/><Relationship Id="rId2" Target="../media/image9.png" Type="http://schemas.openxmlformats.org/officeDocument/2006/relationships/image"/><Relationship Id="rId20" Target="../media/image31.png" Type="http://schemas.openxmlformats.org/officeDocument/2006/relationships/image"/><Relationship Id="rId21" Target="../media/image32.svg" Type="http://schemas.openxmlformats.org/officeDocument/2006/relationships/image"/><Relationship Id="rId22" Target="../media/image33.png" Type="http://schemas.openxmlformats.org/officeDocument/2006/relationships/image"/><Relationship Id="rId23" Target="../media/image34.png" Type="http://schemas.openxmlformats.org/officeDocument/2006/relationships/image"/><Relationship Id="rId24" Target="../media/image35.png" Type="http://schemas.openxmlformats.org/officeDocument/2006/relationships/image"/><Relationship Id="rId25" Target="../media/image36.png" Type="http://schemas.openxmlformats.org/officeDocument/2006/relationships/image"/><Relationship Id="rId3" Target="../media/image10.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26.png" Type="http://schemas.openxmlformats.org/officeDocument/2006/relationships/image"/><Relationship Id="rId9" Target="../media/image27.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png" Type="http://schemas.openxmlformats.org/officeDocument/2006/relationships/image"/><Relationship Id="rId15" Target="../media/image2.svg" Type="http://schemas.openxmlformats.org/officeDocument/2006/relationships/image"/><Relationship Id="rId16" Target="../media/image3.png" Type="http://schemas.openxmlformats.org/officeDocument/2006/relationships/image"/><Relationship Id="rId17" Target="../media/image4.svg" Type="http://schemas.openxmlformats.org/officeDocument/2006/relationships/image"/><Relationship Id="rId18" Target="../media/image5.png" Type="http://schemas.openxmlformats.org/officeDocument/2006/relationships/image"/><Relationship Id="rId19" Target="../media/image6.svg" Type="http://schemas.openxmlformats.org/officeDocument/2006/relationships/image"/><Relationship Id="rId2" Target="../media/image9.png" Type="http://schemas.openxmlformats.org/officeDocument/2006/relationships/image"/><Relationship Id="rId20" Target="../media/image31.png" Type="http://schemas.openxmlformats.org/officeDocument/2006/relationships/image"/><Relationship Id="rId21" Target="../media/image32.svg" Type="http://schemas.openxmlformats.org/officeDocument/2006/relationships/image"/><Relationship Id="rId22" Target="../media/image37.png" Type="http://schemas.openxmlformats.org/officeDocument/2006/relationships/image"/><Relationship Id="rId23" Target="../media/image38.png" Type="http://schemas.openxmlformats.org/officeDocument/2006/relationships/image"/><Relationship Id="rId24" Target="../media/image39.png" Type="http://schemas.openxmlformats.org/officeDocument/2006/relationships/image"/><Relationship Id="rId3" Target="../media/image10.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26.png" Type="http://schemas.openxmlformats.org/officeDocument/2006/relationships/image"/><Relationship Id="rId9" Target="../media/image27.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png" Type="http://schemas.openxmlformats.org/officeDocument/2006/relationships/image"/><Relationship Id="rId15" Target="../media/image2.svg" Type="http://schemas.openxmlformats.org/officeDocument/2006/relationships/image"/><Relationship Id="rId16" Target="../media/image3.png" Type="http://schemas.openxmlformats.org/officeDocument/2006/relationships/image"/><Relationship Id="rId17" Target="../media/image4.svg" Type="http://schemas.openxmlformats.org/officeDocument/2006/relationships/image"/><Relationship Id="rId18" Target="../media/image5.png" Type="http://schemas.openxmlformats.org/officeDocument/2006/relationships/image"/><Relationship Id="rId19" Target="../media/image6.svg" Type="http://schemas.openxmlformats.org/officeDocument/2006/relationships/image"/><Relationship Id="rId2" Target="../media/image9.png" Type="http://schemas.openxmlformats.org/officeDocument/2006/relationships/image"/><Relationship Id="rId20" Target="../media/image31.png" Type="http://schemas.openxmlformats.org/officeDocument/2006/relationships/image"/><Relationship Id="rId21" Target="../media/image32.svg" Type="http://schemas.openxmlformats.org/officeDocument/2006/relationships/image"/><Relationship Id="rId22" Target="../media/image40.png" Type="http://schemas.openxmlformats.org/officeDocument/2006/relationships/image"/><Relationship Id="rId3" Target="../media/image10.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26.png" Type="http://schemas.openxmlformats.org/officeDocument/2006/relationships/image"/><Relationship Id="rId9" Target="../media/image2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grpSp>
        <p:nvGrpSpPr>
          <p:cNvPr name="Group 2" id="2"/>
          <p:cNvGrpSpPr/>
          <p:nvPr/>
        </p:nvGrpSpPr>
        <p:grpSpPr>
          <a:xfrm rot="0">
            <a:off x="0" y="97511"/>
            <a:ext cx="18288000" cy="10189489"/>
            <a:chOff x="0" y="0"/>
            <a:chExt cx="24384000" cy="13585985"/>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0" y="0"/>
              <a:ext cx="18420761" cy="9377408"/>
            </a:xfrm>
            <a:prstGeom prst="rect">
              <a:avLst/>
            </a:prstGeom>
          </p:spPr>
        </p:pic>
        <p:grpSp>
          <p:nvGrpSpPr>
            <p:cNvPr name="Group 4" id="4"/>
            <p:cNvGrpSpPr/>
            <p:nvPr/>
          </p:nvGrpSpPr>
          <p:grpSpPr>
            <a:xfrm rot="0">
              <a:off x="0" y="1358599"/>
              <a:ext cx="24384000" cy="12227387"/>
              <a:chOff x="0" y="0"/>
              <a:chExt cx="4862686" cy="2438400"/>
            </a:xfrm>
          </p:grpSpPr>
          <p:sp>
            <p:nvSpPr>
              <p:cNvPr name="Freeform 5" id="5"/>
              <p:cNvSpPr/>
              <p:nvPr/>
            </p:nvSpPr>
            <p:spPr>
              <a:xfrm>
                <a:off x="0" y="0"/>
                <a:ext cx="4862686" cy="2438400"/>
              </a:xfrm>
              <a:custGeom>
                <a:avLst/>
                <a:gdLst/>
                <a:ahLst/>
                <a:cxnLst/>
                <a:rect r="r" b="b" t="t" l="l"/>
                <a:pathLst>
                  <a:path h="2438400" w="4862686">
                    <a:moveTo>
                      <a:pt x="0" y="0"/>
                    </a:moveTo>
                    <a:lnTo>
                      <a:pt x="4862686" y="0"/>
                    </a:lnTo>
                    <a:lnTo>
                      <a:pt x="4862686" y="2438400"/>
                    </a:lnTo>
                    <a:lnTo>
                      <a:pt x="0" y="2438400"/>
                    </a:lnTo>
                    <a:close/>
                  </a:path>
                </a:pathLst>
              </a:custGeom>
              <a:solidFill>
                <a:srgbClr val="EFF0F2"/>
              </a:solidFill>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3380"/>
                  </a:lnSpc>
                </a:pPr>
              </a:p>
            </p:txBody>
          </p:sp>
        </p:grpSp>
      </p:grpSp>
      <p:grpSp>
        <p:nvGrpSpPr>
          <p:cNvPr name="Group 7" id="7"/>
          <p:cNvGrpSpPr/>
          <p:nvPr/>
        </p:nvGrpSpPr>
        <p:grpSpPr>
          <a:xfrm rot="0">
            <a:off x="1269175" y="7986088"/>
            <a:ext cx="15749651" cy="820527"/>
            <a:chOff x="0" y="0"/>
            <a:chExt cx="7800667" cy="406400"/>
          </a:xfrm>
        </p:grpSpPr>
        <p:sp>
          <p:nvSpPr>
            <p:cNvPr name="Freeform 8" id="8"/>
            <p:cNvSpPr/>
            <p:nvPr/>
          </p:nvSpPr>
          <p:spPr>
            <a:xfrm>
              <a:off x="203200" y="-326"/>
              <a:ext cx="7394267" cy="407051"/>
            </a:xfrm>
            <a:custGeom>
              <a:avLst/>
              <a:gdLst/>
              <a:ahLst/>
              <a:cxnLst/>
              <a:rect r="r" b="b" t="t" l="l"/>
              <a:pathLst>
                <a:path h="407051" w="7394267">
                  <a:moveTo>
                    <a:pt x="7394267" y="326"/>
                  </a:moveTo>
                  <a:cubicBezTo>
                    <a:pt x="7321455" y="0"/>
                    <a:pt x="7254033" y="38659"/>
                    <a:pt x="7217532" y="101663"/>
                  </a:cubicBezTo>
                  <a:cubicBezTo>
                    <a:pt x="7181031" y="164667"/>
                    <a:pt x="7181031" y="242385"/>
                    <a:pt x="7217532" y="305389"/>
                  </a:cubicBezTo>
                  <a:cubicBezTo>
                    <a:pt x="7254033" y="368393"/>
                    <a:pt x="7321455" y="407052"/>
                    <a:pt x="7394267" y="406726"/>
                  </a:cubicBezTo>
                  <a:lnTo>
                    <a:pt x="0" y="406726"/>
                  </a:lnTo>
                  <a:cubicBezTo>
                    <a:pt x="72813" y="407052"/>
                    <a:pt x="140234" y="368393"/>
                    <a:pt x="176735" y="305389"/>
                  </a:cubicBezTo>
                  <a:cubicBezTo>
                    <a:pt x="213236" y="242385"/>
                    <a:pt x="213236" y="164667"/>
                    <a:pt x="176735" y="101663"/>
                  </a:cubicBezTo>
                  <a:cubicBezTo>
                    <a:pt x="140234" y="38659"/>
                    <a:pt x="72813" y="0"/>
                    <a:pt x="0" y="326"/>
                  </a:cubicBezTo>
                  <a:close/>
                </a:path>
              </a:pathLst>
            </a:custGeom>
            <a:solidFill>
              <a:srgbClr val="000000">
                <a:alpha val="0"/>
              </a:srgbClr>
            </a:solidFill>
            <a:ln w="28575">
              <a:solidFill>
                <a:srgbClr val="000000"/>
              </a:solidFill>
            </a:ln>
          </p:spPr>
        </p:sp>
        <p:sp>
          <p:nvSpPr>
            <p:cNvPr name="TextBox 9" id="9"/>
            <p:cNvSpPr txBox="true"/>
            <p:nvPr/>
          </p:nvSpPr>
          <p:spPr>
            <a:xfrm>
              <a:off x="0" y="-9525"/>
              <a:ext cx="812800" cy="415925"/>
            </a:xfrm>
            <a:prstGeom prst="rect">
              <a:avLst/>
            </a:prstGeom>
          </p:spPr>
          <p:txBody>
            <a:bodyPr anchor="ctr" rtlCol="false" tIns="50800" lIns="50800" bIns="50800" rIns="50800"/>
            <a:lstStyle/>
            <a:p>
              <a:pPr algn="ctr">
                <a:lnSpc>
                  <a:spcPts val="3380"/>
                </a:lnSpc>
              </a:pPr>
            </a:p>
          </p:txBody>
        </p:sp>
      </p:grpSp>
      <p:sp>
        <p:nvSpPr>
          <p:cNvPr name="TextBox 10" id="10"/>
          <p:cNvSpPr txBox="true"/>
          <p:nvPr/>
        </p:nvSpPr>
        <p:spPr>
          <a:xfrm rot="0">
            <a:off x="1028700" y="2122026"/>
            <a:ext cx="16230600" cy="5524500"/>
          </a:xfrm>
          <a:prstGeom prst="rect">
            <a:avLst/>
          </a:prstGeom>
        </p:spPr>
        <p:txBody>
          <a:bodyPr anchor="t" rtlCol="false" tIns="0" lIns="0" bIns="0" rIns="0">
            <a:spAutoFit/>
          </a:bodyPr>
          <a:lstStyle/>
          <a:p>
            <a:pPr algn="ctr">
              <a:lnSpc>
                <a:spcPts val="10940"/>
              </a:lnSpc>
            </a:pPr>
            <a:r>
              <a:rPr lang="en-US" sz="9117">
                <a:solidFill>
                  <a:srgbClr val="000000"/>
                </a:solidFill>
                <a:latin typeface="Open Sauce SemiBold Bold"/>
              </a:rPr>
              <a:t>Sistem Pendukung Keputusan Penentu Mahasiswa dalam Program Pertukaran Pelajar   </a:t>
            </a:r>
          </a:p>
        </p:txBody>
      </p:sp>
      <p:sp>
        <p:nvSpPr>
          <p:cNvPr name="AutoShape 11" id="11"/>
          <p:cNvSpPr/>
          <p:nvPr/>
        </p:nvSpPr>
        <p:spPr>
          <a:xfrm rot="0">
            <a:off x="685272" y="1603451"/>
            <a:ext cx="343428" cy="0"/>
          </a:xfrm>
          <a:prstGeom prst="line">
            <a:avLst/>
          </a:prstGeom>
          <a:ln cap="rnd" w="47625">
            <a:solidFill>
              <a:srgbClr val="000000"/>
            </a:solidFill>
            <a:prstDash val="solid"/>
            <a:headEnd type="none" len="sm" w="sm"/>
            <a:tailEnd type="arrow" len="sm" w="med"/>
          </a:ln>
        </p:spPr>
      </p:sp>
      <p:sp>
        <p:nvSpPr>
          <p:cNvPr name="AutoShape 12" id="12"/>
          <p:cNvSpPr/>
          <p:nvPr/>
        </p:nvSpPr>
        <p:spPr>
          <a:xfrm rot="-10800000">
            <a:off x="168470" y="1603451"/>
            <a:ext cx="343428" cy="0"/>
          </a:xfrm>
          <a:prstGeom prst="line">
            <a:avLst/>
          </a:prstGeom>
          <a:ln cap="rnd" w="47625">
            <a:solidFill>
              <a:srgbClr val="000000"/>
            </a:solidFill>
            <a:prstDash val="solid"/>
            <a:headEnd type="none" len="sm" w="sm"/>
            <a:tailEnd type="arrow" len="sm" w="med"/>
          </a:ln>
        </p:spPr>
      </p:sp>
      <p:pic>
        <p:nvPicPr>
          <p:cNvPr name="Picture 13" id="1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200150" y="1443766"/>
            <a:ext cx="309499" cy="319371"/>
          </a:xfrm>
          <a:prstGeom prst="rect">
            <a:avLst/>
          </a:prstGeom>
        </p:spPr>
      </p:pic>
      <p:grpSp>
        <p:nvGrpSpPr>
          <p:cNvPr name="Group 14" id="14"/>
          <p:cNvGrpSpPr/>
          <p:nvPr/>
        </p:nvGrpSpPr>
        <p:grpSpPr>
          <a:xfrm rot="0">
            <a:off x="1600768" y="1348239"/>
            <a:ext cx="15658532" cy="510426"/>
            <a:chOff x="0" y="0"/>
            <a:chExt cx="12467294" cy="406400"/>
          </a:xfrm>
        </p:grpSpPr>
        <p:sp>
          <p:nvSpPr>
            <p:cNvPr name="Freeform 15" id="15"/>
            <p:cNvSpPr/>
            <p:nvPr/>
          </p:nvSpPr>
          <p:spPr>
            <a:xfrm>
              <a:off x="203200" y="-326"/>
              <a:ext cx="12060894" cy="407051"/>
            </a:xfrm>
            <a:custGeom>
              <a:avLst/>
              <a:gdLst/>
              <a:ahLst/>
              <a:cxnLst/>
              <a:rect r="r" b="b" t="t" l="l"/>
              <a:pathLst>
                <a:path h="407051" w="12060894">
                  <a:moveTo>
                    <a:pt x="12060894" y="326"/>
                  </a:moveTo>
                  <a:cubicBezTo>
                    <a:pt x="11988081" y="0"/>
                    <a:pt x="11920660" y="38659"/>
                    <a:pt x="11884159" y="101663"/>
                  </a:cubicBezTo>
                  <a:cubicBezTo>
                    <a:pt x="11847658" y="164667"/>
                    <a:pt x="11847658" y="242385"/>
                    <a:pt x="11884159" y="305389"/>
                  </a:cubicBezTo>
                  <a:cubicBezTo>
                    <a:pt x="11920660" y="368393"/>
                    <a:pt x="11988081" y="407052"/>
                    <a:pt x="12060894" y="406726"/>
                  </a:cubicBezTo>
                  <a:lnTo>
                    <a:pt x="0" y="406726"/>
                  </a:lnTo>
                  <a:cubicBezTo>
                    <a:pt x="72813" y="407052"/>
                    <a:pt x="140234" y="368393"/>
                    <a:pt x="176735" y="305389"/>
                  </a:cubicBezTo>
                  <a:cubicBezTo>
                    <a:pt x="213236" y="242385"/>
                    <a:pt x="213236" y="164667"/>
                    <a:pt x="176735" y="101663"/>
                  </a:cubicBezTo>
                  <a:cubicBezTo>
                    <a:pt x="140234" y="38659"/>
                    <a:pt x="72813" y="0"/>
                    <a:pt x="0" y="326"/>
                  </a:cubicBezTo>
                  <a:close/>
                </a:path>
              </a:pathLst>
            </a:custGeom>
            <a:solidFill>
              <a:srgbClr val="C4C5C6"/>
            </a:solidFill>
            <a:ln>
              <a:noFill/>
            </a:ln>
          </p:spPr>
        </p:sp>
        <p:sp>
          <p:nvSpPr>
            <p:cNvPr name="TextBox 16" id="16"/>
            <p:cNvSpPr txBox="true"/>
            <p:nvPr/>
          </p:nvSpPr>
          <p:spPr>
            <a:xfrm>
              <a:off x="0" y="-9525"/>
              <a:ext cx="812800" cy="415925"/>
            </a:xfrm>
            <a:prstGeom prst="rect">
              <a:avLst/>
            </a:prstGeom>
          </p:spPr>
          <p:txBody>
            <a:bodyPr anchor="ctr" rtlCol="false" tIns="50800" lIns="50800" bIns="50800" rIns="50800"/>
            <a:lstStyle/>
            <a:p>
              <a:pPr algn="ctr">
                <a:lnSpc>
                  <a:spcPts val="3380"/>
                </a:lnSpc>
              </a:pPr>
            </a:p>
          </p:txBody>
        </p:sp>
      </p:grpSp>
      <p:pic>
        <p:nvPicPr>
          <p:cNvPr name="Picture 17" id="1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752902" y="1443766"/>
            <a:ext cx="333943" cy="319371"/>
          </a:xfrm>
          <a:prstGeom prst="rect">
            <a:avLst/>
          </a:prstGeom>
        </p:spPr>
      </p:pic>
      <p:grpSp>
        <p:nvGrpSpPr>
          <p:cNvPr name="Group 18" id="18"/>
          <p:cNvGrpSpPr/>
          <p:nvPr/>
        </p:nvGrpSpPr>
        <p:grpSpPr>
          <a:xfrm rot="0">
            <a:off x="340184" y="265439"/>
            <a:ext cx="604587" cy="604587"/>
            <a:chOff x="0" y="0"/>
            <a:chExt cx="812800" cy="812800"/>
          </a:xfrm>
        </p:grpSpPr>
        <p:sp>
          <p:nvSpPr>
            <p:cNvPr name="Freeform 19" id="19"/>
            <p:cNvSpPr/>
            <p:nvPr/>
          </p:nvSpPr>
          <p:spPr>
            <a:xfrm>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7AC96"/>
            </a:solidFill>
          </p:spPr>
        </p:sp>
        <p:sp>
          <p:nvSpPr>
            <p:cNvPr name="TextBox 20" id="20"/>
            <p:cNvSpPr txBox="true"/>
            <p:nvPr/>
          </p:nvSpPr>
          <p:spPr>
            <a:xfrm>
              <a:off x="76200" y="66675"/>
              <a:ext cx="660400" cy="669925"/>
            </a:xfrm>
            <a:prstGeom prst="rect">
              <a:avLst/>
            </a:prstGeom>
          </p:spPr>
          <p:txBody>
            <a:bodyPr anchor="ctr" rtlCol="false" tIns="50800" lIns="50800" bIns="50800" rIns="50800"/>
            <a:lstStyle/>
            <a:p>
              <a:pPr algn="ctr">
                <a:lnSpc>
                  <a:spcPts val="3380"/>
                </a:lnSpc>
              </a:pPr>
            </a:p>
          </p:txBody>
        </p:sp>
      </p:grpSp>
      <p:pic>
        <p:nvPicPr>
          <p:cNvPr name="Picture 21" id="21"/>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4259017" y="453433"/>
            <a:ext cx="304376" cy="294415"/>
          </a:xfrm>
          <a:prstGeom prst="rect">
            <a:avLst/>
          </a:prstGeom>
        </p:spPr>
      </p:pic>
      <p:pic>
        <p:nvPicPr>
          <p:cNvPr name="Picture 22" id="22"/>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4845319" y="453433"/>
            <a:ext cx="294415" cy="294415"/>
          </a:xfrm>
          <a:prstGeom prst="rect">
            <a:avLst/>
          </a:prstGeom>
        </p:spPr>
      </p:pic>
      <p:sp>
        <p:nvSpPr>
          <p:cNvPr name="TextBox 23" id="23"/>
          <p:cNvSpPr txBox="true"/>
          <p:nvPr/>
        </p:nvSpPr>
        <p:spPr>
          <a:xfrm rot="0">
            <a:off x="3109938" y="8009076"/>
            <a:ext cx="12068125" cy="688826"/>
          </a:xfrm>
          <a:prstGeom prst="rect">
            <a:avLst/>
          </a:prstGeom>
        </p:spPr>
        <p:txBody>
          <a:bodyPr anchor="t" rtlCol="false" tIns="0" lIns="0" bIns="0" rIns="0">
            <a:spAutoFit/>
          </a:bodyPr>
          <a:lstStyle/>
          <a:p>
            <a:pPr algn="ctr">
              <a:lnSpc>
                <a:spcPts val="5600"/>
              </a:lnSpc>
            </a:pPr>
            <a:r>
              <a:rPr lang="en-US" sz="4000">
                <a:solidFill>
                  <a:srgbClr val="000000"/>
                </a:solidFill>
                <a:latin typeface="Open Sauce SemiBold Bold"/>
              </a:rPr>
              <a:t>Group Super</a:t>
            </a:r>
          </a:p>
        </p:txBody>
      </p:sp>
      <p:sp>
        <p:nvSpPr>
          <p:cNvPr name="TextBox 24" id="24"/>
          <p:cNvSpPr txBox="true"/>
          <p:nvPr/>
        </p:nvSpPr>
        <p:spPr>
          <a:xfrm rot="0">
            <a:off x="1509649" y="405808"/>
            <a:ext cx="2749368" cy="349217"/>
          </a:xfrm>
          <a:prstGeom prst="rect">
            <a:avLst/>
          </a:prstGeom>
        </p:spPr>
        <p:txBody>
          <a:bodyPr anchor="t" rtlCol="false" tIns="0" lIns="0" bIns="0" rIns="0">
            <a:spAutoFit/>
          </a:bodyPr>
          <a:lstStyle/>
          <a:p>
            <a:pPr>
              <a:lnSpc>
                <a:spcPts val="2800"/>
              </a:lnSpc>
            </a:pPr>
            <a:r>
              <a:rPr lang="en-US" sz="2000">
                <a:solidFill>
                  <a:srgbClr val="000000"/>
                </a:solidFill>
                <a:latin typeface="Open Sauce"/>
              </a:rPr>
              <a:t>Title Page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grpSp>
        <p:nvGrpSpPr>
          <p:cNvPr name="Group 2" id="2"/>
          <p:cNvGrpSpPr/>
          <p:nvPr/>
        </p:nvGrpSpPr>
        <p:grpSpPr>
          <a:xfrm rot="0">
            <a:off x="0" y="97511"/>
            <a:ext cx="22517282" cy="10189489"/>
            <a:chOff x="0" y="0"/>
            <a:chExt cx="30023043" cy="13585985"/>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8204666" y="468689"/>
              <a:ext cx="387694" cy="387694"/>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7438681" y="468689"/>
              <a:ext cx="400812" cy="387694"/>
            </a:xfrm>
            <a:prstGeom prst="rect">
              <a:avLst/>
            </a:prstGeom>
          </p:spPr>
        </p:pic>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true" flipV="false" rot="0">
              <a:off x="0" y="0"/>
              <a:ext cx="18192765" cy="9261343"/>
            </a:xfrm>
            <a:prstGeom prst="rect">
              <a:avLst/>
            </a:prstGeom>
          </p:spPr>
        </p:pic>
        <p:sp>
          <p:nvSpPr>
            <p:cNvPr name="TextBox 6" id="6"/>
            <p:cNvSpPr txBox="true"/>
            <p:nvPr/>
          </p:nvSpPr>
          <p:spPr>
            <a:xfrm rot="0">
              <a:off x="2012865" y="421064"/>
              <a:ext cx="2164406" cy="449792"/>
            </a:xfrm>
            <a:prstGeom prst="rect">
              <a:avLst/>
            </a:prstGeom>
          </p:spPr>
          <p:txBody>
            <a:bodyPr anchor="t" rtlCol="false" tIns="0" lIns="0" bIns="0" rIns="0">
              <a:spAutoFit/>
            </a:bodyPr>
            <a:lstStyle/>
            <a:p>
              <a:pPr>
                <a:lnSpc>
                  <a:spcPts val="2800"/>
                </a:lnSpc>
              </a:pPr>
              <a:r>
                <a:rPr lang="en-US" sz="2000">
                  <a:solidFill>
                    <a:srgbClr val="FFFFFF"/>
                  </a:solidFill>
                  <a:latin typeface="Open Sauce"/>
                </a:rPr>
                <a:t>Title Page</a:t>
              </a:r>
            </a:p>
          </p:txBody>
        </p:sp>
        <p:pic>
          <p:nvPicPr>
            <p:cNvPr name="Picture 7" id="7"/>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true" flipV="false" rot="0">
              <a:off x="2528147" y="0"/>
              <a:ext cx="18192765" cy="9261343"/>
            </a:xfrm>
            <a:prstGeom prst="rect">
              <a:avLst/>
            </a:prstGeom>
          </p:spPr>
        </p:pic>
        <p:sp>
          <p:nvSpPr>
            <p:cNvPr name="TextBox 8" id="8"/>
            <p:cNvSpPr txBox="true"/>
            <p:nvPr/>
          </p:nvSpPr>
          <p:spPr>
            <a:xfrm rot="0">
              <a:off x="4541013" y="421064"/>
              <a:ext cx="2348110" cy="449792"/>
            </a:xfrm>
            <a:prstGeom prst="rect">
              <a:avLst/>
            </a:prstGeom>
          </p:spPr>
          <p:txBody>
            <a:bodyPr anchor="t" rtlCol="false" tIns="0" lIns="0" bIns="0" rIns="0">
              <a:spAutoFit/>
            </a:bodyPr>
            <a:lstStyle/>
            <a:p>
              <a:pPr>
                <a:lnSpc>
                  <a:spcPts val="2800"/>
                </a:lnSpc>
              </a:pPr>
              <a:r>
                <a:rPr lang="en-US" sz="2000">
                  <a:solidFill>
                    <a:srgbClr val="FFFFFF"/>
                  </a:solidFill>
                  <a:latin typeface="Open Sauce"/>
                </a:rPr>
                <a:t>Proprietors</a:t>
              </a:r>
            </a:p>
          </p:txBody>
        </p:sp>
        <p:pic>
          <p:nvPicPr>
            <p:cNvPr name="Picture 9" id="9"/>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true" flipV="false" rot="0">
              <a:off x="5244558" y="0"/>
              <a:ext cx="18192765" cy="9261343"/>
            </a:xfrm>
            <a:prstGeom prst="rect">
              <a:avLst/>
            </a:prstGeom>
          </p:spPr>
        </p:pic>
        <p:pic>
          <p:nvPicPr>
            <p:cNvPr name="Picture 10" id="10"/>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true" flipV="false" rot="0">
              <a:off x="8007187" y="0"/>
              <a:ext cx="18192765" cy="9261343"/>
            </a:xfrm>
            <a:prstGeom prst="rect">
              <a:avLst/>
            </a:prstGeom>
          </p:spPr>
        </p:pic>
        <p:pic>
          <p:nvPicPr>
            <p:cNvPr name="Picture 11" id="11"/>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true" flipV="false" rot="0">
              <a:off x="11830278" y="0"/>
              <a:ext cx="18192765" cy="9261343"/>
            </a:xfrm>
            <a:prstGeom prst="rect">
              <a:avLst/>
            </a:prstGeom>
          </p:spPr>
        </p:pic>
        <p:grpSp>
          <p:nvGrpSpPr>
            <p:cNvPr name="Group 12" id="12"/>
            <p:cNvGrpSpPr/>
            <p:nvPr/>
          </p:nvGrpSpPr>
          <p:grpSpPr>
            <a:xfrm rot="0">
              <a:off x="0" y="1358599"/>
              <a:ext cx="24384000" cy="12227387"/>
              <a:chOff x="0" y="0"/>
              <a:chExt cx="4862686" cy="2438400"/>
            </a:xfrm>
          </p:grpSpPr>
          <p:sp>
            <p:nvSpPr>
              <p:cNvPr name="Freeform 13" id="13"/>
              <p:cNvSpPr/>
              <p:nvPr/>
            </p:nvSpPr>
            <p:spPr>
              <a:xfrm>
                <a:off x="0" y="0"/>
                <a:ext cx="4862686" cy="2438400"/>
              </a:xfrm>
              <a:custGeom>
                <a:avLst/>
                <a:gdLst/>
                <a:ahLst/>
                <a:cxnLst/>
                <a:rect r="r" b="b" t="t" l="l"/>
                <a:pathLst>
                  <a:path h="2438400" w="4862686">
                    <a:moveTo>
                      <a:pt x="0" y="0"/>
                    </a:moveTo>
                    <a:lnTo>
                      <a:pt x="4862686" y="0"/>
                    </a:lnTo>
                    <a:lnTo>
                      <a:pt x="4862686" y="2438400"/>
                    </a:lnTo>
                    <a:lnTo>
                      <a:pt x="0" y="2438400"/>
                    </a:lnTo>
                    <a:close/>
                  </a:path>
                </a:pathLst>
              </a:custGeom>
              <a:solidFill>
                <a:srgbClr val="EFF0F2"/>
              </a:solidFill>
            </p:spPr>
          </p:sp>
          <p:sp>
            <p:nvSpPr>
              <p:cNvPr name="TextBox 14" id="14"/>
              <p:cNvSpPr txBox="true"/>
              <p:nvPr/>
            </p:nvSpPr>
            <p:spPr>
              <a:xfrm>
                <a:off x="0" y="-38100"/>
                <a:ext cx="812800" cy="850900"/>
              </a:xfrm>
              <a:prstGeom prst="rect">
                <a:avLst/>
              </a:prstGeom>
            </p:spPr>
            <p:txBody>
              <a:bodyPr anchor="ctr" rtlCol="false" tIns="50800" lIns="50800" bIns="50800" rIns="50800"/>
              <a:lstStyle/>
              <a:p>
                <a:pPr algn="ctr">
                  <a:lnSpc>
                    <a:spcPts val="3380"/>
                  </a:lnSpc>
                </a:pPr>
              </a:p>
            </p:txBody>
          </p:sp>
        </p:grpSp>
        <p:sp>
          <p:nvSpPr>
            <p:cNvPr name="AutoShape 15" id="15"/>
            <p:cNvSpPr/>
            <p:nvPr/>
          </p:nvSpPr>
          <p:spPr>
            <a:xfrm rot="0">
              <a:off x="913696" y="2007920"/>
              <a:ext cx="457904" cy="0"/>
            </a:xfrm>
            <a:prstGeom prst="line">
              <a:avLst/>
            </a:prstGeom>
            <a:ln cap="rnd" w="63500">
              <a:solidFill>
                <a:srgbClr val="000000"/>
              </a:solidFill>
              <a:prstDash val="solid"/>
              <a:headEnd type="none" len="sm" w="sm"/>
              <a:tailEnd type="arrow" len="sm" w="med"/>
            </a:ln>
          </p:spPr>
        </p:sp>
        <p:sp>
          <p:nvSpPr>
            <p:cNvPr name="AutoShape 16" id="16"/>
            <p:cNvSpPr/>
            <p:nvPr/>
          </p:nvSpPr>
          <p:spPr>
            <a:xfrm rot="-10800000">
              <a:off x="224626" y="2007920"/>
              <a:ext cx="457904" cy="0"/>
            </a:xfrm>
            <a:prstGeom prst="line">
              <a:avLst/>
            </a:prstGeom>
            <a:ln cap="rnd" w="63500">
              <a:solidFill>
                <a:srgbClr val="000000"/>
              </a:solidFill>
              <a:prstDash val="solid"/>
              <a:headEnd type="none" len="sm" w="sm"/>
              <a:tailEnd type="arrow" len="sm" w="med"/>
            </a:ln>
          </p:spPr>
        </p:sp>
        <p:pic>
          <p:nvPicPr>
            <p:cNvPr name="Picture 17" id="17"/>
            <p:cNvPicPr>
              <a:picLocks noChangeAspect="true"/>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0" t="0" r="0" b="0"/>
            <a:stretch>
              <a:fillRect/>
            </a:stretch>
          </p:blipFill>
          <p:spPr>
            <a:xfrm flipH="false" flipV="false" rot="0">
              <a:off x="1600200" y="1795007"/>
              <a:ext cx="412665" cy="425827"/>
            </a:xfrm>
            <a:prstGeom prst="rect">
              <a:avLst/>
            </a:prstGeom>
          </p:spPr>
        </p:pic>
        <p:grpSp>
          <p:nvGrpSpPr>
            <p:cNvPr name="Group 18" id="18"/>
            <p:cNvGrpSpPr/>
            <p:nvPr/>
          </p:nvGrpSpPr>
          <p:grpSpPr>
            <a:xfrm rot="0">
              <a:off x="2134357" y="1667637"/>
              <a:ext cx="20878043" cy="680568"/>
              <a:chOff x="0" y="0"/>
              <a:chExt cx="12467294" cy="406400"/>
            </a:xfrm>
          </p:grpSpPr>
          <p:sp>
            <p:nvSpPr>
              <p:cNvPr name="Freeform 19" id="19"/>
              <p:cNvSpPr/>
              <p:nvPr/>
            </p:nvSpPr>
            <p:spPr>
              <a:xfrm>
                <a:off x="203200" y="-326"/>
                <a:ext cx="12060894" cy="407051"/>
              </a:xfrm>
              <a:custGeom>
                <a:avLst/>
                <a:gdLst/>
                <a:ahLst/>
                <a:cxnLst/>
                <a:rect r="r" b="b" t="t" l="l"/>
                <a:pathLst>
                  <a:path h="407051" w="12060894">
                    <a:moveTo>
                      <a:pt x="12060894" y="326"/>
                    </a:moveTo>
                    <a:cubicBezTo>
                      <a:pt x="11988081" y="0"/>
                      <a:pt x="11920660" y="38659"/>
                      <a:pt x="11884159" y="101663"/>
                    </a:cubicBezTo>
                    <a:cubicBezTo>
                      <a:pt x="11847658" y="164667"/>
                      <a:pt x="11847658" y="242385"/>
                      <a:pt x="11884159" y="305389"/>
                    </a:cubicBezTo>
                    <a:cubicBezTo>
                      <a:pt x="11920660" y="368393"/>
                      <a:pt x="11988081" y="407052"/>
                      <a:pt x="12060894" y="406726"/>
                    </a:cubicBezTo>
                    <a:lnTo>
                      <a:pt x="0" y="406726"/>
                    </a:lnTo>
                    <a:cubicBezTo>
                      <a:pt x="72813" y="407052"/>
                      <a:pt x="140234" y="368393"/>
                      <a:pt x="176735" y="305389"/>
                    </a:cubicBezTo>
                    <a:cubicBezTo>
                      <a:pt x="213236" y="242385"/>
                      <a:pt x="213236" y="164667"/>
                      <a:pt x="176735" y="101663"/>
                    </a:cubicBezTo>
                    <a:cubicBezTo>
                      <a:pt x="140234" y="38659"/>
                      <a:pt x="72813" y="0"/>
                      <a:pt x="0" y="326"/>
                    </a:cubicBezTo>
                    <a:close/>
                  </a:path>
                </a:pathLst>
              </a:custGeom>
              <a:solidFill>
                <a:srgbClr val="C4C5C6"/>
              </a:solidFill>
              <a:ln>
                <a:noFill/>
              </a:ln>
            </p:spPr>
          </p:sp>
          <p:sp>
            <p:nvSpPr>
              <p:cNvPr name="TextBox 20" id="20"/>
              <p:cNvSpPr txBox="true"/>
              <p:nvPr/>
            </p:nvSpPr>
            <p:spPr>
              <a:xfrm>
                <a:off x="0" y="-9525"/>
                <a:ext cx="812800" cy="415925"/>
              </a:xfrm>
              <a:prstGeom prst="rect">
                <a:avLst/>
              </a:prstGeom>
            </p:spPr>
            <p:txBody>
              <a:bodyPr anchor="ctr" rtlCol="false" tIns="50800" lIns="50800" bIns="50800" rIns="50800"/>
              <a:lstStyle/>
              <a:p>
                <a:pPr algn="ctr">
                  <a:lnSpc>
                    <a:spcPts val="3380"/>
                  </a:lnSpc>
                </a:pPr>
              </a:p>
            </p:txBody>
          </p:sp>
        </p:grpSp>
        <p:pic>
          <p:nvPicPr>
            <p:cNvPr name="Picture 21" id="21"/>
            <p:cNvPicPr>
              <a:picLocks noChangeAspect="true"/>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0" t="0" r="0" b="0"/>
            <a:stretch>
              <a:fillRect/>
            </a:stretch>
          </p:blipFill>
          <p:spPr>
            <a:xfrm flipH="false" flipV="false" rot="0">
              <a:off x="2337202" y="1795007"/>
              <a:ext cx="445257" cy="425827"/>
            </a:xfrm>
            <a:prstGeom prst="rect">
              <a:avLst/>
            </a:prstGeom>
          </p:spPr>
        </p:pic>
        <p:grpSp>
          <p:nvGrpSpPr>
            <p:cNvPr name="Group 22" id="22"/>
            <p:cNvGrpSpPr/>
            <p:nvPr/>
          </p:nvGrpSpPr>
          <p:grpSpPr>
            <a:xfrm rot="0">
              <a:off x="447964" y="221133"/>
              <a:ext cx="796139" cy="796139"/>
              <a:chOff x="0" y="0"/>
              <a:chExt cx="812800" cy="812800"/>
            </a:xfrm>
          </p:grpSpPr>
          <p:sp>
            <p:nvSpPr>
              <p:cNvPr name="Freeform 23" id="23"/>
              <p:cNvSpPr/>
              <p:nvPr/>
            </p:nvSpPr>
            <p:spPr>
              <a:xfrm>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6356A"/>
              </a:solidFill>
            </p:spPr>
          </p:sp>
          <p:sp>
            <p:nvSpPr>
              <p:cNvPr name="TextBox 24" id="24"/>
              <p:cNvSpPr txBox="true"/>
              <p:nvPr/>
            </p:nvSpPr>
            <p:spPr>
              <a:xfrm>
                <a:off x="76200" y="66675"/>
                <a:ext cx="660400" cy="669925"/>
              </a:xfrm>
              <a:prstGeom prst="rect">
                <a:avLst/>
              </a:prstGeom>
            </p:spPr>
            <p:txBody>
              <a:bodyPr anchor="ctr" rtlCol="false" tIns="50800" lIns="50800" bIns="50800" rIns="50800"/>
              <a:lstStyle/>
              <a:p>
                <a:pPr algn="ctr">
                  <a:lnSpc>
                    <a:spcPts val="3380"/>
                  </a:lnSpc>
                </a:pPr>
              </a:p>
            </p:txBody>
          </p:sp>
        </p:grpSp>
        <p:sp>
          <p:nvSpPr>
            <p:cNvPr name="TextBox 25" id="25"/>
            <p:cNvSpPr txBox="true"/>
            <p:nvPr/>
          </p:nvSpPr>
          <p:spPr>
            <a:xfrm rot="0">
              <a:off x="7257423" y="421064"/>
              <a:ext cx="2762629" cy="449792"/>
            </a:xfrm>
            <a:prstGeom prst="rect">
              <a:avLst/>
            </a:prstGeom>
          </p:spPr>
          <p:txBody>
            <a:bodyPr anchor="t" rtlCol="false" tIns="0" lIns="0" bIns="0" rIns="0">
              <a:spAutoFit/>
            </a:bodyPr>
            <a:lstStyle/>
            <a:p>
              <a:pPr>
                <a:lnSpc>
                  <a:spcPts val="2800"/>
                </a:lnSpc>
              </a:pPr>
              <a:r>
                <a:rPr lang="en-US" sz="2000">
                  <a:solidFill>
                    <a:srgbClr val="FFFFFF"/>
                  </a:solidFill>
                  <a:latin typeface="Open Sauce"/>
                </a:rPr>
                <a:t>Introduction</a:t>
              </a:r>
            </a:p>
          </p:txBody>
        </p:sp>
        <p:sp>
          <p:nvSpPr>
            <p:cNvPr name="TextBox 26" id="26"/>
            <p:cNvSpPr txBox="true"/>
            <p:nvPr/>
          </p:nvSpPr>
          <p:spPr>
            <a:xfrm rot="0">
              <a:off x="10020052" y="421064"/>
              <a:ext cx="3620451" cy="449747"/>
            </a:xfrm>
            <a:prstGeom prst="rect">
              <a:avLst/>
            </a:prstGeom>
          </p:spPr>
          <p:txBody>
            <a:bodyPr anchor="t" rtlCol="false" tIns="0" lIns="0" bIns="0" rIns="0">
              <a:spAutoFit/>
            </a:bodyPr>
            <a:lstStyle/>
            <a:p>
              <a:pPr>
                <a:lnSpc>
                  <a:spcPts val="2800"/>
                </a:lnSpc>
              </a:pPr>
              <a:r>
                <a:rPr lang="en-US" sz="2000">
                  <a:solidFill>
                    <a:srgbClr val="FFFFFF"/>
                  </a:solidFill>
                  <a:latin typeface="Open Sauce"/>
                </a:rPr>
                <a:t>Source Code</a:t>
              </a:r>
            </a:p>
          </p:txBody>
        </p:sp>
        <p:sp>
          <p:nvSpPr>
            <p:cNvPr name="TextBox 27" id="27"/>
            <p:cNvSpPr txBox="true"/>
            <p:nvPr/>
          </p:nvSpPr>
          <p:spPr>
            <a:xfrm rot="0">
              <a:off x="13843143" y="421064"/>
              <a:ext cx="3620451" cy="449747"/>
            </a:xfrm>
            <a:prstGeom prst="rect">
              <a:avLst/>
            </a:prstGeom>
          </p:spPr>
          <p:txBody>
            <a:bodyPr anchor="t" rtlCol="false" tIns="0" lIns="0" bIns="0" rIns="0">
              <a:spAutoFit/>
            </a:bodyPr>
            <a:lstStyle/>
            <a:p>
              <a:pPr>
                <a:lnSpc>
                  <a:spcPts val="2800"/>
                </a:lnSpc>
              </a:pPr>
              <a:r>
                <a:rPr lang="en-US" sz="2000">
                  <a:solidFill>
                    <a:srgbClr val="000000"/>
                  </a:solidFill>
                  <a:latin typeface="Open Sauce"/>
                </a:rPr>
                <a:t>Process</a:t>
              </a:r>
            </a:p>
          </p:txBody>
        </p:sp>
        <p:pic>
          <p:nvPicPr>
            <p:cNvPr name="Picture 28" id="28"/>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7463594" y="483161"/>
              <a:ext cx="400812" cy="387694"/>
            </a:xfrm>
            <a:prstGeom prst="rect">
              <a:avLst/>
            </a:prstGeom>
          </p:spPr>
        </p:pic>
      </p:grpSp>
      <p:pic>
        <p:nvPicPr>
          <p:cNvPr name="Picture 29" id="29"/>
          <p:cNvPicPr>
            <a:picLocks noChangeAspect="true"/>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l="0" t="0" r="0" b="0"/>
          <a:stretch>
            <a:fillRect/>
          </a:stretch>
        </p:blipFill>
        <p:spPr>
          <a:xfrm flipH="false" flipV="false" rot="0">
            <a:off x="1186720" y="2375807"/>
            <a:ext cx="968203" cy="961924"/>
          </a:xfrm>
          <a:prstGeom prst="rect">
            <a:avLst/>
          </a:prstGeom>
        </p:spPr>
      </p:pic>
      <p:pic>
        <p:nvPicPr>
          <p:cNvPr name="Picture 30" id="30"/>
          <p:cNvPicPr>
            <a:picLocks noChangeAspect="true"/>
          </p:cNvPicPr>
          <p:nvPr/>
        </p:nvPicPr>
        <p:blipFill>
          <a:blip r:embed="rId22"/>
          <a:srcRect l="0" t="0" r="0" b="0"/>
          <a:stretch>
            <a:fillRect/>
          </a:stretch>
        </p:blipFill>
        <p:spPr>
          <a:xfrm flipH="false" flipV="false" rot="0">
            <a:off x="5714920" y="3727853"/>
            <a:ext cx="1422990" cy="6059488"/>
          </a:xfrm>
          <a:prstGeom prst="rect">
            <a:avLst/>
          </a:prstGeom>
        </p:spPr>
      </p:pic>
      <p:pic>
        <p:nvPicPr>
          <p:cNvPr name="Picture 31" id="31"/>
          <p:cNvPicPr>
            <a:picLocks noChangeAspect="true"/>
          </p:cNvPicPr>
          <p:nvPr/>
        </p:nvPicPr>
        <p:blipFill>
          <a:blip r:embed="rId23"/>
          <a:srcRect l="0" t="0" r="0" b="0"/>
          <a:stretch>
            <a:fillRect/>
          </a:stretch>
        </p:blipFill>
        <p:spPr>
          <a:xfrm flipH="false" flipV="false" rot="0">
            <a:off x="7894986" y="3740046"/>
            <a:ext cx="3183588" cy="6055430"/>
          </a:xfrm>
          <a:prstGeom prst="rect">
            <a:avLst/>
          </a:prstGeom>
        </p:spPr>
      </p:pic>
      <p:pic>
        <p:nvPicPr>
          <p:cNvPr name="Picture 32" id="32"/>
          <p:cNvPicPr>
            <a:picLocks noChangeAspect="true"/>
          </p:cNvPicPr>
          <p:nvPr/>
        </p:nvPicPr>
        <p:blipFill>
          <a:blip r:embed="rId24"/>
          <a:srcRect l="0" t="0" r="0" b="0"/>
          <a:stretch>
            <a:fillRect/>
          </a:stretch>
        </p:blipFill>
        <p:spPr>
          <a:xfrm flipH="false" flipV="false" rot="0">
            <a:off x="11831049" y="3740046"/>
            <a:ext cx="4959596" cy="6055430"/>
          </a:xfrm>
          <a:prstGeom prst="rect">
            <a:avLst/>
          </a:prstGeom>
        </p:spPr>
      </p:pic>
      <p:pic>
        <p:nvPicPr>
          <p:cNvPr name="Picture 33" id="33"/>
          <p:cNvPicPr>
            <a:picLocks noChangeAspect="true"/>
          </p:cNvPicPr>
          <p:nvPr/>
        </p:nvPicPr>
        <p:blipFill>
          <a:blip r:embed="rId25"/>
          <a:srcRect l="0" t="0" r="0" b="0"/>
          <a:stretch>
            <a:fillRect/>
          </a:stretch>
        </p:blipFill>
        <p:spPr>
          <a:xfrm flipH="false" flipV="false" rot="0">
            <a:off x="1430254" y="3797600"/>
            <a:ext cx="3532191" cy="5997876"/>
          </a:xfrm>
          <a:prstGeom prst="rect">
            <a:avLst/>
          </a:prstGeom>
        </p:spPr>
      </p:pic>
      <p:sp>
        <p:nvSpPr>
          <p:cNvPr name="TextBox 34" id="34"/>
          <p:cNvSpPr txBox="true"/>
          <p:nvPr/>
        </p:nvSpPr>
        <p:spPr>
          <a:xfrm rot="0">
            <a:off x="2300357" y="2311174"/>
            <a:ext cx="13312260" cy="1026525"/>
          </a:xfrm>
          <a:prstGeom prst="rect">
            <a:avLst/>
          </a:prstGeom>
        </p:spPr>
        <p:txBody>
          <a:bodyPr anchor="t" rtlCol="false" tIns="0" lIns="0" bIns="0" rIns="0">
            <a:spAutoFit/>
          </a:bodyPr>
          <a:lstStyle/>
          <a:p>
            <a:pPr>
              <a:lnSpc>
                <a:spcPts val="4021"/>
              </a:lnSpc>
            </a:pPr>
            <a:r>
              <a:rPr lang="en-US" sz="3351">
                <a:solidFill>
                  <a:srgbClr val="000000"/>
                </a:solidFill>
                <a:latin typeface="Open Sauce SemiBold Bold"/>
              </a:rPr>
              <a:t>Proses Pengembangan</a:t>
            </a:r>
          </a:p>
          <a:p>
            <a:pPr>
              <a:lnSpc>
                <a:spcPts val="4021"/>
              </a:lnSpc>
            </a:pPr>
            <a:r>
              <a:rPr lang="en-US" sz="3351">
                <a:solidFill>
                  <a:srgbClr val="000000"/>
                </a:solidFill>
                <a:latin typeface="Open Sauce SemiBold Bold"/>
              </a:rPr>
              <a:t>Python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grpSp>
        <p:nvGrpSpPr>
          <p:cNvPr name="Group 2" id="2"/>
          <p:cNvGrpSpPr/>
          <p:nvPr/>
        </p:nvGrpSpPr>
        <p:grpSpPr>
          <a:xfrm rot="0">
            <a:off x="0" y="97511"/>
            <a:ext cx="22517282" cy="10189489"/>
            <a:chOff x="0" y="0"/>
            <a:chExt cx="30023043" cy="13585985"/>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8204666" y="468689"/>
              <a:ext cx="387694" cy="387694"/>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7438681" y="468689"/>
              <a:ext cx="400812" cy="387694"/>
            </a:xfrm>
            <a:prstGeom prst="rect">
              <a:avLst/>
            </a:prstGeom>
          </p:spPr>
        </p:pic>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true" flipV="false" rot="0">
              <a:off x="0" y="0"/>
              <a:ext cx="18192765" cy="9261343"/>
            </a:xfrm>
            <a:prstGeom prst="rect">
              <a:avLst/>
            </a:prstGeom>
          </p:spPr>
        </p:pic>
        <p:sp>
          <p:nvSpPr>
            <p:cNvPr name="TextBox 6" id="6"/>
            <p:cNvSpPr txBox="true"/>
            <p:nvPr/>
          </p:nvSpPr>
          <p:spPr>
            <a:xfrm rot="0">
              <a:off x="2012865" y="421064"/>
              <a:ext cx="2164406" cy="449792"/>
            </a:xfrm>
            <a:prstGeom prst="rect">
              <a:avLst/>
            </a:prstGeom>
          </p:spPr>
          <p:txBody>
            <a:bodyPr anchor="t" rtlCol="false" tIns="0" lIns="0" bIns="0" rIns="0">
              <a:spAutoFit/>
            </a:bodyPr>
            <a:lstStyle/>
            <a:p>
              <a:pPr>
                <a:lnSpc>
                  <a:spcPts val="2800"/>
                </a:lnSpc>
              </a:pPr>
              <a:r>
                <a:rPr lang="en-US" sz="2000">
                  <a:solidFill>
                    <a:srgbClr val="FFFFFF"/>
                  </a:solidFill>
                  <a:latin typeface="Open Sauce"/>
                </a:rPr>
                <a:t>Title Page</a:t>
              </a:r>
            </a:p>
          </p:txBody>
        </p:sp>
        <p:pic>
          <p:nvPicPr>
            <p:cNvPr name="Picture 7" id="7"/>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true" flipV="false" rot="0">
              <a:off x="2528147" y="0"/>
              <a:ext cx="18192765" cy="9261343"/>
            </a:xfrm>
            <a:prstGeom prst="rect">
              <a:avLst/>
            </a:prstGeom>
          </p:spPr>
        </p:pic>
        <p:sp>
          <p:nvSpPr>
            <p:cNvPr name="TextBox 8" id="8"/>
            <p:cNvSpPr txBox="true"/>
            <p:nvPr/>
          </p:nvSpPr>
          <p:spPr>
            <a:xfrm rot="0">
              <a:off x="4541013" y="421064"/>
              <a:ext cx="2348110" cy="449792"/>
            </a:xfrm>
            <a:prstGeom prst="rect">
              <a:avLst/>
            </a:prstGeom>
          </p:spPr>
          <p:txBody>
            <a:bodyPr anchor="t" rtlCol="false" tIns="0" lIns="0" bIns="0" rIns="0">
              <a:spAutoFit/>
            </a:bodyPr>
            <a:lstStyle/>
            <a:p>
              <a:pPr>
                <a:lnSpc>
                  <a:spcPts val="2800"/>
                </a:lnSpc>
              </a:pPr>
              <a:r>
                <a:rPr lang="en-US" sz="2000">
                  <a:solidFill>
                    <a:srgbClr val="FFFFFF"/>
                  </a:solidFill>
                  <a:latin typeface="Open Sauce"/>
                </a:rPr>
                <a:t>Proprietors</a:t>
              </a:r>
            </a:p>
          </p:txBody>
        </p:sp>
        <p:pic>
          <p:nvPicPr>
            <p:cNvPr name="Picture 9" id="9"/>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true" flipV="false" rot="0">
              <a:off x="5244558" y="0"/>
              <a:ext cx="18192765" cy="9261343"/>
            </a:xfrm>
            <a:prstGeom prst="rect">
              <a:avLst/>
            </a:prstGeom>
          </p:spPr>
        </p:pic>
        <p:pic>
          <p:nvPicPr>
            <p:cNvPr name="Picture 10" id="10"/>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true" flipV="false" rot="0">
              <a:off x="8007187" y="0"/>
              <a:ext cx="18192765" cy="9261343"/>
            </a:xfrm>
            <a:prstGeom prst="rect">
              <a:avLst/>
            </a:prstGeom>
          </p:spPr>
        </p:pic>
        <p:pic>
          <p:nvPicPr>
            <p:cNvPr name="Picture 11" id="11"/>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true" flipV="false" rot="0">
              <a:off x="11830278" y="0"/>
              <a:ext cx="18192765" cy="9261343"/>
            </a:xfrm>
            <a:prstGeom prst="rect">
              <a:avLst/>
            </a:prstGeom>
          </p:spPr>
        </p:pic>
        <p:grpSp>
          <p:nvGrpSpPr>
            <p:cNvPr name="Group 12" id="12"/>
            <p:cNvGrpSpPr/>
            <p:nvPr/>
          </p:nvGrpSpPr>
          <p:grpSpPr>
            <a:xfrm rot="0">
              <a:off x="0" y="1358599"/>
              <a:ext cx="24384000" cy="12227387"/>
              <a:chOff x="0" y="0"/>
              <a:chExt cx="4862686" cy="2438400"/>
            </a:xfrm>
          </p:grpSpPr>
          <p:sp>
            <p:nvSpPr>
              <p:cNvPr name="Freeform 13" id="13"/>
              <p:cNvSpPr/>
              <p:nvPr/>
            </p:nvSpPr>
            <p:spPr>
              <a:xfrm>
                <a:off x="0" y="0"/>
                <a:ext cx="4862686" cy="2438400"/>
              </a:xfrm>
              <a:custGeom>
                <a:avLst/>
                <a:gdLst/>
                <a:ahLst/>
                <a:cxnLst/>
                <a:rect r="r" b="b" t="t" l="l"/>
                <a:pathLst>
                  <a:path h="2438400" w="4862686">
                    <a:moveTo>
                      <a:pt x="0" y="0"/>
                    </a:moveTo>
                    <a:lnTo>
                      <a:pt x="4862686" y="0"/>
                    </a:lnTo>
                    <a:lnTo>
                      <a:pt x="4862686" y="2438400"/>
                    </a:lnTo>
                    <a:lnTo>
                      <a:pt x="0" y="2438400"/>
                    </a:lnTo>
                    <a:close/>
                  </a:path>
                </a:pathLst>
              </a:custGeom>
              <a:solidFill>
                <a:srgbClr val="EFF0F2"/>
              </a:solidFill>
            </p:spPr>
          </p:sp>
          <p:sp>
            <p:nvSpPr>
              <p:cNvPr name="TextBox 14" id="14"/>
              <p:cNvSpPr txBox="true"/>
              <p:nvPr/>
            </p:nvSpPr>
            <p:spPr>
              <a:xfrm>
                <a:off x="0" y="-38100"/>
                <a:ext cx="812800" cy="850900"/>
              </a:xfrm>
              <a:prstGeom prst="rect">
                <a:avLst/>
              </a:prstGeom>
            </p:spPr>
            <p:txBody>
              <a:bodyPr anchor="ctr" rtlCol="false" tIns="50800" lIns="50800" bIns="50800" rIns="50800"/>
              <a:lstStyle/>
              <a:p>
                <a:pPr algn="ctr">
                  <a:lnSpc>
                    <a:spcPts val="3380"/>
                  </a:lnSpc>
                </a:pPr>
              </a:p>
            </p:txBody>
          </p:sp>
        </p:grpSp>
        <p:sp>
          <p:nvSpPr>
            <p:cNvPr name="AutoShape 15" id="15"/>
            <p:cNvSpPr/>
            <p:nvPr/>
          </p:nvSpPr>
          <p:spPr>
            <a:xfrm rot="0">
              <a:off x="913696" y="2007920"/>
              <a:ext cx="457904" cy="0"/>
            </a:xfrm>
            <a:prstGeom prst="line">
              <a:avLst/>
            </a:prstGeom>
            <a:ln cap="rnd" w="63500">
              <a:solidFill>
                <a:srgbClr val="000000"/>
              </a:solidFill>
              <a:prstDash val="solid"/>
              <a:headEnd type="none" len="sm" w="sm"/>
              <a:tailEnd type="arrow" len="sm" w="med"/>
            </a:ln>
          </p:spPr>
        </p:sp>
        <p:sp>
          <p:nvSpPr>
            <p:cNvPr name="AutoShape 16" id="16"/>
            <p:cNvSpPr/>
            <p:nvPr/>
          </p:nvSpPr>
          <p:spPr>
            <a:xfrm rot="-10800000">
              <a:off x="224626" y="2007920"/>
              <a:ext cx="457904" cy="0"/>
            </a:xfrm>
            <a:prstGeom prst="line">
              <a:avLst/>
            </a:prstGeom>
            <a:ln cap="rnd" w="63500">
              <a:solidFill>
                <a:srgbClr val="000000"/>
              </a:solidFill>
              <a:prstDash val="solid"/>
              <a:headEnd type="none" len="sm" w="sm"/>
              <a:tailEnd type="arrow" len="sm" w="med"/>
            </a:ln>
          </p:spPr>
        </p:sp>
        <p:pic>
          <p:nvPicPr>
            <p:cNvPr name="Picture 17" id="17"/>
            <p:cNvPicPr>
              <a:picLocks noChangeAspect="true"/>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0" t="0" r="0" b="0"/>
            <a:stretch>
              <a:fillRect/>
            </a:stretch>
          </p:blipFill>
          <p:spPr>
            <a:xfrm flipH="false" flipV="false" rot="0">
              <a:off x="1600200" y="1795007"/>
              <a:ext cx="412665" cy="425827"/>
            </a:xfrm>
            <a:prstGeom prst="rect">
              <a:avLst/>
            </a:prstGeom>
          </p:spPr>
        </p:pic>
        <p:grpSp>
          <p:nvGrpSpPr>
            <p:cNvPr name="Group 18" id="18"/>
            <p:cNvGrpSpPr/>
            <p:nvPr/>
          </p:nvGrpSpPr>
          <p:grpSpPr>
            <a:xfrm rot="0">
              <a:off x="2134357" y="1667637"/>
              <a:ext cx="20878043" cy="680568"/>
              <a:chOff x="0" y="0"/>
              <a:chExt cx="12467294" cy="406400"/>
            </a:xfrm>
          </p:grpSpPr>
          <p:sp>
            <p:nvSpPr>
              <p:cNvPr name="Freeform 19" id="19"/>
              <p:cNvSpPr/>
              <p:nvPr/>
            </p:nvSpPr>
            <p:spPr>
              <a:xfrm>
                <a:off x="203200" y="-326"/>
                <a:ext cx="12060894" cy="407051"/>
              </a:xfrm>
              <a:custGeom>
                <a:avLst/>
                <a:gdLst/>
                <a:ahLst/>
                <a:cxnLst/>
                <a:rect r="r" b="b" t="t" l="l"/>
                <a:pathLst>
                  <a:path h="407051" w="12060894">
                    <a:moveTo>
                      <a:pt x="12060894" y="326"/>
                    </a:moveTo>
                    <a:cubicBezTo>
                      <a:pt x="11988081" y="0"/>
                      <a:pt x="11920660" y="38659"/>
                      <a:pt x="11884159" y="101663"/>
                    </a:cubicBezTo>
                    <a:cubicBezTo>
                      <a:pt x="11847658" y="164667"/>
                      <a:pt x="11847658" y="242385"/>
                      <a:pt x="11884159" y="305389"/>
                    </a:cubicBezTo>
                    <a:cubicBezTo>
                      <a:pt x="11920660" y="368393"/>
                      <a:pt x="11988081" y="407052"/>
                      <a:pt x="12060894" y="406726"/>
                    </a:cubicBezTo>
                    <a:lnTo>
                      <a:pt x="0" y="406726"/>
                    </a:lnTo>
                    <a:cubicBezTo>
                      <a:pt x="72813" y="407052"/>
                      <a:pt x="140234" y="368393"/>
                      <a:pt x="176735" y="305389"/>
                    </a:cubicBezTo>
                    <a:cubicBezTo>
                      <a:pt x="213236" y="242385"/>
                      <a:pt x="213236" y="164667"/>
                      <a:pt x="176735" y="101663"/>
                    </a:cubicBezTo>
                    <a:cubicBezTo>
                      <a:pt x="140234" y="38659"/>
                      <a:pt x="72813" y="0"/>
                      <a:pt x="0" y="326"/>
                    </a:cubicBezTo>
                    <a:close/>
                  </a:path>
                </a:pathLst>
              </a:custGeom>
              <a:solidFill>
                <a:srgbClr val="C4C5C6"/>
              </a:solidFill>
              <a:ln>
                <a:noFill/>
              </a:ln>
            </p:spPr>
          </p:sp>
          <p:sp>
            <p:nvSpPr>
              <p:cNvPr name="TextBox 20" id="20"/>
              <p:cNvSpPr txBox="true"/>
              <p:nvPr/>
            </p:nvSpPr>
            <p:spPr>
              <a:xfrm>
                <a:off x="0" y="-9525"/>
                <a:ext cx="812800" cy="415925"/>
              </a:xfrm>
              <a:prstGeom prst="rect">
                <a:avLst/>
              </a:prstGeom>
            </p:spPr>
            <p:txBody>
              <a:bodyPr anchor="ctr" rtlCol="false" tIns="50800" lIns="50800" bIns="50800" rIns="50800"/>
              <a:lstStyle/>
              <a:p>
                <a:pPr algn="ctr">
                  <a:lnSpc>
                    <a:spcPts val="3380"/>
                  </a:lnSpc>
                </a:pPr>
              </a:p>
            </p:txBody>
          </p:sp>
        </p:grpSp>
        <p:pic>
          <p:nvPicPr>
            <p:cNvPr name="Picture 21" id="21"/>
            <p:cNvPicPr>
              <a:picLocks noChangeAspect="true"/>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0" t="0" r="0" b="0"/>
            <a:stretch>
              <a:fillRect/>
            </a:stretch>
          </p:blipFill>
          <p:spPr>
            <a:xfrm flipH="false" flipV="false" rot="0">
              <a:off x="2337202" y="1795007"/>
              <a:ext cx="445257" cy="425827"/>
            </a:xfrm>
            <a:prstGeom prst="rect">
              <a:avLst/>
            </a:prstGeom>
          </p:spPr>
        </p:pic>
        <p:grpSp>
          <p:nvGrpSpPr>
            <p:cNvPr name="Group 22" id="22"/>
            <p:cNvGrpSpPr/>
            <p:nvPr/>
          </p:nvGrpSpPr>
          <p:grpSpPr>
            <a:xfrm rot="0">
              <a:off x="447964" y="221133"/>
              <a:ext cx="796139" cy="796139"/>
              <a:chOff x="0" y="0"/>
              <a:chExt cx="812800" cy="812800"/>
            </a:xfrm>
          </p:grpSpPr>
          <p:sp>
            <p:nvSpPr>
              <p:cNvPr name="Freeform 23" id="23"/>
              <p:cNvSpPr/>
              <p:nvPr/>
            </p:nvSpPr>
            <p:spPr>
              <a:xfrm>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6356A"/>
              </a:solidFill>
            </p:spPr>
          </p:sp>
          <p:sp>
            <p:nvSpPr>
              <p:cNvPr name="TextBox 24" id="24"/>
              <p:cNvSpPr txBox="true"/>
              <p:nvPr/>
            </p:nvSpPr>
            <p:spPr>
              <a:xfrm>
                <a:off x="76200" y="66675"/>
                <a:ext cx="660400" cy="669925"/>
              </a:xfrm>
              <a:prstGeom prst="rect">
                <a:avLst/>
              </a:prstGeom>
            </p:spPr>
            <p:txBody>
              <a:bodyPr anchor="ctr" rtlCol="false" tIns="50800" lIns="50800" bIns="50800" rIns="50800"/>
              <a:lstStyle/>
              <a:p>
                <a:pPr algn="ctr">
                  <a:lnSpc>
                    <a:spcPts val="3380"/>
                  </a:lnSpc>
                </a:pPr>
              </a:p>
            </p:txBody>
          </p:sp>
        </p:grpSp>
        <p:sp>
          <p:nvSpPr>
            <p:cNvPr name="TextBox 25" id="25"/>
            <p:cNvSpPr txBox="true"/>
            <p:nvPr/>
          </p:nvSpPr>
          <p:spPr>
            <a:xfrm rot="0">
              <a:off x="7257423" y="421064"/>
              <a:ext cx="2762629" cy="449792"/>
            </a:xfrm>
            <a:prstGeom prst="rect">
              <a:avLst/>
            </a:prstGeom>
          </p:spPr>
          <p:txBody>
            <a:bodyPr anchor="t" rtlCol="false" tIns="0" lIns="0" bIns="0" rIns="0">
              <a:spAutoFit/>
            </a:bodyPr>
            <a:lstStyle/>
            <a:p>
              <a:pPr>
                <a:lnSpc>
                  <a:spcPts val="2800"/>
                </a:lnSpc>
              </a:pPr>
              <a:r>
                <a:rPr lang="en-US" sz="2000">
                  <a:solidFill>
                    <a:srgbClr val="FFFFFF"/>
                  </a:solidFill>
                  <a:latin typeface="Open Sauce"/>
                </a:rPr>
                <a:t>Introduction</a:t>
              </a:r>
            </a:p>
          </p:txBody>
        </p:sp>
        <p:sp>
          <p:nvSpPr>
            <p:cNvPr name="TextBox 26" id="26"/>
            <p:cNvSpPr txBox="true"/>
            <p:nvPr/>
          </p:nvSpPr>
          <p:spPr>
            <a:xfrm rot="0">
              <a:off x="10020052" y="421064"/>
              <a:ext cx="3620451" cy="449747"/>
            </a:xfrm>
            <a:prstGeom prst="rect">
              <a:avLst/>
            </a:prstGeom>
          </p:spPr>
          <p:txBody>
            <a:bodyPr anchor="t" rtlCol="false" tIns="0" lIns="0" bIns="0" rIns="0">
              <a:spAutoFit/>
            </a:bodyPr>
            <a:lstStyle/>
            <a:p>
              <a:pPr>
                <a:lnSpc>
                  <a:spcPts val="2800"/>
                </a:lnSpc>
              </a:pPr>
              <a:r>
                <a:rPr lang="en-US" sz="2000">
                  <a:solidFill>
                    <a:srgbClr val="FFFFFF"/>
                  </a:solidFill>
                  <a:latin typeface="Open Sauce"/>
                </a:rPr>
                <a:t>Source Code</a:t>
              </a:r>
            </a:p>
          </p:txBody>
        </p:sp>
        <p:sp>
          <p:nvSpPr>
            <p:cNvPr name="TextBox 27" id="27"/>
            <p:cNvSpPr txBox="true"/>
            <p:nvPr/>
          </p:nvSpPr>
          <p:spPr>
            <a:xfrm rot="0">
              <a:off x="13843143" y="421064"/>
              <a:ext cx="3620451" cy="449747"/>
            </a:xfrm>
            <a:prstGeom prst="rect">
              <a:avLst/>
            </a:prstGeom>
          </p:spPr>
          <p:txBody>
            <a:bodyPr anchor="t" rtlCol="false" tIns="0" lIns="0" bIns="0" rIns="0">
              <a:spAutoFit/>
            </a:bodyPr>
            <a:lstStyle/>
            <a:p>
              <a:pPr>
                <a:lnSpc>
                  <a:spcPts val="2800"/>
                </a:lnSpc>
              </a:pPr>
              <a:r>
                <a:rPr lang="en-US" sz="2000">
                  <a:solidFill>
                    <a:srgbClr val="000000"/>
                  </a:solidFill>
                  <a:latin typeface="Open Sauce"/>
                </a:rPr>
                <a:t>Process</a:t>
              </a:r>
            </a:p>
          </p:txBody>
        </p:sp>
        <p:pic>
          <p:nvPicPr>
            <p:cNvPr name="Picture 28" id="28"/>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7463594" y="483161"/>
              <a:ext cx="400812" cy="387694"/>
            </a:xfrm>
            <a:prstGeom prst="rect">
              <a:avLst/>
            </a:prstGeom>
          </p:spPr>
        </p:pic>
      </p:grpSp>
      <p:pic>
        <p:nvPicPr>
          <p:cNvPr name="Picture 29" id="29"/>
          <p:cNvPicPr>
            <a:picLocks noChangeAspect="true"/>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l="0" t="0" r="0" b="0"/>
          <a:stretch>
            <a:fillRect/>
          </a:stretch>
        </p:blipFill>
        <p:spPr>
          <a:xfrm flipH="false" flipV="false" rot="0">
            <a:off x="1186720" y="2375807"/>
            <a:ext cx="968203" cy="961924"/>
          </a:xfrm>
          <a:prstGeom prst="rect">
            <a:avLst/>
          </a:prstGeom>
        </p:spPr>
      </p:pic>
      <p:pic>
        <p:nvPicPr>
          <p:cNvPr name="Picture 30" id="30"/>
          <p:cNvPicPr>
            <a:picLocks noChangeAspect="true"/>
          </p:cNvPicPr>
          <p:nvPr/>
        </p:nvPicPr>
        <p:blipFill>
          <a:blip r:embed="rId22"/>
          <a:srcRect l="0" t="0" r="0" b="0"/>
          <a:stretch>
            <a:fillRect/>
          </a:stretch>
        </p:blipFill>
        <p:spPr>
          <a:xfrm flipH="false" flipV="false" rot="0">
            <a:off x="2047419" y="3818761"/>
            <a:ext cx="5958738" cy="5997876"/>
          </a:xfrm>
          <a:prstGeom prst="rect">
            <a:avLst/>
          </a:prstGeom>
        </p:spPr>
      </p:pic>
      <p:pic>
        <p:nvPicPr>
          <p:cNvPr name="Picture 31" id="31"/>
          <p:cNvPicPr>
            <a:picLocks noChangeAspect="true"/>
          </p:cNvPicPr>
          <p:nvPr/>
        </p:nvPicPr>
        <p:blipFill>
          <a:blip r:embed="rId23"/>
          <a:srcRect l="0" t="0" r="0" b="0"/>
          <a:stretch>
            <a:fillRect/>
          </a:stretch>
        </p:blipFill>
        <p:spPr>
          <a:xfrm flipH="false" flipV="false" rot="0">
            <a:off x="8891063" y="4056517"/>
            <a:ext cx="7349518" cy="5522365"/>
          </a:xfrm>
          <a:prstGeom prst="rect">
            <a:avLst/>
          </a:prstGeom>
        </p:spPr>
      </p:pic>
      <p:sp>
        <p:nvSpPr>
          <p:cNvPr name="TextBox 32" id="32"/>
          <p:cNvSpPr txBox="true"/>
          <p:nvPr/>
        </p:nvSpPr>
        <p:spPr>
          <a:xfrm rot="0">
            <a:off x="2300357" y="2311174"/>
            <a:ext cx="13312260" cy="1026525"/>
          </a:xfrm>
          <a:prstGeom prst="rect">
            <a:avLst/>
          </a:prstGeom>
        </p:spPr>
        <p:txBody>
          <a:bodyPr anchor="t" rtlCol="false" tIns="0" lIns="0" bIns="0" rIns="0">
            <a:spAutoFit/>
          </a:bodyPr>
          <a:lstStyle/>
          <a:p>
            <a:pPr>
              <a:lnSpc>
                <a:spcPts val="4021"/>
              </a:lnSpc>
            </a:pPr>
            <a:r>
              <a:rPr lang="en-US" sz="3351">
                <a:solidFill>
                  <a:srgbClr val="000000"/>
                </a:solidFill>
                <a:latin typeface="Open Sauce SemiBold Bold"/>
              </a:rPr>
              <a:t>Proses Pengembangan</a:t>
            </a:r>
          </a:p>
          <a:p>
            <a:pPr>
              <a:lnSpc>
                <a:spcPts val="4021"/>
              </a:lnSpc>
            </a:pPr>
            <a:r>
              <a:rPr lang="en-US" sz="3351">
                <a:solidFill>
                  <a:srgbClr val="000000"/>
                </a:solidFill>
                <a:latin typeface="Open Sauce SemiBold Bold"/>
              </a:rPr>
              <a:t>Python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079011" y="449028"/>
            <a:ext cx="300609" cy="290771"/>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0">
            <a:off x="0" y="97511"/>
            <a:ext cx="13644574" cy="6946007"/>
          </a:xfrm>
          <a:prstGeom prst="rect">
            <a:avLst/>
          </a:prstGeom>
        </p:spPr>
      </p:pic>
      <p:sp>
        <p:nvSpPr>
          <p:cNvPr name="TextBox 4" id="4"/>
          <p:cNvSpPr txBox="true"/>
          <p:nvPr/>
        </p:nvSpPr>
        <p:spPr>
          <a:xfrm rot="0">
            <a:off x="1509649" y="401403"/>
            <a:ext cx="1623304" cy="349250"/>
          </a:xfrm>
          <a:prstGeom prst="rect">
            <a:avLst/>
          </a:prstGeom>
        </p:spPr>
        <p:txBody>
          <a:bodyPr anchor="t" rtlCol="false" tIns="0" lIns="0" bIns="0" rIns="0">
            <a:spAutoFit/>
          </a:bodyPr>
          <a:lstStyle/>
          <a:p>
            <a:pPr>
              <a:lnSpc>
                <a:spcPts val="2800"/>
              </a:lnSpc>
            </a:pPr>
            <a:r>
              <a:rPr lang="en-US" sz="2000">
                <a:solidFill>
                  <a:srgbClr val="FFFFFF"/>
                </a:solidFill>
                <a:latin typeface="Open Sauce"/>
              </a:rPr>
              <a:t>Title Page</a:t>
            </a:r>
          </a:p>
        </p:txBody>
      </p:sp>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true" flipV="false" rot="0">
            <a:off x="1896110" y="97511"/>
            <a:ext cx="13644574" cy="6946007"/>
          </a:xfrm>
          <a:prstGeom prst="rect">
            <a:avLst/>
          </a:prstGeom>
        </p:spPr>
      </p:pic>
      <p:sp>
        <p:nvSpPr>
          <p:cNvPr name="TextBox 6" id="6"/>
          <p:cNvSpPr txBox="true"/>
          <p:nvPr/>
        </p:nvSpPr>
        <p:spPr>
          <a:xfrm rot="0">
            <a:off x="3405760" y="401403"/>
            <a:ext cx="1761083" cy="349250"/>
          </a:xfrm>
          <a:prstGeom prst="rect">
            <a:avLst/>
          </a:prstGeom>
        </p:spPr>
        <p:txBody>
          <a:bodyPr anchor="t" rtlCol="false" tIns="0" lIns="0" bIns="0" rIns="0">
            <a:spAutoFit/>
          </a:bodyPr>
          <a:lstStyle/>
          <a:p>
            <a:pPr>
              <a:lnSpc>
                <a:spcPts val="2800"/>
              </a:lnSpc>
            </a:pPr>
            <a:r>
              <a:rPr lang="en-US" sz="2000">
                <a:solidFill>
                  <a:srgbClr val="FFFFFF"/>
                </a:solidFill>
                <a:latin typeface="Open Sauce"/>
              </a:rPr>
              <a:t>Proprietors</a:t>
            </a:r>
          </a:p>
        </p:txBody>
      </p:sp>
      <p:pic>
        <p:nvPicPr>
          <p:cNvPr name="Picture 7" id="7"/>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true" flipV="false" rot="0">
            <a:off x="3933418" y="97511"/>
            <a:ext cx="13644574" cy="6946007"/>
          </a:xfrm>
          <a:prstGeom prst="rect">
            <a:avLst/>
          </a:prstGeom>
        </p:spPr>
      </p:pic>
      <p:pic>
        <p:nvPicPr>
          <p:cNvPr name="Picture 8" id="8"/>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true" flipV="false" rot="0">
            <a:off x="6005390" y="97511"/>
            <a:ext cx="13644574" cy="6946007"/>
          </a:xfrm>
          <a:prstGeom prst="rect">
            <a:avLst/>
          </a:prstGeom>
        </p:spPr>
      </p:pic>
      <p:pic>
        <p:nvPicPr>
          <p:cNvPr name="Picture 9" id="9"/>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true" flipV="false" rot="0">
            <a:off x="8872708" y="97511"/>
            <a:ext cx="13644574" cy="6946007"/>
          </a:xfrm>
          <a:prstGeom prst="rect">
            <a:avLst/>
          </a:prstGeom>
        </p:spPr>
      </p:pic>
      <p:grpSp>
        <p:nvGrpSpPr>
          <p:cNvPr name="Group 10" id="10"/>
          <p:cNvGrpSpPr/>
          <p:nvPr/>
        </p:nvGrpSpPr>
        <p:grpSpPr>
          <a:xfrm rot="0">
            <a:off x="335973" y="263361"/>
            <a:ext cx="597104" cy="597104"/>
            <a:chOff x="0" y="0"/>
            <a:chExt cx="812800" cy="812800"/>
          </a:xfrm>
        </p:grpSpPr>
        <p:sp>
          <p:nvSpPr>
            <p:cNvPr name="Freeform 11" id="11"/>
            <p:cNvSpPr/>
            <p:nvPr/>
          </p:nvSpPr>
          <p:spPr>
            <a:xfrm>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7AC96"/>
            </a:solidFill>
          </p:spPr>
        </p:sp>
        <p:sp>
          <p:nvSpPr>
            <p:cNvPr name="TextBox 12" id="12"/>
            <p:cNvSpPr txBox="true"/>
            <p:nvPr/>
          </p:nvSpPr>
          <p:spPr>
            <a:xfrm>
              <a:off x="76200" y="66675"/>
              <a:ext cx="660400" cy="669925"/>
            </a:xfrm>
            <a:prstGeom prst="rect">
              <a:avLst/>
            </a:prstGeom>
          </p:spPr>
          <p:txBody>
            <a:bodyPr anchor="ctr" rtlCol="false" tIns="50800" lIns="50800" bIns="50800" rIns="50800"/>
            <a:lstStyle/>
            <a:p>
              <a:pPr algn="ctr">
                <a:lnSpc>
                  <a:spcPts val="3380"/>
                </a:lnSpc>
              </a:pPr>
            </a:p>
          </p:txBody>
        </p:sp>
      </p:grpSp>
      <p:sp>
        <p:nvSpPr>
          <p:cNvPr name="TextBox 13" id="13"/>
          <p:cNvSpPr txBox="true"/>
          <p:nvPr/>
        </p:nvSpPr>
        <p:spPr>
          <a:xfrm rot="0">
            <a:off x="10382357" y="401403"/>
            <a:ext cx="1836150" cy="349217"/>
          </a:xfrm>
          <a:prstGeom prst="rect">
            <a:avLst/>
          </a:prstGeom>
        </p:spPr>
        <p:txBody>
          <a:bodyPr anchor="t" rtlCol="false" tIns="0" lIns="0" bIns="0" rIns="0">
            <a:spAutoFit/>
          </a:bodyPr>
          <a:lstStyle/>
          <a:p>
            <a:pPr>
              <a:lnSpc>
                <a:spcPts val="2800"/>
              </a:lnSpc>
            </a:pPr>
            <a:r>
              <a:rPr lang="en-US" sz="2000">
                <a:solidFill>
                  <a:srgbClr val="FFFFFF"/>
                </a:solidFill>
                <a:latin typeface="Open Sauce"/>
              </a:rPr>
              <a:t>Process</a:t>
            </a:r>
          </a:p>
        </p:txBody>
      </p:sp>
      <p:pic>
        <p:nvPicPr>
          <p:cNvPr name="Picture 14" id="14"/>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true" flipV="false" rot="0">
            <a:off x="10966034" y="97511"/>
            <a:ext cx="13644574" cy="6946007"/>
          </a:xfrm>
          <a:prstGeom prst="rect">
            <a:avLst/>
          </a:prstGeom>
        </p:spPr>
      </p:pic>
      <p:pic>
        <p:nvPicPr>
          <p:cNvPr name="Picture 15" id="1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191021" y="459882"/>
            <a:ext cx="300609" cy="290771"/>
          </a:xfrm>
          <a:prstGeom prst="rect">
            <a:avLst/>
          </a:prstGeom>
        </p:spPr>
      </p:pic>
      <p:pic>
        <p:nvPicPr>
          <p:cNvPr name="Picture 16" id="16"/>
          <p:cNvPicPr>
            <a:picLocks noChangeAspect="true"/>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0" t="0" r="0" b="0"/>
          <a:stretch>
            <a:fillRect/>
          </a:stretch>
        </p:blipFill>
        <p:spPr>
          <a:xfrm flipH="false" flipV="false" rot="0">
            <a:off x="15746825" y="449028"/>
            <a:ext cx="290771" cy="290771"/>
          </a:xfrm>
          <a:prstGeom prst="rect">
            <a:avLst/>
          </a:prstGeom>
        </p:spPr>
      </p:pic>
      <p:grpSp>
        <p:nvGrpSpPr>
          <p:cNvPr name="Group 17" id="17"/>
          <p:cNvGrpSpPr/>
          <p:nvPr/>
        </p:nvGrpSpPr>
        <p:grpSpPr>
          <a:xfrm rot="0">
            <a:off x="0" y="1116460"/>
            <a:ext cx="18288000" cy="9170540"/>
            <a:chOff x="0" y="0"/>
            <a:chExt cx="4862686" cy="2438400"/>
          </a:xfrm>
        </p:grpSpPr>
        <p:sp>
          <p:nvSpPr>
            <p:cNvPr name="Freeform 18" id="18"/>
            <p:cNvSpPr/>
            <p:nvPr/>
          </p:nvSpPr>
          <p:spPr>
            <a:xfrm>
              <a:off x="0" y="0"/>
              <a:ext cx="4862686" cy="2438400"/>
            </a:xfrm>
            <a:custGeom>
              <a:avLst/>
              <a:gdLst/>
              <a:ahLst/>
              <a:cxnLst/>
              <a:rect r="r" b="b" t="t" l="l"/>
              <a:pathLst>
                <a:path h="2438400" w="4862686">
                  <a:moveTo>
                    <a:pt x="0" y="0"/>
                  </a:moveTo>
                  <a:lnTo>
                    <a:pt x="4862686" y="0"/>
                  </a:lnTo>
                  <a:lnTo>
                    <a:pt x="4862686" y="2438400"/>
                  </a:lnTo>
                  <a:lnTo>
                    <a:pt x="0" y="2438400"/>
                  </a:lnTo>
                  <a:close/>
                </a:path>
              </a:pathLst>
            </a:custGeom>
            <a:solidFill>
              <a:srgbClr val="EFF0F2"/>
            </a:solidFill>
          </p:spPr>
        </p:sp>
        <p:sp>
          <p:nvSpPr>
            <p:cNvPr name="TextBox 19" id="19"/>
            <p:cNvSpPr txBox="true"/>
            <p:nvPr/>
          </p:nvSpPr>
          <p:spPr>
            <a:xfrm>
              <a:off x="0" y="-38100"/>
              <a:ext cx="812800" cy="850900"/>
            </a:xfrm>
            <a:prstGeom prst="rect">
              <a:avLst/>
            </a:prstGeom>
          </p:spPr>
          <p:txBody>
            <a:bodyPr anchor="ctr" rtlCol="false" tIns="50800" lIns="50800" bIns="50800" rIns="50800"/>
            <a:lstStyle/>
            <a:p>
              <a:pPr algn="ctr">
                <a:lnSpc>
                  <a:spcPts val="3380"/>
                </a:lnSpc>
              </a:pPr>
            </a:p>
          </p:txBody>
        </p:sp>
      </p:grpSp>
      <p:sp>
        <p:nvSpPr>
          <p:cNvPr name="AutoShape 20" id="20"/>
          <p:cNvSpPr/>
          <p:nvPr/>
        </p:nvSpPr>
        <p:spPr>
          <a:xfrm rot="0">
            <a:off x="685272" y="1603451"/>
            <a:ext cx="343428" cy="0"/>
          </a:xfrm>
          <a:prstGeom prst="line">
            <a:avLst/>
          </a:prstGeom>
          <a:ln cap="rnd" w="47625">
            <a:solidFill>
              <a:srgbClr val="000000"/>
            </a:solidFill>
            <a:prstDash val="solid"/>
            <a:headEnd type="none" len="sm" w="sm"/>
            <a:tailEnd type="arrow" len="sm" w="med"/>
          </a:ln>
        </p:spPr>
      </p:sp>
      <p:sp>
        <p:nvSpPr>
          <p:cNvPr name="AutoShape 21" id="21"/>
          <p:cNvSpPr/>
          <p:nvPr/>
        </p:nvSpPr>
        <p:spPr>
          <a:xfrm rot="-10800000">
            <a:off x="168470" y="1603451"/>
            <a:ext cx="343428" cy="0"/>
          </a:xfrm>
          <a:prstGeom prst="line">
            <a:avLst/>
          </a:prstGeom>
          <a:ln cap="rnd" w="47625">
            <a:solidFill>
              <a:srgbClr val="000000"/>
            </a:solidFill>
            <a:prstDash val="solid"/>
            <a:headEnd type="none" len="sm" w="sm"/>
            <a:tailEnd type="arrow" len="sm" w="med"/>
          </a:ln>
        </p:spPr>
      </p:sp>
      <p:pic>
        <p:nvPicPr>
          <p:cNvPr name="Picture 22" id="22"/>
          <p:cNvPicPr>
            <a:picLocks noChangeAspect="true"/>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0" t="0" r="0" b="0"/>
          <a:stretch>
            <a:fillRect/>
          </a:stretch>
        </p:blipFill>
        <p:spPr>
          <a:xfrm flipH="false" flipV="false" rot="0">
            <a:off x="1200150" y="1443766"/>
            <a:ext cx="309499" cy="319371"/>
          </a:xfrm>
          <a:prstGeom prst="rect">
            <a:avLst/>
          </a:prstGeom>
        </p:spPr>
      </p:pic>
      <p:grpSp>
        <p:nvGrpSpPr>
          <p:cNvPr name="Group 23" id="23"/>
          <p:cNvGrpSpPr/>
          <p:nvPr/>
        </p:nvGrpSpPr>
        <p:grpSpPr>
          <a:xfrm rot="0">
            <a:off x="1600768" y="1348239"/>
            <a:ext cx="15658532" cy="510426"/>
            <a:chOff x="0" y="0"/>
            <a:chExt cx="12467294" cy="406400"/>
          </a:xfrm>
        </p:grpSpPr>
        <p:sp>
          <p:nvSpPr>
            <p:cNvPr name="Freeform 24" id="24"/>
            <p:cNvSpPr/>
            <p:nvPr/>
          </p:nvSpPr>
          <p:spPr>
            <a:xfrm>
              <a:off x="203200" y="-326"/>
              <a:ext cx="12060894" cy="407051"/>
            </a:xfrm>
            <a:custGeom>
              <a:avLst/>
              <a:gdLst/>
              <a:ahLst/>
              <a:cxnLst/>
              <a:rect r="r" b="b" t="t" l="l"/>
              <a:pathLst>
                <a:path h="407051" w="12060894">
                  <a:moveTo>
                    <a:pt x="12060894" y="326"/>
                  </a:moveTo>
                  <a:cubicBezTo>
                    <a:pt x="11988081" y="0"/>
                    <a:pt x="11920660" y="38659"/>
                    <a:pt x="11884159" y="101663"/>
                  </a:cubicBezTo>
                  <a:cubicBezTo>
                    <a:pt x="11847658" y="164667"/>
                    <a:pt x="11847658" y="242385"/>
                    <a:pt x="11884159" y="305389"/>
                  </a:cubicBezTo>
                  <a:cubicBezTo>
                    <a:pt x="11920660" y="368393"/>
                    <a:pt x="11988081" y="407052"/>
                    <a:pt x="12060894" y="406726"/>
                  </a:cubicBezTo>
                  <a:lnTo>
                    <a:pt x="0" y="406726"/>
                  </a:lnTo>
                  <a:cubicBezTo>
                    <a:pt x="72813" y="407052"/>
                    <a:pt x="140234" y="368393"/>
                    <a:pt x="176735" y="305389"/>
                  </a:cubicBezTo>
                  <a:cubicBezTo>
                    <a:pt x="213236" y="242385"/>
                    <a:pt x="213236" y="164667"/>
                    <a:pt x="176735" y="101663"/>
                  </a:cubicBezTo>
                  <a:cubicBezTo>
                    <a:pt x="140234" y="38659"/>
                    <a:pt x="72813" y="0"/>
                    <a:pt x="0" y="326"/>
                  </a:cubicBezTo>
                  <a:close/>
                </a:path>
              </a:pathLst>
            </a:custGeom>
            <a:solidFill>
              <a:srgbClr val="C4C5C6"/>
            </a:solidFill>
            <a:ln>
              <a:noFill/>
            </a:ln>
          </p:spPr>
        </p:sp>
        <p:sp>
          <p:nvSpPr>
            <p:cNvPr name="TextBox 25" id="25"/>
            <p:cNvSpPr txBox="true"/>
            <p:nvPr/>
          </p:nvSpPr>
          <p:spPr>
            <a:xfrm>
              <a:off x="0" y="-9525"/>
              <a:ext cx="812800" cy="415925"/>
            </a:xfrm>
            <a:prstGeom prst="rect">
              <a:avLst/>
            </a:prstGeom>
          </p:spPr>
          <p:txBody>
            <a:bodyPr anchor="ctr" rtlCol="false" tIns="50800" lIns="50800" bIns="50800" rIns="50800"/>
            <a:lstStyle/>
            <a:p>
              <a:pPr algn="ctr">
                <a:lnSpc>
                  <a:spcPts val="3380"/>
                </a:lnSpc>
              </a:pPr>
            </a:p>
          </p:txBody>
        </p:sp>
      </p:grpSp>
      <p:pic>
        <p:nvPicPr>
          <p:cNvPr name="Picture 26" id="26"/>
          <p:cNvPicPr>
            <a:picLocks noChangeAspect="true"/>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l="0" t="0" r="0" b="0"/>
          <a:stretch>
            <a:fillRect/>
          </a:stretch>
        </p:blipFill>
        <p:spPr>
          <a:xfrm flipH="false" flipV="false" rot="0">
            <a:off x="1752902" y="1443766"/>
            <a:ext cx="333943" cy="319371"/>
          </a:xfrm>
          <a:prstGeom prst="rect">
            <a:avLst/>
          </a:prstGeom>
        </p:spPr>
      </p:pic>
      <p:pic>
        <p:nvPicPr>
          <p:cNvPr name="Picture 27" id="27"/>
          <p:cNvPicPr>
            <a:picLocks noChangeAspect="true"/>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rcRect l="0" t="0" r="0" b="0"/>
          <a:stretch>
            <a:fillRect/>
          </a:stretch>
        </p:blipFill>
        <p:spPr>
          <a:xfrm flipH="false" flipV="false" rot="0">
            <a:off x="1074229" y="2314102"/>
            <a:ext cx="1174535" cy="766341"/>
          </a:xfrm>
          <a:prstGeom prst="rect">
            <a:avLst/>
          </a:prstGeom>
        </p:spPr>
      </p:pic>
      <p:pic>
        <p:nvPicPr>
          <p:cNvPr name="Picture 28" id="28"/>
          <p:cNvPicPr>
            <a:picLocks noChangeAspect="true"/>
          </p:cNvPicPr>
          <p:nvPr/>
        </p:nvPicPr>
        <p:blipFill>
          <a:blip r:embed="rId24"/>
          <a:srcRect l="0" t="0" r="0" b="0"/>
          <a:stretch>
            <a:fillRect/>
          </a:stretch>
        </p:blipFill>
        <p:spPr>
          <a:xfrm flipH="false" flipV="false" rot="0">
            <a:off x="1194176" y="3537643"/>
            <a:ext cx="4752198" cy="6177857"/>
          </a:xfrm>
          <a:prstGeom prst="rect">
            <a:avLst/>
          </a:prstGeom>
        </p:spPr>
      </p:pic>
      <p:pic>
        <p:nvPicPr>
          <p:cNvPr name="Picture 29" id="29"/>
          <p:cNvPicPr>
            <a:picLocks noChangeAspect="true"/>
          </p:cNvPicPr>
          <p:nvPr/>
        </p:nvPicPr>
        <p:blipFill>
          <a:blip r:embed="rId25"/>
          <a:srcRect l="0" t="0" r="0" b="0"/>
          <a:stretch>
            <a:fillRect/>
          </a:stretch>
        </p:blipFill>
        <p:spPr>
          <a:xfrm flipH="false" flipV="false" rot="0">
            <a:off x="6521670" y="3647576"/>
            <a:ext cx="4578525" cy="6067924"/>
          </a:xfrm>
          <a:prstGeom prst="rect">
            <a:avLst/>
          </a:prstGeom>
        </p:spPr>
      </p:pic>
      <p:pic>
        <p:nvPicPr>
          <p:cNvPr name="Picture 30" id="30"/>
          <p:cNvPicPr>
            <a:picLocks noChangeAspect="true"/>
          </p:cNvPicPr>
          <p:nvPr/>
        </p:nvPicPr>
        <p:blipFill>
          <a:blip r:embed="rId26"/>
          <a:srcRect l="0" t="0" r="0" b="0"/>
          <a:stretch>
            <a:fillRect/>
          </a:stretch>
        </p:blipFill>
        <p:spPr>
          <a:xfrm flipH="false" flipV="false" rot="0">
            <a:off x="11671695" y="3657101"/>
            <a:ext cx="5422129" cy="6058399"/>
          </a:xfrm>
          <a:prstGeom prst="rect">
            <a:avLst/>
          </a:prstGeom>
        </p:spPr>
      </p:pic>
      <p:sp>
        <p:nvSpPr>
          <p:cNvPr name="TextBox 31" id="31"/>
          <p:cNvSpPr txBox="true"/>
          <p:nvPr/>
        </p:nvSpPr>
        <p:spPr>
          <a:xfrm rot="0">
            <a:off x="5443067" y="401403"/>
            <a:ext cx="2071972" cy="349250"/>
          </a:xfrm>
          <a:prstGeom prst="rect">
            <a:avLst/>
          </a:prstGeom>
        </p:spPr>
        <p:txBody>
          <a:bodyPr anchor="t" rtlCol="false" tIns="0" lIns="0" bIns="0" rIns="0">
            <a:spAutoFit/>
          </a:bodyPr>
          <a:lstStyle/>
          <a:p>
            <a:pPr>
              <a:lnSpc>
                <a:spcPts val="2800"/>
              </a:lnSpc>
            </a:pPr>
            <a:r>
              <a:rPr lang="en-US" sz="2000">
                <a:solidFill>
                  <a:srgbClr val="FFFFFF"/>
                </a:solidFill>
                <a:latin typeface="Open Sauce"/>
              </a:rPr>
              <a:t>Introduction</a:t>
            </a:r>
          </a:p>
        </p:txBody>
      </p:sp>
      <p:sp>
        <p:nvSpPr>
          <p:cNvPr name="TextBox 32" id="32"/>
          <p:cNvSpPr txBox="true"/>
          <p:nvPr/>
        </p:nvSpPr>
        <p:spPr>
          <a:xfrm rot="0">
            <a:off x="7515039" y="401403"/>
            <a:ext cx="2715338" cy="349217"/>
          </a:xfrm>
          <a:prstGeom prst="rect">
            <a:avLst/>
          </a:prstGeom>
        </p:spPr>
        <p:txBody>
          <a:bodyPr anchor="t" rtlCol="false" tIns="0" lIns="0" bIns="0" rIns="0">
            <a:spAutoFit/>
          </a:bodyPr>
          <a:lstStyle/>
          <a:p>
            <a:pPr>
              <a:lnSpc>
                <a:spcPts val="2800"/>
              </a:lnSpc>
            </a:pPr>
            <a:r>
              <a:rPr lang="en-US" sz="2000">
                <a:solidFill>
                  <a:srgbClr val="FFFFFF"/>
                </a:solidFill>
                <a:latin typeface="Open Sauce"/>
              </a:rPr>
              <a:t>Source Code</a:t>
            </a:r>
          </a:p>
        </p:txBody>
      </p:sp>
      <p:sp>
        <p:nvSpPr>
          <p:cNvPr name="TextBox 33" id="33"/>
          <p:cNvSpPr txBox="true"/>
          <p:nvPr/>
        </p:nvSpPr>
        <p:spPr>
          <a:xfrm rot="0">
            <a:off x="12475683" y="401403"/>
            <a:ext cx="2715338" cy="349250"/>
          </a:xfrm>
          <a:prstGeom prst="rect">
            <a:avLst/>
          </a:prstGeom>
        </p:spPr>
        <p:txBody>
          <a:bodyPr anchor="t" rtlCol="false" tIns="0" lIns="0" bIns="0" rIns="0">
            <a:spAutoFit/>
          </a:bodyPr>
          <a:lstStyle/>
          <a:p>
            <a:pPr>
              <a:lnSpc>
                <a:spcPts val="2800"/>
              </a:lnSpc>
            </a:pPr>
            <a:r>
              <a:rPr lang="en-US" sz="2000">
                <a:solidFill>
                  <a:srgbClr val="000000"/>
                </a:solidFill>
                <a:latin typeface="Open Sauce"/>
              </a:rPr>
              <a:t>Results</a:t>
            </a:r>
          </a:p>
        </p:txBody>
      </p:sp>
      <p:sp>
        <p:nvSpPr>
          <p:cNvPr name="TextBox 34" id="34"/>
          <p:cNvSpPr txBox="true"/>
          <p:nvPr/>
        </p:nvSpPr>
        <p:spPr>
          <a:xfrm rot="0">
            <a:off x="2386369" y="2314102"/>
            <a:ext cx="12804652" cy="766270"/>
          </a:xfrm>
          <a:prstGeom prst="rect">
            <a:avLst/>
          </a:prstGeom>
        </p:spPr>
        <p:txBody>
          <a:bodyPr anchor="t" rtlCol="false" tIns="0" lIns="0" bIns="0" rIns="0">
            <a:spAutoFit/>
          </a:bodyPr>
          <a:lstStyle/>
          <a:p>
            <a:pPr algn="just">
              <a:lnSpc>
                <a:spcPts val="6060"/>
              </a:lnSpc>
            </a:pPr>
            <a:r>
              <a:rPr lang="en-US" sz="5050">
                <a:solidFill>
                  <a:srgbClr val="000000"/>
                </a:solidFill>
                <a:latin typeface="Open Sauce SemiBold Bold"/>
              </a:rPr>
              <a:t>Hasil Code MiniZinc IDE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079011" y="449028"/>
            <a:ext cx="300609" cy="290771"/>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0">
            <a:off x="0" y="97511"/>
            <a:ext cx="13644574" cy="6946007"/>
          </a:xfrm>
          <a:prstGeom prst="rect">
            <a:avLst/>
          </a:prstGeom>
        </p:spPr>
      </p:pic>
      <p:sp>
        <p:nvSpPr>
          <p:cNvPr name="TextBox 4" id="4"/>
          <p:cNvSpPr txBox="true"/>
          <p:nvPr/>
        </p:nvSpPr>
        <p:spPr>
          <a:xfrm rot="0">
            <a:off x="1509649" y="401403"/>
            <a:ext cx="1623304" cy="349250"/>
          </a:xfrm>
          <a:prstGeom prst="rect">
            <a:avLst/>
          </a:prstGeom>
        </p:spPr>
        <p:txBody>
          <a:bodyPr anchor="t" rtlCol="false" tIns="0" lIns="0" bIns="0" rIns="0">
            <a:spAutoFit/>
          </a:bodyPr>
          <a:lstStyle/>
          <a:p>
            <a:pPr>
              <a:lnSpc>
                <a:spcPts val="2800"/>
              </a:lnSpc>
            </a:pPr>
            <a:r>
              <a:rPr lang="en-US" sz="2000">
                <a:solidFill>
                  <a:srgbClr val="FFFFFF"/>
                </a:solidFill>
                <a:latin typeface="Open Sauce"/>
              </a:rPr>
              <a:t>Title Page</a:t>
            </a:r>
          </a:p>
        </p:txBody>
      </p:sp>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true" flipV="false" rot="0">
            <a:off x="1896110" y="97511"/>
            <a:ext cx="13644574" cy="6946007"/>
          </a:xfrm>
          <a:prstGeom prst="rect">
            <a:avLst/>
          </a:prstGeom>
        </p:spPr>
      </p:pic>
      <p:sp>
        <p:nvSpPr>
          <p:cNvPr name="TextBox 6" id="6"/>
          <p:cNvSpPr txBox="true"/>
          <p:nvPr/>
        </p:nvSpPr>
        <p:spPr>
          <a:xfrm rot="0">
            <a:off x="3405760" y="401403"/>
            <a:ext cx="1761083" cy="349250"/>
          </a:xfrm>
          <a:prstGeom prst="rect">
            <a:avLst/>
          </a:prstGeom>
        </p:spPr>
        <p:txBody>
          <a:bodyPr anchor="t" rtlCol="false" tIns="0" lIns="0" bIns="0" rIns="0">
            <a:spAutoFit/>
          </a:bodyPr>
          <a:lstStyle/>
          <a:p>
            <a:pPr>
              <a:lnSpc>
                <a:spcPts val="2800"/>
              </a:lnSpc>
            </a:pPr>
            <a:r>
              <a:rPr lang="en-US" sz="2000">
                <a:solidFill>
                  <a:srgbClr val="FFFFFF"/>
                </a:solidFill>
                <a:latin typeface="Open Sauce"/>
              </a:rPr>
              <a:t>Proprietors</a:t>
            </a:r>
          </a:p>
        </p:txBody>
      </p:sp>
      <p:pic>
        <p:nvPicPr>
          <p:cNvPr name="Picture 7" id="7"/>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true" flipV="false" rot="0">
            <a:off x="3933418" y="97511"/>
            <a:ext cx="13644574" cy="6946007"/>
          </a:xfrm>
          <a:prstGeom prst="rect">
            <a:avLst/>
          </a:prstGeom>
        </p:spPr>
      </p:pic>
      <p:pic>
        <p:nvPicPr>
          <p:cNvPr name="Picture 8" id="8"/>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true" flipV="false" rot="0">
            <a:off x="6005390" y="97511"/>
            <a:ext cx="13644574" cy="6946007"/>
          </a:xfrm>
          <a:prstGeom prst="rect">
            <a:avLst/>
          </a:prstGeom>
        </p:spPr>
      </p:pic>
      <p:pic>
        <p:nvPicPr>
          <p:cNvPr name="Picture 9" id="9"/>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true" flipV="false" rot="0">
            <a:off x="8872708" y="97511"/>
            <a:ext cx="13644574" cy="6946007"/>
          </a:xfrm>
          <a:prstGeom prst="rect">
            <a:avLst/>
          </a:prstGeom>
        </p:spPr>
      </p:pic>
      <p:grpSp>
        <p:nvGrpSpPr>
          <p:cNvPr name="Group 10" id="10"/>
          <p:cNvGrpSpPr/>
          <p:nvPr/>
        </p:nvGrpSpPr>
        <p:grpSpPr>
          <a:xfrm rot="0">
            <a:off x="335973" y="263361"/>
            <a:ext cx="597104" cy="597104"/>
            <a:chOff x="0" y="0"/>
            <a:chExt cx="812800" cy="812800"/>
          </a:xfrm>
        </p:grpSpPr>
        <p:sp>
          <p:nvSpPr>
            <p:cNvPr name="Freeform 11" id="11"/>
            <p:cNvSpPr/>
            <p:nvPr/>
          </p:nvSpPr>
          <p:spPr>
            <a:xfrm>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7AC96"/>
            </a:solidFill>
          </p:spPr>
        </p:sp>
        <p:sp>
          <p:nvSpPr>
            <p:cNvPr name="TextBox 12" id="12"/>
            <p:cNvSpPr txBox="true"/>
            <p:nvPr/>
          </p:nvSpPr>
          <p:spPr>
            <a:xfrm>
              <a:off x="76200" y="66675"/>
              <a:ext cx="660400" cy="669925"/>
            </a:xfrm>
            <a:prstGeom prst="rect">
              <a:avLst/>
            </a:prstGeom>
          </p:spPr>
          <p:txBody>
            <a:bodyPr anchor="ctr" rtlCol="false" tIns="50800" lIns="50800" bIns="50800" rIns="50800"/>
            <a:lstStyle/>
            <a:p>
              <a:pPr algn="ctr">
                <a:lnSpc>
                  <a:spcPts val="3380"/>
                </a:lnSpc>
              </a:pPr>
            </a:p>
          </p:txBody>
        </p:sp>
      </p:grpSp>
      <p:sp>
        <p:nvSpPr>
          <p:cNvPr name="TextBox 13" id="13"/>
          <p:cNvSpPr txBox="true"/>
          <p:nvPr/>
        </p:nvSpPr>
        <p:spPr>
          <a:xfrm rot="0">
            <a:off x="10382357" y="401403"/>
            <a:ext cx="1836150" cy="349217"/>
          </a:xfrm>
          <a:prstGeom prst="rect">
            <a:avLst/>
          </a:prstGeom>
        </p:spPr>
        <p:txBody>
          <a:bodyPr anchor="t" rtlCol="false" tIns="0" lIns="0" bIns="0" rIns="0">
            <a:spAutoFit/>
          </a:bodyPr>
          <a:lstStyle/>
          <a:p>
            <a:pPr>
              <a:lnSpc>
                <a:spcPts val="2800"/>
              </a:lnSpc>
            </a:pPr>
            <a:r>
              <a:rPr lang="en-US" sz="2000">
                <a:solidFill>
                  <a:srgbClr val="FFFFFF"/>
                </a:solidFill>
                <a:latin typeface="Open Sauce"/>
              </a:rPr>
              <a:t>Process</a:t>
            </a:r>
          </a:p>
        </p:txBody>
      </p:sp>
      <p:pic>
        <p:nvPicPr>
          <p:cNvPr name="Picture 14" id="14"/>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true" flipV="false" rot="0">
            <a:off x="10966034" y="97511"/>
            <a:ext cx="13644574" cy="6946007"/>
          </a:xfrm>
          <a:prstGeom prst="rect">
            <a:avLst/>
          </a:prstGeom>
        </p:spPr>
      </p:pic>
      <p:pic>
        <p:nvPicPr>
          <p:cNvPr name="Picture 15" id="1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5191021" y="459882"/>
            <a:ext cx="300609" cy="290771"/>
          </a:xfrm>
          <a:prstGeom prst="rect">
            <a:avLst/>
          </a:prstGeom>
        </p:spPr>
      </p:pic>
      <p:pic>
        <p:nvPicPr>
          <p:cNvPr name="Picture 16" id="16"/>
          <p:cNvPicPr>
            <a:picLocks noChangeAspect="true"/>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0" t="0" r="0" b="0"/>
          <a:stretch>
            <a:fillRect/>
          </a:stretch>
        </p:blipFill>
        <p:spPr>
          <a:xfrm flipH="false" flipV="false" rot="0">
            <a:off x="15746825" y="449028"/>
            <a:ext cx="290771" cy="290771"/>
          </a:xfrm>
          <a:prstGeom prst="rect">
            <a:avLst/>
          </a:prstGeom>
        </p:spPr>
      </p:pic>
      <p:grpSp>
        <p:nvGrpSpPr>
          <p:cNvPr name="Group 17" id="17"/>
          <p:cNvGrpSpPr/>
          <p:nvPr/>
        </p:nvGrpSpPr>
        <p:grpSpPr>
          <a:xfrm rot="0">
            <a:off x="0" y="1116460"/>
            <a:ext cx="18288000" cy="9170540"/>
            <a:chOff x="0" y="0"/>
            <a:chExt cx="4862686" cy="2438400"/>
          </a:xfrm>
        </p:grpSpPr>
        <p:sp>
          <p:nvSpPr>
            <p:cNvPr name="Freeform 18" id="18"/>
            <p:cNvSpPr/>
            <p:nvPr/>
          </p:nvSpPr>
          <p:spPr>
            <a:xfrm>
              <a:off x="0" y="0"/>
              <a:ext cx="4862686" cy="2438400"/>
            </a:xfrm>
            <a:custGeom>
              <a:avLst/>
              <a:gdLst/>
              <a:ahLst/>
              <a:cxnLst/>
              <a:rect r="r" b="b" t="t" l="l"/>
              <a:pathLst>
                <a:path h="2438400" w="4862686">
                  <a:moveTo>
                    <a:pt x="0" y="0"/>
                  </a:moveTo>
                  <a:lnTo>
                    <a:pt x="4862686" y="0"/>
                  </a:lnTo>
                  <a:lnTo>
                    <a:pt x="4862686" y="2438400"/>
                  </a:lnTo>
                  <a:lnTo>
                    <a:pt x="0" y="2438400"/>
                  </a:lnTo>
                  <a:close/>
                </a:path>
              </a:pathLst>
            </a:custGeom>
            <a:solidFill>
              <a:srgbClr val="EFF0F2"/>
            </a:solidFill>
          </p:spPr>
        </p:sp>
        <p:sp>
          <p:nvSpPr>
            <p:cNvPr name="TextBox 19" id="19"/>
            <p:cNvSpPr txBox="true"/>
            <p:nvPr/>
          </p:nvSpPr>
          <p:spPr>
            <a:xfrm>
              <a:off x="0" y="-38100"/>
              <a:ext cx="812800" cy="850900"/>
            </a:xfrm>
            <a:prstGeom prst="rect">
              <a:avLst/>
            </a:prstGeom>
          </p:spPr>
          <p:txBody>
            <a:bodyPr anchor="ctr" rtlCol="false" tIns="50800" lIns="50800" bIns="50800" rIns="50800"/>
            <a:lstStyle/>
            <a:p>
              <a:pPr algn="ctr">
                <a:lnSpc>
                  <a:spcPts val="3380"/>
                </a:lnSpc>
              </a:pPr>
            </a:p>
          </p:txBody>
        </p:sp>
      </p:grpSp>
      <p:sp>
        <p:nvSpPr>
          <p:cNvPr name="AutoShape 20" id="20"/>
          <p:cNvSpPr/>
          <p:nvPr/>
        </p:nvSpPr>
        <p:spPr>
          <a:xfrm rot="0">
            <a:off x="685272" y="1603451"/>
            <a:ext cx="343428" cy="0"/>
          </a:xfrm>
          <a:prstGeom prst="line">
            <a:avLst/>
          </a:prstGeom>
          <a:ln cap="rnd" w="47625">
            <a:solidFill>
              <a:srgbClr val="000000"/>
            </a:solidFill>
            <a:prstDash val="solid"/>
            <a:headEnd type="none" len="sm" w="sm"/>
            <a:tailEnd type="arrow" len="sm" w="med"/>
          </a:ln>
        </p:spPr>
      </p:sp>
      <p:sp>
        <p:nvSpPr>
          <p:cNvPr name="AutoShape 21" id="21"/>
          <p:cNvSpPr/>
          <p:nvPr/>
        </p:nvSpPr>
        <p:spPr>
          <a:xfrm rot="-10800000">
            <a:off x="168470" y="1603451"/>
            <a:ext cx="343428" cy="0"/>
          </a:xfrm>
          <a:prstGeom prst="line">
            <a:avLst/>
          </a:prstGeom>
          <a:ln cap="rnd" w="47625">
            <a:solidFill>
              <a:srgbClr val="000000"/>
            </a:solidFill>
            <a:prstDash val="solid"/>
            <a:headEnd type="none" len="sm" w="sm"/>
            <a:tailEnd type="arrow" len="sm" w="med"/>
          </a:ln>
        </p:spPr>
      </p:sp>
      <p:pic>
        <p:nvPicPr>
          <p:cNvPr name="Picture 22" id="22"/>
          <p:cNvPicPr>
            <a:picLocks noChangeAspect="true"/>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0" t="0" r="0" b="0"/>
          <a:stretch>
            <a:fillRect/>
          </a:stretch>
        </p:blipFill>
        <p:spPr>
          <a:xfrm flipH="false" flipV="false" rot="0">
            <a:off x="1200150" y="1443766"/>
            <a:ext cx="309499" cy="319371"/>
          </a:xfrm>
          <a:prstGeom prst="rect">
            <a:avLst/>
          </a:prstGeom>
        </p:spPr>
      </p:pic>
      <p:grpSp>
        <p:nvGrpSpPr>
          <p:cNvPr name="Group 23" id="23"/>
          <p:cNvGrpSpPr/>
          <p:nvPr/>
        </p:nvGrpSpPr>
        <p:grpSpPr>
          <a:xfrm rot="0">
            <a:off x="1600768" y="1348239"/>
            <a:ext cx="15658532" cy="510426"/>
            <a:chOff x="0" y="0"/>
            <a:chExt cx="12467294" cy="406400"/>
          </a:xfrm>
        </p:grpSpPr>
        <p:sp>
          <p:nvSpPr>
            <p:cNvPr name="Freeform 24" id="24"/>
            <p:cNvSpPr/>
            <p:nvPr/>
          </p:nvSpPr>
          <p:spPr>
            <a:xfrm>
              <a:off x="203200" y="-326"/>
              <a:ext cx="12060894" cy="407051"/>
            </a:xfrm>
            <a:custGeom>
              <a:avLst/>
              <a:gdLst/>
              <a:ahLst/>
              <a:cxnLst/>
              <a:rect r="r" b="b" t="t" l="l"/>
              <a:pathLst>
                <a:path h="407051" w="12060894">
                  <a:moveTo>
                    <a:pt x="12060894" y="326"/>
                  </a:moveTo>
                  <a:cubicBezTo>
                    <a:pt x="11988081" y="0"/>
                    <a:pt x="11920660" y="38659"/>
                    <a:pt x="11884159" y="101663"/>
                  </a:cubicBezTo>
                  <a:cubicBezTo>
                    <a:pt x="11847658" y="164667"/>
                    <a:pt x="11847658" y="242385"/>
                    <a:pt x="11884159" y="305389"/>
                  </a:cubicBezTo>
                  <a:cubicBezTo>
                    <a:pt x="11920660" y="368393"/>
                    <a:pt x="11988081" y="407052"/>
                    <a:pt x="12060894" y="406726"/>
                  </a:cubicBezTo>
                  <a:lnTo>
                    <a:pt x="0" y="406726"/>
                  </a:lnTo>
                  <a:cubicBezTo>
                    <a:pt x="72813" y="407052"/>
                    <a:pt x="140234" y="368393"/>
                    <a:pt x="176735" y="305389"/>
                  </a:cubicBezTo>
                  <a:cubicBezTo>
                    <a:pt x="213236" y="242385"/>
                    <a:pt x="213236" y="164667"/>
                    <a:pt x="176735" y="101663"/>
                  </a:cubicBezTo>
                  <a:cubicBezTo>
                    <a:pt x="140234" y="38659"/>
                    <a:pt x="72813" y="0"/>
                    <a:pt x="0" y="326"/>
                  </a:cubicBezTo>
                  <a:close/>
                </a:path>
              </a:pathLst>
            </a:custGeom>
            <a:solidFill>
              <a:srgbClr val="C4C5C6"/>
            </a:solidFill>
            <a:ln>
              <a:noFill/>
            </a:ln>
          </p:spPr>
        </p:sp>
        <p:sp>
          <p:nvSpPr>
            <p:cNvPr name="TextBox 25" id="25"/>
            <p:cNvSpPr txBox="true"/>
            <p:nvPr/>
          </p:nvSpPr>
          <p:spPr>
            <a:xfrm>
              <a:off x="0" y="-9525"/>
              <a:ext cx="812800" cy="415925"/>
            </a:xfrm>
            <a:prstGeom prst="rect">
              <a:avLst/>
            </a:prstGeom>
          </p:spPr>
          <p:txBody>
            <a:bodyPr anchor="ctr" rtlCol="false" tIns="50800" lIns="50800" bIns="50800" rIns="50800"/>
            <a:lstStyle/>
            <a:p>
              <a:pPr algn="ctr">
                <a:lnSpc>
                  <a:spcPts val="3380"/>
                </a:lnSpc>
              </a:pPr>
            </a:p>
          </p:txBody>
        </p:sp>
      </p:grpSp>
      <p:pic>
        <p:nvPicPr>
          <p:cNvPr name="Picture 26" id="26"/>
          <p:cNvPicPr>
            <a:picLocks noChangeAspect="true"/>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l="0" t="0" r="0" b="0"/>
          <a:stretch>
            <a:fillRect/>
          </a:stretch>
        </p:blipFill>
        <p:spPr>
          <a:xfrm flipH="false" flipV="false" rot="0">
            <a:off x="1752902" y="1443766"/>
            <a:ext cx="333943" cy="319371"/>
          </a:xfrm>
          <a:prstGeom prst="rect">
            <a:avLst/>
          </a:prstGeom>
        </p:spPr>
      </p:pic>
      <p:pic>
        <p:nvPicPr>
          <p:cNvPr name="Picture 27" id="27"/>
          <p:cNvPicPr>
            <a:picLocks noChangeAspect="true"/>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rcRect l="0" t="0" r="0" b="0"/>
          <a:stretch>
            <a:fillRect/>
          </a:stretch>
        </p:blipFill>
        <p:spPr>
          <a:xfrm flipH="false" flipV="false" rot="0">
            <a:off x="1074229" y="2314102"/>
            <a:ext cx="1174535" cy="766341"/>
          </a:xfrm>
          <a:prstGeom prst="rect">
            <a:avLst/>
          </a:prstGeom>
        </p:spPr>
      </p:pic>
      <p:pic>
        <p:nvPicPr>
          <p:cNvPr name="Picture 28" id="28"/>
          <p:cNvPicPr>
            <a:picLocks noChangeAspect="true"/>
          </p:cNvPicPr>
          <p:nvPr/>
        </p:nvPicPr>
        <p:blipFill>
          <a:blip r:embed="rId24"/>
          <a:srcRect l="0" t="0" r="0" b="0"/>
          <a:stretch>
            <a:fillRect/>
          </a:stretch>
        </p:blipFill>
        <p:spPr>
          <a:xfrm flipH="false" flipV="false" rot="0">
            <a:off x="6994687" y="3570515"/>
            <a:ext cx="4298626" cy="5720728"/>
          </a:xfrm>
          <a:prstGeom prst="rect">
            <a:avLst/>
          </a:prstGeom>
        </p:spPr>
      </p:pic>
      <p:sp>
        <p:nvSpPr>
          <p:cNvPr name="TextBox 29" id="29"/>
          <p:cNvSpPr txBox="true"/>
          <p:nvPr/>
        </p:nvSpPr>
        <p:spPr>
          <a:xfrm rot="0">
            <a:off x="5443067" y="401403"/>
            <a:ext cx="2071972" cy="349250"/>
          </a:xfrm>
          <a:prstGeom prst="rect">
            <a:avLst/>
          </a:prstGeom>
        </p:spPr>
        <p:txBody>
          <a:bodyPr anchor="t" rtlCol="false" tIns="0" lIns="0" bIns="0" rIns="0">
            <a:spAutoFit/>
          </a:bodyPr>
          <a:lstStyle/>
          <a:p>
            <a:pPr>
              <a:lnSpc>
                <a:spcPts val="2800"/>
              </a:lnSpc>
            </a:pPr>
            <a:r>
              <a:rPr lang="en-US" sz="2000">
                <a:solidFill>
                  <a:srgbClr val="FFFFFF"/>
                </a:solidFill>
                <a:latin typeface="Open Sauce"/>
              </a:rPr>
              <a:t>Introduction</a:t>
            </a:r>
          </a:p>
        </p:txBody>
      </p:sp>
      <p:sp>
        <p:nvSpPr>
          <p:cNvPr name="TextBox 30" id="30"/>
          <p:cNvSpPr txBox="true"/>
          <p:nvPr/>
        </p:nvSpPr>
        <p:spPr>
          <a:xfrm rot="0">
            <a:off x="7515039" y="401403"/>
            <a:ext cx="2715338" cy="349217"/>
          </a:xfrm>
          <a:prstGeom prst="rect">
            <a:avLst/>
          </a:prstGeom>
        </p:spPr>
        <p:txBody>
          <a:bodyPr anchor="t" rtlCol="false" tIns="0" lIns="0" bIns="0" rIns="0">
            <a:spAutoFit/>
          </a:bodyPr>
          <a:lstStyle/>
          <a:p>
            <a:pPr>
              <a:lnSpc>
                <a:spcPts val="2800"/>
              </a:lnSpc>
            </a:pPr>
            <a:r>
              <a:rPr lang="en-US" sz="2000">
                <a:solidFill>
                  <a:srgbClr val="FFFFFF"/>
                </a:solidFill>
                <a:latin typeface="Open Sauce"/>
              </a:rPr>
              <a:t>Source Code</a:t>
            </a:r>
          </a:p>
        </p:txBody>
      </p:sp>
      <p:sp>
        <p:nvSpPr>
          <p:cNvPr name="TextBox 31" id="31"/>
          <p:cNvSpPr txBox="true"/>
          <p:nvPr/>
        </p:nvSpPr>
        <p:spPr>
          <a:xfrm rot="0">
            <a:off x="12475683" y="401403"/>
            <a:ext cx="2715338" cy="349250"/>
          </a:xfrm>
          <a:prstGeom prst="rect">
            <a:avLst/>
          </a:prstGeom>
        </p:spPr>
        <p:txBody>
          <a:bodyPr anchor="t" rtlCol="false" tIns="0" lIns="0" bIns="0" rIns="0">
            <a:spAutoFit/>
          </a:bodyPr>
          <a:lstStyle/>
          <a:p>
            <a:pPr>
              <a:lnSpc>
                <a:spcPts val="2800"/>
              </a:lnSpc>
            </a:pPr>
            <a:r>
              <a:rPr lang="en-US" sz="2000">
                <a:solidFill>
                  <a:srgbClr val="000000"/>
                </a:solidFill>
                <a:latin typeface="Open Sauce"/>
              </a:rPr>
              <a:t>Results</a:t>
            </a:r>
          </a:p>
        </p:txBody>
      </p:sp>
      <p:sp>
        <p:nvSpPr>
          <p:cNvPr name="TextBox 32" id="32"/>
          <p:cNvSpPr txBox="true"/>
          <p:nvPr/>
        </p:nvSpPr>
        <p:spPr>
          <a:xfrm rot="0">
            <a:off x="2386369" y="2314102"/>
            <a:ext cx="12804652" cy="766270"/>
          </a:xfrm>
          <a:prstGeom prst="rect">
            <a:avLst/>
          </a:prstGeom>
        </p:spPr>
        <p:txBody>
          <a:bodyPr anchor="t" rtlCol="false" tIns="0" lIns="0" bIns="0" rIns="0">
            <a:spAutoFit/>
          </a:bodyPr>
          <a:lstStyle/>
          <a:p>
            <a:pPr algn="just">
              <a:lnSpc>
                <a:spcPts val="6060"/>
              </a:lnSpc>
            </a:pPr>
            <a:r>
              <a:rPr lang="en-US" sz="5050">
                <a:solidFill>
                  <a:srgbClr val="000000"/>
                </a:solidFill>
                <a:latin typeface="Open Sauce SemiBold Bold"/>
              </a:rPr>
              <a:t>Hasil Code Python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079011" y="449028"/>
            <a:ext cx="300609" cy="290771"/>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0">
            <a:off x="0" y="97511"/>
            <a:ext cx="13644574" cy="6946007"/>
          </a:xfrm>
          <a:prstGeom prst="rect">
            <a:avLst/>
          </a:prstGeom>
        </p:spPr>
      </p:pic>
      <p:sp>
        <p:nvSpPr>
          <p:cNvPr name="TextBox 4" id="4"/>
          <p:cNvSpPr txBox="true"/>
          <p:nvPr/>
        </p:nvSpPr>
        <p:spPr>
          <a:xfrm rot="0">
            <a:off x="1509649" y="401403"/>
            <a:ext cx="1623304" cy="349250"/>
          </a:xfrm>
          <a:prstGeom prst="rect">
            <a:avLst/>
          </a:prstGeom>
        </p:spPr>
        <p:txBody>
          <a:bodyPr anchor="t" rtlCol="false" tIns="0" lIns="0" bIns="0" rIns="0">
            <a:spAutoFit/>
          </a:bodyPr>
          <a:lstStyle/>
          <a:p>
            <a:pPr>
              <a:lnSpc>
                <a:spcPts val="2800"/>
              </a:lnSpc>
            </a:pPr>
            <a:r>
              <a:rPr lang="en-US" sz="2000">
                <a:solidFill>
                  <a:srgbClr val="FFFFFF"/>
                </a:solidFill>
                <a:latin typeface="Open Sauce"/>
              </a:rPr>
              <a:t>Title Page</a:t>
            </a:r>
          </a:p>
        </p:txBody>
      </p:sp>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true" flipV="false" rot="0">
            <a:off x="1896110" y="97511"/>
            <a:ext cx="13644574" cy="6946007"/>
          </a:xfrm>
          <a:prstGeom prst="rect">
            <a:avLst/>
          </a:prstGeom>
        </p:spPr>
      </p:pic>
      <p:sp>
        <p:nvSpPr>
          <p:cNvPr name="TextBox 6" id="6"/>
          <p:cNvSpPr txBox="true"/>
          <p:nvPr/>
        </p:nvSpPr>
        <p:spPr>
          <a:xfrm rot="0">
            <a:off x="3405760" y="401403"/>
            <a:ext cx="1761083" cy="349250"/>
          </a:xfrm>
          <a:prstGeom prst="rect">
            <a:avLst/>
          </a:prstGeom>
        </p:spPr>
        <p:txBody>
          <a:bodyPr anchor="t" rtlCol="false" tIns="0" lIns="0" bIns="0" rIns="0">
            <a:spAutoFit/>
          </a:bodyPr>
          <a:lstStyle/>
          <a:p>
            <a:pPr>
              <a:lnSpc>
                <a:spcPts val="2800"/>
              </a:lnSpc>
            </a:pPr>
            <a:r>
              <a:rPr lang="en-US" sz="2000">
                <a:solidFill>
                  <a:srgbClr val="FFFFFF"/>
                </a:solidFill>
                <a:latin typeface="Open Sauce"/>
              </a:rPr>
              <a:t>Proprietors</a:t>
            </a:r>
          </a:p>
        </p:txBody>
      </p:sp>
      <p:pic>
        <p:nvPicPr>
          <p:cNvPr name="Picture 7" id="7"/>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true" flipV="false" rot="0">
            <a:off x="3933418" y="97511"/>
            <a:ext cx="13644574" cy="6946007"/>
          </a:xfrm>
          <a:prstGeom prst="rect">
            <a:avLst/>
          </a:prstGeom>
        </p:spPr>
      </p:pic>
      <p:pic>
        <p:nvPicPr>
          <p:cNvPr name="Picture 8" id="8"/>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true" flipV="false" rot="0">
            <a:off x="6005390" y="97511"/>
            <a:ext cx="13644574" cy="6946007"/>
          </a:xfrm>
          <a:prstGeom prst="rect">
            <a:avLst/>
          </a:prstGeom>
        </p:spPr>
      </p:pic>
      <p:pic>
        <p:nvPicPr>
          <p:cNvPr name="Picture 9" id="9"/>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true" flipV="false" rot="0">
            <a:off x="8872708" y="97511"/>
            <a:ext cx="13644574" cy="6946007"/>
          </a:xfrm>
          <a:prstGeom prst="rect">
            <a:avLst/>
          </a:prstGeom>
        </p:spPr>
      </p:pic>
      <p:grpSp>
        <p:nvGrpSpPr>
          <p:cNvPr name="Group 10" id="10"/>
          <p:cNvGrpSpPr/>
          <p:nvPr/>
        </p:nvGrpSpPr>
        <p:grpSpPr>
          <a:xfrm rot="0">
            <a:off x="335973" y="263361"/>
            <a:ext cx="597104" cy="597104"/>
            <a:chOff x="0" y="0"/>
            <a:chExt cx="812800" cy="812800"/>
          </a:xfrm>
        </p:grpSpPr>
        <p:sp>
          <p:nvSpPr>
            <p:cNvPr name="Freeform 11" id="11"/>
            <p:cNvSpPr/>
            <p:nvPr/>
          </p:nvSpPr>
          <p:spPr>
            <a:xfrm>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ECB248"/>
            </a:solidFill>
          </p:spPr>
        </p:sp>
        <p:sp>
          <p:nvSpPr>
            <p:cNvPr name="TextBox 12" id="12"/>
            <p:cNvSpPr txBox="true"/>
            <p:nvPr/>
          </p:nvSpPr>
          <p:spPr>
            <a:xfrm>
              <a:off x="76200" y="66675"/>
              <a:ext cx="660400" cy="669925"/>
            </a:xfrm>
            <a:prstGeom prst="rect">
              <a:avLst/>
            </a:prstGeom>
          </p:spPr>
          <p:txBody>
            <a:bodyPr anchor="ctr" rtlCol="false" tIns="50800" lIns="50800" bIns="50800" rIns="50800"/>
            <a:lstStyle/>
            <a:p>
              <a:pPr algn="ctr">
                <a:lnSpc>
                  <a:spcPts val="3380"/>
                </a:lnSpc>
              </a:pPr>
            </a:p>
          </p:txBody>
        </p:sp>
      </p:grpSp>
      <p:sp>
        <p:nvSpPr>
          <p:cNvPr name="TextBox 13" id="13"/>
          <p:cNvSpPr txBox="true"/>
          <p:nvPr/>
        </p:nvSpPr>
        <p:spPr>
          <a:xfrm rot="0">
            <a:off x="10382357" y="401403"/>
            <a:ext cx="1836150" cy="349217"/>
          </a:xfrm>
          <a:prstGeom prst="rect">
            <a:avLst/>
          </a:prstGeom>
        </p:spPr>
        <p:txBody>
          <a:bodyPr anchor="t" rtlCol="false" tIns="0" lIns="0" bIns="0" rIns="0">
            <a:spAutoFit/>
          </a:bodyPr>
          <a:lstStyle/>
          <a:p>
            <a:pPr>
              <a:lnSpc>
                <a:spcPts val="2800"/>
              </a:lnSpc>
            </a:pPr>
            <a:r>
              <a:rPr lang="en-US" sz="2000">
                <a:solidFill>
                  <a:srgbClr val="FFFFFF"/>
                </a:solidFill>
                <a:latin typeface="Open Sauce"/>
              </a:rPr>
              <a:t>Process</a:t>
            </a:r>
          </a:p>
        </p:txBody>
      </p:sp>
      <p:pic>
        <p:nvPicPr>
          <p:cNvPr name="Picture 14" id="14"/>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true" flipV="false" rot="0">
            <a:off x="10966034" y="97511"/>
            <a:ext cx="13644574" cy="6946007"/>
          </a:xfrm>
          <a:prstGeom prst="rect">
            <a:avLst/>
          </a:prstGeom>
        </p:spPr>
      </p:pic>
      <p:pic>
        <p:nvPicPr>
          <p:cNvPr name="Picture 15" id="15"/>
          <p:cNvPicPr>
            <a:picLocks noChangeAspect="true"/>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0" t="0" r="0" b="0"/>
          <a:stretch>
            <a:fillRect/>
          </a:stretch>
        </p:blipFill>
        <p:spPr>
          <a:xfrm flipH="true" flipV="false" rot="0">
            <a:off x="12475683" y="97511"/>
            <a:ext cx="13644574" cy="6946007"/>
          </a:xfrm>
          <a:prstGeom prst="rect">
            <a:avLst/>
          </a:prstGeom>
        </p:spPr>
      </p:pic>
      <p:pic>
        <p:nvPicPr>
          <p:cNvPr name="Picture 16" id="1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700670" y="459882"/>
            <a:ext cx="300609" cy="290771"/>
          </a:xfrm>
          <a:prstGeom prst="rect">
            <a:avLst/>
          </a:prstGeom>
        </p:spPr>
      </p:pic>
      <p:pic>
        <p:nvPicPr>
          <p:cNvPr name="Picture 17" id="17"/>
          <p:cNvPicPr>
            <a:picLocks noChangeAspect="true"/>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0" t="0" r="0" b="0"/>
          <a:stretch>
            <a:fillRect/>
          </a:stretch>
        </p:blipFill>
        <p:spPr>
          <a:xfrm flipH="false" flipV="false" rot="0">
            <a:off x="17256474" y="449028"/>
            <a:ext cx="290771" cy="290771"/>
          </a:xfrm>
          <a:prstGeom prst="rect">
            <a:avLst/>
          </a:prstGeom>
        </p:spPr>
      </p:pic>
      <p:grpSp>
        <p:nvGrpSpPr>
          <p:cNvPr name="Group 18" id="18"/>
          <p:cNvGrpSpPr/>
          <p:nvPr/>
        </p:nvGrpSpPr>
        <p:grpSpPr>
          <a:xfrm rot="0">
            <a:off x="0" y="1116460"/>
            <a:ext cx="18288000" cy="9170540"/>
            <a:chOff x="0" y="0"/>
            <a:chExt cx="4862686" cy="2438400"/>
          </a:xfrm>
        </p:grpSpPr>
        <p:sp>
          <p:nvSpPr>
            <p:cNvPr name="Freeform 19" id="19"/>
            <p:cNvSpPr/>
            <p:nvPr/>
          </p:nvSpPr>
          <p:spPr>
            <a:xfrm>
              <a:off x="0" y="0"/>
              <a:ext cx="4862686" cy="2438400"/>
            </a:xfrm>
            <a:custGeom>
              <a:avLst/>
              <a:gdLst/>
              <a:ahLst/>
              <a:cxnLst/>
              <a:rect r="r" b="b" t="t" l="l"/>
              <a:pathLst>
                <a:path h="2438400" w="4862686">
                  <a:moveTo>
                    <a:pt x="0" y="0"/>
                  </a:moveTo>
                  <a:lnTo>
                    <a:pt x="4862686" y="0"/>
                  </a:lnTo>
                  <a:lnTo>
                    <a:pt x="4862686" y="2438400"/>
                  </a:lnTo>
                  <a:lnTo>
                    <a:pt x="0" y="2438400"/>
                  </a:lnTo>
                  <a:close/>
                </a:path>
              </a:pathLst>
            </a:custGeom>
            <a:solidFill>
              <a:srgbClr val="EFF0F2"/>
            </a:solidFill>
          </p:spPr>
        </p:sp>
        <p:sp>
          <p:nvSpPr>
            <p:cNvPr name="TextBox 20" id="20"/>
            <p:cNvSpPr txBox="true"/>
            <p:nvPr/>
          </p:nvSpPr>
          <p:spPr>
            <a:xfrm>
              <a:off x="0" y="-38100"/>
              <a:ext cx="812800" cy="850900"/>
            </a:xfrm>
            <a:prstGeom prst="rect">
              <a:avLst/>
            </a:prstGeom>
          </p:spPr>
          <p:txBody>
            <a:bodyPr anchor="ctr" rtlCol="false" tIns="50800" lIns="50800" bIns="50800" rIns="50800"/>
            <a:lstStyle/>
            <a:p>
              <a:pPr algn="ctr">
                <a:lnSpc>
                  <a:spcPts val="3380"/>
                </a:lnSpc>
              </a:pPr>
            </a:p>
          </p:txBody>
        </p:sp>
      </p:grpSp>
      <p:sp>
        <p:nvSpPr>
          <p:cNvPr name="AutoShape 21" id="21"/>
          <p:cNvSpPr/>
          <p:nvPr/>
        </p:nvSpPr>
        <p:spPr>
          <a:xfrm rot="0">
            <a:off x="685272" y="1603451"/>
            <a:ext cx="343428" cy="0"/>
          </a:xfrm>
          <a:prstGeom prst="line">
            <a:avLst/>
          </a:prstGeom>
          <a:ln cap="rnd" w="47625">
            <a:solidFill>
              <a:srgbClr val="000000"/>
            </a:solidFill>
            <a:prstDash val="solid"/>
            <a:headEnd type="none" len="sm" w="sm"/>
            <a:tailEnd type="arrow" len="sm" w="med"/>
          </a:ln>
        </p:spPr>
      </p:sp>
      <p:sp>
        <p:nvSpPr>
          <p:cNvPr name="AutoShape 22" id="22"/>
          <p:cNvSpPr/>
          <p:nvPr/>
        </p:nvSpPr>
        <p:spPr>
          <a:xfrm rot="-10800000">
            <a:off x="168470" y="1603451"/>
            <a:ext cx="343428" cy="0"/>
          </a:xfrm>
          <a:prstGeom prst="line">
            <a:avLst/>
          </a:prstGeom>
          <a:ln cap="rnd" w="47625">
            <a:solidFill>
              <a:srgbClr val="000000"/>
            </a:solidFill>
            <a:prstDash val="solid"/>
            <a:headEnd type="none" len="sm" w="sm"/>
            <a:tailEnd type="arrow" len="sm" w="med"/>
          </a:ln>
        </p:spPr>
      </p:sp>
      <p:pic>
        <p:nvPicPr>
          <p:cNvPr name="Picture 23" id="23"/>
          <p:cNvPicPr>
            <a:picLocks noChangeAspect="true"/>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l="0" t="0" r="0" b="0"/>
          <a:stretch>
            <a:fillRect/>
          </a:stretch>
        </p:blipFill>
        <p:spPr>
          <a:xfrm flipH="false" flipV="false" rot="0">
            <a:off x="1200150" y="1443766"/>
            <a:ext cx="309499" cy="319371"/>
          </a:xfrm>
          <a:prstGeom prst="rect">
            <a:avLst/>
          </a:prstGeom>
        </p:spPr>
      </p:pic>
      <p:grpSp>
        <p:nvGrpSpPr>
          <p:cNvPr name="Group 24" id="24"/>
          <p:cNvGrpSpPr/>
          <p:nvPr/>
        </p:nvGrpSpPr>
        <p:grpSpPr>
          <a:xfrm rot="0">
            <a:off x="1600768" y="1348239"/>
            <a:ext cx="15658532" cy="510426"/>
            <a:chOff x="0" y="0"/>
            <a:chExt cx="12467294" cy="406400"/>
          </a:xfrm>
        </p:grpSpPr>
        <p:sp>
          <p:nvSpPr>
            <p:cNvPr name="Freeform 25" id="25"/>
            <p:cNvSpPr/>
            <p:nvPr/>
          </p:nvSpPr>
          <p:spPr>
            <a:xfrm>
              <a:off x="203200" y="-326"/>
              <a:ext cx="12060894" cy="407051"/>
            </a:xfrm>
            <a:custGeom>
              <a:avLst/>
              <a:gdLst/>
              <a:ahLst/>
              <a:cxnLst/>
              <a:rect r="r" b="b" t="t" l="l"/>
              <a:pathLst>
                <a:path h="407051" w="12060894">
                  <a:moveTo>
                    <a:pt x="12060894" y="326"/>
                  </a:moveTo>
                  <a:cubicBezTo>
                    <a:pt x="11988081" y="0"/>
                    <a:pt x="11920660" y="38659"/>
                    <a:pt x="11884159" y="101663"/>
                  </a:cubicBezTo>
                  <a:cubicBezTo>
                    <a:pt x="11847658" y="164667"/>
                    <a:pt x="11847658" y="242385"/>
                    <a:pt x="11884159" y="305389"/>
                  </a:cubicBezTo>
                  <a:cubicBezTo>
                    <a:pt x="11920660" y="368393"/>
                    <a:pt x="11988081" y="407052"/>
                    <a:pt x="12060894" y="406726"/>
                  </a:cubicBezTo>
                  <a:lnTo>
                    <a:pt x="0" y="406726"/>
                  </a:lnTo>
                  <a:cubicBezTo>
                    <a:pt x="72813" y="407052"/>
                    <a:pt x="140234" y="368393"/>
                    <a:pt x="176735" y="305389"/>
                  </a:cubicBezTo>
                  <a:cubicBezTo>
                    <a:pt x="213236" y="242385"/>
                    <a:pt x="213236" y="164667"/>
                    <a:pt x="176735" y="101663"/>
                  </a:cubicBezTo>
                  <a:cubicBezTo>
                    <a:pt x="140234" y="38659"/>
                    <a:pt x="72813" y="0"/>
                    <a:pt x="0" y="326"/>
                  </a:cubicBezTo>
                  <a:close/>
                </a:path>
              </a:pathLst>
            </a:custGeom>
            <a:solidFill>
              <a:srgbClr val="C4C5C6"/>
            </a:solidFill>
            <a:ln>
              <a:noFill/>
            </a:ln>
          </p:spPr>
        </p:sp>
        <p:sp>
          <p:nvSpPr>
            <p:cNvPr name="TextBox 26" id="26"/>
            <p:cNvSpPr txBox="true"/>
            <p:nvPr/>
          </p:nvSpPr>
          <p:spPr>
            <a:xfrm>
              <a:off x="0" y="-9525"/>
              <a:ext cx="812800" cy="415925"/>
            </a:xfrm>
            <a:prstGeom prst="rect">
              <a:avLst/>
            </a:prstGeom>
          </p:spPr>
          <p:txBody>
            <a:bodyPr anchor="ctr" rtlCol="false" tIns="50800" lIns="50800" bIns="50800" rIns="50800"/>
            <a:lstStyle/>
            <a:p>
              <a:pPr algn="ctr">
                <a:lnSpc>
                  <a:spcPts val="3380"/>
                </a:lnSpc>
              </a:pPr>
            </a:p>
          </p:txBody>
        </p:sp>
      </p:grpSp>
      <p:pic>
        <p:nvPicPr>
          <p:cNvPr name="Picture 27" id="27"/>
          <p:cNvPicPr>
            <a:picLocks noChangeAspect="true"/>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rcRect l="0" t="0" r="0" b="0"/>
          <a:stretch>
            <a:fillRect/>
          </a:stretch>
        </p:blipFill>
        <p:spPr>
          <a:xfrm flipH="false" flipV="false" rot="0">
            <a:off x="1752902" y="1443766"/>
            <a:ext cx="333943" cy="319371"/>
          </a:xfrm>
          <a:prstGeom prst="rect">
            <a:avLst/>
          </a:prstGeom>
        </p:spPr>
      </p:pic>
      <p:grpSp>
        <p:nvGrpSpPr>
          <p:cNvPr name="Group 28" id="28"/>
          <p:cNvGrpSpPr/>
          <p:nvPr/>
        </p:nvGrpSpPr>
        <p:grpSpPr>
          <a:xfrm rot="0">
            <a:off x="1028700" y="3719195"/>
            <a:ext cx="9201677" cy="5539105"/>
            <a:chOff x="0" y="0"/>
            <a:chExt cx="12268903" cy="7385473"/>
          </a:xfrm>
        </p:grpSpPr>
        <p:pic>
          <p:nvPicPr>
            <p:cNvPr name="Picture 29" id="29"/>
            <p:cNvPicPr>
              <a:picLocks noChangeAspect="true"/>
            </p:cNvPicPr>
            <p:nvPr/>
          </p:nvPicPr>
          <p:blipFill>
            <a:blip r:embed="rId24"/>
            <a:srcRect l="6515" t="0" r="6515" b="0"/>
            <a:stretch>
              <a:fillRect/>
            </a:stretch>
          </p:blipFill>
          <p:spPr>
            <a:xfrm>
              <a:off x="0" y="0"/>
              <a:ext cx="12268903" cy="7385473"/>
            </a:xfrm>
            <a:prstGeom prst="rect">
              <a:avLst/>
            </a:prstGeom>
          </p:spPr>
        </p:pic>
      </p:grpSp>
      <p:sp>
        <p:nvSpPr>
          <p:cNvPr name="TextBox 30" id="30"/>
          <p:cNvSpPr txBox="true"/>
          <p:nvPr/>
        </p:nvSpPr>
        <p:spPr>
          <a:xfrm rot="0">
            <a:off x="5443067" y="401403"/>
            <a:ext cx="2071972" cy="349250"/>
          </a:xfrm>
          <a:prstGeom prst="rect">
            <a:avLst/>
          </a:prstGeom>
        </p:spPr>
        <p:txBody>
          <a:bodyPr anchor="t" rtlCol="false" tIns="0" lIns="0" bIns="0" rIns="0">
            <a:spAutoFit/>
          </a:bodyPr>
          <a:lstStyle/>
          <a:p>
            <a:pPr>
              <a:lnSpc>
                <a:spcPts val="2800"/>
              </a:lnSpc>
            </a:pPr>
            <a:r>
              <a:rPr lang="en-US" sz="2000">
                <a:solidFill>
                  <a:srgbClr val="FFFFFF"/>
                </a:solidFill>
                <a:latin typeface="Open Sauce"/>
              </a:rPr>
              <a:t>Introduction</a:t>
            </a:r>
          </a:p>
        </p:txBody>
      </p:sp>
      <p:sp>
        <p:nvSpPr>
          <p:cNvPr name="TextBox 31" id="31"/>
          <p:cNvSpPr txBox="true"/>
          <p:nvPr/>
        </p:nvSpPr>
        <p:spPr>
          <a:xfrm rot="0">
            <a:off x="7515039" y="401403"/>
            <a:ext cx="2715338" cy="349217"/>
          </a:xfrm>
          <a:prstGeom prst="rect">
            <a:avLst/>
          </a:prstGeom>
        </p:spPr>
        <p:txBody>
          <a:bodyPr anchor="t" rtlCol="false" tIns="0" lIns="0" bIns="0" rIns="0">
            <a:spAutoFit/>
          </a:bodyPr>
          <a:lstStyle/>
          <a:p>
            <a:pPr>
              <a:lnSpc>
                <a:spcPts val="2800"/>
              </a:lnSpc>
            </a:pPr>
            <a:r>
              <a:rPr lang="en-US" sz="2000">
                <a:solidFill>
                  <a:srgbClr val="FFFFFF"/>
                </a:solidFill>
                <a:latin typeface="Open Sauce"/>
              </a:rPr>
              <a:t>Source Code</a:t>
            </a:r>
          </a:p>
        </p:txBody>
      </p:sp>
      <p:sp>
        <p:nvSpPr>
          <p:cNvPr name="TextBox 32" id="32"/>
          <p:cNvSpPr txBox="true"/>
          <p:nvPr/>
        </p:nvSpPr>
        <p:spPr>
          <a:xfrm rot="0">
            <a:off x="12475683" y="401403"/>
            <a:ext cx="1252474" cy="349250"/>
          </a:xfrm>
          <a:prstGeom prst="rect">
            <a:avLst/>
          </a:prstGeom>
        </p:spPr>
        <p:txBody>
          <a:bodyPr anchor="t" rtlCol="false" tIns="0" lIns="0" bIns="0" rIns="0">
            <a:spAutoFit/>
          </a:bodyPr>
          <a:lstStyle/>
          <a:p>
            <a:pPr>
              <a:lnSpc>
                <a:spcPts val="2800"/>
              </a:lnSpc>
            </a:pPr>
            <a:r>
              <a:rPr lang="en-US" sz="2000">
                <a:solidFill>
                  <a:srgbClr val="FFFFFF"/>
                </a:solidFill>
                <a:latin typeface="Open Sauce"/>
              </a:rPr>
              <a:t>Results</a:t>
            </a:r>
          </a:p>
        </p:txBody>
      </p:sp>
      <p:sp>
        <p:nvSpPr>
          <p:cNvPr name="TextBox 33" id="33"/>
          <p:cNvSpPr txBox="true"/>
          <p:nvPr/>
        </p:nvSpPr>
        <p:spPr>
          <a:xfrm rot="0">
            <a:off x="13985332" y="401403"/>
            <a:ext cx="2715338" cy="349217"/>
          </a:xfrm>
          <a:prstGeom prst="rect">
            <a:avLst/>
          </a:prstGeom>
        </p:spPr>
        <p:txBody>
          <a:bodyPr anchor="t" rtlCol="false" tIns="0" lIns="0" bIns="0" rIns="0">
            <a:spAutoFit/>
          </a:bodyPr>
          <a:lstStyle/>
          <a:p>
            <a:pPr>
              <a:lnSpc>
                <a:spcPts val="2800"/>
              </a:lnSpc>
            </a:pPr>
            <a:r>
              <a:rPr lang="en-US" sz="2000">
                <a:solidFill>
                  <a:srgbClr val="000000"/>
                </a:solidFill>
                <a:latin typeface="Open Sauce"/>
              </a:rPr>
              <a:t>Pros and Cons</a:t>
            </a:r>
          </a:p>
        </p:txBody>
      </p:sp>
      <p:sp>
        <p:nvSpPr>
          <p:cNvPr name="TextBox 34" id="34"/>
          <p:cNvSpPr txBox="true"/>
          <p:nvPr/>
        </p:nvSpPr>
        <p:spPr>
          <a:xfrm rot="0">
            <a:off x="1028700" y="2256065"/>
            <a:ext cx="8992881" cy="1314417"/>
          </a:xfrm>
          <a:prstGeom prst="rect">
            <a:avLst/>
          </a:prstGeom>
        </p:spPr>
        <p:txBody>
          <a:bodyPr anchor="t" rtlCol="false" tIns="0" lIns="0" bIns="0" rIns="0">
            <a:spAutoFit/>
          </a:bodyPr>
          <a:lstStyle/>
          <a:p>
            <a:pPr>
              <a:lnSpc>
                <a:spcPts val="10319"/>
              </a:lnSpc>
            </a:pPr>
            <a:r>
              <a:rPr lang="en-US" sz="8599">
                <a:solidFill>
                  <a:srgbClr val="000000"/>
                </a:solidFill>
                <a:latin typeface="Open Sauce SemiBold Bold"/>
              </a:rPr>
              <a:t>Kelebihan</a:t>
            </a:r>
          </a:p>
        </p:txBody>
      </p:sp>
      <p:sp>
        <p:nvSpPr>
          <p:cNvPr name="TextBox 35" id="35"/>
          <p:cNvSpPr txBox="true"/>
          <p:nvPr/>
        </p:nvSpPr>
        <p:spPr>
          <a:xfrm rot="0">
            <a:off x="10674369" y="3709670"/>
            <a:ext cx="6621926" cy="2119630"/>
          </a:xfrm>
          <a:prstGeom prst="rect">
            <a:avLst/>
          </a:prstGeom>
        </p:spPr>
        <p:txBody>
          <a:bodyPr anchor="t" rtlCol="false" tIns="0" lIns="0" bIns="0" rIns="0">
            <a:spAutoFit/>
          </a:bodyPr>
          <a:lstStyle/>
          <a:p>
            <a:pPr algn="just">
              <a:lnSpc>
                <a:spcPts val="3380"/>
              </a:lnSpc>
            </a:pPr>
            <a:r>
              <a:rPr lang="en-US" sz="2600">
                <a:solidFill>
                  <a:srgbClr val="000000"/>
                </a:solidFill>
                <a:latin typeface="Open Sauce"/>
              </a:rPr>
              <a:t>Kelebihan dari code kami adalah untuk menentukan program pertukaran pelajar berdasarkan kriteria yang di cari beberapa universitas seperti IPK, Jurusan, dan Negara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079011" y="449028"/>
            <a:ext cx="300609" cy="290771"/>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0">
            <a:off x="0" y="97511"/>
            <a:ext cx="13644574" cy="6946007"/>
          </a:xfrm>
          <a:prstGeom prst="rect">
            <a:avLst/>
          </a:prstGeom>
        </p:spPr>
      </p:pic>
      <p:sp>
        <p:nvSpPr>
          <p:cNvPr name="TextBox 4" id="4"/>
          <p:cNvSpPr txBox="true"/>
          <p:nvPr/>
        </p:nvSpPr>
        <p:spPr>
          <a:xfrm rot="0">
            <a:off x="1509649" y="401403"/>
            <a:ext cx="1623304" cy="349250"/>
          </a:xfrm>
          <a:prstGeom prst="rect">
            <a:avLst/>
          </a:prstGeom>
        </p:spPr>
        <p:txBody>
          <a:bodyPr anchor="t" rtlCol="false" tIns="0" lIns="0" bIns="0" rIns="0">
            <a:spAutoFit/>
          </a:bodyPr>
          <a:lstStyle/>
          <a:p>
            <a:pPr>
              <a:lnSpc>
                <a:spcPts val="2800"/>
              </a:lnSpc>
            </a:pPr>
            <a:r>
              <a:rPr lang="en-US" sz="2000">
                <a:solidFill>
                  <a:srgbClr val="FFFFFF"/>
                </a:solidFill>
                <a:latin typeface="Open Sauce"/>
              </a:rPr>
              <a:t>Title Page</a:t>
            </a:r>
          </a:p>
        </p:txBody>
      </p:sp>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true" flipV="false" rot="0">
            <a:off x="1896110" y="97511"/>
            <a:ext cx="13644574" cy="6946007"/>
          </a:xfrm>
          <a:prstGeom prst="rect">
            <a:avLst/>
          </a:prstGeom>
        </p:spPr>
      </p:pic>
      <p:sp>
        <p:nvSpPr>
          <p:cNvPr name="TextBox 6" id="6"/>
          <p:cNvSpPr txBox="true"/>
          <p:nvPr/>
        </p:nvSpPr>
        <p:spPr>
          <a:xfrm rot="0">
            <a:off x="3405760" y="401403"/>
            <a:ext cx="1761083" cy="349250"/>
          </a:xfrm>
          <a:prstGeom prst="rect">
            <a:avLst/>
          </a:prstGeom>
        </p:spPr>
        <p:txBody>
          <a:bodyPr anchor="t" rtlCol="false" tIns="0" lIns="0" bIns="0" rIns="0">
            <a:spAutoFit/>
          </a:bodyPr>
          <a:lstStyle/>
          <a:p>
            <a:pPr>
              <a:lnSpc>
                <a:spcPts val="2800"/>
              </a:lnSpc>
            </a:pPr>
            <a:r>
              <a:rPr lang="en-US" sz="2000">
                <a:solidFill>
                  <a:srgbClr val="FFFFFF"/>
                </a:solidFill>
                <a:latin typeface="Open Sauce"/>
              </a:rPr>
              <a:t>Proprietors</a:t>
            </a:r>
          </a:p>
        </p:txBody>
      </p:sp>
      <p:pic>
        <p:nvPicPr>
          <p:cNvPr name="Picture 7" id="7"/>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true" flipV="false" rot="0">
            <a:off x="3933418" y="97511"/>
            <a:ext cx="13644574" cy="6946007"/>
          </a:xfrm>
          <a:prstGeom prst="rect">
            <a:avLst/>
          </a:prstGeom>
        </p:spPr>
      </p:pic>
      <p:pic>
        <p:nvPicPr>
          <p:cNvPr name="Picture 8" id="8"/>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true" flipV="false" rot="0">
            <a:off x="6005390" y="97511"/>
            <a:ext cx="13644574" cy="6946007"/>
          </a:xfrm>
          <a:prstGeom prst="rect">
            <a:avLst/>
          </a:prstGeom>
        </p:spPr>
      </p:pic>
      <p:pic>
        <p:nvPicPr>
          <p:cNvPr name="Picture 9" id="9"/>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true" flipV="false" rot="0">
            <a:off x="8872708" y="97511"/>
            <a:ext cx="13644574" cy="6946007"/>
          </a:xfrm>
          <a:prstGeom prst="rect">
            <a:avLst/>
          </a:prstGeom>
        </p:spPr>
      </p:pic>
      <p:grpSp>
        <p:nvGrpSpPr>
          <p:cNvPr name="Group 10" id="10"/>
          <p:cNvGrpSpPr/>
          <p:nvPr/>
        </p:nvGrpSpPr>
        <p:grpSpPr>
          <a:xfrm rot="0">
            <a:off x="335973" y="263361"/>
            <a:ext cx="597104" cy="597104"/>
            <a:chOff x="0" y="0"/>
            <a:chExt cx="812800" cy="812800"/>
          </a:xfrm>
        </p:grpSpPr>
        <p:sp>
          <p:nvSpPr>
            <p:cNvPr name="Freeform 11" id="11"/>
            <p:cNvSpPr/>
            <p:nvPr/>
          </p:nvSpPr>
          <p:spPr>
            <a:xfrm>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ECB248"/>
            </a:solidFill>
          </p:spPr>
        </p:sp>
        <p:sp>
          <p:nvSpPr>
            <p:cNvPr name="TextBox 12" id="12"/>
            <p:cNvSpPr txBox="true"/>
            <p:nvPr/>
          </p:nvSpPr>
          <p:spPr>
            <a:xfrm>
              <a:off x="76200" y="66675"/>
              <a:ext cx="660400" cy="669925"/>
            </a:xfrm>
            <a:prstGeom prst="rect">
              <a:avLst/>
            </a:prstGeom>
          </p:spPr>
          <p:txBody>
            <a:bodyPr anchor="ctr" rtlCol="false" tIns="50800" lIns="50800" bIns="50800" rIns="50800"/>
            <a:lstStyle/>
            <a:p>
              <a:pPr algn="ctr">
                <a:lnSpc>
                  <a:spcPts val="3380"/>
                </a:lnSpc>
              </a:pPr>
            </a:p>
          </p:txBody>
        </p:sp>
      </p:grpSp>
      <p:sp>
        <p:nvSpPr>
          <p:cNvPr name="TextBox 13" id="13"/>
          <p:cNvSpPr txBox="true"/>
          <p:nvPr/>
        </p:nvSpPr>
        <p:spPr>
          <a:xfrm rot="0">
            <a:off x="10382357" y="401403"/>
            <a:ext cx="1836150" cy="349217"/>
          </a:xfrm>
          <a:prstGeom prst="rect">
            <a:avLst/>
          </a:prstGeom>
        </p:spPr>
        <p:txBody>
          <a:bodyPr anchor="t" rtlCol="false" tIns="0" lIns="0" bIns="0" rIns="0">
            <a:spAutoFit/>
          </a:bodyPr>
          <a:lstStyle/>
          <a:p>
            <a:pPr>
              <a:lnSpc>
                <a:spcPts val="2800"/>
              </a:lnSpc>
            </a:pPr>
            <a:r>
              <a:rPr lang="en-US" sz="2000">
                <a:solidFill>
                  <a:srgbClr val="FFFFFF"/>
                </a:solidFill>
                <a:latin typeface="Open Sauce"/>
              </a:rPr>
              <a:t>Process</a:t>
            </a:r>
          </a:p>
        </p:txBody>
      </p:sp>
      <p:pic>
        <p:nvPicPr>
          <p:cNvPr name="Picture 14" id="14"/>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true" flipV="false" rot="0">
            <a:off x="10966034" y="97511"/>
            <a:ext cx="13644574" cy="6946007"/>
          </a:xfrm>
          <a:prstGeom prst="rect">
            <a:avLst/>
          </a:prstGeom>
        </p:spPr>
      </p:pic>
      <p:pic>
        <p:nvPicPr>
          <p:cNvPr name="Picture 15" id="15"/>
          <p:cNvPicPr>
            <a:picLocks noChangeAspect="true"/>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0" t="0" r="0" b="0"/>
          <a:stretch>
            <a:fillRect/>
          </a:stretch>
        </p:blipFill>
        <p:spPr>
          <a:xfrm flipH="true" flipV="false" rot="0">
            <a:off x="12475683" y="97511"/>
            <a:ext cx="13644574" cy="6946007"/>
          </a:xfrm>
          <a:prstGeom prst="rect">
            <a:avLst/>
          </a:prstGeom>
        </p:spPr>
      </p:pic>
      <p:pic>
        <p:nvPicPr>
          <p:cNvPr name="Picture 16" id="1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700670" y="459882"/>
            <a:ext cx="300609" cy="290771"/>
          </a:xfrm>
          <a:prstGeom prst="rect">
            <a:avLst/>
          </a:prstGeom>
        </p:spPr>
      </p:pic>
      <p:pic>
        <p:nvPicPr>
          <p:cNvPr name="Picture 17" id="17"/>
          <p:cNvPicPr>
            <a:picLocks noChangeAspect="true"/>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0" t="0" r="0" b="0"/>
          <a:stretch>
            <a:fillRect/>
          </a:stretch>
        </p:blipFill>
        <p:spPr>
          <a:xfrm flipH="false" flipV="false" rot="0">
            <a:off x="17256474" y="449028"/>
            <a:ext cx="290771" cy="290771"/>
          </a:xfrm>
          <a:prstGeom prst="rect">
            <a:avLst/>
          </a:prstGeom>
        </p:spPr>
      </p:pic>
      <p:grpSp>
        <p:nvGrpSpPr>
          <p:cNvPr name="Group 18" id="18"/>
          <p:cNvGrpSpPr/>
          <p:nvPr/>
        </p:nvGrpSpPr>
        <p:grpSpPr>
          <a:xfrm rot="0">
            <a:off x="0" y="1116460"/>
            <a:ext cx="18288000" cy="9170540"/>
            <a:chOff x="0" y="0"/>
            <a:chExt cx="4862686" cy="2438400"/>
          </a:xfrm>
        </p:grpSpPr>
        <p:sp>
          <p:nvSpPr>
            <p:cNvPr name="Freeform 19" id="19"/>
            <p:cNvSpPr/>
            <p:nvPr/>
          </p:nvSpPr>
          <p:spPr>
            <a:xfrm>
              <a:off x="0" y="0"/>
              <a:ext cx="4862686" cy="2438400"/>
            </a:xfrm>
            <a:custGeom>
              <a:avLst/>
              <a:gdLst/>
              <a:ahLst/>
              <a:cxnLst/>
              <a:rect r="r" b="b" t="t" l="l"/>
              <a:pathLst>
                <a:path h="2438400" w="4862686">
                  <a:moveTo>
                    <a:pt x="0" y="0"/>
                  </a:moveTo>
                  <a:lnTo>
                    <a:pt x="4862686" y="0"/>
                  </a:lnTo>
                  <a:lnTo>
                    <a:pt x="4862686" y="2438400"/>
                  </a:lnTo>
                  <a:lnTo>
                    <a:pt x="0" y="2438400"/>
                  </a:lnTo>
                  <a:close/>
                </a:path>
              </a:pathLst>
            </a:custGeom>
            <a:solidFill>
              <a:srgbClr val="EFF0F2"/>
            </a:solidFill>
          </p:spPr>
        </p:sp>
        <p:sp>
          <p:nvSpPr>
            <p:cNvPr name="TextBox 20" id="20"/>
            <p:cNvSpPr txBox="true"/>
            <p:nvPr/>
          </p:nvSpPr>
          <p:spPr>
            <a:xfrm>
              <a:off x="0" y="-38100"/>
              <a:ext cx="812800" cy="850900"/>
            </a:xfrm>
            <a:prstGeom prst="rect">
              <a:avLst/>
            </a:prstGeom>
          </p:spPr>
          <p:txBody>
            <a:bodyPr anchor="ctr" rtlCol="false" tIns="50800" lIns="50800" bIns="50800" rIns="50800"/>
            <a:lstStyle/>
            <a:p>
              <a:pPr algn="ctr">
                <a:lnSpc>
                  <a:spcPts val="3380"/>
                </a:lnSpc>
              </a:pPr>
            </a:p>
          </p:txBody>
        </p:sp>
      </p:grpSp>
      <p:sp>
        <p:nvSpPr>
          <p:cNvPr name="AutoShape 21" id="21"/>
          <p:cNvSpPr/>
          <p:nvPr/>
        </p:nvSpPr>
        <p:spPr>
          <a:xfrm rot="0">
            <a:off x="685272" y="1603451"/>
            <a:ext cx="343428" cy="0"/>
          </a:xfrm>
          <a:prstGeom prst="line">
            <a:avLst/>
          </a:prstGeom>
          <a:ln cap="rnd" w="47625">
            <a:solidFill>
              <a:srgbClr val="000000"/>
            </a:solidFill>
            <a:prstDash val="solid"/>
            <a:headEnd type="none" len="sm" w="sm"/>
            <a:tailEnd type="arrow" len="sm" w="med"/>
          </a:ln>
        </p:spPr>
      </p:sp>
      <p:sp>
        <p:nvSpPr>
          <p:cNvPr name="AutoShape 22" id="22"/>
          <p:cNvSpPr/>
          <p:nvPr/>
        </p:nvSpPr>
        <p:spPr>
          <a:xfrm rot="-10800000">
            <a:off x="168470" y="1603451"/>
            <a:ext cx="343428" cy="0"/>
          </a:xfrm>
          <a:prstGeom prst="line">
            <a:avLst/>
          </a:prstGeom>
          <a:ln cap="rnd" w="47625">
            <a:solidFill>
              <a:srgbClr val="000000"/>
            </a:solidFill>
            <a:prstDash val="solid"/>
            <a:headEnd type="none" len="sm" w="sm"/>
            <a:tailEnd type="arrow" len="sm" w="med"/>
          </a:ln>
        </p:spPr>
      </p:sp>
      <p:pic>
        <p:nvPicPr>
          <p:cNvPr name="Picture 23" id="23"/>
          <p:cNvPicPr>
            <a:picLocks noChangeAspect="true"/>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l="0" t="0" r="0" b="0"/>
          <a:stretch>
            <a:fillRect/>
          </a:stretch>
        </p:blipFill>
        <p:spPr>
          <a:xfrm flipH="false" flipV="false" rot="0">
            <a:off x="1200150" y="1443766"/>
            <a:ext cx="309499" cy="319371"/>
          </a:xfrm>
          <a:prstGeom prst="rect">
            <a:avLst/>
          </a:prstGeom>
        </p:spPr>
      </p:pic>
      <p:grpSp>
        <p:nvGrpSpPr>
          <p:cNvPr name="Group 24" id="24"/>
          <p:cNvGrpSpPr/>
          <p:nvPr/>
        </p:nvGrpSpPr>
        <p:grpSpPr>
          <a:xfrm rot="0">
            <a:off x="1600768" y="1348239"/>
            <a:ext cx="15658532" cy="510426"/>
            <a:chOff x="0" y="0"/>
            <a:chExt cx="12467294" cy="406400"/>
          </a:xfrm>
        </p:grpSpPr>
        <p:sp>
          <p:nvSpPr>
            <p:cNvPr name="Freeform 25" id="25"/>
            <p:cNvSpPr/>
            <p:nvPr/>
          </p:nvSpPr>
          <p:spPr>
            <a:xfrm>
              <a:off x="203200" y="-326"/>
              <a:ext cx="12060894" cy="407051"/>
            </a:xfrm>
            <a:custGeom>
              <a:avLst/>
              <a:gdLst/>
              <a:ahLst/>
              <a:cxnLst/>
              <a:rect r="r" b="b" t="t" l="l"/>
              <a:pathLst>
                <a:path h="407051" w="12060894">
                  <a:moveTo>
                    <a:pt x="12060894" y="326"/>
                  </a:moveTo>
                  <a:cubicBezTo>
                    <a:pt x="11988081" y="0"/>
                    <a:pt x="11920660" y="38659"/>
                    <a:pt x="11884159" y="101663"/>
                  </a:cubicBezTo>
                  <a:cubicBezTo>
                    <a:pt x="11847658" y="164667"/>
                    <a:pt x="11847658" y="242385"/>
                    <a:pt x="11884159" y="305389"/>
                  </a:cubicBezTo>
                  <a:cubicBezTo>
                    <a:pt x="11920660" y="368393"/>
                    <a:pt x="11988081" y="407052"/>
                    <a:pt x="12060894" y="406726"/>
                  </a:cubicBezTo>
                  <a:lnTo>
                    <a:pt x="0" y="406726"/>
                  </a:lnTo>
                  <a:cubicBezTo>
                    <a:pt x="72813" y="407052"/>
                    <a:pt x="140234" y="368393"/>
                    <a:pt x="176735" y="305389"/>
                  </a:cubicBezTo>
                  <a:cubicBezTo>
                    <a:pt x="213236" y="242385"/>
                    <a:pt x="213236" y="164667"/>
                    <a:pt x="176735" y="101663"/>
                  </a:cubicBezTo>
                  <a:cubicBezTo>
                    <a:pt x="140234" y="38659"/>
                    <a:pt x="72813" y="0"/>
                    <a:pt x="0" y="326"/>
                  </a:cubicBezTo>
                  <a:close/>
                </a:path>
              </a:pathLst>
            </a:custGeom>
            <a:solidFill>
              <a:srgbClr val="C4C5C6"/>
            </a:solidFill>
            <a:ln>
              <a:noFill/>
            </a:ln>
          </p:spPr>
        </p:sp>
        <p:sp>
          <p:nvSpPr>
            <p:cNvPr name="TextBox 26" id="26"/>
            <p:cNvSpPr txBox="true"/>
            <p:nvPr/>
          </p:nvSpPr>
          <p:spPr>
            <a:xfrm>
              <a:off x="0" y="-9525"/>
              <a:ext cx="812800" cy="415925"/>
            </a:xfrm>
            <a:prstGeom prst="rect">
              <a:avLst/>
            </a:prstGeom>
          </p:spPr>
          <p:txBody>
            <a:bodyPr anchor="ctr" rtlCol="false" tIns="50800" lIns="50800" bIns="50800" rIns="50800"/>
            <a:lstStyle/>
            <a:p>
              <a:pPr algn="ctr">
                <a:lnSpc>
                  <a:spcPts val="3380"/>
                </a:lnSpc>
              </a:pPr>
            </a:p>
          </p:txBody>
        </p:sp>
      </p:grpSp>
      <p:pic>
        <p:nvPicPr>
          <p:cNvPr name="Picture 27" id="27"/>
          <p:cNvPicPr>
            <a:picLocks noChangeAspect="true"/>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rcRect l="0" t="0" r="0" b="0"/>
          <a:stretch>
            <a:fillRect/>
          </a:stretch>
        </p:blipFill>
        <p:spPr>
          <a:xfrm flipH="false" flipV="false" rot="0">
            <a:off x="1752902" y="1443766"/>
            <a:ext cx="333943" cy="319371"/>
          </a:xfrm>
          <a:prstGeom prst="rect">
            <a:avLst/>
          </a:prstGeom>
        </p:spPr>
      </p:pic>
      <p:grpSp>
        <p:nvGrpSpPr>
          <p:cNvPr name="Group 28" id="28"/>
          <p:cNvGrpSpPr/>
          <p:nvPr/>
        </p:nvGrpSpPr>
        <p:grpSpPr>
          <a:xfrm rot="0">
            <a:off x="1028700" y="3719195"/>
            <a:ext cx="9201677" cy="5539105"/>
            <a:chOff x="0" y="0"/>
            <a:chExt cx="12268903" cy="7385473"/>
          </a:xfrm>
        </p:grpSpPr>
        <p:pic>
          <p:nvPicPr>
            <p:cNvPr name="Picture 29" id="29"/>
            <p:cNvPicPr>
              <a:picLocks noChangeAspect="true"/>
            </p:cNvPicPr>
            <p:nvPr/>
          </p:nvPicPr>
          <p:blipFill>
            <a:blip r:embed="rId24"/>
            <a:srcRect l="6515" t="0" r="6515" b="0"/>
            <a:stretch>
              <a:fillRect/>
            </a:stretch>
          </p:blipFill>
          <p:spPr>
            <a:xfrm>
              <a:off x="0" y="0"/>
              <a:ext cx="12268903" cy="7385473"/>
            </a:xfrm>
            <a:prstGeom prst="rect">
              <a:avLst/>
            </a:prstGeom>
          </p:spPr>
        </p:pic>
      </p:grpSp>
      <p:sp>
        <p:nvSpPr>
          <p:cNvPr name="TextBox 30" id="30"/>
          <p:cNvSpPr txBox="true"/>
          <p:nvPr/>
        </p:nvSpPr>
        <p:spPr>
          <a:xfrm rot="0">
            <a:off x="5443067" y="401403"/>
            <a:ext cx="2071972" cy="349250"/>
          </a:xfrm>
          <a:prstGeom prst="rect">
            <a:avLst/>
          </a:prstGeom>
        </p:spPr>
        <p:txBody>
          <a:bodyPr anchor="t" rtlCol="false" tIns="0" lIns="0" bIns="0" rIns="0">
            <a:spAutoFit/>
          </a:bodyPr>
          <a:lstStyle/>
          <a:p>
            <a:pPr>
              <a:lnSpc>
                <a:spcPts val="2800"/>
              </a:lnSpc>
            </a:pPr>
            <a:r>
              <a:rPr lang="en-US" sz="2000">
                <a:solidFill>
                  <a:srgbClr val="FFFFFF"/>
                </a:solidFill>
                <a:latin typeface="Open Sauce"/>
              </a:rPr>
              <a:t>Introduction</a:t>
            </a:r>
          </a:p>
        </p:txBody>
      </p:sp>
      <p:sp>
        <p:nvSpPr>
          <p:cNvPr name="TextBox 31" id="31"/>
          <p:cNvSpPr txBox="true"/>
          <p:nvPr/>
        </p:nvSpPr>
        <p:spPr>
          <a:xfrm rot="0">
            <a:off x="7515039" y="401403"/>
            <a:ext cx="2715338" cy="349217"/>
          </a:xfrm>
          <a:prstGeom prst="rect">
            <a:avLst/>
          </a:prstGeom>
        </p:spPr>
        <p:txBody>
          <a:bodyPr anchor="t" rtlCol="false" tIns="0" lIns="0" bIns="0" rIns="0">
            <a:spAutoFit/>
          </a:bodyPr>
          <a:lstStyle/>
          <a:p>
            <a:pPr>
              <a:lnSpc>
                <a:spcPts val="2800"/>
              </a:lnSpc>
            </a:pPr>
            <a:r>
              <a:rPr lang="en-US" sz="2000">
                <a:solidFill>
                  <a:srgbClr val="FFFFFF"/>
                </a:solidFill>
                <a:latin typeface="Open Sauce"/>
              </a:rPr>
              <a:t>Source Code</a:t>
            </a:r>
          </a:p>
        </p:txBody>
      </p:sp>
      <p:sp>
        <p:nvSpPr>
          <p:cNvPr name="TextBox 32" id="32"/>
          <p:cNvSpPr txBox="true"/>
          <p:nvPr/>
        </p:nvSpPr>
        <p:spPr>
          <a:xfrm rot="0">
            <a:off x="12475683" y="401403"/>
            <a:ext cx="1252474" cy="349250"/>
          </a:xfrm>
          <a:prstGeom prst="rect">
            <a:avLst/>
          </a:prstGeom>
        </p:spPr>
        <p:txBody>
          <a:bodyPr anchor="t" rtlCol="false" tIns="0" lIns="0" bIns="0" rIns="0">
            <a:spAutoFit/>
          </a:bodyPr>
          <a:lstStyle/>
          <a:p>
            <a:pPr>
              <a:lnSpc>
                <a:spcPts val="2800"/>
              </a:lnSpc>
            </a:pPr>
            <a:r>
              <a:rPr lang="en-US" sz="2000">
                <a:solidFill>
                  <a:srgbClr val="FFFFFF"/>
                </a:solidFill>
                <a:latin typeface="Open Sauce"/>
              </a:rPr>
              <a:t>Results</a:t>
            </a:r>
          </a:p>
        </p:txBody>
      </p:sp>
      <p:sp>
        <p:nvSpPr>
          <p:cNvPr name="TextBox 33" id="33"/>
          <p:cNvSpPr txBox="true"/>
          <p:nvPr/>
        </p:nvSpPr>
        <p:spPr>
          <a:xfrm rot="0">
            <a:off x="13985332" y="401403"/>
            <a:ext cx="2715338" cy="349217"/>
          </a:xfrm>
          <a:prstGeom prst="rect">
            <a:avLst/>
          </a:prstGeom>
        </p:spPr>
        <p:txBody>
          <a:bodyPr anchor="t" rtlCol="false" tIns="0" lIns="0" bIns="0" rIns="0">
            <a:spAutoFit/>
          </a:bodyPr>
          <a:lstStyle/>
          <a:p>
            <a:pPr>
              <a:lnSpc>
                <a:spcPts val="2800"/>
              </a:lnSpc>
            </a:pPr>
            <a:r>
              <a:rPr lang="en-US" sz="2000">
                <a:solidFill>
                  <a:srgbClr val="000000"/>
                </a:solidFill>
                <a:latin typeface="Open Sauce"/>
              </a:rPr>
              <a:t>Pros and Cons</a:t>
            </a:r>
          </a:p>
        </p:txBody>
      </p:sp>
      <p:sp>
        <p:nvSpPr>
          <p:cNvPr name="TextBox 34" id="34"/>
          <p:cNvSpPr txBox="true"/>
          <p:nvPr/>
        </p:nvSpPr>
        <p:spPr>
          <a:xfrm rot="0">
            <a:off x="1028700" y="2256065"/>
            <a:ext cx="8992881" cy="1314417"/>
          </a:xfrm>
          <a:prstGeom prst="rect">
            <a:avLst/>
          </a:prstGeom>
        </p:spPr>
        <p:txBody>
          <a:bodyPr anchor="t" rtlCol="false" tIns="0" lIns="0" bIns="0" rIns="0">
            <a:spAutoFit/>
          </a:bodyPr>
          <a:lstStyle/>
          <a:p>
            <a:pPr>
              <a:lnSpc>
                <a:spcPts val="10319"/>
              </a:lnSpc>
            </a:pPr>
            <a:r>
              <a:rPr lang="en-US" sz="8599">
                <a:solidFill>
                  <a:srgbClr val="000000"/>
                </a:solidFill>
                <a:latin typeface="Open Sauce SemiBold Bold"/>
              </a:rPr>
              <a:t>Kekurangan</a:t>
            </a:r>
          </a:p>
        </p:txBody>
      </p:sp>
      <p:sp>
        <p:nvSpPr>
          <p:cNvPr name="TextBox 35" id="35"/>
          <p:cNvSpPr txBox="true"/>
          <p:nvPr/>
        </p:nvSpPr>
        <p:spPr>
          <a:xfrm rot="0">
            <a:off x="10634548" y="3709670"/>
            <a:ext cx="6621926" cy="1262380"/>
          </a:xfrm>
          <a:prstGeom prst="rect">
            <a:avLst/>
          </a:prstGeom>
        </p:spPr>
        <p:txBody>
          <a:bodyPr anchor="t" rtlCol="false" tIns="0" lIns="0" bIns="0" rIns="0">
            <a:spAutoFit/>
          </a:bodyPr>
          <a:lstStyle/>
          <a:p>
            <a:pPr algn="just">
              <a:lnSpc>
                <a:spcPts val="3380"/>
              </a:lnSpc>
            </a:pPr>
            <a:r>
              <a:rPr lang="en-US" sz="2600">
                <a:solidFill>
                  <a:srgbClr val="000000"/>
                </a:solidFill>
                <a:latin typeface="Open Sauce"/>
              </a:rPr>
              <a:t>Kekurangan yang dimiliki saat mencoba dengan metode python adalah hanya bisa mengeluarkan 1 solusi saja.</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079011" y="449028"/>
            <a:ext cx="300609" cy="290771"/>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0">
            <a:off x="0" y="-61128"/>
            <a:ext cx="13644574" cy="6946007"/>
          </a:xfrm>
          <a:prstGeom prst="rect">
            <a:avLst/>
          </a:prstGeom>
        </p:spPr>
      </p:pic>
      <p:sp>
        <p:nvSpPr>
          <p:cNvPr name="TextBox 4" id="4"/>
          <p:cNvSpPr txBox="true"/>
          <p:nvPr/>
        </p:nvSpPr>
        <p:spPr>
          <a:xfrm rot="0">
            <a:off x="1509649" y="401403"/>
            <a:ext cx="1623304" cy="349250"/>
          </a:xfrm>
          <a:prstGeom prst="rect">
            <a:avLst/>
          </a:prstGeom>
        </p:spPr>
        <p:txBody>
          <a:bodyPr anchor="t" rtlCol="false" tIns="0" lIns="0" bIns="0" rIns="0">
            <a:spAutoFit/>
          </a:bodyPr>
          <a:lstStyle/>
          <a:p>
            <a:pPr>
              <a:lnSpc>
                <a:spcPts val="2800"/>
              </a:lnSpc>
            </a:pPr>
            <a:r>
              <a:rPr lang="en-US" sz="2000">
                <a:solidFill>
                  <a:srgbClr val="FFFFFF"/>
                </a:solidFill>
                <a:latin typeface="Open Sauce"/>
              </a:rPr>
              <a:t>Title Page</a:t>
            </a:r>
          </a:p>
        </p:txBody>
      </p:sp>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true" flipV="false" rot="0">
            <a:off x="1600768" y="-61128"/>
            <a:ext cx="13644574" cy="6946007"/>
          </a:xfrm>
          <a:prstGeom prst="rect">
            <a:avLst/>
          </a:prstGeom>
        </p:spPr>
      </p:pic>
      <p:sp>
        <p:nvSpPr>
          <p:cNvPr name="TextBox 6" id="6"/>
          <p:cNvSpPr txBox="true"/>
          <p:nvPr/>
        </p:nvSpPr>
        <p:spPr>
          <a:xfrm rot="0">
            <a:off x="3110417" y="401403"/>
            <a:ext cx="1761083" cy="349250"/>
          </a:xfrm>
          <a:prstGeom prst="rect">
            <a:avLst/>
          </a:prstGeom>
        </p:spPr>
        <p:txBody>
          <a:bodyPr anchor="t" rtlCol="false" tIns="0" lIns="0" bIns="0" rIns="0">
            <a:spAutoFit/>
          </a:bodyPr>
          <a:lstStyle/>
          <a:p>
            <a:pPr>
              <a:lnSpc>
                <a:spcPts val="2800"/>
              </a:lnSpc>
            </a:pPr>
            <a:r>
              <a:rPr lang="en-US" sz="2000">
                <a:solidFill>
                  <a:srgbClr val="FFFFFF"/>
                </a:solidFill>
                <a:latin typeface="Open Sauce"/>
              </a:rPr>
              <a:t>Proprietors</a:t>
            </a:r>
          </a:p>
        </p:txBody>
      </p:sp>
      <p:pic>
        <p:nvPicPr>
          <p:cNvPr name="Picture 7" id="7"/>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true" flipV="false" rot="0">
            <a:off x="3356705" y="36383"/>
            <a:ext cx="13644574" cy="6946007"/>
          </a:xfrm>
          <a:prstGeom prst="rect">
            <a:avLst/>
          </a:prstGeom>
        </p:spPr>
      </p:pic>
      <p:pic>
        <p:nvPicPr>
          <p:cNvPr name="Picture 8" id="8"/>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true" flipV="false" rot="0">
            <a:off x="5119150" y="97511"/>
            <a:ext cx="13644574" cy="6946007"/>
          </a:xfrm>
          <a:prstGeom prst="rect">
            <a:avLst/>
          </a:prstGeom>
        </p:spPr>
      </p:pic>
      <p:pic>
        <p:nvPicPr>
          <p:cNvPr name="Picture 9" id="9"/>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true" flipV="false" rot="0">
            <a:off x="7938451" y="97511"/>
            <a:ext cx="13644574" cy="6946007"/>
          </a:xfrm>
          <a:prstGeom prst="rect">
            <a:avLst/>
          </a:prstGeom>
        </p:spPr>
      </p:pic>
      <p:grpSp>
        <p:nvGrpSpPr>
          <p:cNvPr name="Group 10" id="10"/>
          <p:cNvGrpSpPr/>
          <p:nvPr/>
        </p:nvGrpSpPr>
        <p:grpSpPr>
          <a:xfrm rot="0">
            <a:off x="335973" y="263361"/>
            <a:ext cx="597104" cy="597104"/>
            <a:chOff x="0" y="0"/>
            <a:chExt cx="812800" cy="812800"/>
          </a:xfrm>
        </p:grpSpPr>
        <p:sp>
          <p:nvSpPr>
            <p:cNvPr name="Freeform 11" id="11"/>
            <p:cNvSpPr/>
            <p:nvPr/>
          </p:nvSpPr>
          <p:spPr>
            <a:xfrm>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ECB248"/>
            </a:solidFill>
          </p:spPr>
        </p:sp>
        <p:sp>
          <p:nvSpPr>
            <p:cNvPr name="TextBox 12" id="12"/>
            <p:cNvSpPr txBox="true"/>
            <p:nvPr/>
          </p:nvSpPr>
          <p:spPr>
            <a:xfrm>
              <a:off x="76200" y="66675"/>
              <a:ext cx="660400" cy="669925"/>
            </a:xfrm>
            <a:prstGeom prst="rect">
              <a:avLst/>
            </a:prstGeom>
          </p:spPr>
          <p:txBody>
            <a:bodyPr anchor="ctr" rtlCol="false" tIns="50800" lIns="50800" bIns="50800" rIns="50800"/>
            <a:lstStyle/>
            <a:p>
              <a:pPr algn="ctr">
                <a:lnSpc>
                  <a:spcPts val="3380"/>
                </a:lnSpc>
              </a:pPr>
            </a:p>
          </p:txBody>
        </p:sp>
      </p:grpSp>
      <p:sp>
        <p:nvSpPr>
          <p:cNvPr name="TextBox 13" id="13"/>
          <p:cNvSpPr txBox="true"/>
          <p:nvPr/>
        </p:nvSpPr>
        <p:spPr>
          <a:xfrm rot="0">
            <a:off x="4866355" y="401403"/>
            <a:ext cx="2071972" cy="349250"/>
          </a:xfrm>
          <a:prstGeom prst="rect">
            <a:avLst/>
          </a:prstGeom>
        </p:spPr>
        <p:txBody>
          <a:bodyPr anchor="t" rtlCol="false" tIns="0" lIns="0" bIns="0" rIns="0">
            <a:spAutoFit/>
          </a:bodyPr>
          <a:lstStyle/>
          <a:p>
            <a:pPr>
              <a:lnSpc>
                <a:spcPts val="2800"/>
              </a:lnSpc>
            </a:pPr>
            <a:r>
              <a:rPr lang="en-US" sz="2000">
                <a:solidFill>
                  <a:srgbClr val="FFFFFF"/>
                </a:solidFill>
                <a:latin typeface="Open Sauce"/>
              </a:rPr>
              <a:t>Introduction</a:t>
            </a:r>
          </a:p>
        </p:txBody>
      </p:sp>
      <p:sp>
        <p:nvSpPr>
          <p:cNvPr name="TextBox 14" id="14"/>
          <p:cNvSpPr txBox="true"/>
          <p:nvPr/>
        </p:nvSpPr>
        <p:spPr>
          <a:xfrm rot="0">
            <a:off x="6628799" y="401403"/>
            <a:ext cx="2715338" cy="349217"/>
          </a:xfrm>
          <a:prstGeom prst="rect">
            <a:avLst/>
          </a:prstGeom>
        </p:spPr>
        <p:txBody>
          <a:bodyPr anchor="t" rtlCol="false" tIns="0" lIns="0" bIns="0" rIns="0">
            <a:spAutoFit/>
          </a:bodyPr>
          <a:lstStyle/>
          <a:p>
            <a:pPr>
              <a:lnSpc>
                <a:spcPts val="2800"/>
              </a:lnSpc>
            </a:pPr>
            <a:r>
              <a:rPr lang="en-US" sz="2000">
                <a:solidFill>
                  <a:srgbClr val="FFFFFF"/>
                </a:solidFill>
                <a:latin typeface="Open Sauce"/>
              </a:rPr>
              <a:t>Source Code</a:t>
            </a:r>
          </a:p>
        </p:txBody>
      </p:sp>
      <p:sp>
        <p:nvSpPr>
          <p:cNvPr name="TextBox 15" id="15"/>
          <p:cNvSpPr txBox="true"/>
          <p:nvPr/>
        </p:nvSpPr>
        <p:spPr>
          <a:xfrm rot="0">
            <a:off x="9448100" y="401403"/>
            <a:ext cx="1836150" cy="349217"/>
          </a:xfrm>
          <a:prstGeom prst="rect">
            <a:avLst/>
          </a:prstGeom>
        </p:spPr>
        <p:txBody>
          <a:bodyPr anchor="t" rtlCol="false" tIns="0" lIns="0" bIns="0" rIns="0">
            <a:spAutoFit/>
          </a:bodyPr>
          <a:lstStyle/>
          <a:p>
            <a:pPr>
              <a:lnSpc>
                <a:spcPts val="2800"/>
              </a:lnSpc>
            </a:pPr>
            <a:r>
              <a:rPr lang="en-US" sz="2000">
                <a:solidFill>
                  <a:srgbClr val="FFFFFF"/>
                </a:solidFill>
                <a:latin typeface="Open Sauce"/>
              </a:rPr>
              <a:t>Process</a:t>
            </a:r>
          </a:p>
        </p:txBody>
      </p:sp>
      <p:pic>
        <p:nvPicPr>
          <p:cNvPr name="Picture 16" id="16"/>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true" flipV="false" rot="0">
            <a:off x="9925162" y="97511"/>
            <a:ext cx="13644574" cy="6946007"/>
          </a:xfrm>
          <a:prstGeom prst="rect">
            <a:avLst/>
          </a:prstGeom>
        </p:spPr>
      </p:pic>
      <p:pic>
        <p:nvPicPr>
          <p:cNvPr name="Picture 17" id="17"/>
          <p:cNvPicPr>
            <a:picLocks noChangeAspect="true"/>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0" t="0" r="0" b="0"/>
          <a:stretch>
            <a:fillRect/>
          </a:stretch>
        </p:blipFill>
        <p:spPr>
          <a:xfrm flipH="true" flipV="false" rot="0">
            <a:off x="11213684" y="97511"/>
            <a:ext cx="13644574" cy="6946007"/>
          </a:xfrm>
          <a:prstGeom prst="rect">
            <a:avLst/>
          </a:prstGeom>
        </p:spPr>
      </p:pic>
      <p:sp>
        <p:nvSpPr>
          <p:cNvPr name="TextBox 18" id="18"/>
          <p:cNvSpPr txBox="true"/>
          <p:nvPr/>
        </p:nvSpPr>
        <p:spPr>
          <a:xfrm rot="0">
            <a:off x="11434811" y="401403"/>
            <a:ext cx="1252474" cy="349250"/>
          </a:xfrm>
          <a:prstGeom prst="rect">
            <a:avLst/>
          </a:prstGeom>
        </p:spPr>
        <p:txBody>
          <a:bodyPr anchor="t" rtlCol="false" tIns="0" lIns="0" bIns="0" rIns="0">
            <a:spAutoFit/>
          </a:bodyPr>
          <a:lstStyle/>
          <a:p>
            <a:pPr>
              <a:lnSpc>
                <a:spcPts val="2800"/>
              </a:lnSpc>
            </a:pPr>
            <a:r>
              <a:rPr lang="en-US" sz="2000">
                <a:solidFill>
                  <a:srgbClr val="FFFFFF"/>
                </a:solidFill>
                <a:latin typeface="Open Sauce"/>
              </a:rPr>
              <a:t>Results</a:t>
            </a:r>
          </a:p>
        </p:txBody>
      </p:sp>
      <p:sp>
        <p:nvSpPr>
          <p:cNvPr name="TextBox 19" id="19"/>
          <p:cNvSpPr txBox="true"/>
          <p:nvPr/>
        </p:nvSpPr>
        <p:spPr>
          <a:xfrm rot="0">
            <a:off x="12723333" y="230650"/>
            <a:ext cx="1464077" cy="701609"/>
          </a:xfrm>
          <a:prstGeom prst="rect">
            <a:avLst/>
          </a:prstGeom>
        </p:spPr>
        <p:txBody>
          <a:bodyPr anchor="t" rtlCol="false" tIns="0" lIns="0" bIns="0" rIns="0">
            <a:spAutoFit/>
          </a:bodyPr>
          <a:lstStyle/>
          <a:p>
            <a:pPr>
              <a:lnSpc>
                <a:spcPts val="2800"/>
              </a:lnSpc>
            </a:pPr>
            <a:r>
              <a:rPr lang="en-US" sz="2000">
                <a:solidFill>
                  <a:srgbClr val="FFFFFF"/>
                </a:solidFill>
                <a:latin typeface="Open Sauce"/>
              </a:rPr>
              <a:t>Pros and Cons</a:t>
            </a:r>
          </a:p>
        </p:txBody>
      </p:sp>
      <p:pic>
        <p:nvPicPr>
          <p:cNvPr name="Picture 20" id="20"/>
          <p:cNvPicPr>
            <a:picLocks noChangeAspect="true"/>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0" t="0" r="0" b="0"/>
          <a:stretch>
            <a:fillRect/>
          </a:stretch>
        </p:blipFill>
        <p:spPr>
          <a:xfrm flipH="true" flipV="false" rot="0">
            <a:off x="12934935" y="97511"/>
            <a:ext cx="13644574" cy="6946007"/>
          </a:xfrm>
          <a:prstGeom prst="rect">
            <a:avLst/>
          </a:prstGeom>
        </p:spPr>
      </p:pic>
      <p:pic>
        <p:nvPicPr>
          <p:cNvPr name="Picture 21" id="2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7159923" y="459882"/>
            <a:ext cx="300609" cy="290771"/>
          </a:xfrm>
          <a:prstGeom prst="rect">
            <a:avLst/>
          </a:prstGeom>
        </p:spPr>
      </p:pic>
      <p:sp>
        <p:nvSpPr>
          <p:cNvPr name="TextBox 22" id="22"/>
          <p:cNvSpPr txBox="true"/>
          <p:nvPr/>
        </p:nvSpPr>
        <p:spPr>
          <a:xfrm rot="0">
            <a:off x="14444585" y="401403"/>
            <a:ext cx="2715338" cy="349217"/>
          </a:xfrm>
          <a:prstGeom prst="rect">
            <a:avLst/>
          </a:prstGeom>
        </p:spPr>
        <p:txBody>
          <a:bodyPr anchor="t" rtlCol="false" tIns="0" lIns="0" bIns="0" rIns="0">
            <a:spAutoFit/>
          </a:bodyPr>
          <a:lstStyle/>
          <a:p>
            <a:pPr>
              <a:lnSpc>
                <a:spcPts val="2800"/>
              </a:lnSpc>
            </a:pPr>
            <a:r>
              <a:rPr lang="en-US" sz="2000">
                <a:solidFill>
                  <a:srgbClr val="000000"/>
                </a:solidFill>
                <a:latin typeface="Open Sauce"/>
              </a:rPr>
              <a:t>Conclusions</a:t>
            </a:r>
          </a:p>
        </p:txBody>
      </p:sp>
      <p:pic>
        <p:nvPicPr>
          <p:cNvPr name="Picture 23" id="23"/>
          <p:cNvPicPr>
            <a:picLocks noChangeAspect="true"/>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l="0" t="0" r="0" b="0"/>
          <a:stretch>
            <a:fillRect/>
          </a:stretch>
        </p:blipFill>
        <p:spPr>
          <a:xfrm flipH="false" flipV="false" rot="0">
            <a:off x="17715727" y="449028"/>
            <a:ext cx="290771" cy="290771"/>
          </a:xfrm>
          <a:prstGeom prst="rect">
            <a:avLst/>
          </a:prstGeom>
        </p:spPr>
      </p:pic>
      <p:grpSp>
        <p:nvGrpSpPr>
          <p:cNvPr name="Group 24" id="24"/>
          <p:cNvGrpSpPr/>
          <p:nvPr/>
        </p:nvGrpSpPr>
        <p:grpSpPr>
          <a:xfrm rot="0">
            <a:off x="0" y="1028700"/>
            <a:ext cx="18288000" cy="9170540"/>
            <a:chOff x="0" y="0"/>
            <a:chExt cx="4862686" cy="2438400"/>
          </a:xfrm>
        </p:grpSpPr>
        <p:sp>
          <p:nvSpPr>
            <p:cNvPr name="Freeform 25" id="25"/>
            <p:cNvSpPr/>
            <p:nvPr/>
          </p:nvSpPr>
          <p:spPr>
            <a:xfrm>
              <a:off x="0" y="0"/>
              <a:ext cx="4862686" cy="2438400"/>
            </a:xfrm>
            <a:custGeom>
              <a:avLst/>
              <a:gdLst/>
              <a:ahLst/>
              <a:cxnLst/>
              <a:rect r="r" b="b" t="t" l="l"/>
              <a:pathLst>
                <a:path h="2438400" w="4862686">
                  <a:moveTo>
                    <a:pt x="0" y="0"/>
                  </a:moveTo>
                  <a:lnTo>
                    <a:pt x="4862686" y="0"/>
                  </a:lnTo>
                  <a:lnTo>
                    <a:pt x="4862686" y="2438400"/>
                  </a:lnTo>
                  <a:lnTo>
                    <a:pt x="0" y="2438400"/>
                  </a:lnTo>
                  <a:close/>
                </a:path>
              </a:pathLst>
            </a:custGeom>
            <a:solidFill>
              <a:srgbClr val="EFF0F2"/>
            </a:solidFill>
          </p:spPr>
        </p:sp>
        <p:sp>
          <p:nvSpPr>
            <p:cNvPr name="TextBox 26" id="26"/>
            <p:cNvSpPr txBox="true"/>
            <p:nvPr/>
          </p:nvSpPr>
          <p:spPr>
            <a:xfrm>
              <a:off x="0" y="-38100"/>
              <a:ext cx="812800" cy="850900"/>
            </a:xfrm>
            <a:prstGeom prst="rect">
              <a:avLst/>
            </a:prstGeom>
          </p:spPr>
          <p:txBody>
            <a:bodyPr anchor="ctr" rtlCol="false" tIns="50800" lIns="50800" bIns="50800" rIns="50800"/>
            <a:lstStyle/>
            <a:p>
              <a:pPr algn="ctr">
                <a:lnSpc>
                  <a:spcPts val="3380"/>
                </a:lnSpc>
              </a:pPr>
            </a:p>
          </p:txBody>
        </p:sp>
      </p:grpSp>
      <p:sp>
        <p:nvSpPr>
          <p:cNvPr name="AutoShape 27" id="27"/>
          <p:cNvSpPr/>
          <p:nvPr/>
        </p:nvSpPr>
        <p:spPr>
          <a:xfrm rot="0">
            <a:off x="685272" y="1603451"/>
            <a:ext cx="343428" cy="0"/>
          </a:xfrm>
          <a:prstGeom prst="line">
            <a:avLst/>
          </a:prstGeom>
          <a:ln cap="rnd" w="47625">
            <a:solidFill>
              <a:srgbClr val="000000"/>
            </a:solidFill>
            <a:prstDash val="solid"/>
            <a:headEnd type="none" len="sm" w="sm"/>
            <a:tailEnd type="arrow" len="sm" w="med"/>
          </a:ln>
        </p:spPr>
      </p:sp>
      <p:sp>
        <p:nvSpPr>
          <p:cNvPr name="AutoShape 28" id="28"/>
          <p:cNvSpPr/>
          <p:nvPr/>
        </p:nvSpPr>
        <p:spPr>
          <a:xfrm rot="-10800000">
            <a:off x="168470" y="1603451"/>
            <a:ext cx="343428" cy="0"/>
          </a:xfrm>
          <a:prstGeom prst="line">
            <a:avLst/>
          </a:prstGeom>
          <a:ln cap="rnd" w="47625">
            <a:solidFill>
              <a:srgbClr val="000000"/>
            </a:solidFill>
            <a:prstDash val="solid"/>
            <a:headEnd type="none" len="sm" w="sm"/>
            <a:tailEnd type="arrow" len="sm" w="med"/>
          </a:ln>
        </p:spPr>
      </p:sp>
      <p:pic>
        <p:nvPicPr>
          <p:cNvPr name="Picture 29" id="29"/>
          <p:cNvPicPr>
            <a:picLocks noChangeAspect="true"/>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rcRect l="0" t="0" r="0" b="0"/>
          <a:stretch>
            <a:fillRect/>
          </a:stretch>
        </p:blipFill>
        <p:spPr>
          <a:xfrm flipH="false" flipV="false" rot="0">
            <a:off x="1200150" y="1443766"/>
            <a:ext cx="309499" cy="319371"/>
          </a:xfrm>
          <a:prstGeom prst="rect">
            <a:avLst/>
          </a:prstGeom>
        </p:spPr>
      </p:pic>
      <p:grpSp>
        <p:nvGrpSpPr>
          <p:cNvPr name="Group 30" id="30"/>
          <p:cNvGrpSpPr/>
          <p:nvPr/>
        </p:nvGrpSpPr>
        <p:grpSpPr>
          <a:xfrm rot="0">
            <a:off x="1600768" y="1348239"/>
            <a:ext cx="15658532" cy="510426"/>
            <a:chOff x="0" y="0"/>
            <a:chExt cx="12467294" cy="406400"/>
          </a:xfrm>
        </p:grpSpPr>
        <p:sp>
          <p:nvSpPr>
            <p:cNvPr name="Freeform 31" id="31"/>
            <p:cNvSpPr/>
            <p:nvPr/>
          </p:nvSpPr>
          <p:spPr>
            <a:xfrm>
              <a:off x="203200" y="-326"/>
              <a:ext cx="12060894" cy="407051"/>
            </a:xfrm>
            <a:custGeom>
              <a:avLst/>
              <a:gdLst/>
              <a:ahLst/>
              <a:cxnLst/>
              <a:rect r="r" b="b" t="t" l="l"/>
              <a:pathLst>
                <a:path h="407051" w="12060894">
                  <a:moveTo>
                    <a:pt x="12060894" y="326"/>
                  </a:moveTo>
                  <a:cubicBezTo>
                    <a:pt x="11988081" y="0"/>
                    <a:pt x="11920660" y="38659"/>
                    <a:pt x="11884159" y="101663"/>
                  </a:cubicBezTo>
                  <a:cubicBezTo>
                    <a:pt x="11847658" y="164667"/>
                    <a:pt x="11847658" y="242385"/>
                    <a:pt x="11884159" y="305389"/>
                  </a:cubicBezTo>
                  <a:cubicBezTo>
                    <a:pt x="11920660" y="368393"/>
                    <a:pt x="11988081" y="407052"/>
                    <a:pt x="12060894" y="406726"/>
                  </a:cubicBezTo>
                  <a:lnTo>
                    <a:pt x="0" y="406726"/>
                  </a:lnTo>
                  <a:cubicBezTo>
                    <a:pt x="72813" y="407052"/>
                    <a:pt x="140234" y="368393"/>
                    <a:pt x="176735" y="305389"/>
                  </a:cubicBezTo>
                  <a:cubicBezTo>
                    <a:pt x="213236" y="242385"/>
                    <a:pt x="213236" y="164667"/>
                    <a:pt x="176735" y="101663"/>
                  </a:cubicBezTo>
                  <a:cubicBezTo>
                    <a:pt x="140234" y="38659"/>
                    <a:pt x="72813" y="0"/>
                    <a:pt x="0" y="326"/>
                  </a:cubicBezTo>
                  <a:close/>
                </a:path>
              </a:pathLst>
            </a:custGeom>
            <a:solidFill>
              <a:srgbClr val="C4C5C6"/>
            </a:solidFill>
            <a:ln>
              <a:noFill/>
            </a:ln>
          </p:spPr>
        </p:sp>
        <p:sp>
          <p:nvSpPr>
            <p:cNvPr name="TextBox 32" id="32"/>
            <p:cNvSpPr txBox="true"/>
            <p:nvPr/>
          </p:nvSpPr>
          <p:spPr>
            <a:xfrm>
              <a:off x="0" y="-9525"/>
              <a:ext cx="812800" cy="415925"/>
            </a:xfrm>
            <a:prstGeom prst="rect">
              <a:avLst/>
            </a:prstGeom>
          </p:spPr>
          <p:txBody>
            <a:bodyPr anchor="ctr" rtlCol="false" tIns="50800" lIns="50800" bIns="50800" rIns="50800"/>
            <a:lstStyle/>
            <a:p>
              <a:pPr algn="ctr">
                <a:lnSpc>
                  <a:spcPts val="3380"/>
                </a:lnSpc>
              </a:pPr>
            </a:p>
          </p:txBody>
        </p:sp>
      </p:grpSp>
      <p:pic>
        <p:nvPicPr>
          <p:cNvPr name="Picture 33" id="33"/>
          <p:cNvPicPr>
            <a:picLocks noChangeAspect="true"/>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rcRect l="0" t="0" r="0" b="0"/>
          <a:stretch>
            <a:fillRect/>
          </a:stretch>
        </p:blipFill>
        <p:spPr>
          <a:xfrm flipH="false" flipV="false" rot="0">
            <a:off x="1752902" y="1443766"/>
            <a:ext cx="333943" cy="319371"/>
          </a:xfrm>
          <a:prstGeom prst="rect">
            <a:avLst/>
          </a:prstGeom>
        </p:spPr>
      </p:pic>
      <p:pic>
        <p:nvPicPr>
          <p:cNvPr name="Picture 34" id="34"/>
          <p:cNvPicPr>
            <a:picLocks noChangeAspect="true"/>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rcRect l="0" t="0" r="0" b="0"/>
          <a:stretch>
            <a:fillRect/>
          </a:stretch>
        </p:blipFill>
        <p:spPr>
          <a:xfrm flipH="false" flipV="false" rot="0">
            <a:off x="1179871" y="2433637"/>
            <a:ext cx="1809604" cy="1319947"/>
          </a:xfrm>
          <a:prstGeom prst="rect">
            <a:avLst/>
          </a:prstGeom>
        </p:spPr>
      </p:pic>
      <p:sp>
        <p:nvSpPr>
          <p:cNvPr name="TextBox 35" id="35"/>
          <p:cNvSpPr txBox="true"/>
          <p:nvPr/>
        </p:nvSpPr>
        <p:spPr>
          <a:xfrm rot="0">
            <a:off x="3132953" y="2458739"/>
            <a:ext cx="13154244" cy="1294845"/>
          </a:xfrm>
          <a:prstGeom prst="rect">
            <a:avLst/>
          </a:prstGeom>
        </p:spPr>
        <p:txBody>
          <a:bodyPr anchor="t" rtlCol="false" tIns="0" lIns="0" bIns="0" rIns="0">
            <a:spAutoFit/>
          </a:bodyPr>
          <a:lstStyle/>
          <a:p>
            <a:pPr>
              <a:lnSpc>
                <a:spcPts val="10240"/>
              </a:lnSpc>
            </a:pPr>
            <a:r>
              <a:rPr lang="en-US" sz="8533">
                <a:solidFill>
                  <a:srgbClr val="000000"/>
                </a:solidFill>
                <a:latin typeface="Open Sauce SemiBold Bold"/>
              </a:rPr>
              <a:t>Ide - Ide</a:t>
            </a:r>
          </a:p>
        </p:txBody>
      </p:sp>
      <p:sp>
        <p:nvSpPr>
          <p:cNvPr name="TextBox 36" id="36"/>
          <p:cNvSpPr txBox="true"/>
          <p:nvPr/>
        </p:nvSpPr>
        <p:spPr>
          <a:xfrm rot="0">
            <a:off x="2084673" y="4610030"/>
            <a:ext cx="14855900" cy="833755"/>
          </a:xfrm>
          <a:prstGeom prst="rect">
            <a:avLst/>
          </a:prstGeom>
        </p:spPr>
        <p:txBody>
          <a:bodyPr anchor="t" rtlCol="false" tIns="0" lIns="0" bIns="0" rIns="0">
            <a:spAutoFit/>
          </a:bodyPr>
          <a:lstStyle/>
          <a:p>
            <a:pPr algn="just">
              <a:lnSpc>
                <a:spcPts val="3380"/>
              </a:lnSpc>
            </a:pPr>
            <a:r>
              <a:rPr lang="en-US" sz="2600">
                <a:solidFill>
                  <a:srgbClr val="000000"/>
                </a:solidFill>
                <a:latin typeface="Open Sauce"/>
              </a:rPr>
              <a:t>Menaikan akurasi sistemnya dengan menambahkan constraint dan variabel yang lebih banyak atau kompleks.</a:t>
            </a:r>
          </a:p>
        </p:txBody>
      </p:sp>
      <p:sp>
        <p:nvSpPr>
          <p:cNvPr name="TextBox 37" id="37"/>
          <p:cNvSpPr txBox="true"/>
          <p:nvPr/>
        </p:nvSpPr>
        <p:spPr>
          <a:xfrm rot="0">
            <a:off x="2084673" y="5909931"/>
            <a:ext cx="14701151" cy="405130"/>
          </a:xfrm>
          <a:prstGeom prst="rect">
            <a:avLst/>
          </a:prstGeom>
        </p:spPr>
        <p:txBody>
          <a:bodyPr anchor="t" rtlCol="false" tIns="0" lIns="0" bIns="0" rIns="0">
            <a:spAutoFit/>
          </a:bodyPr>
          <a:lstStyle/>
          <a:p>
            <a:pPr algn="just">
              <a:lnSpc>
                <a:spcPts val="3380"/>
              </a:lnSpc>
            </a:pPr>
            <a:r>
              <a:rPr lang="en-US" sz="2600">
                <a:solidFill>
                  <a:srgbClr val="000000"/>
                </a:solidFill>
                <a:latin typeface="Open Sauce"/>
              </a:rPr>
              <a:t>Menjadikannya sebuah aplikasi yang dapat dipakai oleh user.</a:t>
            </a:r>
          </a:p>
        </p:txBody>
      </p:sp>
      <p:sp>
        <p:nvSpPr>
          <p:cNvPr name="TextBox 38" id="38"/>
          <p:cNvSpPr txBox="true"/>
          <p:nvPr/>
        </p:nvSpPr>
        <p:spPr>
          <a:xfrm rot="0">
            <a:off x="2084673" y="6836191"/>
            <a:ext cx="14627458" cy="405130"/>
          </a:xfrm>
          <a:prstGeom prst="rect">
            <a:avLst/>
          </a:prstGeom>
        </p:spPr>
        <p:txBody>
          <a:bodyPr anchor="t" rtlCol="false" tIns="0" lIns="0" bIns="0" rIns="0">
            <a:spAutoFit/>
          </a:bodyPr>
          <a:lstStyle/>
          <a:p>
            <a:pPr algn="just">
              <a:lnSpc>
                <a:spcPts val="3380"/>
              </a:lnSpc>
            </a:pPr>
            <a:r>
              <a:rPr lang="en-US" sz="2600">
                <a:solidFill>
                  <a:srgbClr val="000000"/>
                </a:solidFill>
                <a:latin typeface="Open Sauce"/>
              </a:rPr>
              <a:t>Menjadikan Aplikasi yang bersifat dinamis atau fleksibel.</a:t>
            </a:r>
          </a:p>
        </p:txBody>
      </p:sp>
      <p:grpSp>
        <p:nvGrpSpPr>
          <p:cNvPr name="Group 39" id="39"/>
          <p:cNvGrpSpPr/>
          <p:nvPr/>
        </p:nvGrpSpPr>
        <p:grpSpPr>
          <a:xfrm rot="0">
            <a:off x="1028700" y="4526098"/>
            <a:ext cx="6249531" cy="505572"/>
            <a:chOff x="0" y="0"/>
            <a:chExt cx="8332708" cy="674096"/>
          </a:xfrm>
        </p:grpSpPr>
        <p:sp>
          <p:nvSpPr>
            <p:cNvPr name="TextBox 40" id="40"/>
            <p:cNvSpPr txBox="true"/>
            <p:nvPr/>
          </p:nvSpPr>
          <p:spPr>
            <a:xfrm rot="0">
              <a:off x="0" y="137098"/>
              <a:ext cx="662337" cy="536998"/>
            </a:xfrm>
            <a:prstGeom prst="rect">
              <a:avLst/>
            </a:prstGeom>
          </p:spPr>
          <p:txBody>
            <a:bodyPr anchor="t" rtlCol="false" tIns="0" lIns="0" bIns="0" rIns="0">
              <a:spAutoFit/>
            </a:bodyPr>
            <a:lstStyle/>
            <a:p>
              <a:pPr algn="ctr" marL="0" indent="0" lvl="0">
                <a:lnSpc>
                  <a:spcPts val="3380"/>
                </a:lnSpc>
                <a:spcBef>
                  <a:spcPct val="0"/>
                </a:spcBef>
              </a:pPr>
              <a:r>
                <a:rPr lang="en-US" sz="2600" u="none">
                  <a:solidFill>
                    <a:srgbClr val="000000"/>
                  </a:solidFill>
                  <a:latin typeface="Open Sauce"/>
                </a:rPr>
                <a:t>1</a:t>
              </a:r>
            </a:p>
          </p:txBody>
        </p:sp>
        <p:sp>
          <p:nvSpPr>
            <p:cNvPr name="TextBox 41" id="41"/>
            <p:cNvSpPr txBox="true"/>
            <p:nvPr/>
          </p:nvSpPr>
          <p:spPr>
            <a:xfrm rot="0">
              <a:off x="1490851" y="-28575"/>
              <a:ext cx="6841857" cy="672888"/>
            </a:xfrm>
            <a:prstGeom prst="rect">
              <a:avLst/>
            </a:prstGeom>
          </p:spPr>
          <p:txBody>
            <a:bodyPr anchor="t" rtlCol="false" tIns="0" lIns="0" bIns="0" rIns="0">
              <a:spAutoFit/>
            </a:bodyPr>
            <a:lstStyle/>
            <a:p>
              <a:pPr>
                <a:lnSpc>
                  <a:spcPts val="4160"/>
                </a:lnSpc>
              </a:pPr>
            </a:p>
          </p:txBody>
        </p:sp>
      </p:grpSp>
      <p:grpSp>
        <p:nvGrpSpPr>
          <p:cNvPr name="Group 42" id="42"/>
          <p:cNvGrpSpPr/>
          <p:nvPr/>
        </p:nvGrpSpPr>
        <p:grpSpPr>
          <a:xfrm rot="0">
            <a:off x="1028700" y="5809489"/>
            <a:ext cx="6249531" cy="505572"/>
            <a:chOff x="0" y="0"/>
            <a:chExt cx="8332708" cy="674096"/>
          </a:xfrm>
        </p:grpSpPr>
        <p:sp>
          <p:nvSpPr>
            <p:cNvPr name="TextBox 43" id="43"/>
            <p:cNvSpPr txBox="true"/>
            <p:nvPr/>
          </p:nvSpPr>
          <p:spPr>
            <a:xfrm rot="0">
              <a:off x="0" y="137098"/>
              <a:ext cx="662337" cy="536998"/>
            </a:xfrm>
            <a:prstGeom prst="rect">
              <a:avLst/>
            </a:prstGeom>
          </p:spPr>
          <p:txBody>
            <a:bodyPr anchor="t" rtlCol="false" tIns="0" lIns="0" bIns="0" rIns="0">
              <a:spAutoFit/>
            </a:bodyPr>
            <a:lstStyle/>
            <a:p>
              <a:pPr algn="ctr" marL="0" indent="0" lvl="0">
                <a:lnSpc>
                  <a:spcPts val="3380"/>
                </a:lnSpc>
                <a:spcBef>
                  <a:spcPct val="0"/>
                </a:spcBef>
              </a:pPr>
              <a:r>
                <a:rPr lang="en-US" sz="2600">
                  <a:solidFill>
                    <a:srgbClr val="000000"/>
                  </a:solidFill>
                  <a:latin typeface="Open Sauce"/>
                </a:rPr>
                <a:t>2</a:t>
              </a:r>
            </a:p>
          </p:txBody>
        </p:sp>
        <p:sp>
          <p:nvSpPr>
            <p:cNvPr name="TextBox 44" id="44"/>
            <p:cNvSpPr txBox="true"/>
            <p:nvPr/>
          </p:nvSpPr>
          <p:spPr>
            <a:xfrm rot="0">
              <a:off x="1490851" y="-28575"/>
              <a:ext cx="6841857" cy="672888"/>
            </a:xfrm>
            <a:prstGeom prst="rect">
              <a:avLst/>
            </a:prstGeom>
          </p:spPr>
          <p:txBody>
            <a:bodyPr anchor="t" rtlCol="false" tIns="0" lIns="0" bIns="0" rIns="0">
              <a:spAutoFit/>
            </a:bodyPr>
            <a:lstStyle/>
            <a:p>
              <a:pPr>
                <a:lnSpc>
                  <a:spcPts val="4160"/>
                </a:lnSpc>
              </a:pPr>
            </a:p>
          </p:txBody>
        </p:sp>
      </p:grpSp>
      <p:grpSp>
        <p:nvGrpSpPr>
          <p:cNvPr name="Group 45" id="45"/>
          <p:cNvGrpSpPr/>
          <p:nvPr/>
        </p:nvGrpSpPr>
        <p:grpSpPr>
          <a:xfrm rot="0">
            <a:off x="1028700" y="6790732"/>
            <a:ext cx="6249531" cy="505572"/>
            <a:chOff x="0" y="0"/>
            <a:chExt cx="8332708" cy="674096"/>
          </a:xfrm>
        </p:grpSpPr>
        <p:sp>
          <p:nvSpPr>
            <p:cNvPr name="TextBox 46" id="46"/>
            <p:cNvSpPr txBox="true"/>
            <p:nvPr/>
          </p:nvSpPr>
          <p:spPr>
            <a:xfrm rot="0">
              <a:off x="0" y="137098"/>
              <a:ext cx="662337" cy="536998"/>
            </a:xfrm>
            <a:prstGeom prst="rect">
              <a:avLst/>
            </a:prstGeom>
          </p:spPr>
          <p:txBody>
            <a:bodyPr anchor="t" rtlCol="false" tIns="0" lIns="0" bIns="0" rIns="0">
              <a:spAutoFit/>
            </a:bodyPr>
            <a:lstStyle/>
            <a:p>
              <a:pPr algn="ctr" marL="0" indent="0" lvl="0">
                <a:lnSpc>
                  <a:spcPts val="3380"/>
                </a:lnSpc>
                <a:spcBef>
                  <a:spcPct val="0"/>
                </a:spcBef>
              </a:pPr>
              <a:r>
                <a:rPr lang="en-US" sz="2600">
                  <a:solidFill>
                    <a:srgbClr val="000000"/>
                  </a:solidFill>
                  <a:latin typeface="Open Sauce"/>
                </a:rPr>
                <a:t>3</a:t>
              </a:r>
            </a:p>
          </p:txBody>
        </p:sp>
        <p:sp>
          <p:nvSpPr>
            <p:cNvPr name="TextBox 47" id="47"/>
            <p:cNvSpPr txBox="true"/>
            <p:nvPr/>
          </p:nvSpPr>
          <p:spPr>
            <a:xfrm rot="0">
              <a:off x="1490851" y="-28575"/>
              <a:ext cx="6841857" cy="672888"/>
            </a:xfrm>
            <a:prstGeom prst="rect">
              <a:avLst/>
            </a:prstGeom>
          </p:spPr>
          <p:txBody>
            <a:bodyPr anchor="t" rtlCol="false" tIns="0" lIns="0" bIns="0" rIns="0">
              <a:spAutoFit/>
            </a:bodyPr>
            <a:lstStyle/>
            <a:p>
              <a:pPr>
                <a:lnSpc>
                  <a:spcPts val="4160"/>
                </a:lnSpc>
              </a:pPr>
            </a:p>
          </p:txBody>
        </p:sp>
      </p:gr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3079011" y="449028"/>
            <a:ext cx="300609" cy="290771"/>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0">
            <a:off x="0" y="97511"/>
            <a:ext cx="13644574" cy="6946007"/>
          </a:xfrm>
          <a:prstGeom prst="rect">
            <a:avLst/>
          </a:prstGeom>
        </p:spPr>
      </p:pic>
      <p:sp>
        <p:nvSpPr>
          <p:cNvPr name="TextBox 4" id="4"/>
          <p:cNvSpPr txBox="true"/>
          <p:nvPr/>
        </p:nvSpPr>
        <p:spPr>
          <a:xfrm rot="0">
            <a:off x="1509649" y="401403"/>
            <a:ext cx="1623304" cy="349250"/>
          </a:xfrm>
          <a:prstGeom prst="rect">
            <a:avLst/>
          </a:prstGeom>
        </p:spPr>
        <p:txBody>
          <a:bodyPr anchor="t" rtlCol="false" tIns="0" lIns="0" bIns="0" rIns="0">
            <a:spAutoFit/>
          </a:bodyPr>
          <a:lstStyle/>
          <a:p>
            <a:pPr>
              <a:lnSpc>
                <a:spcPts val="2800"/>
              </a:lnSpc>
            </a:pPr>
            <a:r>
              <a:rPr lang="en-US" sz="2000">
                <a:solidFill>
                  <a:srgbClr val="FFFFFF"/>
                </a:solidFill>
                <a:latin typeface="Open Sauce"/>
              </a:rPr>
              <a:t>Title Page</a:t>
            </a:r>
          </a:p>
        </p:txBody>
      </p:sp>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true" flipV="false" rot="0">
            <a:off x="1600768" y="97511"/>
            <a:ext cx="13644574" cy="6946007"/>
          </a:xfrm>
          <a:prstGeom prst="rect">
            <a:avLst/>
          </a:prstGeom>
        </p:spPr>
      </p:pic>
      <p:sp>
        <p:nvSpPr>
          <p:cNvPr name="TextBox 6" id="6"/>
          <p:cNvSpPr txBox="true"/>
          <p:nvPr/>
        </p:nvSpPr>
        <p:spPr>
          <a:xfrm rot="0">
            <a:off x="3110417" y="401403"/>
            <a:ext cx="1761083" cy="349250"/>
          </a:xfrm>
          <a:prstGeom prst="rect">
            <a:avLst/>
          </a:prstGeom>
        </p:spPr>
        <p:txBody>
          <a:bodyPr anchor="t" rtlCol="false" tIns="0" lIns="0" bIns="0" rIns="0">
            <a:spAutoFit/>
          </a:bodyPr>
          <a:lstStyle/>
          <a:p>
            <a:pPr>
              <a:lnSpc>
                <a:spcPts val="2800"/>
              </a:lnSpc>
            </a:pPr>
            <a:r>
              <a:rPr lang="en-US" sz="2000">
                <a:solidFill>
                  <a:srgbClr val="FFFFFF"/>
                </a:solidFill>
                <a:latin typeface="Open Sauce"/>
              </a:rPr>
              <a:t>Proprietors</a:t>
            </a:r>
          </a:p>
        </p:txBody>
      </p:sp>
      <p:pic>
        <p:nvPicPr>
          <p:cNvPr name="Picture 7" id="7"/>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true" flipV="false" rot="0">
            <a:off x="3356705" y="97511"/>
            <a:ext cx="13644574" cy="6946007"/>
          </a:xfrm>
          <a:prstGeom prst="rect">
            <a:avLst/>
          </a:prstGeom>
        </p:spPr>
      </p:pic>
      <p:pic>
        <p:nvPicPr>
          <p:cNvPr name="Picture 8" id="8"/>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true" flipV="false" rot="0">
            <a:off x="5119150" y="97511"/>
            <a:ext cx="13644574" cy="6946007"/>
          </a:xfrm>
          <a:prstGeom prst="rect">
            <a:avLst/>
          </a:prstGeom>
        </p:spPr>
      </p:pic>
      <p:pic>
        <p:nvPicPr>
          <p:cNvPr name="Picture 9" id="9"/>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true" flipV="false" rot="0">
            <a:off x="7938451" y="97511"/>
            <a:ext cx="13644574" cy="6946007"/>
          </a:xfrm>
          <a:prstGeom prst="rect">
            <a:avLst/>
          </a:prstGeom>
        </p:spPr>
      </p:pic>
      <p:grpSp>
        <p:nvGrpSpPr>
          <p:cNvPr name="Group 10" id="10"/>
          <p:cNvGrpSpPr/>
          <p:nvPr/>
        </p:nvGrpSpPr>
        <p:grpSpPr>
          <a:xfrm rot="0">
            <a:off x="335973" y="263361"/>
            <a:ext cx="597104" cy="597104"/>
            <a:chOff x="0" y="0"/>
            <a:chExt cx="812800" cy="812800"/>
          </a:xfrm>
        </p:grpSpPr>
        <p:sp>
          <p:nvSpPr>
            <p:cNvPr name="Freeform 11" id="11"/>
            <p:cNvSpPr/>
            <p:nvPr/>
          </p:nvSpPr>
          <p:spPr>
            <a:xfrm>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ECB248"/>
            </a:solidFill>
          </p:spPr>
        </p:sp>
        <p:sp>
          <p:nvSpPr>
            <p:cNvPr name="TextBox 12" id="12"/>
            <p:cNvSpPr txBox="true"/>
            <p:nvPr/>
          </p:nvSpPr>
          <p:spPr>
            <a:xfrm>
              <a:off x="76200" y="66675"/>
              <a:ext cx="660400" cy="669925"/>
            </a:xfrm>
            <a:prstGeom prst="rect">
              <a:avLst/>
            </a:prstGeom>
          </p:spPr>
          <p:txBody>
            <a:bodyPr anchor="ctr" rtlCol="false" tIns="50800" lIns="50800" bIns="50800" rIns="50800"/>
            <a:lstStyle/>
            <a:p>
              <a:pPr algn="ctr">
                <a:lnSpc>
                  <a:spcPts val="3380"/>
                </a:lnSpc>
              </a:pPr>
            </a:p>
          </p:txBody>
        </p:sp>
      </p:grpSp>
      <p:sp>
        <p:nvSpPr>
          <p:cNvPr name="TextBox 13" id="13"/>
          <p:cNvSpPr txBox="true"/>
          <p:nvPr/>
        </p:nvSpPr>
        <p:spPr>
          <a:xfrm rot="0">
            <a:off x="4866355" y="401403"/>
            <a:ext cx="2071972" cy="349250"/>
          </a:xfrm>
          <a:prstGeom prst="rect">
            <a:avLst/>
          </a:prstGeom>
        </p:spPr>
        <p:txBody>
          <a:bodyPr anchor="t" rtlCol="false" tIns="0" lIns="0" bIns="0" rIns="0">
            <a:spAutoFit/>
          </a:bodyPr>
          <a:lstStyle/>
          <a:p>
            <a:pPr>
              <a:lnSpc>
                <a:spcPts val="2800"/>
              </a:lnSpc>
            </a:pPr>
            <a:r>
              <a:rPr lang="en-US" sz="2000">
                <a:solidFill>
                  <a:srgbClr val="FFFFFF"/>
                </a:solidFill>
                <a:latin typeface="Open Sauce"/>
              </a:rPr>
              <a:t>Introduction</a:t>
            </a:r>
          </a:p>
        </p:txBody>
      </p:sp>
      <p:sp>
        <p:nvSpPr>
          <p:cNvPr name="TextBox 14" id="14"/>
          <p:cNvSpPr txBox="true"/>
          <p:nvPr/>
        </p:nvSpPr>
        <p:spPr>
          <a:xfrm rot="0">
            <a:off x="6628799" y="401403"/>
            <a:ext cx="2715338" cy="349217"/>
          </a:xfrm>
          <a:prstGeom prst="rect">
            <a:avLst/>
          </a:prstGeom>
        </p:spPr>
        <p:txBody>
          <a:bodyPr anchor="t" rtlCol="false" tIns="0" lIns="0" bIns="0" rIns="0">
            <a:spAutoFit/>
          </a:bodyPr>
          <a:lstStyle/>
          <a:p>
            <a:pPr>
              <a:lnSpc>
                <a:spcPts val="2800"/>
              </a:lnSpc>
            </a:pPr>
            <a:r>
              <a:rPr lang="en-US" sz="2000">
                <a:solidFill>
                  <a:srgbClr val="FFFFFF"/>
                </a:solidFill>
                <a:latin typeface="Open Sauce"/>
              </a:rPr>
              <a:t>Source Code</a:t>
            </a:r>
          </a:p>
        </p:txBody>
      </p:sp>
      <p:sp>
        <p:nvSpPr>
          <p:cNvPr name="TextBox 15" id="15"/>
          <p:cNvSpPr txBox="true"/>
          <p:nvPr/>
        </p:nvSpPr>
        <p:spPr>
          <a:xfrm rot="0">
            <a:off x="9448100" y="401403"/>
            <a:ext cx="1836150" cy="349217"/>
          </a:xfrm>
          <a:prstGeom prst="rect">
            <a:avLst/>
          </a:prstGeom>
        </p:spPr>
        <p:txBody>
          <a:bodyPr anchor="t" rtlCol="false" tIns="0" lIns="0" bIns="0" rIns="0">
            <a:spAutoFit/>
          </a:bodyPr>
          <a:lstStyle/>
          <a:p>
            <a:pPr>
              <a:lnSpc>
                <a:spcPts val="2800"/>
              </a:lnSpc>
            </a:pPr>
            <a:r>
              <a:rPr lang="en-US" sz="2000">
                <a:solidFill>
                  <a:srgbClr val="FFFFFF"/>
                </a:solidFill>
                <a:latin typeface="Open Sauce"/>
              </a:rPr>
              <a:t>Process</a:t>
            </a:r>
          </a:p>
        </p:txBody>
      </p:sp>
      <p:pic>
        <p:nvPicPr>
          <p:cNvPr name="Picture 16" id="16"/>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true" flipV="false" rot="0">
            <a:off x="9925162" y="97511"/>
            <a:ext cx="13644574" cy="6946007"/>
          </a:xfrm>
          <a:prstGeom prst="rect">
            <a:avLst/>
          </a:prstGeom>
        </p:spPr>
      </p:pic>
      <p:pic>
        <p:nvPicPr>
          <p:cNvPr name="Picture 17" id="17"/>
          <p:cNvPicPr>
            <a:picLocks noChangeAspect="true"/>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0" t="0" r="0" b="0"/>
          <a:stretch>
            <a:fillRect/>
          </a:stretch>
        </p:blipFill>
        <p:spPr>
          <a:xfrm flipH="true" flipV="false" rot="0">
            <a:off x="11213684" y="97511"/>
            <a:ext cx="13644574" cy="6946007"/>
          </a:xfrm>
          <a:prstGeom prst="rect">
            <a:avLst/>
          </a:prstGeom>
        </p:spPr>
      </p:pic>
      <p:sp>
        <p:nvSpPr>
          <p:cNvPr name="TextBox 18" id="18"/>
          <p:cNvSpPr txBox="true"/>
          <p:nvPr/>
        </p:nvSpPr>
        <p:spPr>
          <a:xfrm rot="0">
            <a:off x="11434811" y="401403"/>
            <a:ext cx="1252474" cy="349250"/>
          </a:xfrm>
          <a:prstGeom prst="rect">
            <a:avLst/>
          </a:prstGeom>
        </p:spPr>
        <p:txBody>
          <a:bodyPr anchor="t" rtlCol="false" tIns="0" lIns="0" bIns="0" rIns="0">
            <a:spAutoFit/>
          </a:bodyPr>
          <a:lstStyle/>
          <a:p>
            <a:pPr>
              <a:lnSpc>
                <a:spcPts val="2800"/>
              </a:lnSpc>
            </a:pPr>
            <a:r>
              <a:rPr lang="en-US" sz="2000">
                <a:solidFill>
                  <a:srgbClr val="FFFFFF"/>
                </a:solidFill>
                <a:latin typeface="Open Sauce"/>
              </a:rPr>
              <a:t>Results</a:t>
            </a:r>
          </a:p>
        </p:txBody>
      </p:sp>
      <p:sp>
        <p:nvSpPr>
          <p:cNvPr name="TextBox 19" id="19"/>
          <p:cNvSpPr txBox="true"/>
          <p:nvPr/>
        </p:nvSpPr>
        <p:spPr>
          <a:xfrm rot="0">
            <a:off x="12723333" y="230650"/>
            <a:ext cx="1464077" cy="701609"/>
          </a:xfrm>
          <a:prstGeom prst="rect">
            <a:avLst/>
          </a:prstGeom>
        </p:spPr>
        <p:txBody>
          <a:bodyPr anchor="t" rtlCol="false" tIns="0" lIns="0" bIns="0" rIns="0">
            <a:spAutoFit/>
          </a:bodyPr>
          <a:lstStyle/>
          <a:p>
            <a:pPr>
              <a:lnSpc>
                <a:spcPts val="2800"/>
              </a:lnSpc>
            </a:pPr>
            <a:r>
              <a:rPr lang="en-US" sz="2000">
                <a:solidFill>
                  <a:srgbClr val="FFFFFF"/>
                </a:solidFill>
                <a:latin typeface="Open Sauce"/>
              </a:rPr>
              <a:t>Pros and Cons</a:t>
            </a:r>
          </a:p>
        </p:txBody>
      </p:sp>
      <p:pic>
        <p:nvPicPr>
          <p:cNvPr name="Picture 20" id="20"/>
          <p:cNvPicPr>
            <a:picLocks noChangeAspect="true"/>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0" t="0" r="0" b="0"/>
          <a:stretch>
            <a:fillRect/>
          </a:stretch>
        </p:blipFill>
        <p:spPr>
          <a:xfrm flipH="true" flipV="false" rot="0">
            <a:off x="12934935" y="97511"/>
            <a:ext cx="13644574" cy="6946007"/>
          </a:xfrm>
          <a:prstGeom prst="rect">
            <a:avLst/>
          </a:prstGeom>
        </p:spPr>
      </p:pic>
      <p:pic>
        <p:nvPicPr>
          <p:cNvPr name="Picture 21" id="2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7159923" y="459882"/>
            <a:ext cx="300609" cy="290771"/>
          </a:xfrm>
          <a:prstGeom prst="rect">
            <a:avLst/>
          </a:prstGeom>
        </p:spPr>
      </p:pic>
      <p:sp>
        <p:nvSpPr>
          <p:cNvPr name="TextBox 22" id="22"/>
          <p:cNvSpPr txBox="true"/>
          <p:nvPr/>
        </p:nvSpPr>
        <p:spPr>
          <a:xfrm rot="0">
            <a:off x="14444585" y="401403"/>
            <a:ext cx="2715338" cy="349217"/>
          </a:xfrm>
          <a:prstGeom prst="rect">
            <a:avLst/>
          </a:prstGeom>
        </p:spPr>
        <p:txBody>
          <a:bodyPr anchor="t" rtlCol="false" tIns="0" lIns="0" bIns="0" rIns="0">
            <a:spAutoFit/>
          </a:bodyPr>
          <a:lstStyle/>
          <a:p>
            <a:pPr>
              <a:lnSpc>
                <a:spcPts val="2800"/>
              </a:lnSpc>
            </a:pPr>
            <a:r>
              <a:rPr lang="en-US" sz="2000">
                <a:solidFill>
                  <a:srgbClr val="000000"/>
                </a:solidFill>
                <a:latin typeface="Open Sauce"/>
              </a:rPr>
              <a:t>Conclusions</a:t>
            </a:r>
          </a:p>
        </p:txBody>
      </p:sp>
      <p:pic>
        <p:nvPicPr>
          <p:cNvPr name="Picture 23" id="23"/>
          <p:cNvPicPr>
            <a:picLocks noChangeAspect="true"/>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l="0" t="0" r="0" b="0"/>
          <a:stretch>
            <a:fillRect/>
          </a:stretch>
        </p:blipFill>
        <p:spPr>
          <a:xfrm flipH="false" flipV="false" rot="0">
            <a:off x="17715727" y="449028"/>
            <a:ext cx="290771" cy="290771"/>
          </a:xfrm>
          <a:prstGeom prst="rect">
            <a:avLst/>
          </a:prstGeom>
        </p:spPr>
      </p:pic>
      <p:grpSp>
        <p:nvGrpSpPr>
          <p:cNvPr name="Group 24" id="24"/>
          <p:cNvGrpSpPr/>
          <p:nvPr/>
        </p:nvGrpSpPr>
        <p:grpSpPr>
          <a:xfrm rot="0">
            <a:off x="0" y="1028700"/>
            <a:ext cx="18288000" cy="9170540"/>
            <a:chOff x="0" y="0"/>
            <a:chExt cx="4862686" cy="2438400"/>
          </a:xfrm>
        </p:grpSpPr>
        <p:sp>
          <p:nvSpPr>
            <p:cNvPr name="Freeform 25" id="25"/>
            <p:cNvSpPr/>
            <p:nvPr/>
          </p:nvSpPr>
          <p:spPr>
            <a:xfrm>
              <a:off x="0" y="0"/>
              <a:ext cx="4862686" cy="2438400"/>
            </a:xfrm>
            <a:custGeom>
              <a:avLst/>
              <a:gdLst/>
              <a:ahLst/>
              <a:cxnLst/>
              <a:rect r="r" b="b" t="t" l="l"/>
              <a:pathLst>
                <a:path h="2438400" w="4862686">
                  <a:moveTo>
                    <a:pt x="0" y="0"/>
                  </a:moveTo>
                  <a:lnTo>
                    <a:pt x="4862686" y="0"/>
                  </a:lnTo>
                  <a:lnTo>
                    <a:pt x="4862686" y="2438400"/>
                  </a:lnTo>
                  <a:lnTo>
                    <a:pt x="0" y="2438400"/>
                  </a:lnTo>
                  <a:close/>
                </a:path>
              </a:pathLst>
            </a:custGeom>
            <a:solidFill>
              <a:srgbClr val="EFF0F2"/>
            </a:solidFill>
          </p:spPr>
        </p:sp>
        <p:sp>
          <p:nvSpPr>
            <p:cNvPr name="TextBox 26" id="26"/>
            <p:cNvSpPr txBox="true"/>
            <p:nvPr/>
          </p:nvSpPr>
          <p:spPr>
            <a:xfrm>
              <a:off x="0" y="-38100"/>
              <a:ext cx="812800" cy="850900"/>
            </a:xfrm>
            <a:prstGeom prst="rect">
              <a:avLst/>
            </a:prstGeom>
          </p:spPr>
          <p:txBody>
            <a:bodyPr anchor="ctr" rtlCol="false" tIns="50800" lIns="50800" bIns="50800" rIns="50800"/>
            <a:lstStyle/>
            <a:p>
              <a:pPr algn="ctr">
                <a:lnSpc>
                  <a:spcPts val="3380"/>
                </a:lnSpc>
              </a:pPr>
            </a:p>
          </p:txBody>
        </p:sp>
      </p:grpSp>
      <p:sp>
        <p:nvSpPr>
          <p:cNvPr name="AutoShape 27" id="27"/>
          <p:cNvSpPr/>
          <p:nvPr/>
        </p:nvSpPr>
        <p:spPr>
          <a:xfrm rot="0">
            <a:off x="685272" y="1603451"/>
            <a:ext cx="343428" cy="0"/>
          </a:xfrm>
          <a:prstGeom prst="line">
            <a:avLst/>
          </a:prstGeom>
          <a:ln cap="rnd" w="47625">
            <a:solidFill>
              <a:srgbClr val="000000"/>
            </a:solidFill>
            <a:prstDash val="solid"/>
            <a:headEnd type="none" len="sm" w="sm"/>
            <a:tailEnd type="arrow" len="sm" w="med"/>
          </a:ln>
        </p:spPr>
      </p:sp>
      <p:sp>
        <p:nvSpPr>
          <p:cNvPr name="AutoShape 28" id="28"/>
          <p:cNvSpPr/>
          <p:nvPr/>
        </p:nvSpPr>
        <p:spPr>
          <a:xfrm rot="-10800000">
            <a:off x="168470" y="1603451"/>
            <a:ext cx="343428" cy="0"/>
          </a:xfrm>
          <a:prstGeom prst="line">
            <a:avLst/>
          </a:prstGeom>
          <a:ln cap="rnd" w="47625">
            <a:solidFill>
              <a:srgbClr val="000000"/>
            </a:solidFill>
            <a:prstDash val="solid"/>
            <a:headEnd type="none" len="sm" w="sm"/>
            <a:tailEnd type="arrow" len="sm" w="med"/>
          </a:ln>
        </p:spPr>
      </p:sp>
      <p:pic>
        <p:nvPicPr>
          <p:cNvPr name="Picture 29" id="29"/>
          <p:cNvPicPr>
            <a:picLocks noChangeAspect="true"/>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rcRect l="0" t="0" r="0" b="0"/>
          <a:stretch>
            <a:fillRect/>
          </a:stretch>
        </p:blipFill>
        <p:spPr>
          <a:xfrm flipH="false" flipV="false" rot="0">
            <a:off x="1200150" y="1443766"/>
            <a:ext cx="309499" cy="319371"/>
          </a:xfrm>
          <a:prstGeom prst="rect">
            <a:avLst/>
          </a:prstGeom>
        </p:spPr>
      </p:pic>
      <p:grpSp>
        <p:nvGrpSpPr>
          <p:cNvPr name="Group 30" id="30"/>
          <p:cNvGrpSpPr/>
          <p:nvPr/>
        </p:nvGrpSpPr>
        <p:grpSpPr>
          <a:xfrm rot="0">
            <a:off x="1600768" y="1348239"/>
            <a:ext cx="15658532" cy="510426"/>
            <a:chOff x="0" y="0"/>
            <a:chExt cx="12467294" cy="406400"/>
          </a:xfrm>
        </p:grpSpPr>
        <p:sp>
          <p:nvSpPr>
            <p:cNvPr name="Freeform 31" id="31"/>
            <p:cNvSpPr/>
            <p:nvPr/>
          </p:nvSpPr>
          <p:spPr>
            <a:xfrm>
              <a:off x="203200" y="-326"/>
              <a:ext cx="12060894" cy="407051"/>
            </a:xfrm>
            <a:custGeom>
              <a:avLst/>
              <a:gdLst/>
              <a:ahLst/>
              <a:cxnLst/>
              <a:rect r="r" b="b" t="t" l="l"/>
              <a:pathLst>
                <a:path h="407051" w="12060894">
                  <a:moveTo>
                    <a:pt x="12060894" y="326"/>
                  </a:moveTo>
                  <a:cubicBezTo>
                    <a:pt x="11988081" y="0"/>
                    <a:pt x="11920660" y="38659"/>
                    <a:pt x="11884159" y="101663"/>
                  </a:cubicBezTo>
                  <a:cubicBezTo>
                    <a:pt x="11847658" y="164667"/>
                    <a:pt x="11847658" y="242385"/>
                    <a:pt x="11884159" y="305389"/>
                  </a:cubicBezTo>
                  <a:cubicBezTo>
                    <a:pt x="11920660" y="368393"/>
                    <a:pt x="11988081" y="407052"/>
                    <a:pt x="12060894" y="406726"/>
                  </a:cubicBezTo>
                  <a:lnTo>
                    <a:pt x="0" y="406726"/>
                  </a:lnTo>
                  <a:cubicBezTo>
                    <a:pt x="72813" y="407052"/>
                    <a:pt x="140234" y="368393"/>
                    <a:pt x="176735" y="305389"/>
                  </a:cubicBezTo>
                  <a:cubicBezTo>
                    <a:pt x="213236" y="242385"/>
                    <a:pt x="213236" y="164667"/>
                    <a:pt x="176735" y="101663"/>
                  </a:cubicBezTo>
                  <a:cubicBezTo>
                    <a:pt x="140234" y="38659"/>
                    <a:pt x="72813" y="0"/>
                    <a:pt x="0" y="326"/>
                  </a:cubicBezTo>
                  <a:close/>
                </a:path>
              </a:pathLst>
            </a:custGeom>
            <a:solidFill>
              <a:srgbClr val="C4C5C6"/>
            </a:solidFill>
            <a:ln>
              <a:noFill/>
            </a:ln>
          </p:spPr>
        </p:sp>
        <p:sp>
          <p:nvSpPr>
            <p:cNvPr name="TextBox 32" id="32"/>
            <p:cNvSpPr txBox="true"/>
            <p:nvPr/>
          </p:nvSpPr>
          <p:spPr>
            <a:xfrm>
              <a:off x="0" y="-9525"/>
              <a:ext cx="812800" cy="415925"/>
            </a:xfrm>
            <a:prstGeom prst="rect">
              <a:avLst/>
            </a:prstGeom>
          </p:spPr>
          <p:txBody>
            <a:bodyPr anchor="ctr" rtlCol="false" tIns="50800" lIns="50800" bIns="50800" rIns="50800"/>
            <a:lstStyle/>
            <a:p>
              <a:pPr algn="ctr">
                <a:lnSpc>
                  <a:spcPts val="3380"/>
                </a:lnSpc>
              </a:pPr>
            </a:p>
          </p:txBody>
        </p:sp>
      </p:grpSp>
      <p:pic>
        <p:nvPicPr>
          <p:cNvPr name="Picture 33" id="33"/>
          <p:cNvPicPr>
            <a:picLocks noChangeAspect="true"/>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rcRect l="0" t="0" r="0" b="0"/>
          <a:stretch>
            <a:fillRect/>
          </a:stretch>
        </p:blipFill>
        <p:spPr>
          <a:xfrm flipH="false" flipV="false" rot="0">
            <a:off x="1752902" y="1443766"/>
            <a:ext cx="333943" cy="319371"/>
          </a:xfrm>
          <a:prstGeom prst="rect">
            <a:avLst/>
          </a:prstGeom>
        </p:spPr>
      </p:pic>
      <p:sp>
        <p:nvSpPr>
          <p:cNvPr name="TextBox 34" id="34"/>
          <p:cNvSpPr txBox="true"/>
          <p:nvPr/>
        </p:nvSpPr>
        <p:spPr>
          <a:xfrm rot="0">
            <a:off x="2258294" y="1368501"/>
            <a:ext cx="8707740" cy="422275"/>
          </a:xfrm>
          <a:prstGeom prst="rect">
            <a:avLst/>
          </a:prstGeom>
        </p:spPr>
        <p:txBody>
          <a:bodyPr anchor="t" rtlCol="false" tIns="0" lIns="0" bIns="0" rIns="0">
            <a:spAutoFit/>
          </a:bodyPr>
          <a:lstStyle/>
          <a:p>
            <a:pPr>
              <a:lnSpc>
                <a:spcPts val="3499"/>
              </a:lnSpc>
            </a:pPr>
            <a:r>
              <a:rPr lang="en-US" sz="2499">
                <a:solidFill>
                  <a:srgbClr val="48494E"/>
                </a:solidFill>
                <a:latin typeface="Open Sauce"/>
              </a:rPr>
              <a:t>Insert your topic here</a:t>
            </a:r>
          </a:p>
        </p:txBody>
      </p:sp>
      <p:sp>
        <p:nvSpPr>
          <p:cNvPr name="TextBox 35" id="35"/>
          <p:cNvSpPr txBox="true"/>
          <p:nvPr/>
        </p:nvSpPr>
        <p:spPr>
          <a:xfrm rot="0">
            <a:off x="2510876" y="5817551"/>
            <a:ext cx="13266248" cy="638469"/>
          </a:xfrm>
          <a:prstGeom prst="rect">
            <a:avLst/>
          </a:prstGeom>
        </p:spPr>
        <p:txBody>
          <a:bodyPr anchor="t" rtlCol="false" tIns="0" lIns="0" bIns="0" rIns="0">
            <a:spAutoFit/>
          </a:bodyPr>
          <a:lstStyle/>
          <a:p>
            <a:pPr algn="ctr">
              <a:lnSpc>
                <a:spcPts val="5168"/>
              </a:lnSpc>
            </a:pPr>
            <a:r>
              <a:rPr lang="en-US" sz="3975">
                <a:solidFill>
                  <a:srgbClr val="000000"/>
                </a:solidFill>
                <a:latin typeface="Open Sauce SemiBold Bold"/>
              </a:rPr>
              <a:t>https://github.com/412019010/SPK</a:t>
            </a:r>
          </a:p>
        </p:txBody>
      </p:sp>
      <p:sp>
        <p:nvSpPr>
          <p:cNvPr name="TextBox 36" id="36"/>
          <p:cNvSpPr txBox="true"/>
          <p:nvPr/>
        </p:nvSpPr>
        <p:spPr>
          <a:xfrm rot="0">
            <a:off x="2975686" y="2560865"/>
            <a:ext cx="13256312" cy="1009650"/>
          </a:xfrm>
          <a:prstGeom prst="rect">
            <a:avLst/>
          </a:prstGeom>
        </p:spPr>
        <p:txBody>
          <a:bodyPr anchor="t" rtlCol="false" tIns="0" lIns="0" bIns="0" rIns="0">
            <a:spAutoFit/>
          </a:bodyPr>
          <a:lstStyle/>
          <a:p>
            <a:pPr>
              <a:lnSpc>
                <a:spcPts val="7920"/>
              </a:lnSpc>
            </a:pPr>
            <a:r>
              <a:rPr lang="en-US" sz="6600">
                <a:solidFill>
                  <a:srgbClr val="000000"/>
                </a:solidFill>
                <a:latin typeface="Open Sauce SemiBold Bold"/>
              </a:rPr>
              <a:t>Link GitHub</a:t>
            </a:r>
          </a:p>
        </p:txBody>
      </p:sp>
      <p:pic>
        <p:nvPicPr>
          <p:cNvPr name="Picture 37" id="37"/>
          <p:cNvPicPr>
            <a:picLocks noChangeAspect="true"/>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rcRect l="0" t="0" r="0" b="0"/>
          <a:stretch>
            <a:fillRect/>
          </a:stretch>
        </p:blipFill>
        <p:spPr>
          <a:xfrm flipH="false" flipV="false" rot="0">
            <a:off x="1267737" y="2330632"/>
            <a:ext cx="1209022" cy="1479640"/>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grpSp>
        <p:nvGrpSpPr>
          <p:cNvPr name="Group 2" id="2"/>
          <p:cNvGrpSpPr/>
          <p:nvPr/>
        </p:nvGrpSpPr>
        <p:grpSpPr>
          <a:xfrm rot="0">
            <a:off x="0" y="97511"/>
            <a:ext cx="18288000" cy="10189489"/>
            <a:chOff x="0" y="0"/>
            <a:chExt cx="24384000" cy="13585985"/>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0" y="0"/>
              <a:ext cx="18192765" cy="9261343"/>
            </a:xfrm>
            <a:prstGeom prst="rect">
              <a:avLst/>
            </a:prstGeom>
          </p:spPr>
        </p:pic>
        <p:sp>
          <p:nvSpPr>
            <p:cNvPr name="TextBox 4" id="4"/>
            <p:cNvSpPr txBox="true"/>
            <p:nvPr/>
          </p:nvSpPr>
          <p:spPr>
            <a:xfrm rot="0">
              <a:off x="1987952" y="421064"/>
              <a:ext cx="2164406" cy="449792"/>
            </a:xfrm>
            <a:prstGeom prst="rect">
              <a:avLst/>
            </a:prstGeom>
          </p:spPr>
          <p:txBody>
            <a:bodyPr anchor="t" rtlCol="false" tIns="0" lIns="0" bIns="0" rIns="0">
              <a:spAutoFit/>
            </a:bodyPr>
            <a:lstStyle/>
            <a:p>
              <a:pPr>
                <a:lnSpc>
                  <a:spcPts val="2800"/>
                </a:lnSpc>
              </a:pPr>
              <a:r>
                <a:rPr lang="en-US" sz="2000">
                  <a:solidFill>
                    <a:srgbClr val="FFFFFF"/>
                  </a:solidFill>
                  <a:latin typeface="Open Sauce"/>
                </a:rPr>
                <a:t>Title Page</a:t>
              </a:r>
            </a:p>
          </p:txBody>
        </p:sp>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0">
              <a:off x="2528147" y="0"/>
              <a:ext cx="18192765" cy="9261343"/>
            </a:xfrm>
            <a:prstGeom prst="rect">
              <a:avLst/>
            </a:prstGeom>
          </p:spPr>
        </p:pic>
        <p:pic>
          <p:nvPicPr>
            <p:cNvPr name="Picture 6" id="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8136550" y="468689"/>
              <a:ext cx="400812" cy="387694"/>
            </a:xfrm>
            <a:prstGeom prst="rect">
              <a:avLst/>
            </a:prstGeom>
          </p:spPr>
        </p:pic>
        <p:pic>
          <p:nvPicPr>
            <p:cNvPr name="Picture 7" id="7"/>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8902535" y="468689"/>
              <a:ext cx="387694" cy="387694"/>
            </a:xfrm>
            <a:prstGeom prst="rect">
              <a:avLst/>
            </a:prstGeom>
          </p:spPr>
        </p:pic>
        <p:sp>
          <p:nvSpPr>
            <p:cNvPr name="TextBox 8" id="8"/>
            <p:cNvSpPr txBox="true"/>
            <p:nvPr/>
          </p:nvSpPr>
          <p:spPr>
            <a:xfrm rot="0">
              <a:off x="4516099" y="421064"/>
              <a:ext cx="3620451" cy="449747"/>
            </a:xfrm>
            <a:prstGeom prst="rect">
              <a:avLst/>
            </a:prstGeom>
          </p:spPr>
          <p:txBody>
            <a:bodyPr anchor="t" rtlCol="false" tIns="0" lIns="0" bIns="0" rIns="0">
              <a:spAutoFit/>
            </a:bodyPr>
            <a:lstStyle/>
            <a:p>
              <a:pPr>
                <a:lnSpc>
                  <a:spcPts val="2800"/>
                </a:lnSpc>
              </a:pPr>
              <a:r>
                <a:rPr lang="en-US" sz="2000">
                  <a:solidFill>
                    <a:srgbClr val="000000"/>
                  </a:solidFill>
                  <a:latin typeface="Open Sauce"/>
                </a:rPr>
                <a:t>Proprietors</a:t>
              </a:r>
            </a:p>
          </p:txBody>
        </p:sp>
        <p:grpSp>
          <p:nvGrpSpPr>
            <p:cNvPr name="Group 9" id="9"/>
            <p:cNvGrpSpPr/>
            <p:nvPr/>
          </p:nvGrpSpPr>
          <p:grpSpPr>
            <a:xfrm rot="0">
              <a:off x="0" y="1358599"/>
              <a:ext cx="24384000" cy="12227387"/>
              <a:chOff x="0" y="0"/>
              <a:chExt cx="4862686" cy="2438400"/>
            </a:xfrm>
          </p:grpSpPr>
          <p:sp>
            <p:nvSpPr>
              <p:cNvPr name="Freeform 10" id="10"/>
              <p:cNvSpPr/>
              <p:nvPr/>
            </p:nvSpPr>
            <p:spPr>
              <a:xfrm>
                <a:off x="0" y="0"/>
                <a:ext cx="4862686" cy="2438400"/>
              </a:xfrm>
              <a:custGeom>
                <a:avLst/>
                <a:gdLst/>
                <a:ahLst/>
                <a:cxnLst/>
                <a:rect r="r" b="b" t="t" l="l"/>
                <a:pathLst>
                  <a:path h="2438400" w="4862686">
                    <a:moveTo>
                      <a:pt x="0" y="0"/>
                    </a:moveTo>
                    <a:lnTo>
                      <a:pt x="4862686" y="0"/>
                    </a:lnTo>
                    <a:lnTo>
                      <a:pt x="4862686" y="2438400"/>
                    </a:lnTo>
                    <a:lnTo>
                      <a:pt x="0" y="2438400"/>
                    </a:lnTo>
                    <a:close/>
                  </a:path>
                </a:pathLst>
              </a:custGeom>
              <a:solidFill>
                <a:srgbClr val="EFF0F2"/>
              </a:solidFill>
            </p:spPr>
          </p:sp>
          <p:sp>
            <p:nvSpPr>
              <p:cNvPr name="TextBox 11" id="11"/>
              <p:cNvSpPr txBox="true"/>
              <p:nvPr/>
            </p:nvSpPr>
            <p:spPr>
              <a:xfrm>
                <a:off x="0" y="-38100"/>
                <a:ext cx="812800" cy="850900"/>
              </a:xfrm>
              <a:prstGeom prst="rect">
                <a:avLst/>
              </a:prstGeom>
            </p:spPr>
            <p:txBody>
              <a:bodyPr anchor="ctr" rtlCol="false" tIns="50800" lIns="50800" bIns="50800" rIns="50800"/>
              <a:lstStyle/>
              <a:p>
                <a:pPr algn="ctr">
                  <a:lnSpc>
                    <a:spcPts val="3380"/>
                  </a:lnSpc>
                </a:pPr>
              </a:p>
            </p:txBody>
          </p:sp>
        </p:grpSp>
        <p:sp>
          <p:nvSpPr>
            <p:cNvPr name="AutoShape 12" id="12"/>
            <p:cNvSpPr/>
            <p:nvPr/>
          </p:nvSpPr>
          <p:spPr>
            <a:xfrm rot="0">
              <a:off x="913696" y="2007920"/>
              <a:ext cx="457904" cy="0"/>
            </a:xfrm>
            <a:prstGeom prst="line">
              <a:avLst/>
            </a:prstGeom>
            <a:ln cap="rnd" w="63500">
              <a:solidFill>
                <a:srgbClr val="000000"/>
              </a:solidFill>
              <a:prstDash val="solid"/>
              <a:headEnd type="none" len="sm" w="sm"/>
              <a:tailEnd type="arrow" len="sm" w="med"/>
            </a:ln>
          </p:spPr>
        </p:sp>
        <p:sp>
          <p:nvSpPr>
            <p:cNvPr name="AutoShape 13" id="13"/>
            <p:cNvSpPr/>
            <p:nvPr/>
          </p:nvSpPr>
          <p:spPr>
            <a:xfrm rot="-10800000">
              <a:off x="224626" y="2007920"/>
              <a:ext cx="457904" cy="0"/>
            </a:xfrm>
            <a:prstGeom prst="line">
              <a:avLst/>
            </a:prstGeom>
            <a:ln cap="rnd" w="63500">
              <a:solidFill>
                <a:srgbClr val="000000"/>
              </a:solidFill>
              <a:prstDash val="solid"/>
              <a:headEnd type="none" len="sm" w="sm"/>
              <a:tailEnd type="arrow" len="sm" w="med"/>
            </a:ln>
          </p:spPr>
        </p:sp>
        <p:pic>
          <p:nvPicPr>
            <p:cNvPr name="Picture 14" id="14"/>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600200" y="1795007"/>
              <a:ext cx="412665" cy="425827"/>
            </a:xfrm>
            <a:prstGeom prst="rect">
              <a:avLst/>
            </a:prstGeom>
          </p:spPr>
        </p:pic>
        <p:grpSp>
          <p:nvGrpSpPr>
            <p:cNvPr name="Group 15" id="15"/>
            <p:cNvGrpSpPr/>
            <p:nvPr/>
          </p:nvGrpSpPr>
          <p:grpSpPr>
            <a:xfrm rot="0">
              <a:off x="2134357" y="1667637"/>
              <a:ext cx="20878043" cy="680568"/>
              <a:chOff x="0" y="0"/>
              <a:chExt cx="12467294" cy="406400"/>
            </a:xfrm>
          </p:grpSpPr>
          <p:sp>
            <p:nvSpPr>
              <p:cNvPr name="Freeform 16" id="16"/>
              <p:cNvSpPr/>
              <p:nvPr/>
            </p:nvSpPr>
            <p:spPr>
              <a:xfrm>
                <a:off x="203200" y="-326"/>
                <a:ext cx="12060894" cy="407051"/>
              </a:xfrm>
              <a:custGeom>
                <a:avLst/>
                <a:gdLst/>
                <a:ahLst/>
                <a:cxnLst/>
                <a:rect r="r" b="b" t="t" l="l"/>
                <a:pathLst>
                  <a:path h="407051" w="12060894">
                    <a:moveTo>
                      <a:pt x="12060894" y="326"/>
                    </a:moveTo>
                    <a:cubicBezTo>
                      <a:pt x="11988081" y="0"/>
                      <a:pt x="11920660" y="38659"/>
                      <a:pt x="11884159" y="101663"/>
                    </a:cubicBezTo>
                    <a:cubicBezTo>
                      <a:pt x="11847658" y="164667"/>
                      <a:pt x="11847658" y="242385"/>
                      <a:pt x="11884159" y="305389"/>
                    </a:cubicBezTo>
                    <a:cubicBezTo>
                      <a:pt x="11920660" y="368393"/>
                      <a:pt x="11988081" y="407052"/>
                      <a:pt x="12060894" y="406726"/>
                    </a:cubicBezTo>
                    <a:lnTo>
                      <a:pt x="0" y="406726"/>
                    </a:lnTo>
                    <a:cubicBezTo>
                      <a:pt x="72813" y="407052"/>
                      <a:pt x="140234" y="368393"/>
                      <a:pt x="176735" y="305389"/>
                    </a:cubicBezTo>
                    <a:cubicBezTo>
                      <a:pt x="213236" y="242385"/>
                      <a:pt x="213236" y="164667"/>
                      <a:pt x="176735" y="101663"/>
                    </a:cubicBezTo>
                    <a:cubicBezTo>
                      <a:pt x="140234" y="38659"/>
                      <a:pt x="72813" y="0"/>
                      <a:pt x="0" y="326"/>
                    </a:cubicBezTo>
                    <a:close/>
                  </a:path>
                </a:pathLst>
              </a:custGeom>
              <a:solidFill>
                <a:srgbClr val="C4C5C6"/>
              </a:solidFill>
              <a:ln>
                <a:noFill/>
              </a:ln>
            </p:spPr>
          </p:sp>
          <p:sp>
            <p:nvSpPr>
              <p:cNvPr name="TextBox 17" id="17"/>
              <p:cNvSpPr txBox="true"/>
              <p:nvPr/>
            </p:nvSpPr>
            <p:spPr>
              <a:xfrm>
                <a:off x="0" y="-9525"/>
                <a:ext cx="812800" cy="415925"/>
              </a:xfrm>
              <a:prstGeom prst="rect">
                <a:avLst/>
              </a:prstGeom>
            </p:spPr>
            <p:txBody>
              <a:bodyPr anchor="ctr" rtlCol="false" tIns="50800" lIns="50800" bIns="50800" rIns="50800"/>
              <a:lstStyle/>
              <a:p>
                <a:pPr algn="ctr">
                  <a:lnSpc>
                    <a:spcPts val="3380"/>
                  </a:lnSpc>
                </a:pPr>
              </a:p>
            </p:txBody>
          </p:sp>
        </p:grpSp>
        <p:pic>
          <p:nvPicPr>
            <p:cNvPr name="Picture 18" id="18"/>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2337202" y="1795007"/>
              <a:ext cx="445257" cy="425827"/>
            </a:xfrm>
            <a:prstGeom prst="rect">
              <a:avLst/>
            </a:prstGeom>
          </p:spPr>
        </p:pic>
        <p:grpSp>
          <p:nvGrpSpPr>
            <p:cNvPr name="Group 19" id="19"/>
            <p:cNvGrpSpPr/>
            <p:nvPr/>
          </p:nvGrpSpPr>
          <p:grpSpPr>
            <a:xfrm rot="0">
              <a:off x="447964" y="221133"/>
              <a:ext cx="796139" cy="796139"/>
              <a:chOff x="0" y="0"/>
              <a:chExt cx="812800" cy="812800"/>
            </a:xfrm>
          </p:grpSpPr>
          <p:sp>
            <p:nvSpPr>
              <p:cNvPr name="Freeform 20" id="20"/>
              <p:cNvSpPr/>
              <p:nvPr/>
            </p:nvSpPr>
            <p:spPr>
              <a:xfrm>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ECB248"/>
              </a:solidFill>
            </p:spPr>
          </p:sp>
          <p:sp>
            <p:nvSpPr>
              <p:cNvPr name="TextBox 21" id="21"/>
              <p:cNvSpPr txBox="true"/>
              <p:nvPr/>
            </p:nvSpPr>
            <p:spPr>
              <a:xfrm>
                <a:off x="76200" y="66675"/>
                <a:ext cx="660400" cy="669925"/>
              </a:xfrm>
              <a:prstGeom prst="rect">
                <a:avLst/>
              </a:prstGeom>
            </p:spPr>
            <p:txBody>
              <a:bodyPr anchor="ctr" rtlCol="false" tIns="50800" lIns="50800" bIns="50800" rIns="50800"/>
              <a:lstStyle/>
              <a:p>
                <a:pPr algn="ctr">
                  <a:lnSpc>
                    <a:spcPts val="3380"/>
                  </a:lnSpc>
                </a:pPr>
              </a:p>
            </p:txBody>
          </p:sp>
        </p:grpSp>
        <p:sp>
          <p:nvSpPr>
            <p:cNvPr name="TextBox 22" id="22"/>
            <p:cNvSpPr txBox="true"/>
            <p:nvPr/>
          </p:nvSpPr>
          <p:spPr>
            <a:xfrm rot="0">
              <a:off x="3011059" y="1710529"/>
              <a:ext cx="11610319" cy="547158"/>
            </a:xfrm>
            <a:prstGeom prst="rect">
              <a:avLst/>
            </a:prstGeom>
          </p:spPr>
          <p:txBody>
            <a:bodyPr anchor="t" rtlCol="false" tIns="0" lIns="0" bIns="0" rIns="0">
              <a:spAutoFit/>
            </a:bodyPr>
            <a:lstStyle/>
            <a:p>
              <a:pPr>
                <a:lnSpc>
                  <a:spcPts val="3499"/>
                </a:lnSpc>
              </a:pPr>
              <a:r>
                <a:rPr lang="en-US" sz="2499">
                  <a:solidFill>
                    <a:srgbClr val="48494E"/>
                  </a:solidFill>
                  <a:latin typeface="Open Sauce"/>
                </a:rPr>
                <a:t>Team Members</a:t>
              </a:r>
            </a:p>
          </p:txBody>
        </p:sp>
      </p:grpSp>
      <p:pic>
        <p:nvPicPr>
          <p:cNvPr name="Picture 23" id="23"/>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13861598" y="4409598"/>
            <a:ext cx="2242658" cy="3203797"/>
          </a:xfrm>
          <a:prstGeom prst="rect">
            <a:avLst/>
          </a:prstGeom>
        </p:spPr>
      </p:pic>
      <p:pic>
        <p:nvPicPr>
          <p:cNvPr name="Picture 24" id="24"/>
          <p:cNvPicPr>
            <a:picLocks noChangeAspect="true"/>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0" t="0" r="0" b="0"/>
          <a:stretch>
            <a:fillRect/>
          </a:stretch>
        </p:blipFill>
        <p:spPr>
          <a:xfrm flipH="false" flipV="false" rot="0">
            <a:off x="5604324" y="4147426"/>
            <a:ext cx="2681772" cy="3454273"/>
          </a:xfrm>
          <a:prstGeom prst="rect">
            <a:avLst/>
          </a:prstGeom>
        </p:spPr>
      </p:pic>
      <p:pic>
        <p:nvPicPr>
          <p:cNvPr name="Picture 25" id="25"/>
          <p:cNvPicPr>
            <a:picLocks noChangeAspect="true"/>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0" t="0" r="0" b="0"/>
          <a:stretch>
            <a:fillRect/>
          </a:stretch>
        </p:blipFill>
        <p:spPr>
          <a:xfrm flipH="false" flipV="false" rot="0">
            <a:off x="10076796" y="4402712"/>
            <a:ext cx="1995004" cy="3198986"/>
          </a:xfrm>
          <a:prstGeom prst="rect">
            <a:avLst/>
          </a:prstGeom>
        </p:spPr>
      </p:pic>
      <p:pic>
        <p:nvPicPr>
          <p:cNvPr name="Picture 26" id="26"/>
          <p:cNvPicPr>
            <a:picLocks noChangeAspect="true"/>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l="0" t="0" r="0" b="0"/>
          <a:stretch>
            <a:fillRect/>
          </a:stretch>
        </p:blipFill>
        <p:spPr>
          <a:xfrm flipH="false" flipV="false" rot="0">
            <a:off x="1409401" y="4153221"/>
            <a:ext cx="2717809" cy="3460173"/>
          </a:xfrm>
          <a:prstGeom prst="rect">
            <a:avLst/>
          </a:prstGeom>
        </p:spPr>
      </p:pic>
      <p:sp>
        <p:nvSpPr>
          <p:cNvPr name="TextBox 27" id="27"/>
          <p:cNvSpPr txBox="true"/>
          <p:nvPr/>
        </p:nvSpPr>
        <p:spPr>
          <a:xfrm rot="0">
            <a:off x="1028700" y="2331501"/>
            <a:ext cx="8415320" cy="1314417"/>
          </a:xfrm>
          <a:prstGeom prst="rect">
            <a:avLst/>
          </a:prstGeom>
        </p:spPr>
        <p:txBody>
          <a:bodyPr anchor="t" rtlCol="false" tIns="0" lIns="0" bIns="0" rIns="0">
            <a:spAutoFit/>
          </a:bodyPr>
          <a:lstStyle/>
          <a:p>
            <a:pPr>
              <a:lnSpc>
                <a:spcPts val="10319"/>
              </a:lnSpc>
            </a:pPr>
            <a:r>
              <a:rPr lang="en-US" sz="8599">
                <a:solidFill>
                  <a:srgbClr val="000000"/>
                </a:solidFill>
                <a:latin typeface="Open Sauce SemiBold Bold"/>
              </a:rPr>
              <a:t>Members</a:t>
            </a:r>
          </a:p>
        </p:txBody>
      </p:sp>
      <p:grpSp>
        <p:nvGrpSpPr>
          <p:cNvPr name="Group 28" id="28"/>
          <p:cNvGrpSpPr/>
          <p:nvPr/>
        </p:nvGrpSpPr>
        <p:grpSpPr>
          <a:xfrm rot="0">
            <a:off x="13228555" y="8120698"/>
            <a:ext cx="3054316" cy="1065237"/>
            <a:chOff x="0" y="0"/>
            <a:chExt cx="4072422" cy="1420316"/>
          </a:xfrm>
        </p:grpSpPr>
        <p:sp>
          <p:nvSpPr>
            <p:cNvPr name="TextBox 29" id="29"/>
            <p:cNvSpPr txBox="true"/>
            <p:nvPr/>
          </p:nvSpPr>
          <p:spPr>
            <a:xfrm rot="0">
              <a:off x="0" y="-28575"/>
              <a:ext cx="4072422" cy="755015"/>
            </a:xfrm>
            <a:prstGeom prst="rect">
              <a:avLst/>
            </a:prstGeom>
          </p:spPr>
          <p:txBody>
            <a:bodyPr anchor="t" rtlCol="false" tIns="0" lIns="0" bIns="0" rIns="0">
              <a:spAutoFit/>
            </a:bodyPr>
            <a:lstStyle/>
            <a:p>
              <a:pPr algn="ctr">
                <a:lnSpc>
                  <a:spcPts val="4680"/>
                </a:lnSpc>
              </a:pPr>
              <a:r>
                <a:rPr lang="en-US" sz="3600">
                  <a:solidFill>
                    <a:srgbClr val="000000"/>
                  </a:solidFill>
                  <a:latin typeface="Open Sauce SemiBold Bold"/>
                </a:rPr>
                <a:t>Anjelina</a:t>
              </a:r>
            </a:p>
          </p:txBody>
        </p:sp>
        <p:sp>
          <p:nvSpPr>
            <p:cNvPr name="TextBox 30" id="30"/>
            <p:cNvSpPr txBox="true"/>
            <p:nvPr/>
          </p:nvSpPr>
          <p:spPr>
            <a:xfrm rot="0">
              <a:off x="0" y="883317"/>
              <a:ext cx="4072422" cy="536998"/>
            </a:xfrm>
            <a:prstGeom prst="rect">
              <a:avLst/>
            </a:prstGeom>
          </p:spPr>
          <p:txBody>
            <a:bodyPr anchor="t" rtlCol="false" tIns="0" lIns="0" bIns="0" rIns="0">
              <a:spAutoFit/>
            </a:bodyPr>
            <a:lstStyle/>
            <a:p>
              <a:pPr algn="ctr">
                <a:lnSpc>
                  <a:spcPts val="3380"/>
                </a:lnSpc>
              </a:pPr>
              <a:r>
                <a:rPr lang="en-US" sz="2600">
                  <a:solidFill>
                    <a:srgbClr val="000000"/>
                  </a:solidFill>
                  <a:latin typeface="Open Sauce"/>
                </a:rPr>
                <a:t>412019038</a:t>
              </a:r>
            </a:p>
          </p:txBody>
        </p:sp>
      </p:grpSp>
      <p:grpSp>
        <p:nvGrpSpPr>
          <p:cNvPr name="Group 31" id="31"/>
          <p:cNvGrpSpPr/>
          <p:nvPr/>
        </p:nvGrpSpPr>
        <p:grpSpPr>
          <a:xfrm rot="0">
            <a:off x="1241148" y="8120698"/>
            <a:ext cx="3054316" cy="1101132"/>
            <a:chOff x="0" y="0"/>
            <a:chExt cx="4072422" cy="1468175"/>
          </a:xfrm>
        </p:grpSpPr>
        <p:sp>
          <p:nvSpPr>
            <p:cNvPr name="TextBox 32" id="32"/>
            <p:cNvSpPr txBox="true"/>
            <p:nvPr/>
          </p:nvSpPr>
          <p:spPr>
            <a:xfrm rot="0">
              <a:off x="0" y="-28575"/>
              <a:ext cx="4072422" cy="755015"/>
            </a:xfrm>
            <a:prstGeom prst="rect">
              <a:avLst/>
            </a:prstGeom>
          </p:spPr>
          <p:txBody>
            <a:bodyPr anchor="t" rtlCol="false" tIns="0" lIns="0" bIns="0" rIns="0">
              <a:spAutoFit/>
            </a:bodyPr>
            <a:lstStyle/>
            <a:p>
              <a:pPr algn="ctr">
                <a:lnSpc>
                  <a:spcPts val="4680"/>
                </a:lnSpc>
              </a:pPr>
              <a:r>
                <a:rPr lang="en-US" sz="3600">
                  <a:solidFill>
                    <a:srgbClr val="000000"/>
                  </a:solidFill>
                  <a:latin typeface="Open Sauce SemiBold Bold"/>
                </a:rPr>
                <a:t>Ivan</a:t>
              </a:r>
            </a:p>
          </p:txBody>
        </p:sp>
        <p:sp>
          <p:nvSpPr>
            <p:cNvPr name="TextBox 33" id="33"/>
            <p:cNvSpPr txBox="true"/>
            <p:nvPr/>
          </p:nvSpPr>
          <p:spPr>
            <a:xfrm rot="0">
              <a:off x="0" y="931177"/>
              <a:ext cx="4072422" cy="536998"/>
            </a:xfrm>
            <a:prstGeom prst="rect">
              <a:avLst/>
            </a:prstGeom>
          </p:spPr>
          <p:txBody>
            <a:bodyPr anchor="t" rtlCol="false" tIns="0" lIns="0" bIns="0" rIns="0">
              <a:spAutoFit/>
            </a:bodyPr>
            <a:lstStyle/>
            <a:p>
              <a:pPr algn="ctr">
                <a:lnSpc>
                  <a:spcPts val="3380"/>
                </a:lnSpc>
              </a:pPr>
              <a:r>
                <a:rPr lang="en-US" sz="2600">
                  <a:solidFill>
                    <a:srgbClr val="000000"/>
                  </a:solidFill>
                  <a:latin typeface="Open Sauce"/>
                </a:rPr>
                <a:t>412019010</a:t>
              </a:r>
            </a:p>
          </p:txBody>
        </p:sp>
      </p:grpSp>
      <p:grpSp>
        <p:nvGrpSpPr>
          <p:cNvPr name="Group 34" id="34"/>
          <p:cNvGrpSpPr/>
          <p:nvPr/>
        </p:nvGrpSpPr>
        <p:grpSpPr>
          <a:xfrm rot="0">
            <a:off x="9444020" y="8157201"/>
            <a:ext cx="3054316" cy="1101099"/>
            <a:chOff x="0" y="0"/>
            <a:chExt cx="4072422" cy="1468131"/>
          </a:xfrm>
        </p:grpSpPr>
        <p:sp>
          <p:nvSpPr>
            <p:cNvPr name="TextBox 35" id="35"/>
            <p:cNvSpPr txBox="true"/>
            <p:nvPr/>
          </p:nvSpPr>
          <p:spPr>
            <a:xfrm rot="0">
              <a:off x="0" y="-28575"/>
              <a:ext cx="4072422" cy="754971"/>
            </a:xfrm>
            <a:prstGeom prst="rect">
              <a:avLst/>
            </a:prstGeom>
          </p:spPr>
          <p:txBody>
            <a:bodyPr anchor="t" rtlCol="false" tIns="0" lIns="0" bIns="0" rIns="0">
              <a:spAutoFit/>
            </a:bodyPr>
            <a:lstStyle/>
            <a:p>
              <a:pPr algn="ctr">
                <a:lnSpc>
                  <a:spcPts val="4680"/>
                </a:lnSpc>
              </a:pPr>
              <a:r>
                <a:rPr lang="en-US" sz="3600">
                  <a:solidFill>
                    <a:srgbClr val="000000"/>
                  </a:solidFill>
                  <a:latin typeface="Open Sauce SemiBold Bold"/>
                </a:rPr>
                <a:t>Yehezkiel</a:t>
              </a:r>
            </a:p>
          </p:txBody>
        </p:sp>
        <p:sp>
          <p:nvSpPr>
            <p:cNvPr name="TextBox 36" id="36"/>
            <p:cNvSpPr txBox="true"/>
            <p:nvPr/>
          </p:nvSpPr>
          <p:spPr>
            <a:xfrm rot="0">
              <a:off x="0" y="931133"/>
              <a:ext cx="4072422" cy="536998"/>
            </a:xfrm>
            <a:prstGeom prst="rect">
              <a:avLst/>
            </a:prstGeom>
          </p:spPr>
          <p:txBody>
            <a:bodyPr anchor="t" rtlCol="false" tIns="0" lIns="0" bIns="0" rIns="0">
              <a:spAutoFit/>
            </a:bodyPr>
            <a:lstStyle/>
            <a:p>
              <a:pPr algn="ctr">
                <a:lnSpc>
                  <a:spcPts val="3380"/>
                </a:lnSpc>
              </a:pPr>
              <a:r>
                <a:rPr lang="en-US" sz="2600">
                  <a:solidFill>
                    <a:srgbClr val="000000"/>
                  </a:solidFill>
                  <a:latin typeface="Open Sauce"/>
                </a:rPr>
                <a:t>412019033</a:t>
              </a:r>
            </a:p>
          </p:txBody>
        </p:sp>
      </p:grpSp>
      <p:grpSp>
        <p:nvGrpSpPr>
          <p:cNvPr name="Group 37" id="37"/>
          <p:cNvGrpSpPr/>
          <p:nvPr/>
        </p:nvGrpSpPr>
        <p:grpSpPr>
          <a:xfrm rot="0">
            <a:off x="5236360" y="8120698"/>
            <a:ext cx="3054316" cy="1101099"/>
            <a:chOff x="0" y="0"/>
            <a:chExt cx="4072422" cy="1468131"/>
          </a:xfrm>
        </p:grpSpPr>
        <p:sp>
          <p:nvSpPr>
            <p:cNvPr name="TextBox 38" id="38"/>
            <p:cNvSpPr txBox="true"/>
            <p:nvPr/>
          </p:nvSpPr>
          <p:spPr>
            <a:xfrm rot="0">
              <a:off x="0" y="-28575"/>
              <a:ext cx="4072422" cy="754971"/>
            </a:xfrm>
            <a:prstGeom prst="rect">
              <a:avLst/>
            </a:prstGeom>
          </p:spPr>
          <p:txBody>
            <a:bodyPr anchor="t" rtlCol="false" tIns="0" lIns="0" bIns="0" rIns="0">
              <a:spAutoFit/>
            </a:bodyPr>
            <a:lstStyle/>
            <a:p>
              <a:pPr algn="ctr">
                <a:lnSpc>
                  <a:spcPts val="4680"/>
                </a:lnSpc>
              </a:pPr>
              <a:r>
                <a:rPr lang="en-US" sz="3600">
                  <a:solidFill>
                    <a:srgbClr val="000000"/>
                  </a:solidFill>
                  <a:latin typeface="Open Sauce SemiBold Bold"/>
                </a:rPr>
                <a:t>Jonathan</a:t>
              </a:r>
            </a:p>
          </p:txBody>
        </p:sp>
        <p:sp>
          <p:nvSpPr>
            <p:cNvPr name="TextBox 39" id="39"/>
            <p:cNvSpPr txBox="true"/>
            <p:nvPr/>
          </p:nvSpPr>
          <p:spPr>
            <a:xfrm rot="0">
              <a:off x="0" y="931133"/>
              <a:ext cx="4072422" cy="536998"/>
            </a:xfrm>
            <a:prstGeom prst="rect">
              <a:avLst/>
            </a:prstGeom>
          </p:spPr>
          <p:txBody>
            <a:bodyPr anchor="t" rtlCol="false" tIns="0" lIns="0" bIns="0" rIns="0">
              <a:spAutoFit/>
            </a:bodyPr>
            <a:lstStyle/>
            <a:p>
              <a:pPr algn="ctr">
                <a:lnSpc>
                  <a:spcPts val="3380"/>
                </a:lnSpc>
              </a:pPr>
              <a:r>
                <a:rPr lang="en-US" sz="2600">
                  <a:solidFill>
                    <a:srgbClr val="000000"/>
                  </a:solidFill>
                  <a:latin typeface="Open Sauce"/>
                </a:rPr>
                <a:t>412019022</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grpSp>
        <p:nvGrpSpPr>
          <p:cNvPr name="Group 2" id="2"/>
          <p:cNvGrpSpPr/>
          <p:nvPr/>
        </p:nvGrpSpPr>
        <p:grpSpPr>
          <a:xfrm rot="0">
            <a:off x="0" y="97511"/>
            <a:ext cx="18288000" cy="10189489"/>
            <a:chOff x="0" y="0"/>
            <a:chExt cx="24384000" cy="13585985"/>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0" y="0"/>
              <a:ext cx="18192765" cy="9261343"/>
            </a:xfrm>
            <a:prstGeom prst="rect">
              <a:avLst/>
            </a:prstGeom>
          </p:spPr>
        </p:pic>
        <p:sp>
          <p:nvSpPr>
            <p:cNvPr name="TextBox 4" id="4"/>
            <p:cNvSpPr txBox="true"/>
            <p:nvPr/>
          </p:nvSpPr>
          <p:spPr>
            <a:xfrm rot="0">
              <a:off x="1987952" y="421064"/>
              <a:ext cx="2164406" cy="449792"/>
            </a:xfrm>
            <a:prstGeom prst="rect">
              <a:avLst/>
            </a:prstGeom>
          </p:spPr>
          <p:txBody>
            <a:bodyPr anchor="t" rtlCol="false" tIns="0" lIns="0" bIns="0" rIns="0">
              <a:spAutoFit/>
            </a:bodyPr>
            <a:lstStyle/>
            <a:p>
              <a:pPr>
                <a:lnSpc>
                  <a:spcPts val="2800"/>
                </a:lnSpc>
              </a:pPr>
              <a:r>
                <a:rPr lang="en-US" sz="2000">
                  <a:solidFill>
                    <a:srgbClr val="FFFFFF"/>
                  </a:solidFill>
                  <a:latin typeface="Open Sauce"/>
                </a:rPr>
                <a:t>Title Page</a:t>
              </a:r>
            </a:p>
          </p:txBody>
        </p:sp>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0">
              <a:off x="2528147" y="0"/>
              <a:ext cx="18192765" cy="9261343"/>
            </a:xfrm>
            <a:prstGeom prst="rect">
              <a:avLst/>
            </a:prstGeom>
          </p:spPr>
        </p:pic>
        <p:grpSp>
          <p:nvGrpSpPr>
            <p:cNvPr name="Group 6" id="6"/>
            <p:cNvGrpSpPr/>
            <p:nvPr/>
          </p:nvGrpSpPr>
          <p:grpSpPr>
            <a:xfrm rot="0">
              <a:off x="0" y="1358599"/>
              <a:ext cx="24384000" cy="12227387"/>
              <a:chOff x="0" y="0"/>
              <a:chExt cx="4862686" cy="2438400"/>
            </a:xfrm>
          </p:grpSpPr>
          <p:sp>
            <p:nvSpPr>
              <p:cNvPr name="Freeform 7" id="7"/>
              <p:cNvSpPr/>
              <p:nvPr/>
            </p:nvSpPr>
            <p:spPr>
              <a:xfrm>
                <a:off x="0" y="0"/>
                <a:ext cx="4862686" cy="2438400"/>
              </a:xfrm>
              <a:custGeom>
                <a:avLst/>
                <a:gdLst/>
                <a:ahLst/>
                <a:cxnLst/>
                <a:rect r="r" b="b" t="t" l="l"/>
                <a:pathLst>
                  <a:path h="2438400" w="4862686">
                    <a:moveTo>
                      <a:pt x="0" y="0"/>
                    </a:moveTo>
                    <a:lnTo>
                      <a:pt x="4862686" y="0"/>
                    </a:lnTo>
                    <a:lnTo>
                      <a:pt x="4862686" y="2438400"/>
                    </a:lnTo>
                    <a:lnTo>
                      <a:pt x="0" y="2438400"/>
                    </a:lnTo>
                    <a:close/>
                  </a:path>
                </a:pathLst>
              </a:custGeom>
              <a:solidFill>
                <a:srgbClr val="EFF0F2"/>
              </a:solidFill>
            </p:spPr>
          </p:sp>
          <p:sp>
            <p:nvSpPr>
              <p:cNvPr name="TextBox 8" id="8"/>
              <p:cNvSpPr txBox="true"/>
              <p:nvPr/>
            </p:nvSpPr>
            <p:spPr>
              <a:xfrm>
                <a:off x="0" y="-38100"/>
                <a:ext cx="812800" cy="850900"/>
              </a:xfrm>
              <a:prstGeom prst="rect">
                <a:avLst/>
              </a:prstGeom>
            </p:spPr>
            <p:txBody>
              <a:bodyPr anchor="ctr" rtlCol="false" tIns="50800" lIns="50800" bIns="50800" rIns="50800"/>
              <a:lstStyle/>
              <a:p>
                <a:pPr algn="ctr">
                  <a:lnSpc>
                    <a:spcPts val="3380"/>
                  </a:lnSpc>
                </a:pPr>
              </a:p>
            </p:txBody>
          </p:sp>
        </p:grpSp>
        <p:sp>
          <p:nvSpPr>
            <p:cNvPr name="TextBox 9" id="9"/>
            <p:cNvSpPr txBox="true"/>
            <p:nvPr/>
          </p:nvSpPr>
          <p:spPr>
            <a:xfrm rot="0">
              <a:off x="4516099" y="421064"/>
              <a:ext cx="2348110" cy="449792"/>
            </a:xfrm>
            <a:prstGeom prst="rect">
              <a:avLst/>
            </a:prstGeom>
          </p:spPr>
          <p:txBody>
            <a:bodyPr anchor="t" rtlCol="false" tIns="0" lIns="0" bIns="0" rIns="0">
              <a:spAutoFit/>
            </a:bodyPr>
            <a:lstStyle/>
            <a:p>
              <a:pPr>
                <a:lnSpc>
                  <a:spcPts val="2800"/>
                </a:lnSpc>
              </a:pPr>
              <a:r>
                <a:rPr lang="en-US" sz="2000">
                  <a:solidFill>
                    <a:srgbClr val="FFFFFF"/>
                  </a:solidFill>
                  <a:latin typeface="Open Sauce"/>
                </a:rPr>
                <a:t>Proprietors</a:t>
              </a:r>
            </a:p>
          </p:txBody>
        </p:sp>
        <p:sp>
          <p:nvSpPr>
            <p:cNvPr name="AutoShape 10" id="10"/>
            <p:cNvSpPr/>
            <p:nvPr/>
          </p:nvSpPr>
          <p:spPr>
            <a:xfrm rot="0">
              <a:off x="913696" y="2007920"/>
              <a:ext cx="457904" cy="0"/>
            </a:xfrm>
            <a:prstGeom prst="line">
              <a:avLst/>
            </a:prstGeom>
            <a:ln cap="rnd" w="63500">
              <a:solidFill>
                <a:srgbClr val="000000"/>
              </a:solidFill>
              <a:prstDash val="solid"/>
              <a:headEnd type="none" len="sm" w="sm"/>
              <a:tailEnd type="arrow" len="sm" w="med"/>
            </a:ln>
          </p:spPr>
        </p:sp>
        <p:sp>
          <p:nvSpPr>
            <p:cNvPr name="AutoShape 11" id="11"/>
            <p:cNvSpPr/>
            <p:nvPr/>
          </p:nvSpPr>
          <p:spPr>
            <a:xfrm rot="-10800000">
              <a:off x="224626" y="2007920"/>
              <a:ext cx="457904" cy="0"/>
            </a:xfrm>
            <a:prstGeom prst="line">
              <a:avLst/>
            </a:prstGeom>
            <a:ln cap="rnd" w="63500">
              <a:solidFill>
                <a:srgbClr val="000000"/>
              </a:solidFill>
              <a:prstDash val="solid"/>
              <a:headEnd type="none" len="sm" w="sm"/>
              <a:tailEnd type="arrow" len="sm" w="med"/>
            </a:ln>
          </p:spPr>
        </p:sp>
        <p:pic>
          <p:nvPicPr>
            <p:cNvPr name="Picture 12" id="12"/>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600200" y="1795007"/>
              <a:ext cx="412665" cy="425827"/>
            </a:xfrm>
            <a:prstGeom prst="rect">
              <a:avLst/>
            </a:prstGeom>
          </p:spPr>
        </p:pic>
        <p:pic>
          <p:nvPicPr>
            <p:cNvPr name="Picture 13" id="13"/>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true" flipV="false" rot="0">
              <a:off x="5244558" y="0"/>
              <a:ext cx="18192765" cy="9261343"/>
            </a:xfrm>
            <a:prstGeom prst="rect">
              <a:avLst/>
            </a:prstGeom>
          </p:spPr>
        </p:pic>
        <p:pic>
          <p:nvPicPr>
            <p:cNvPr name="Picture 14" id="14"/>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0852961" y="468689"/>
              <a:ext cx="400812" cy="387694"/>
            </a:xfrm>
            <a:prstGeom prst="rect">
              <a:avLst/>
            </a:prstGeom>
          </p:spPr>
        </p:pic>
        <p:pic>
          <p:nvPicPr>
            <p:cNvPr name="Picture 15" id="15"/>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11618946" y="468689"/>
              <a:ext cx="387694" cy="387694"/>
            </a:xfrm>
            <a:prstGeom prst="rect">
              <a:avLst/>
            </a:prstGeom>
          </p:spPr>
        </p:pic>
        <p:grpSp>
          <p:nvGrpSpPr>
            <p:cNvPr name="Group 16" id="16"/>
            <p:cNvGrpSpPr/>
            <p:nvPr/>
          </p:nvGrpSpPr>
          <p:grpSpPr>
            <a:xfrm rot="0">
              <a:off x="2134357" y="1667637"/>
              <a:ext cx="20878043" cy="680568"/>
              <a:chOff x="0" y="0"/>
              <a:chExt cx="12467294" cy="406400"/>
            </a:xfrm>
          </p:grpSpPr>
          <p:sp>
            <p:nvSpPr>
              <p:cNvPr name="Freeform 17" id="17"/>
              <p:cNvSpPr/>
              <p:nvPr/>
            </p:nvSpPr>
            <p:spPr>
              <a:xfrm>
                <a:off x="203200" y="-326"/>
                <a:ext cx="12060894" cy="407051"/>
              </a:xfrm>
              <a:custGeom>
                <a:avLst/>
                <a:gdLst/>
                <a:ahLst/>
                <a:cxnLst/>
                <a:rect r="r" b="b" t="t" l="l"/>
                <a:pathLst>
                  <a:path h="407051" w="12060894">
                    <a:moveTo>
                      <a:pt x="12060894" y="326"/>
                    </a:moveTo>
                    <a:cubicBezTo>
                      <a:pt x="11988081" y="0"/>
                      <a:pt x="11920660" y="38659"/>
                      <a:pt x="11884159" y="101663"/>
                    </a:cubicBezTo>
                    <a:cubicBezTo>
                      <a:pt x="11847658" y="164667"/>
                      <a:pt x="11847658" y="242385"/>
                      <a:pt x="11884159" y="305389"/>
                    </a:cubicBezTo>
                    <a:cubicBezTo>
                      <a:pt x="11920660" y="368393"/>
                      <a:pt x="11988081" y="407052"/>
                      <a:pt x="12060894" y="406726"/>
                    </a:cubicBezTo>
                    <a:lnTo>
                      <a:pt x="0" y="406726"/>
                    </a:lnTo>
                    <a:cubicBezTo>
                      <a:pt x="72813" y="407052"/>
                      <a:pt x="140234" y="368393"/>
                      <a:pt x="176735" y="305389"/>
                    </a:cubicBezTo>
                    <a:cubicBezTo>
                      <a:pt x="213236" y="242385"/>
                      <a:pt x="213236" y="164667"/>
                      <a:pt x="176735" y="101663"/>
                    </a:cubicBezTo>
                    <a:cubicBezTo>
                      <a:pt x="140234" y="38659"/>
                      <a:pt x="72813" y="0"/>
                      <a:pt x="0" y="326"/>
                    </a:cubicBezTo>
                    <a:close/>
                  </a:path>
                </a:pathLst>
              </a:custGeom>
              <a:solidFill>
                <a:srgbClr val="C4C5C6"/>
              </a:solidFill>
              <a:ln>
                <a:noFill/>
              </a:ln>
            </p:spPr>
          </p:sp>
          <p:sp>
            <p:nvSpPr>
              <p:cNvPr name="TextBox 18" id="18"/>
              <p:cNvSpPr txBox="true"/>
              <p:nvPr/>
            </p:nvSpPr>
            <p:spPr>
              <a:xfrm>
                <a:off x="0" y="-9525"/>
                <a:ext cx="812800" cy="415925"/>
              </a:xfrm>
              <a:prstGeom prst="rect">
                <a:avLst/>
              </a:prstGeom>
            </p:spPr>
            <p:txBody>
              <a:bodyPr anchor="ctr" rtlCol="false" tIns="50800" lIns="50800" bIns="50800" rIns="50800"/>
              <a:lstStyle/>
              <a:p>
                <a:pPr algn="ctr">
                  <a:lnSpc>
                    <a:spcPts val="3380"/>
                  </a:lnSpc>
                </a:pPr>
              </a:p>
            </p:txBody>
          </p:sp>
        </p:grpSp>
        <p:pic>
          <p:nvPicPr>
            <p:cNvPr name="Picture 19" id="19"/>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2337202" y="1795007"/>
              <a:ext cx="445257" cy="425827"/>
            </a:xfrm>
            <a:prstGeom prst="rect">
              <a:avLst/>
            </a:prstGeom>
          </p:spPr>
        </p:pic>
        <p:grpSp>
          <p:nvGrpSpPr>
            <p:cNvPr name="Group 20" id="20"/>
            <p:cNvGrpSpPr/>
            <p:nvPr/>
          </p:nvGrpSpPr>
          <p:grpSpPr>
            <a:xfrm rot="0">
              <a:off x="447964" y="221133"/>
              <a:ext cx="796139" cy="796139"/>
              <a:chOff x="0" y="0"/>
              <a:chExt cx="812800" cy="812800"/>
            </a:xfrm>
          </p:grpSpPr>
          <p:sp>
            <p:nvSpPr>
              <p:cNvPr name="Freeform 21" id="21"/>
              <p:cNvSpPr/>
              <p:nvPr/>
            </p:nvSpPr>
            <p:spPr>
              <a:xfrm>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6356A"/>
              </a:solidFill>
            </p:spPr>
          </p:sp>
          <p:sp>
            <p:nvSpPr>
              <p:cNvPr name="TextBox 22" id="22"/>
              <p:cNvSpPr txBox="true"/>
              <p:nvPr/>
            </p:nvSpPr>
            <p:spPr>
              <a:xfrm>
                <a:off x="76200" y="66675"/>
                <a:ext cx="660400" cy="669925"/>
              </a:xfrm>
              <a:prstGeom prst="rect">
                <a:avLst/>
              </a:prstGeom>
            </p:spPr>
            <p:txBody>
              <a:bodyPr anchor="ctr" rtlCol="false" tIns="50800" lIns="50800" bIns="50800" rIns="50800"/>
              <a:lstStyle/>
              <a:p>
                <a:pPr algn="ctr">
                  <a:lnSpc>
                    <a:spcPts val="3380"/>
                  </a:lnSpc>
                </a:pPr>
              </a:p>
            </p:txBody>
          </p:sp>
        </p:grpSp>
        <p:sp>
          <p:nvSpPr>
            <p:cNvPr name="TextBox 23" id="23"/>
            <p:cNvSpPr txBox="true"/>
            <p:nvPr/>
          </p:nvSpPr>
          <p:spPr>
            <a:xfrm rot="0">
              <a:off x="7232510" y="421064"/>
              <a:ext cx="3620451" cy="449747"/>
            </a:xfrm>
            <a:prstGeom prst="rect">
              <a:avLst/>
            </a:prstGeom>
          </p:spPr>
          <p:txBody>
            <a:bodyPr anchor="t" rtlCol="false" tIns="0" lIns="0" bIns="0" rIns="0">
              <a:spAutoFit/>
            </a:bodyPr>
            <a:lstStyle/>
            <a:p>
              <a:pPr>
                <a:lnSpc>
                  <a:spcPts val="2800"/>
                </a:lnSpc>
              </a:pPr>
              <a:r>
                <a:rPr lang="en-US" sz="2000">
                  <a:solidFill>
                    <a:srgbClr val="000000"/>
                  </a:solidFill>
                  <a:latin typeface="Open Sauce"/>
                </a:rPr>
                <a:t>Introduction</a:t>
              </a:r>
            </a:p>
          </p:txBody>
        </p:sp>
      </p:grpSp>
      <p:grpSp>
        <p:nvGrpSpPr>
          <p:cNvPr name="Group 24" id="24"/>
          <p:cNvGrpSpPr/>
          <p:nvPr/>
        </p:nvGrpSpPr>
        <p:grpSpPr>
          <a:xfrm rot="0">
            <a:off x="9575364" y="2793173"/>
            <a:ext cx="8399705" cy="6465127"/>
            <a:chOff x="0" y="0"/>
            <a:chExt cx="11199607" cy="8620170"/>
          </a:xfrm>
        </p:grpSpPr>
        <p:pic>
          <p:nvPicPr>
            <p:cNvPr name="Picture 25" id="25"/>
            <p:cNvPicPr>
              <a:picLocks noChangeAspect="true"/>
            </p:cNvPicPr>
            <p:nvPr/>
          </p:nvPicPr>
          <p:blipFill>
            <a:blip r:embed="rId16"/>
            <a:srcRect l="0" t="11515" r="0" b="11515"/>
            <a:stretch>
              <a:fillRect/>
            </a:stretch>
          </p:blipFill>
          <p:spPr>
            <a:xfrm>
              <a:off x="0" y="0"/>
              <a:ext cx="11199607" cy="8620170"/>
            </a:xfrm>
            <a:prstGeom prst="rect">
              <a:avLst/>
            </a:prstGeom>
          </p:spPr>
        </p:pic>
      </p:grpSp>
      <p:sp>
        <p:nvSpPr>
          <p:cNvPr name="TextBox 26" id="26"/>
          <p:cNvSpPr txBox="true"/>
          <p:nvPr/>
        </p:nvSpPr>
        <p:spPr>
          <a:xfrm rot="0">
            <a:off x="676610" y="2197447"/>
            <a:ext cx="8974796" cy="2619375"/>
          </a:xfrm>
          <a:prstGeom prst="rect">
            <a:avLst/>
          </a:prstGeom>
        </p:spPr>
        <p:txBody>
          <a:bodyPr anchor="t" rtlCol="false" tIns="0" lIns="0" bIns="0" rIns="0">
            <a:spAutoFit/>
          </a:bodyPr>
          <a:lstStyle/>
          <a:p>
            <a:pPr>
              <a:lnSpc>
                <a:spcPts val="10319"/>
              </a:lnSpc>
            </a:pPr>
            <a:r>
              <a:rPr lang="en-US" sz="8599">
                <a:solidFill>
                  <a:srgbClr val="000000"/>
                </a:solidFill>
                <a:latin typeface="Open Sauce SemiBold Bold"/>
              </a:rPr>
              <a:t>Pokok Persoalan</a:t>
            </a:r>
          </a:p>
        </p:txBody>
      </p:sp>
      <p:sp>
        <p:nvSpPr>
          <p:cNvPr name="TextBox 27" id="27"/>
          <p:cNvSpPr txBox="true"/>
          <p:nvPr/>
        </p:nvSpPr>
        <p:spPr>
          <a:xfrm rot="0">
            <a:off x="667085" y="4969222"/>
            <a:ext cx="7685509" cy="4262755"/>
          </a:xfrm>
          <a:prstGeom prst="rect">
            <a:avLst/>
          </a:prstGeom>
        </p:spPr>
        <p:txBody>
          <a:bodyPr anchor="t" rtlCol="false" tIns="0" lIns="0" bIns="0" rIns="0">
            <a:spAutoFit/>
          </a:bodyPr>
          <a:lstStyle/>
          <a:p>
            <a:pPr algn="just">
              <a:lnSpc>
                <a:spcPts val="3380"/>
              </a:lnSpc>
            </a:pPr>
            <a:r>
              <a:rPr lang="en-US" sz="2600">
                <a:solidFill>
                  <a:srgbClr val="000000"/>
                </a:solidFill>
                <a:latin typeface="Open Sauce"/>
              </a:rPr>
              <a:t>Kami ingin membuat sistem pengambilan keputusan tentang</a:t>
            </a:r>
            <a:r>
              <a:rPr lang="en-US" sz="2600">
                <a:solidFill>
                  <a:srgbClr val="000000"/>
                </a:solidFill>
                <a:latin typeface="Open Sauce"/>
              </a:rPr>
              <a:t> penentuan mahasiswa dalam program pertukaran pelajar. Dimana, dari pihak Universitas memiliki beberapa kriteria  diantaranya IPK, Jurusan, dan Negara. Maka dengan itu, kami ingin membantu pihak Universitas dalam menentukan Mahasiswa yang memiliki kriteria yang sesuai dengan spesifikasi Universitas tertentu pada program pertukaran pelajar.</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grpSp>
        <p:nvGrpSpPr>
          <p:cNvPr name="Group 2" id="2"/>
          <p:cNvGrpSpPr/>
          <p:nvPr/>
        </p:nvGrpSpPr>
        <p:grpSpPr>
          <a:xfrm rot="0">
            <a:off x="0" y="97511"/>
            <a:ext cx="18288000" cy="10189489"/>
            <a:chOff x="0" y="0"/>
            <a:chExt cx="24384000" cy="13585985"/>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0" y="0"/>
              <a:ext cx="18192765" cy="9261343"/>
            </a:xfrm>
            <a:prstGeom prst="rect">
              <a:avLst/>
            </a:prstGeom>
          </p:spPr>
        </p:pic>
        <p:sp>
          <p:nvSpPr>
            <p:cNvPr name="TextBox 4" id="4"/>
            <p:cNvSpPr txBox="true"/>
            <p:nvPr/>
          </p:nvSpPr>
          <p:spPr>
            <a:xfrm rot="0">
              <a:off x="1987952" y="406591"/>
              <a:ext cx="2164406" cy="449792"/>
            </a:xfrm>
            <a:prstGeom prst="rect">
              <a:avLst/>
            </a:prstGeom>
          </p:spPr>
          <p:txBody>
            <a:bodyPr anchor="t" rtlCol="false" tIns="0" lIns="0" bIns="0" rIns="0">
              <a:spAutoFit/>
            </a:bodyPr>
            <a:lstStyle/>
            <a:p>
              <a:pPr>
                <a:lnSpc>
                  <a:spcPts val="2800"/>
                </a:lnSpc>
              </a:pPr>
              <a:r>
                <a:rPr lang="en-US" sz="2000">
                  <a:solidFill>
                    <a:srgbClr val="FFFFFF"/>
                  </a:solidFill>
                  <a:latin typeface="Open Sauce"/>
                </a:rPr>
                <a:t>Title Page</a:t>
              </a:r>
            </a:p>
          </p:txBody>
        </p:sp>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0">
              <a:off x="2528147" y="0"/>
              <a:ext cx="18192765" cy="9261343"/>
            </a:xfrm>
            <a:prstGeom prst="rect">
              <a:avLst/>
            </a:prstGeom>
          </p:spPr>
        </p:pic>
        <p:sp>
          <p:nvSpPr>
            <p:cNvPr name="TextBox 6" id="6"/>
            <p:cNvSpPr txBox="true"/>
            <p:nvPr/>
          </p:nvSpPr>
          <p:spPr>
            <a:xfrm rot="0">
              <a:off x="4516099" y="406591"/>
              <a:ext cx="2348110" cy="449792"/>
            </a:xfrm>
            <a:prstGeom prst="rect">
              <a:avLst/>
            </a:prstGeom>
          </p:spPr>
          <p:txBody>
            <a:bodyPr anchor="t" rtlCol="false" tIns="0" lIns="0" bIns="0" rIns="0">
              <a:spAutoFit/>
            </a:bodyPr>
            <a:lstStyle/>
            <a:p>
              <a:pPr>
                <a:lnSpc>
                  <a:spcPts val="2800"/>
                </a:lnSpc>
              </a:pPr>
              <a:r>
                <a:rPr lang="en-US" sz="2000">
                  <a:solidFill>
                    <a:srgbClr val="FFFFFF"/>
                  </a:solidFill>
                  <a:latin typeface="Open Sauce"/>
                </a:rPr>
                <a:t>Proprietors</a:t>
              </a:r>
            </a:p>
          </p:txBody>
        </p:sp>
        <p:grpSp>
          <p:nvGrpSpPr>
            <p:cNvPr name="Group 7" id="7"/>
            <p:cNvGrpSpPr/>
            <p:nvPr/>
          </p:nvGrpSpPr>
          <p:grpSpPr>
            <a:xfrm rot="0">
              <a:off x="0" y="1358599"/>
              <a:ext cx="24384000" cy="12227387"/>
              <a:chOff x="0" y="0"/>
              <a:chExt cx="4862686" cy="2438400"/>
            </a:xfrm>
          </p:grpSpPr>
          <p:sp>
            <p:nvSpPr>
              <p:cNvPr name="Freeform 8" id="8"/>
              <p:cNvSpPr/>
              <p:nvPr/>
            </p:nvSpPr>
            <p:spPr>
              <a:xfrm>
                <a:off x="0" y="0"/>
                <a:ext cx="4862686" cy="2438400"/>
              </a:xfrm>
              <a:custGeom>
                <a:avLst/>
                <a:gdLst/>
                <a:ahLst/>
                <a:cxnLst/>
                <a:rect r="r" b="b" t="t" l="l"/>
                <a:pathLst>
                  <a:path h="2438400" w="4862686">
                    <a:moveTo>
                      <a:pt x="0" y="0"/>
                    </a:moveTo>
                    <a:lnTo>
                      <a:pt x="4862686" y="0"/>
                    </a:lnTo>
                    <a:lnTo>
                      <a:pt x="4862686" y="2438400"/>
                    </a:lnTo>
                    <a:lnTo>
                      <a:pt x="0" y="2438400"/>
                    </a:lnTo>
                    <a:close/>
                  </a:path>
                </a:pathLst>
              </a:custGeom>
              <a:solidFill>
                <a:srgbClr val="EFF0F2"/>
              </a:solidFill>
            </p:spPr>
          </p:sp>
          <p:sp>
            <p:nvSpPr>
              <p:cNvPr name="TextBox 9" id="9"/>
              <p:cNvSpPr txBox="true"/>
              <p:nvPr/>
            </p:nvSpPr>
            <p:spPr>
              <a:xfrm>
                <a:off x="0" y="-38100"/>
                <a:ext cx="812800" cy="850900"/>
              </a:xfrm>
              <a:prstGeom prst="rect">
                <a:avLst/>
              </a:prstGeom>
            </p:spPr>
            <p:txBody>
              <a:bodyPr anchor="ctr" rtlCol="false" tIns="50800" lIns="50800" bIns="50800" rIns="50800"/>
              <a:lstStyle/>
              <a:p>
                <a:pPr algn="ctr">
                  <a:lnSpc>
                    <a:spcPts val="3380"/>
                  </a:lnSpc>
                </a:pPr>
              </a:p>
            </p:txBody>
          </p:sp>
        </p:grpSp>
        <p:sp>
          <p:nvSpPr>
            <p:cNvPr name="AutoShape 10" id="10"/>
            <p:cNvSpPr/>
            <p:nvPr/>
          </p:nvSpPr>
          <p:spPr>
            <a:xfrm rot="0">
              <a:off x="913696" y="2007920"/>
              <a:ext cx="457904" cy="0"/>
            </a:xfrm>
            <a:prstGeom prst="line">
              <a:avLst/>
            </a:prstGeom>
            <a:ln cap="rnd" w="63500">
              <a:solidFill>
                <a:srgbClr val="000000"/>
              </a:solidFill>
              <a:prstDash val="solid"/>
              <a:headEnd type="none" len="sm" w="sm"/>
              <a:tailEnd type="arrow" len="sm" w="med"/>
            </a:ln>
          </p:spPr>
        </p:sp>
        <p:sp>
          <p:nvSpPr>
            <p:cNvPr name="AutoShape 11" id="11"/>
            <p:cNvSpPr/>
            <p:nvPr/>
          </p:nvSpPr>
          <p:spPr>
            <a:xfrm rot="-10800000">
              <a:off x="224626" y="2007920"/>
              <a:ext cx="457904" cy="0"/>
            </a:xfrm>
            <a:prstGeom prst="line">
              <a:avLst/>
            </a:prstGeom>
            <a:ln cap="rnd" w="63500">
              <a:solidFill>
                <a:srgbClr val="000000"/>
              </a:solidFill>
              <a:prstDash val="solid"/>
              <a:headEnd type="none" len="sm" w="sm"/>
              <a:tailEnd type="arrow" len="sm" w="med"/>
            </a:ln>
          </p:spPr>
        </p:sp>
        <p:pic>
          <p:nvPicPr>
            <p:cNvPr name="Picture 12" id="12"/>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600200" y="1795007"/>
              <a:ext cx="412665" cy="425827"/>
            </a:xfrm>
            <a:prstGeom prst="rect">
              <a:avLst/>
            </a:prstGeom>
          </p:spPr>
        </p:pic>
        <p:pic>
          <p:nvPicPr>
            <p:cNvPr name="Picture 13" id="13"/>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true" flipV="false" rot="0">
              <a:off x="5244558" y="0"/>
              <a:ext cx="18192765" cy="9261343"/>
            </a:xfrm>
            <a:prstGeom prst="rect">
              <a:avLst/>
            </a:prstGeom>
          </p:spPr>
        </p:pic>
        <p:pic>
          <p:nvPicPr>
            <p:cNvPr name="Picture 14" id="14"/>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0852961" y="468689"/>
              <a:ext cx="400812" cy="387694"/>
            </a:xfrm>
            <a:prstGeom prst="rect">
              <a:avLst/>
            </a:prstGeom>
          </p:spPr>
        </p:pic>
        <p:pic>
          <p:nvPicPr>
            <p:cNvPr name="Picture 15" id="15"/>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11618946" y="468689"/>
              <a:ext cx="387694" cy="387694"/>
            </a:xfrm>
            <a:prstGeom prst="rect">
              <a:avLst/>
            </a:prstGeom>
          </p:spPr>
        </p:pic>
        <p:grpSp>
          <p:nvGrpSpPr>
            <p:cNvPr name="Group 16" id="16"/>
            <p:cNvGrpSpPr/>
            <p:nvPr/>
          </p:nvGrpSpPr>
          <p:grpSpPr>
            <a:xfrm rot="0">
              <a:off x="2134357" y="1667637"/>
              <a:ext cx="20878043" cy="680568"/>
              <a:chOff x="0" y="0"/>
              <a:chExt cx="12467294" cy="406400"/>
            </a:xfrm>
          </p:grpSpPr>
          <p:sp>
            <p:nvSpPr>
              <p:cNvPr name="Freeform 17" id="17"/>
              <p:cNvSpPr/>
              <p:nvPr/>
            </p:nvSpPr>
            <p:spPr>
              <a:xfrm>
                <a:off x="203200" y="-326"/>
                <a:ext cx="12060894" cy="407051"/>
              </a:xfrm>
              <a:custGeom>
                <a:avLst/>
                <a:gdLst/>
                <a:ahLst/>
                <a:cxnLst/>
                <a:rect r="r" b="b" t="t" l="l"/>
                <a:pathLst>
                  <a:path h="407051" w="12060894">
                    <a:moveTo>
                      <a:pt x="12060894" y="326"/>
                    </a:moveTo>
                    <a:cubicBezTo>
                      <a:pt x="11988081" y="0"/>
                      <a:pt x="11920660" y="38659"/>
                      <a:pt x="11884159" y="101663"/>
                    </a:cubicBezTo>
                    <a:cubicBezTo>
                      <a:pt x="11847658" y="164667"/>
                      <a:pt x="11847658" y="242385"/>
                      <a:pt x="11884159" y="305389"/>
                    </a:cubicBezTo>
                    <a:cubicBezTo>
                      <a:pt x="11920660" y="368393"/>
                      <a:pt x="11988081" y="407052"/>
                      <a:pt x="12060894" y="406726"/>
                    </a:cubicBezTo>
                    <a:lnTo>
                      <a:pt x="0" y="406726"/>
                    </a:lnTo>
                    <a:cubicBezTo>
                      <a:pt x="72813" y="407052"/>
                      <a:pt x="140234" y="368393"/>
                      <a:pt x="176735" y="305389"/>
                    </a:cubicBezTo>
                    <a:cubicBezTo>
                      <a:pt x="213236" y="242385"/>
                      <a:pt x="213236" y="164667"/>
                      <a:pt x="176735" y="101663"/>
                    </a:cubicBezTo>
                    <a:cubicBezTo>
                      <a:pt x="140234" y="38659"/>
                      <a:pt x="72813" y="0"/>
                      <a:pt x="0" y="326"/>
                    </a:cubicBezTo>
                    <a:close/>
                  </a:path>
                </a:pathLst>
              </a:custGeom>
              <a:solidFill>
                <a:srgbClr val="C4C5C6"/>
              </a:solidFill>
              <a:ln>
                <a:noFill/>
              </a:ln>
            </p:spPr>
          </p:sp>
          <p:sp>
            <p:nvSpPr>
              <p:cNvPr name="TextBox 18" id="18"/>
              <p:cNvSpPr txBox="true"/>
              <p:nvPr/>
            </p:nvSpPr>
            <p:spPr>
              <a:xfrm>
                <a:off x="0" y="-9525"/>
                <a:ext cx="812800" cy="415925"/>
              </a:xfrm>
              <a:prstGeom prst="rect">
                <a:avLst/>
              </a:prstGeom>
            </p:spPr>
            <p:txBody>
              <a:bodyPr anchor="ctr" rtlCol="false" tIns="50800" lIns="50800" bIns="50800" rIns="50800"/>
              <a:lstStyle/>
              <a:p>
                <a:pPr algn="ctr">
                  <a:lnSpc>
                    <a:spcPts val="3380"/>
                  </a:lnSpc>
                </a:pPr>
              </a:p>
            </p:txBody>
          </p:sp>
        </p:grpSp>
        <p:pic>
          <p:nvPicPr>
            <p:cNvPr name="Picture 19" id="19"/>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2337202" y="1795007"/>
              <a:ext cx="445257" cy="425827"/>
            </a:xfrm>
            <a:prstGeom prst="rect">
              <a:avLst/>
            </a:prstGeom>
          </p:spPr>
        </p:pic>
        <p:grpSp>
          <p:nvGrpSpPr>
            <p:cNvPr name="Group 20" id="20"/>
            <p:cNvGrpSpPr/>
            <p:nvPr/>
          </p:nvGrpSpPr>
          <p:grpSpPr>
            <a:xfrm rot="0">
              <a:off x="447964" y="221133"/>
              <a:ext cx="796139" cy="796139"/>
              <a:chOff x="0" y="0"/>
              <a:chExt cx="812800" cy="812800"/>
            </a:xfrm>
          </p:grpSpPr>
          <p:sp>
            <p:nvSpPr>
              <p:cNvPr name="Freeform 21" id="21"/>
              <p:cNvSpPr/>
              <p:nvPr/>
            </p:nvSpPr>
            <p:spPr>
              <a:xfrm>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6356A"/>
              </a:solidFill>
            </p:spPr>
          </p:sp>
          <p:sp>
            <p:nvSpPr>
              <p:cNvPr name="TextBox 22" id="22"/>
              <p:cNvSpPr txBox="true"/>
              <p:nvPr/>
            </p:nvSpPr>
            <p:spPr>
              <a:xfrm>
                <a:off x="76200" y="66675"/>
                <a:ext cx="660400" cy="669925"/>
              </a:xfrm>
              <a:prstGeom prst="rect">
                <a:avLst/>
              </a:prstGeom>
            </p:spPr>
            <p:txBody>
              <a:bodyPr anchor="ctr" rtlCol="false" tIns="50800" lIns="50800" bIns="50800" rIns="50800"/>
              <a:lstStyle/>
              <a:p>
                <a:pPr algn="ctr">
                  <a:lnSpc>
                    <a:spcPts val="3380"/>
                  </a:lnSpc>
                </a:pPr>
              </a:p>
            </p:txBody>
          </p:sp>
        </p:grpSp>
        <p:sp>
          <p:nvSpPr>
            <p:cNvPr name="TextBox 23" id="23"/>
            <p:cNvSpPr txBox="true"/>
            <p:nvPr/>
          </p:nvSpPr>
          <p:spPr>
            <a:xfrm rot="0">
              <a:off x="7232510" y="406591"/>
              <a:ext cx="3620451" cy="449792"/>
            </a:xfrm>
            <a:prstGeom prst="rect">
              <a:avLst/>
            </a:prstGeom>
          </p:spPr>
          <p:txBody>
            <a:bodyPr anchor="t" rtlCol="false" tIns="0" lIns="0" bIns="0" rIns="0">
              <a:spAutoFit/>
            </a:bodyPr>
            <a:lstStyle/>
            <a:p>
              <a:pPr>
                <a:lnSpc>
                  <a:spcPts val="2800"/>
                </a:lnSpc>
              </a:pPr>
              <a:r>
                <a:rPr lang="en-US" sz="2000">
                  <a:solidFill>
                    <a:srgbClr val="000000"/>
                  </a:solidFill>
                  <a:latin typeface="Open Sauce"/>
                </a:rPr>
                <a:t>Introduction</a:t>
              </a:r>
            </a:p>
          </p:txBody>
        </p:sp>
      </p:grpSp>
      <p:pic>
        <p:nvPicPr>
          <p:cNvPr name="Picture 24" id="24"/>
          <p:cNvPicPr>
            <a:picLocks noChangeAspect="true"/>
          </p:cNvPicPr>
          <p:nvPr/>
        </p:nvPicPr>
        <p:blipFill>
          <a:blip r:embed="rId16"/>
          <a:srcRect l="0" t="0" r="0" b="0"/>
          <a:stretch>
            <a:fillRect/>
          </a:stretch>
        </p:blipFill>
        <p:spPr>
          <a:xfrm flipH="false" flipV="false" rot="0">
            <a:off x="3248327" y="3924836"/>
            <a:ext cx="2045243" cy="2045243"/>
          </a:xfrm>
          <a:prstGeom prst="rect">
            <a:avLst/>
          </a:prstGeom>
        </p:spPr>
      </p:pic>
      <p:pic>
        <p:nvPicPr>
          <p:cNvPr name="Picture 25" id="25"/>
          <p:cNvPicPr>
            <a:picLocks noChangeAspect="true"/>
          </p:cNvPicPr>
          <p:nvPr/>
        </p:nvPicPr>
        <p:blipFill>
          <a:blip r:embed="rId17"/>
          <a:srcRect l="2627" t="0" r="0" b="0"/>
          <a:stretch>
            <a:fillRect/>
          </a:stretch>
        </p:blipFill>
        <p:spPr>
          <a:xfrm flipH="false" flipV="false" rot="0">
            <a:off x="11964597" y="3943663"/>
            <a:ext cx="3507869" cy="2026416"/>
          </a:xfrm>
          <a:prstGeom prst="rect">
            <a:avLst/>
          </a:prstGeom>
        </p:spPr>
      </p:pic>
      <p:sp>
        <p:nvSpPr>
          <p:cNvPr name="TextBox 26" id="26"/>
          <p:cNvSpPr txBox="true"/>
          <p:nvPr/>
        </p:nvSpPr>
        <p:spPr>
          <a:xfrm rot="0">
            <a:off x="1028700" y="1997464"/>
            <a:ext cx="16184137" cy="1477009"/>
          </a:xfrm>
          <a:prstGeom prst="rect">
            <a:avLst/>
          </a:prstGeom>
        </p:spPr>
        <p:txBody>
          <a:bodyPr anchor="t" rtlCol="false" tIns="0" lIns="0" bIns="0" rIns="0">
            <a:spAutoFit/>
          </a:bodyPr>
          <a:lstStyle/>
          <a:p>
            <a:pPr>
              <a:lnSpc>
                <a:spcPts val="12040"/>
              </a:lnSpc>
              <a:spcBef>
                <a:spcPct val="0"/>
              </a:spcBef>
            </a:pPr>
            <a:r>
              <a:rPr lang="en-US" sz="8600">
                <a:solidFill>
                  <a:srgbClr val="000000"/>
                </a:solidFill>
                <a:latin typeface="Open Sauce SemiBold Bold"/>
              </a:rPr>
              <a:t>Metode</a:t>
            </a:r>
          </a:p>
        </p:txBody>
      </p:sp>
      <p:sp>
        <p:nvSpPr>
          <p:cNvPr name="TextBox 27" id="27"/>
          <p:cNvSpPr txBox="true"/>
          <p:nvPr/>
        </p:nvSpPr>
        <p:spPr>
          <a:xfrm rot="0">
            <a:off x="1162050" y="6175412"/>
            <a:ext cx="6902208" cy="3171534"/>
          </a:xfrm>
          <a:prstGeom prst="rect">
            <a:avLst/>
          </a:prstGeom>
        </p:spPr>
        <p:txBody>
          <a:bodyPr anchor="t" rtlCol="false" tIns="0" lIns="0" bIns="0" rIns="0">
            <a:spAutoFit/>
          </a:bodyPr>
          <a:lstStyle/>
          <a:p>
            <a:pPr algn="just">
              <a:lnSpc>
                <a:spcPts val="3640"/>
              </a:lnSpc>
              <a:spcBef>
                <a:spcPct val="0"/>
              </a:spcBef>
            </a:pPr>
            <a:r>
              <a:rPr lang="en-US" sz="2600">
                <a:solidFill>
                  <a:srgbClr val="000000"/>
                </a:solidFill>
                <a:latin typeface="Open Sauce"/>
              </a:rPr>
              <a:t>Minizinc merupakan salah satu perangkat lunak yang digunakan untuk menyelesaikan pengoptimasian suatu model. Minizinc dapat menyelesaikan model permasalahan dengan kendala dan variabel keputusan yang berbentuk bilangan real maupun bilangan integer.</a:t>
            </a:r>
          </a:p>
        </p:txBody>
      </p:sp>
      <p:sp>
        <p:nvSpPr>
          <p:cNvPr name="TextBox 28" id="28"/>
          <p:cNvSpPr txBox="true"/>
          <p:nvPr/>
        </p:nvSpPr>
        <p:spPr>
          <a:xfrm rot="0">
            <a:off x="10267427" y="6165887"/>
            <a:ext cx="6902208" cy="3628602"/>
          </a:xfrm>
          <a:prstGeom prst="rect">
            <a:avLst/>
          </a:prstGeom>
        </p:spPr>
        <p:txBody>
          <a:bodyPr anchor="t" rtlCol="false" tIns="0" lIns="0" bIns="0" rIns="0">
            <a:spAutoFit/>
          </a:bodyPr>
          <a:lstStyle/>
          <a:p>
            <a:pPr algn="just">
              <a:lnSpc>
                <a:spcPts val="3640"/>
              </a:lnSpc>
              <a:spcBef>
                <a:spcPct val="0"/>
              </a:spcBef>
            </a:pPr>
            <a:r>
              <a:rPr lang="en-US" sz="2600">
                <a:solidFill>
                  <a:srgbClr val="000000"/>
                </a:solidFill>
                <a:latin typeface="Open Sauce"/>
              </a:rPr>
              <a:t>Python adalah bahasa pemrograman tingkat tinggi yang ditafsirkan, berorientasi objek, dengan semantik dinamis. Interpreter Python dan perpustakaan standar yang luas tersedia dalam bentuk sumber atau biner tanpa biaya untuk semua platform utama, dan dapat didistribusikan secara bebas.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grpSp>
        <p:nvGrpSpPr>
          <p:cNvPr name="Group 2" id="2"/>
          <p:cNvGrpSpPr/>
          <p:nvPr/>
        </p:nvGrpSpPr>
        <p:grpSpPr>
          <a:xfrm rot="0">
            <a:off x="0" y="97511"/>
            <a:ext cx="18288000" cy="10189489"/>
            <a:chOff x="0" y="0"/>
            <a:chExt cx="24384000" cy="13585985"/>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0" y="0"/>
              <a:ext cx="18192765" cy="9261343"/>
            </a:xfrm>
            <a:prstGeom prst="rect">
              <a:avLst/>
            </a:prstGeom>
          </p:spPr>
        </p:pic>
        <p:sp>
          <p:nvSpPr>
            <p:cNvPr name="TextBox 4" id="4"/>
            <p:cNvSpPr txBox="true"/>
            <p:nvPr/>
          </p:nvSpPr>
          <p:spPr>
            <a:xfrm rot="0">
              <a:off x="1987952" y="406591"/>
              <a:ext cx="2164406" cy="449792"/>
            </a:xfrm>
            <a:prstGeom prst="rect">
              <a:avLst/>
            </a:prstGeom>
          </p:spPr>
          <p:txBody>
            <a:bodyPr anchor="t" rtlCol="false" tIns="0" lIns="0" bIns="0" rIns="0">
              <a:spAutoFit/>
            </a:bodyPr>
            <a:lstStyle/>
            <a:p>
              <a:pPr>
                <a:lnSpc>
                  <a:spcPts val="2800"/>
                </a:lnSpc>
              </a:pPr>
              <a:r>
                <a:rPr lang="en-US" sz="2000">
                  <a:solidFill>
                    <a:srgbClr val="FFFFFF"/>
                  </a:solidFill>
                  <a:latin typeface="Open Sauce"/>
                </a:rPr>
                <a:t>Title Page</a:t>
              </a:r>
            </a:p>
          </p:txBody>
        </p:sp>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0">
              <a:off x="2528147" y="0"/>
              <a:ext cx="18192765" cy="9261343"/>
            </a:xfrm>
            <a:prstGeom prst="rect">
              <a:avLst/>
            </a:prstGeom>
          </p:spPr>
        </p:pic>
        <p:sp>
          <p:nvSpPr>
            <p:cNvPr name="TextBox 6" id="6"/>
            <p:cNvSpPr txBox="true"/>
            <p:nvPr/>
          </p:nvSpPr>
          <p:spPr>
            <a:xfrm rot="0">
              <a:off x="4516099" y="406591"/>
              <a:ext cx="2348110" cy="449792"/>
            </a:xfrm>
            <a:prstGeom prst="rect">
              <a:avLst/>
            </a:prstGeom>
          </p:spPr>
          <p:txBody>
            <a:bodyPr anchor="t" rtlCol="false" tIns="0" lIns="0" bIns="0" rIns="0">
              <a:spAutoFit/>
            </a:bodyPr>
            <a:lstStyle/>
            <a:p>
              <a:pPr>
                <a:lnSpc>
                  <a:spcPts val="2800"/>
                </a:lnSpc>
              </a:pPr>
              <a:r>
                <a:rPr lang="en-US" sz="2000">
                  <a:solidFill>
                    <a:srgbClr val="FFFFFF"/>
                  </a:solidFill>
                  <a:latin typeface="Open Sauce"/>
                </a:rPr>
                <a:t>Proprietors</a:t>
              </a:r>
            </a:p>
          </p:txBody>
        </p:sp>
        <p:grpSp>
          <p:nvGrpSpPr>
            <p:cNvPr name="Group 7" id="7"/>
            <p:cNvGrpSpPr/>
            <p:nvPr/>
          </p:nvGrpSpPr>
          <p:grpSpPr>
            <a:xfrm rot="0">
              <a:off x="0" y="1358599"/>
              <a:ext cx="24384000" cy="12227387"/>
              <a:chOff x="0" y="0"/>
              <a:chExt cx="4862686" cy="2438400"/>
            </a:xfrm>
          </p:grpSpPr>
          <p:sp>
            <p:nvSpPr>
              <p:cNvPr name="Freeform 8" id="8"/>
              <p:cNvSpPr/>
              <p:nvPr/>
            </p:nvSpPr>
            <p:spPr>
              <a:xfrm>
                <a:off x="0" y="0"/>
                <a:ext cx="4862686" cy="2438400"/>
              </a:xfrm>
              <a:custGeom>
                <a:avLst/>
                <a:gdLst/>
                <a:ahLst/>
                <a:cxnLst/>
                <a:rect r="r" b="b" t="t" l="l"/>
                <a:pathLst>
                  <a:path h="2438400" w="4862686">
                    <a:moveTo>
                      <a:pt x="0" y="0"/>
                    </a:moveTo>
                    <a:lnTo>
                      <a:pt x="4862686" y="0"/>
                    </a:lnTo>
                    <a:lnTo>
                      <a:pt x="4862686" y="2438400"/>
                    </a:lnTo>
                    <a:lnTo>
                      <a:pt x="0" y="2438400"/>
                    </a:lnTo>
                    <a:close/>
                  </a:path>
                </a:pathLst>
              </a:custGeom>
              <a:solidFill>
                <a:srgbClr val="EFF0F2"/>
              </a:solidFill>
            </p:spPr>
          </p:sp>
          <p:sp>
            <p:nvSpPr>
              <p:cNvPr name="TextBox 9" id="9"/>
              <p:cNvSpPr txBox="true"/>
              <p:nvPr/>
            </p:nvSpPr>
            <p:spPr>
              <a:xfrm>
                <a:off x="0" y="-38100"/>
                <a:ext cx="812800" cy="850900"/>
              </a:xfrm>
              <a:prstGeom prst="rect">
                <a:avLst/>
              </a:prstGeom>
            </p:spPr>
            <p:txBody>
              <a:bodyPr anchor="ctr" rtlCol="false" tIns="50800" lIns="50800" bIns="50800" rIns="50800"/>
              <a:lstStyle/>
              <a:p>
                <a:pPr algn="ctr">
                  <a:lnSpc>
                    <a:spcPts val="3380"/>
                  </a:lnSpc>
                </a:pPr>
              </a:p>
            </p:txBody>
          </p:sp>
        </p:grpSp>
        <p:sp>
          <p:nvSpPr>
            <p:cNvPr name="AutoShape 10" id="10"/>
            <p:cNvSpPr/>
            <p:nvPr/>
          </p:nvSpPr>
          <p:spPr>
            <a:xfrm rot="0">
              <a:off x="913696" y="2007920"/>
              <a:ext cx="457904" cy="0"/>
            </a:xfrm>
            <a:prstGeom prst="line">
              <a:avLst/>
            </a:prstGeom>
            <a:ln cap="rnd" w="63500">
              <a:solidFill>
                <a:srgbClr val="000000"/>
              </a:solidFill>
              <a:prstDash val="solid"/>
              <a:headEnd type="none" len="sm" w="sm"/>
              <a:tailEnd type="arrow" len="sm" w="med"/>
            </a:ln>
          </p:spPr>
        </p:sp>
        <p:sp>
          <p:nvSpPr>
            <p:cNvPr name="AutoShape 11" id="11"/>
            <p:cNvSpPr/>
            <p:nvPr/>
          </p:nvSpPr>
          <p:spPr>
            <a:xfrm rot="-10800000">
              <a:off x="224626" y="2007920"/>
              <a:ext cx="457904" cy="0"/>
            </a:xfrm>
            <a:prstGeom prst="line">
              <a:avLst/>
            </a:prstGeom>
            <a:ln cap="rnd" w="63500">
              <a:solidFill>
                <a:srgbClr val="000000"/>
              </a:solidFill>
              <a:prstDash val="solid"/>
              <a:headEnd type="none" len="sm" w="sm"/>
              <a:tailEnd type="arrow" len="sm" w="med"/>
            </a:ln>
          </p:spPr>
        </p:sp>
        <p:pic>
          <p:nvPicPr>
            <p:cNvPr name="Picture 12" id="12"/>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600200" y="1795007"/>
              <a:ext cx="412665" cy="425827"/>
            </a:xfrm>
            <a:prstGeom prst="rect">
              <a:avLst/>
            </a:prstGeom>
          </p:spPr>
        </p:pic>
        <p:pic>
          <p:nvPicPr>
            <p:cNvPr name="Picture 13" id="13"/>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true" flipV="false" rot="0">
              <a:off x="5244558" y="0"/>
              <a:ext cx="18192765" cy="9261343"/>
            </a:xfrm>
            <a:prstGeom prst="rect">
              <a:avLst/>
            </a:prstGeom>
          </p:spPr>
        </p:pic>
        <p:pic>
          <p:nvPicPr>
            <p:cNvPr name="Picture 14" id="14"/>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0852961" y="468689"/>
              <a:ext cx="400812" cy="387694"/>
            </a:xfrm>
            <a:prstGeom prst="rect">
              <a:avLst/>
            </a:prstGeom>
          </p:spPr>
        </p:pic>
        <p:pic>
          <p:nvPicPr>
            <p:cNvPr name="Picture 15" id="15"/>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11618946" y="468689"/>
              <a:ext cx="387694" cy="387694"/>
            </a:xfrm>
            <a:prstGeom prst="rect">
              <a:avLst/>
            </a:prstGeom>
          </p:spPr>
        </p:pic>
        <p:grpSp>
          <p:nvGrpSpPr>
            <p:cNvPr name="Group 16" id="16"/>
            <p:cNvGrpSpPr/>
            <p:nvPr/>
          </p:nvGrpSpPr>
          <p:grpSpPr>
            <a:xfrm rot="0">
              <a:off x="2134357" y="1667637"/>
              <a:ext cx="20878043" cy="680568"/>
              <a:chOff x="0" y="0"/>
              <a:chExt cx="12467294" cy="406400"/>
            </a:xfrm>
          </p:grpSpPr>
          <p:sp>
            <p:nvSpPr>
              <p:cNvPr name="Freeform 17" id="17"/>
              <p:cNvSpPr/>
              <p:nvPr/>
            </p:nvSpPr>
            <p:spPr>
              <a:xfrm>
                <a:off x="203200" y="-326"/>
                <a:ext cx="12060894" cy="407051"/>
              </a:xfrm>
              <a:custGeom>
                <a:avLst/>
                <a:gdLst/>
                <a:ahLst/>
                <a:cxnLst/>
                <a:rect r="r" b="b" t="t" l="l"/>
                <a:pathLst>
                  <a:path h="407051" w="12060894">
                    <a:moveTo>
                      <a:pt x="12060894" y="326"/>
                    </a:moveTo>
                    <a:cubicBezTo>
                      <a:pt x="11988081" y="0"/>
                      <a:pt x="11920660" y="38659"/>
                      <a:pt x="11884159" y="101663"/>
                    </a:cubicBezTo>
                    <a:cubicBezTo>
                      <a:pt x="11847658" y="164667"/>
                      <a:pt x="11847658" y="242385"/>
                      <a:pt x="11884159" y="305389"/>
                    </a:cubicBezTo>
                    <a:cubicBezTo>
                      <a:pt x="11920660" y="368393"/>
                      <a:pt x="11988081" y="407052"/>
                      <a:pt x="12060894" y="406726"/>
                    </a:cubicBezTo>
                    <a:lnTo>
                      <a:pt x="0" y="406726"/>
                    </a:lnTo>
                    <a:cubicBezTo>
                      <a:pt x="72813" y="407052"/>
                      <a:pt x="140234" y="368393"/>
                      <a:pt x="176735" y="305389"/>
                    </a:cubicBezTo>
                    <a:cubicBezTo>
                      <a:pt x="213236" y="242385"/>
                      <a:pt x="213236" y="164667"/>
                      <a:pt x="176735" y="101663"/>
                    </a:cubicBezTo>
                    <a:cubicBezTo>
                      <a:pt x="140234" y="38659"/>
                      <a:pt x="72813" y="0"/>
                      <a:pt x="0" y="326"/>
                    </a:cubicBezTo>
                    <a:close/>
                  </a:path>
                </a:pathLst>
              </a:custGeom>
              <a:solidFill>
                <a:srgbClr val="C4C5C6"/>
              </a:solidFill>
              <a:ln>
                <a:noFill/>
              </a:ln>
            </p:spPr>
          </p:sp>
          <p:sp>
            <p:nvSpPr>
              <p:cNvPr name="TextBox 18" id="18"/>
              <p:cNvSpPr txBox="true"/>
              <p:nvPr/>
            </p:nvSpPr>
            <p:spPr>
              <a:xfrm>
                <a:off x="0" y="-9525"/>
                <a:ext cx="812800" cy="415925"/>
              </a:xfrm>
              <a:prstGeom prst="rect">
                <a:avLst/>
              </a:prstGeom>
            </p:spPr>
            <p:txBody>
              <a:bodyPr anchor="ctr" rtlCol="false" tIns="50800" lIns="50800" bIns="50800" rIns="50800"/>
              <a:lstStyle/>
              <a:p>
                <a:pPr algn="ctr">
                  <a:lnSpc>
                    <a:spcPts val="3380"/>
                  </a:lnSpc>
                </a:pPr>
              </a:p>
            </p:txBody>
          </p:sp>
        </p:grpSp>
        <p:pic>
          <p:nvPicPr>
            <p:cNvPr name="Picture 19" id="19"/>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2337202" y="1795007"/>
              <a:ext cx="445257" cy="425827"/>
            </a:xfrm>
            <a:prstGeom prst="rect">
              <a:avLst/>
            </a:prstGeom>
          </p:spPr>
        </p:pic>
        <p:grpSp>
          <p:nvGrpSpPr>
            <p:cNvPr name="Group 20" id="20"/>
            <p:cNvGrpSpPr/>
            <p:nvPr/>
          </p:nvGrpSpPr>
          <p:grpSpPr>
            <a:xfrm rot="0">
              <a:off x="447964" y="221133"/>
              <a:ext cx="796139" cy="796139"/>
              <a:chOff x="0" y="0"/>
              <a:chExt cx="812800" cy="812800"/>
            </a:xfrm>
          </p:grpSpPr>
          <p:sp>
            <p:nvSpPr>
              <p:cNvPr name="Freeform 21" id="21"/>
              <p:cNvSpPr/>
              <p:nvPr/>
            </p:nvSpPr>
            <p:spPr>
              <a:xfrm>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6356A"/>
              </a:solidFill>
            </p:spPr>
          </p:sp>
          <p:sp>
            <p:nvSpPr>
              <p:cNvPr name="TextBox 22" id="22"/>
              <p:cNvSpPr txBox="true"/>
              <p:nvPr/>
            </p:nvSpPr>
            <p:spPr>
              <a:xfrm>
                <a:off x="76200" y="66675"/>
                <a:ext cx="660400" cy="669925"/>
              </a:xfrm>
              <a:prstGeom prst="rect">
                <a:avLst/>
              </a:prstGeom>
            </p:spPr>
            <p:txBody>
              <a:bodyPr anchor="ctr" rtlCol="false" tIns="50800" lIns="50800" bIns="50800" rIns="50800"/>
              <a:lstStyle/>
              <a:p>
                <a:pPr algn="ctr">
                  <a:lnSpc>
                    <a:spcPts val="3380"/>
                  </a:lnSpc>
                </a:pPr>
              </a:p>
            </p:txBody>
          </p:sp>
        </p:grpSp>
        <p:sp>
          <p:nvSpPr>
            <p:cNvPr name="TextBox 23" id="23"/>
            <p:cNvSpPr txBox="true"/>
            <p:nvPr/>
          </p:nvSpPr>
          <p:spPr>
            <a:xfrm rot="0">
              <a:off x="7232510" y="406591"/>
              <a:ext cx="3620451" cy="449792"/>
            </a:xfrm>
            <a:prstGeom prst="rect">
              <a:avLst/>
            </a:prstGeom>
          </p:spPr>
          <p:txBody>
            <a:bodyPr anchor="t" rtlCol="false" tIns="0" lIns="0" bIns="0" rIns="0">
              <a:spAutoFit/>
            </a:bodyPr>
            <a:lstStyle/>
            <a:p>
              <a:pPr>
                <a:lnSpc>
                  <a:spcPts val="2800"/>
                </a:lnSpc>
              </a:pPr>
              <a:r>
                <a:rPr lang="en-US" sz="2000">
                  <a:solidFill>
                    <a:srgbClr val="000000"/>
                  </a:solidFill>
                  <a:latin typeface="Open Sauce"/>
                </a:rPr>
                <a:t>Introduction</a:t>
              </a:r>
            </a:p>
          </p:txBody>
        </p:sp>
      </p:grpSp>
      <p:sp>
        <p:nvSpPr>
          <p:cNvPr name="TextBox 24" id="24"/>
          <p:cNvSpPr txBox="true"/>
          <p:nvPr/>
        </p:nvSpPr>
        <p:spPr>
          <a:xfrm rot="0">
            <a:off x="1028700" y="2232733"/>
            <a:ext cx="16083771" cy="1123818"/>
          </a:xfrm>
          <a:prstGeom prst="rect">
            <a:avLst/>
          </a:prstGeom>
        </p:spPr>
        <p:txBody>
          <a:bodyPr anchor="t" rtlCol="false" tIns="0" lIns="0" bIns="0" rIns="0">
            <a:spAutoFit/>
          </a:bodyPr>
          <a:lstStyle/>
          <a:p>
            <a:pPr algn="just">
              <a:lnSpc>
                <a:spcPts val="8880"/>
              </a:lnSpc>
            </a:pPr>
            <a:r>
              <a:rPr lang="en-US" sz="7400">
                <a:solidFill>
                  <a:srgbClr val="000000"/>
                </a:solidFill>
                <a:latin typeface="Open Sauce SemiBold Bold"/>
              </a:rPr>
              <a:t>Kontribusi Tim</a:t>
            </a:r>
          </a:p>
        </p:txBody>
      </p:sp>
      <p:sp>
        <p:nvSpPr>
          <p:cNvPr name="TextBox 25" id="25"/>
          <p:cNvSpPr txBox="true"/>
          <p:nvPr/>
        </p:nvSpPr>
        <p:spPr>
          <a:xfrm rot="0">
            <a:off x="2792075" y="5436291"/>
            <a:ext cx="5103300" cy="1466215"/>
          </a:xfrm>
          <a:prstGeom prst="rect">
            <a:avLst/>
          </a:prstGeom>
        </p:spPr>
        <p:txBody>
          <a:bodyPr anchor="t" rtlCol="false" tIns="0" lIns="0" bIns="0" rIns="0">
            <a:spAutoFit/>
          </a:bodyPr>
          <a:lstStyle/>
          <a:p>
            <a:pPr>
              <a:lnSpc>
                <a:spcPts val="2990"/>
              </a:lnSpc>
            </a:pPr>
            <a:r>
              <a:rPr lang="en-US" sz="2300">
                <a:solidFill>
                  <a:srgbClr val="000000"/>
                </a:solidFill>
                <a:latin typeface="Open Sauce"/>
              </a:rPr>
              <a:t>Cari code referensi, membuat code pada MiniZinc IDE, membuat code pada Python, membuat data dummy, Powerpoint, Constraint</a:t>
            </a:r>
          </a:p>
        </p:txBody>
      </p:sp>
      <p:grpSp>
        <p:nvGrpSpPr>
          <p:cNvPr name="Group 26" id="26"/>
          <p:cNvGrpSpPr/>
          <p:nvPr/>
        </p:nvGrpSpPr>
        <p:grpSpPr>
          <a:xfrm rot="0">
            <a:off x="11282211" y="7332989"/>
            <a:ext cx="3965390" cy="1118777"/>
            <a:chOff x="0" y="0"/>
            <a:chExt cx="1440443" cy="406400"/>
          </a:xfrm>
        </p:grpSpPr>
        <p:sp>
          <p:nvSpPr>
            <p:cNvPr name="Freeform 27" id="27"/>
            <p:cNvSpPr/>
            <p:nvPr/>
          </p:nvSpPr>
          <p:spPr>
            <a:xfrm>
              <a:off x="17780" y="22860"/>
              <a:ext cx="1415043" cy="360680"/>
            </a:xfrm>
            <a:custGeom>
              <a:avLst/>
              <a:gdLst/>
              <a:ahLst/>
              <a:cxnLst/>
              <a:rect r="r" b="b" t="t" l="l"/>
              <a:pathLst>
                <a:path h="360680" w="1415043">
                  <a:moveTo>
                    <a:pt x="1415043" y="180340"/>
                  </a:moveTo>
                  <a:cubicBezTo>
                    <a:pt x="1415043" y="81280"/>
                    <a:pt x="1335033" y="0"/>
                    <a:pt x="1234703" y="0"/>
                  </a:cubicBezTo>
                  <a:lnTo>
                    <a:pt x="172720" y="0"/>
                  </a:lnTo>
                  <a:lnTo>
                    <a:pt x="172720" y="1270"/>
                  </a:lnTo>
                  <a:cubicBezTo>
                    <a:pt x="76200" y="5080"/>
                    <a:pt x="0" y="83820"/>
                    <a:pt x="0" y="180340"/>
                  </a:cubicBezTo>
                  <a:cubicBezTo>
                    <a:pt x="0" y="276860"/>
                    <a:pt x="77470" y="355600"/>
                    <a:pt x="172720" y="359410"/>
                  </a:cubicBezTo>
                  <a:lnTo>
                    <a:pt x="172720" y="360680"/>
                  </a:lnTo>
                  <a:lnTo>
                    <a:pt x="1234703" y="360680"/>
                  </a:lnTo>
                  <a:cubicBezTo>
                    <a:pt x="1333763" y="360680"/>
                    <a:pt x="1415043" y="279400"/>
                    <a:pt x="1415043" y="180340"/>
                  </a:cubicBezTo>
                  <a:close/>
                </a:path>
              </a:pathLst>
            </a:custGeom>
            <a:solidFill>
              <a:srgbClr val="C4C5C6"/>
            </a:solidFill>
          </p:spPr>
        </p:sp>
      </p:grpSp>
      <p:grpSp>
        <p:nvGrpSpPr>
          <p:cNvPr name="Group 28" id="28"/>
          <p:cNvGrpSpPr/>
          <p:nvPr/>
        </p:nvGrpSpPr>
        <p:grpSpPr>
          <a:xfrm rot="0">
            <a:off x="11282211" y="4141301"/>
            <a:ext cx="3965390" cy="1118777"/>
            <a:chOff x="0" y="0"/>
            <a:chExt cx="1440443" cy="406400"/>
          </a:xfrm>
        </p:grpSpPr>
        <p:sp>
          <p:nvSpPr>
            <p:cNvPr name="Freeform 29" id="29"/>
            <p:cNvSpPr/>
            <p:nvPr/>
          </p:nvSpPr>
          <p:spPr>
            <a:xfrm>
              <a:off x="17780" y="22860"/>
              <a:ext cx="1415043" cy="360680"/>
            </a:xfrm>
            <a:custGeom>
              <a:avLst/>
              <a:gdLst/>
              <a:ahLst/>
              <a:cxnLst/>
              <a:rect r="r" b="b" t="t" l="l"/>
              <a:pathLst>
                <a:path h="360680" w="1415043">
                  <a:moveTo>
                    <a:pt x="1415043" y="180340"/>
                  </a:moveTo>
                  <a:cubicBezTo>
                    <a:pt x="1415043" y="81280"/>
                    <a:pt x="1335033" y="0"/>
                    <a:pt x="1234703" y="0"/>
                  </a:cubicBezTo>
                  <a:lnTo>
                    <a:pt x="172720" y="0"/>
                  </a:lnTo>
                  <a:lnTo>
                    <a:pt x="172720" y="1270"/>
                  </a:lnTo>
                  <a:cubicBezTo>
                    <a:pt x="76200" y="5080"/>
                    <a:pt x="0" y="83820"/>
                    <a:pt x="0" y="180340"/>
                  </a:cubicBezTo>
                  <a:cubicBezTo>
                    <a:pt x="0" y="276860"/>
                    <a:pt x="77470" y="355600"/>
                    <a:pt x="172720" y="359410"/>
                  </a:cubicBezTo>
                  <a:lnTo>
                    <a:pt x="172720" y="360680"/>
                  </a:lnTo>
                  <a:lnTo>
                    <a:pt x="1234703" y="360680"/>
                  </a:lnTo>
                  <a:cubicBezTo>
                    <a:pt x="1333763" y="360680"/>
                    <a:pt x="1415043" y="279400"/>
                    <a:pt x="1415043" y="180340"/>
                  </a:cubicBezTo>
                  <a:close/>
                </a:path>
              </a:pathLst>
            </a:custGeom>
            <a:solidFill>
              <a:srgbClr val="C4C5C6"/>
            </a:solidFill>
          </p:spPr>
        </p:sp>
      </p:grpSp>
      <p:sp>
        <p:nvSpPr>
          <p:cNvPr name="TextBox 30" id="30"/>
          <p:cNvSpPr txBox="true"/>
          <p:nvPr/>
        </p:nvSpPr>
        <p:spPr>
          <a:xfrm rot="0">
            <a:off x="11282211" y="7635153"/>
            <a:ext cx="3965957" cy="432435"/>
          </a:xfrm>
          <a:prstGeom prst="rect">
            <a:avLst/>
          </a:prstGeom>
        </p:spPr>
        <p:txBody>
          <a:bodyPr anchor="t" rtlCol="false" tIns="0" lIns="0" bIns="0" rIns="0">
            <a:spAutoFit/>
          </a:bodyPr>
          <a:lstStyle/>
          <a:p>
            <a:pPr algn="ctr">
              <a:lnSpc>
                <a:spcPts val="3510"/>
              </a:lnSpc>
            </a:pPr>
            <a:r>
              <a:rPr lang="en-US" sz="2700">
                <a:solidFill>
                  <a:srgbClr val="000000"/>
                </a:solidFill>
                <a:latin typeface="Open Sauce SemiBold Bold"/>
              </a:rPr>
              <a:t>Anjelina</a:t>
            </a:r>
          </a:p>
        </p:txBody>
      </p:sp>
      <p:sp>
        <p:nvSpPr>
          <p:cNvPr name="TextBox 31" id="31"/>
          <p:cNvSpPr txBox="true"/>
          <p:nvPr/>
        </p:nvSpPr>
        <p:spPr>
          <a:xfrm rot="0">
            <a:off x="11383940" y="4470234"/>
            <a:ext cx="3965957" cy="432336"/>
          </a:xfrm>
          <a:prstGeom prst="rect">
            <a:avLst/>
          </a:prstGeom>
        </p:spPr>
        <p:txBody>
          <a:bodyPr anchor="t" rtlCol="false" tIns="0" lIns="0" bIns="0" rIns="0">
            <a:spAutoFit/>
          </a:bodyPr>
          <a:lstStyle/>
          <a:p>
            <a:pPr algn="ctr">
              <a:lnSpc>
                <a:spcPts val="3510"/>
              </a:lnSpc>
            </a:pPr>
            <a:r>
              <a:rPr lang="en-US" sz="2700">
                <a:solidFill>
                  <a:srgbClr val="000000"/>
                </a:solidFill>
                <a:latin typeface="Open Sauce SemiBold Bold"/>
              </a:rPr>
              <a:t>Yehezkiel</a:t>
            </a:r>
          </a:p>
        </p:txBody>
      </p:sp>
      <p:sp>
        <p:nvSpPr>
          <p:cNvPr name="TextBox 32" id="32"/>
          <p:cNvSpPr txBox="true"/>
          <p:nvPr/>
        </p:nvSpPr>
        <p:spPr>
          <a:xfrm rot="0">
            <a:off x="11383940" y="8718416"/>
            <a:ext cx="4201164" cy="1094740"/>
          </a:xfrm>
          <a:prstGeom prst="rect">
            <a:avLst/>
          </a:prstGeom>
        </p:spPr>
        <p:txBody>
          <a:bodyPr anchor="t" rtlCol="false" tIns="0" lIns="0" bIns="0" rIns="0">
            <a:spAutoFit/>
          </a:bodyPr>
          <a:lstStyle/>
          <a:p>
            <a:pPr>
              <a:lnSpc>
                <a:spcPts val="2990"/>
              </a:lnSpc>
            </a:pPr>
            <a:r>
              <a:rPr lang="en-US" sz="2300">
                <a:solidFill>
                  <a:srgbClr val="000000"/>
                </a:solidFill>
                <a:latin typeface="Open Sauce"/>
              </a:rPr>
              <a:t>Cari code referensi, Constraint Jurusan, Powerpoint</a:t>
            </a:r>
          </a:p>
        </p:txBody>
      </p:sp>
      <p:sp>
        <p:nvSpPr>
          <p:cNvPr name="TextBox 33" id="33"/>
          <p:cNvSpPr txBox="true"/>
          <p:nvPr/>
        </p:nvSpPr>
        <p:spPr>
          <a:xfrm rot="0">
            <a:off x="11383940" y="5436291"/>
            <a:ext cx="4201164" cy="1094740"/>
          </a:xfrm>
          <a:prstGeom prst="rect">
            <a:avLst/>
          </a:prstGeom>
        </p:spPr>
        <p:txBody>
          <a:bodyPr anchor="t" rtlCol="false" tIns="0" lIns="0" bIns="0" rIns="0">
            <a:spAutoFit/>
          </a:bodyPr>
          <a:lstStyle/>
          <a:p>
            <a:pPr>
              <a:lnSpc>
                <a:spcPts val="2990"/>
              </a:lnSpc>
            </a:pPr>
            <a:r>
              <a:rPr lang="en-US" sz="2300">
                <a:solidFill>
                  <a:srgbClr val="000000"/>
                </a:solidFill>
                <a:latin typeface="Open Sauce"/>
              </a:rPr>
              <a:t>Cari code referensi, Constraint Negara, Powerpoint</a:t>
            </a:r>
          </a:p>
        </p:txBody>
      </p:sp>
      <p:grpSp>
        <p:nvGrpSpPr>
          <p:cNvPr name="Group 34" id="34"/>
          <p:cNvGrpSpPr/>
          <p:nvPr/>
        </p:nvGrpSpPr>
        <p:grpSpPr>
          <a:xfrm rot="0">
            <a:off x="2702895" y="7332939"/>
            <a:ext cx="3965390" cy="1118777"/>
            <a:chOff x="0" y="0"/>
            <a:chExt cx="1440443" cy="406400"/>
          </a:xfrm>
        </p:grpSpPr>
        <p:sp>
          <p:nvSpPr>
            <p:cNvPr name="Freeform 35" id="35"/>
            <p:cNvSpPr/>
            <p:nvPr/>
          </p:nvSpPr>
          <p:spPr>
            <a:xfrm>
              <a:off x="17780" y="22860"/>
              <a:ext cx="1415043" cy="360680"/>
            </a:xfrm>
            <a:custGeom>
              <a:avLst/>
              <a:gdLst/>
              <a:ahLst/>
              <a:cxnLst/>
              <a:rect r="r" b="b" t="t" l="l"/>
              <a:pathLst>
                <a:path h="360680" w="1415043">
                  <a:moveTo>
                    <a:pt x="1415043" y="180340"/>
                  </a:moveTo>
                  <a:cubicBezTo>
                    <a:pt x="1415043" y="81280"/>
                    <a:pt x="1335033" y="0"/>
                    <a:pt x="1234703" y="0"/>
                  </a:cubicBezTo>
                  <a:lnTo>
                    <a:pt x="172720" y="0"/>
                  </a:lnTo>
                  <a:lnTo>
                    <a:pt x="172720" y="1270"/>
                  </a:lnTo>
                  <a:cubicBezTo>
                    <a:pt x="76200" y="5080"/>
                    <a:pt x="0" y="83820"/>
                    <a:pt x="0" y="180340"/>
                  </a:cubicBezTo>
                  <a:cubicBezTo>
                    <a:pt x="0" y="276860"/>
                    <a:pt x="77470" y="355600"/>
                    <a:pt x="172720" y="359410"/>
                  </a:cubicBezTo>
                  <a:lnTo>
                    <a:pt x="172720" y="360680"/>
                  </a:lnTo>
                  <a:lnTo>
                    <a:pt x="1234703" y="360680"/>
                  </a:lnTo>
                  <a:cubicBezTo>
                    <a:pt x="1333763" y="360680"/>
                    <a:pt x="1415043" y="279400"/>
                    <a:pt x="1415043" y="180340"/>
                  </a:cubicBezTo>
                  <a:close/>
                </a:path>
              </a:pathLst>
            </a:custGeom>
            <a:solidFill>
              <a:srgbClr val="C4C5C6"/>
            </a:solidFill>
          </p:spPr>
        </p:sp>
      </p:grpSp>
      <p:sp>
        <p:nvSpPr>
          <p:cNvPr name="TextBox 36" id="36"/>
          <p:cNvSpPr txBox="true"/>
          <p:nvPr/>
        </p:nvSpPr>
        <p:spPr>
          <a:xfrm rot="0">
            <a:off x="2706115" y="7661872"/>
            <a:ext cx="3965957" cy="432435"/>
          </a:xfrm>
          <a:prstGeom prst="rect">
            <a:avLst/>
          </a:prstGeom>
        </p:spPr>
        <p:txBody>
          <a:bodyPr anchor="t" rtlCol="false" tIns="0" lIns="0" bIns="0" rIns="0">
            <a:spAutoFit/>
          </a:bodyPr>
          <a:lstStyle/>
          <a:p>
            <a:pPr algn="ctr">
              <a:lnSpc>
                <a:spcPts val="3510"/>
              </a:lnSpc>
            </a:pPr>
            <a:r>
              <a:rPr lang="en-US" sz="2700">
                <a:solidFill>
                  <a:srgbClr val="000000"/>
                </a:solidFill>
                <a:latin typeface="Open Sauce SemiBold Bold"/>
              </a:rPr>
              <a:t>Jonathan</a:t>
            </a:r>
          </a:p>
        </p:txBody>
      </p:sp>
      <p:sp>
        <p:nvSpPr>
          <p:cNvPr name="TextBox 37" id="37"/>
          <p:cNvSpPr txBox="true"/>
          <p:nvPr/>
        </p:nvSpPr>
        <p:spPr>
          <a:xfrm rot="0">
            <a:off x="2885715" y="8718416"/>
            <a:ext cx="3490076" cy="1094740"/>
          </a:xfrm>
          <a:prstGeom prst="rect">
            <a:avLst/>
          </a:prstGeom>
        </p:spPr>
        <p:txBody>
          <a:bodyPr anchor="t" rtlCol="false" tIns="0" lIns="0" bIns="0" rIns="0">
            <a:spAutoFit/>
          </a:bodyPr>
          <a:lstStyle/>
          <a:p>
            <a:pPr>
              <a:lnSpc>
                <a:spcPts val="2990"/>
              </a:lnSpc>
            </a:pPr>
            <a:r>
              <a:rPr lang="en-US" sz="2300">
                <a:solidFill>
                  <a:srgbClr val="000000"/>
                </a:solidFill>
                <a:latin typeface="Open Sauce"/>
              </a:rPr>
              <a:t>Cari code referensi, Constraint IPK, Powerpoint</a:t>
            </a:r>
          </a:p>
        </p:txBody>
      </p:sp>
      <p:grpSp>
        <p:nvGrpSpPr>
          <p:cNvPr name="Group 38" id="38"/>
          <p:cNvGrpSpPr/>
          <p:nvPr/>
        </p:nvGrpSpPr>
        <p:grpSpPr>
          <a:xfrm rot="0">
            <a:off x="2792075" y="4114581"/>
            <a:ext cx="3965390" cy="1118777"/>
            <a:chOff x="0" y="0"/>
            <a:chExt cx="1440443" cy="406400"/>
          </a:xfrm>
        </p:grpSpPr>
        <p:sp>
          <p:nvSpPr>
            <p:cNvPr name="Freeform 39" id="39"/>
            <p:cNvSpPr/>
            <p:nvPr/>
          </p:nvSpPr>
          <p:spPr>
            <a:xfrm>
              <a:off x="17780" y="22860"/>
              <a:ext cx="1415043" cy="360680"/>
            </a:xfrm>
            <a:custGeom>
              <a:avLst/>
              <a:gdLst/>
              <a:ahLst/>
              <a:cxnLst/>
              <a:rect r="r" b="b" t="t" l="l"/>
              <a:pathLst>
                <a:path h="360680" w="1415043">
                  <a:moveTo>
                    <a:pt x="1415043" y="180340"/>
                  </a:moveTo>
                  <a:cubicBezTo>
                    <a:pt x="1415043" y="81280"/>
                    <a:pt x="1335033" y="0"/>
                    <a:pt x="1234703" y="0"/>
                  </a:cubicBezTo>
                  <a:lnTo>
                    <a:pt x="172720" y="0"/>
                  </a:lnTo>
                  <a:lnTo>
                    <a:pt x="172720" y="1270"/>
                  </a:lnTo>
                  <a:cubicBezTo>
                    <a:pt x="76200" y="5080"/>
                    <a:pt x="0" y="83820"/>
                    <a:pt x="0" y="180340"/>
                  </a:cubicBezTo>
                  <a:cubicBezTo>
                    <a:pt x="0" y="276860"/>
                    <a:pt x="77470" y="355600"/>
                    <a:pt x="172720" y="359410"/>
                  </a:cubicBezTo>
                  <a:lnTo>
                    <a:pt x="172720" y="360680"/>
                  </a:lnTo>
                  <a:lnTo>
                    <a:pt x="1234703" y="360680"/>
                  </a:lnTo>
                  <a:cubicBezTo>
                    <a:pt x="1333763" y="360680"/>
                    <a:pt x="1415043" y="279400"/>
                    <a:pt x="1415043" y="180340"/>
                  </a:cubicBezTo>
                  <a:close/>
                </a:path>
              </a:pathLst>
            </a:custGeom>
            <a:solidFill>
              <a:srgbClr val="C4C5C6"/>
            </a:solidFill>
          </p:spPr>
        </p:sp>
      </p:grpSp>
      <p:sp>
        <p:nvSpPr>
          <p:cNvPr name="TextBox 40" id="40"/>
          <p:cNvSpPr txBox="true"/>
          <p:nvPr/>
        </p:nvSpPr>
        <p:spPr>
          <a:xfrm rot="0">
            <a:off x="2795295" y="4416795"/>
            <a:ext cx="3965957" cy="432336"/>
          </a:xfrm>
          <a:prstGeom prst="rect">
            <a:avLst/>
          </a:prstGeom>
        </p:spPr>
        <p:txBody>
          <a:bodyPr anchor="t" rtlCol="false" tIns="0" lIns="0" bIns="0" rIns="0">
            <a:spAutoFit/>
          </a:bodyPr>
          <a:lstStyle/>
          <a:p>
            <a:pPr algn="ctr">
              <a:lnSpc>
                <a:spcPts val="3510"/>
              </a:lnSpc>
            </a:pPr>
            <a:r>
              <a:rPr lang="en-US" sz="2700">
                <a:solidFill>
                  <a:srgbClr val="000000"/>
                </a:solidFill>
                <a:latin typeface="Open Sauce SemiBold Bold"/>
              </a:rPr>
              <a:t>Ivan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grpSp>
        <p:nvGrpSpPr>
          <p:cNvPr name="Group 2" id="2"/>
          <p:cNvGrpSpPr/>
          <p:nvPr/>
        </p:nvGrpSpPr>
        <p:grpSpPr>
          <a:xfrm rot="0">
            <a:off x="0" y="97511"/>
            <a:ext cx="19649964" cy="10189489"/>
            <a:chOff x="0" y="0"/>
            <a:chExt cx="26199952" cy="13585985"/>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0" y="0"/>
              <a:ext cx="18192765" cy="9261343"/>
            </a:xfrm>
            <a:prstGeom prst="rect">
              <a:avLst/>
            </a:prstGeom>
          </p:spPr>
        </p:pic>
        <p:sp>
          <p:nvSpPr>
            <p:cNvPr name="TextBox 4" id="4"/>
            <p:cNvSpPr txBox="true"/>
            <p:nvPr/>
          </p:nvSpPr>
          <p:spPr>
            <a:xfrm rot="0">
              <a:off x="2012865" y="421064"/>
              <a:ext cx="2164406" cy="449792"/>
            </a:xfrm>
            <a:prstGeom prst="rect">
              <a:avLst/>
            </a:prstGeom>
          </p:spPr>
          <p:txBody>
            <a:bodyPr anchor="t" rtlCol="false" tIns="0" lIns="0" bIns="0" rIns="0">
              <a:spAutoFit/>
            </a:bodyPr>
            <a:lstStyle/>
            <a:p>
              <a:pPr>
                <a:lnSpc>
                  <a:spcPts val="2800"/>
                </a:lnSpc>
              </a:pPr>
              <a:r>
                <a:rPr lang="en-US" sz="2000">
                  <a:solidFill>
                    <a:srgbClr val="FFFFFF"/>
                  </a:solidFill>
                  <a:latin typeface="Open Sauce"/>
                </a:rPr>
                <a:t>Title Page</a:t>
              </a:r>
            </a:p>
          </p:txBody>
        </p:sp>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0">
              <a:off x="2528147" y="0"/>
              <a:ext cx="18192765" cy="9261343"/>
            </a:xfrm>
            <a:prstGeom prst="rect">
              <a:avLst/>
            </a:prstGeom>
          </p:spPr>
        </p:pic>
        <p:sp>
          <p:nvSpPr>
            <p:cNvPr name="TextBox 6" id="6"/>
            <p:cNvSpPr txBox="true"/>
            <p:nvPr/>
          </p:nvSpPr>
          <p:spPr>
            <a:xfrm rot="0">
              <a:off x="4541013" y="421064"/>
              <a:ext cx="2348110" cy="449792"/>
            </a:xfrm>
            <a:prstGeom prst="rect">
              <a:avLst/>
            </a:prstGeom>
          </p:spPr>
          <p:txBody>
            <a:bodyPr anchor="t" rtlCol="false" tIns="0" lIns="0" bIns="0" rIns="0">
              <a:spAutoFit/>
            </a:bodyPr>
            <a:lstStyle/>
            <a:p>
              <a:pPr>
                <a:lnSpc>
                  <a:spcPts val="2800"/>
                </a:lnSpc>
              </a:pPr>
              <a:r>
                <a:rPr lang="en-US" sz="2000">
                  <a:solidFill>
                    <a:srgbClr val="FFFFFF"/>
                  </a:solidFill>
                  <a:latin typeface="Open Sauce"/>
                </a:rPr>
                <a:t>Proprietors</a:t>
              </a:r>
            </a:p>
          </p:txBody>
        </p:sp>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true" flipV="false" rot="0">
              <a:off x="5244558" y="0"/>
              <a:ext cx="18192765" cy="9261343"/>
            </a:xfrm>
            <a:prstGeom prst="rect">
              <a:avLst/>
            </a:prstGeom>
          </p:spPr>
        </p:pic>
        <p:grpSp>
          <p:nvGrpSpPr>
            <p:cNvPr name="Group 8" id="8"/>
            <p:cNvGrpSpPr/>
            <p:nvPr/>
          </p:nvGrpSpPr>
          <p:grpSpPr>
            <a:xfrm rot="0">
              <a:off x="0" y="1358599"/>
              <a:ext cx="24384000" cy="12227387"/>
              <a:chOff x="0" y="0"/>
              <a:chExt cx="4862686" cy="2438400"/>
            </a:xfrm>
          </p:grpSpPr>
          <p:sp>
            <p:nvSpPr>
              <p:cNvPr name="Freeform 9" id="9"/>
              <p:cNvSpPr/>
              <p:nvPr/>
            </p:nvSpPr>
            <p:spPr>
              <a:xfrm>
                <a:off x="0" y="0"/>
                <a:ext cx="4862686" cy="2438400"/>
              </a:xfrm>
              <a:custGeom>
                <a:avLst/>
                <a:gdLst/>
                <a:ahLst/>
                <a:cxnLst/>
                <a:rect r="r" b="b" t="t" l="l"/>
                <a:pathLst>
                  <a:path h="2438400" w="4862686">
                    <a:moveTo>
                      <a:pt x="0" y="0"/>
                    </a:moveTo>
                    <a:lnTo>
                      <a:pt x="4862686" y="0"/>
                    </a:lnTo>
                    <a:lnTo>
                      <a:pt x="4862686" y="2438400"/>
                    </a:lnTo>
                    <a:lnTo>
                      <a:pt x="0" y="2438400"/>
                    </a:lnTo>
                    <a:close/>
                  </a:path>
                </a:pathLst>
              </a:custGeom>
              <a:solidFill>
                <a:srgbClr val="EFF0F2"/>
              </a:solidFill>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3380"/>
                  </a:lnSpc>
                </a:pPr>
              </a:p>
            </p:txBody>
          </p:sp>
        </p:grpSp>
        <p:sp>
          <p:nvSpPr>
            <p:cNvPr name="AutoShape 11" id="11"/>
            <p:cNvSpPr/>
            <p:nvPr/>
          </p:nvSpPr>
          <p:spPr>
            <a:xfrm rot="0">
              <a:off x="913696" y="2007920"/>
              <a:ext cx="457904" cy="0"/>
            </a:xfrm>
            <a:prstGeom prst="line">
              <a:avLst/>
            </a:prstGeom>
            <a:ln cap="rnd" w="63500">
              <a:solidFill>
                <a:srgbClr val="000000"/>
              </a:solidFill>
              <a:prstDash val="solid"/>
              <a:headEnd type="none" len="sm" w="sm"/>
              <a:tailEnd type="arrow" len="sm" w="med"/>
            </a:ln>
          </p:spPr>
        </p:sp>
        <p:sp>
          <p:nvSpPr>
            <p:cNvPr name="AutoShape 12" id="12"/>
            <p:cNvSpPr/>
            <p:nvPr/>
          </p:nvSpPr>
          <p:spPr>
            <a:xfrm rot="-10800000">
              <a:off x="224626" y="2007920"/>
              <a:ext cx="457904" cy="0"/>
            </a:xfrm>
            <a:prstGeom prst="line">
              <a:avLst/>
            </a:prstGeom>
            <a:ln cap="rnd" w="63500">
              <a:solidFill>
                <a:srgbClr val="000000"/>
              </a:solidFill>
              <a:prstDash val="solid"/>
              <a:headEnd type="none" len="sm" w="sm"/>
              <a:tailEnd type="arrow" len="sm" w="med"/>
            </a:ln>
          </p:spPr>
        </p:sp>
        <p:pic>
          <p:nvPicPr>
            <p:cNvPr name="Picture 13" id="13"/>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600200" y="1795007"/>
              <a:ext cx="412665" cy="425827"/>
            </a:xfrm>
            <a:prstGeom prst="rect">
              <a:avLst/>
            </a:prstGeom>
          </p:spPr>
        </p:pic>
        <p:sp>
          <p:nvSpPr>
            <p:cNvPr name="TextBox 14" id="14"/>
            <p:cNvSpPr txBox="true"/>
            <p:nvPr/>
          </p:nvSpPr>
          <p:spPr>
            <a:xfrm rot="0">
              <a:off x="7257423" y="421064"/>
              <a:ext cx="2762629" cy="449792"/>
            </a:xfrm>
            <a:prstGeom prst="rect">
              <a:avLst/>
            </a:prstGeom>
          </p:spPr>
          <p:txBody>
            <a:bodyPr anchor="t" rtlCol="false" tIns="0" lIns="0" bIns="0" rIns="0">
              <a:spAutoFit/>
            </a:bodyPr>
            <a:lstStyle/>
            <a:p>
              <a:pPr>
                <a:lnSpc>
                  <a:spcPts val="2800"/>
                </a:lnSpc>
              </a:pPr>
              <a:r>
                <a:rPr lang="en-US" sz="2000">
                  <a:solidFill>
                    <a:srgbClr val="FFFFFF"/>
                  </a:solidFill>
                  <a:latin typeface="Open Sauce"/>
                </a:rPr>
                <a:t>Introduction</a:t>
              </a:r>
            </a:p>
          </p:txBody>
        </p:sp>
        <p:pic>
          <p:nvPicPr>
            <p:cNvPr name="Picture 15" id="15"/>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true" flipV="false" rot="0">
              <a:off x="8007187" y="0"/>
              <a:ext cx="18192765" cy="9261343"/>
            </a:xfrm>
            <a:prstGeom prst="rect">
              <a:avLst/>
            </a:prstGeom>
          </p:spPr>
        </p:pic>
        <p:pic>
          <p:nvPicPr>
            <p:cNvPr name="Picture 16" id="16"/>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13615590" y="468689"/>
              <a:ext cx="400812" cy="387694"/>
            </a:xfrm>
            <a:prstGeom prst="rect">
              <a:avLst/>
            </a:prstGeom>
          </p:spPr>
        </p:pic>
        <p:grpSp>
          <p:nvGrpSpPr>
            <p:cNvPr name="Group 17" id="17"/>
            <p:cNvGrpSpPr/>
            <p:nvPr/>
          </p:nvGrpSpPr>
          <p:grpSpPr>
            <a:xfrm rot="0">
              <a:off x="2134357" y="1667637"/>
              <a:ext cx="20878043" cy="680568"/>
              <a:chOff x="0" y="0"/>
              <a:chExt cx="12467294" cy="406400"/>
            </a:xfrm>
          </p:grpSpPr>
          <p:sp>
            <p:nvSpPr>
              <p:cNvPr name="Freeform 18" id="18"/>
              <p:cNvSpPr/>
              <p:nvPr/>
            </p:nvSpPr>
            <p:spPr>
              <a:xfrm>
                <a:off x="203200" y="-326"/>
                <a:ext cx="12060894" cy="407051"/>
              </a:xfrm>
              <a:custGeom>
                <a:avLst/>
                <a:gdLst/>
                <a:ahLst/>
                <a:cxnLst/>
                <a:rect r="r" b="b" t="t" l="l"/>
                <a:pathLst>
                  <a:path h="407051" w="12060894">
                    <a:moveTo>
                      <a:pt x="12060894" y="326"/>
                    </a:moveTo>
                    <a:cubicBezTo>
                      <a:pt x="11988081" y="0"/>
                      <a:pt x="11920660" y="38659"/>
                      <a:pt x="11884159" y="101663"/>
                    </a:cubicBezTo>
                    <a:cubicBezTo>
                      <a:pt x="11847658" y="164667"/>
                      <a:pt x="11847658" y="242385"/>
                      <a:pt x="11884159" y="305389"/>
                    </a:cubicBezTo>
                    <a:cubicBezTo>
                      <a:pt x="11920660" y="368393"/>
                      <a:pt x="11988081" y="407052"/>
                      <a:pt x="12060894" y="406726"/>
                    </a:cubicBezTo>
                    <a:lnTo>
                      <a:pt x="0" y="406726"/>
                    </a:lnTo>
                    <a:cubicBezTo>
                      <a:pt x="72813" y="407052"/>
                      <a:pt x="140234" y="368393"/>
                      <a:pt x="176735" y="305389"/>
                    </a:cubicBezTo>
                    <a:cubicBezTo>
                      <a:pt x="213236" y="242385"/>
                      <a:pt x="213236" y="164667"/>
                      <a:pt x="176735" y="101663"/>
                    </a:cubicBezTo>
                    <a:cubicBezTo>
                      <a:pt x="140234" y="38659"/>
                      <a:pt x="72813" y="0"/>
                      <a:pt x="0" y="326"/>
                    </a:cubicBezTo>
                    <a:close/>
                  </a:path>
                </a:pathLst>
              </a:custGeom>
              <a:solidFill>
                <a:srgbClr val="C4C5C6"/>
              </a:solidFill>
              <a:ln>
                <a:noFill/>
              </a:ln>
            </p:spPr>
          </p:sp>
          <p:sp>
            <p:nvSpPr>
              <p:cNvPr name="TextBox 19" id="19"/>
              <p:cNvSpPr txBox="true"/>
              <p:nvPr/>
            </p:nvSpPr>
            <p:spPr>
              <a:xfrm>
                <a:off x="0" y="-9525"/>
                <a:ext cx="812800" cy="415925"/>
              </a:xfrm>
              <a:prstGeom prst="rect">
                <a:avLst/>
              </a:prstGeom>
            </p:spPr>
            <p:txBody>
              <a:bodyPr anchor="ctr" rtlCol="false" tIns="50800" lIns="50800" bIns="50800" rIns="50800"/>
              <a:lstStyle/>
              <a:p>
                <a:pPr algn="ctr">
                  <a:lnSpc>
                    <a:spcPts val="3380"/>
                  </a:lnSpc>
                </a:pPr>
              </a:p>
            </p:txBody>
          </p:sp>
        </p:grpSp>
        <p:pic>
          <p:nvPicPr>
            <p:cNvPr name="Picture 20" id="20"/>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2337202" y="1795007"/>
              <a:ext cx="445257" cy="425827"/>
            </a:xfrm>
            <a:prstGeom prst="rect">
              <a:avLst/>
            </a:prstGeom>
          </p:spPr>
        </p:pic>
        <p:grpSp>
          <p:nvGrpSpPr>
            <p:cNvPr name="Group 21" id="21"/>
            <p:cNvGrpSpPr/>
            <p:nvPr/>
          </p:nvGrpSpPr>
          <p:grpSpPr>
            <a:xfrm rot="0">
              <a:off x="447964" y="221133"/>
              <a:ext cx="796139" cy="796139"/>
              <a:chOff x="0" y="0"/>
              <a:chExt cx="812800" cy="812800"/>
            </a:xfrm>
          </p:grpSpPr>
          <p:sp>
            <p:nvSpPr>
              <p:cNvPr name="Freeform 22" id="22"/>
              <p:cNvSpPr/>
              <p:nvPr/>
            </p:nvSpPr>
            <p:spPr>
              <a:xfrm>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5D84BC"/>
              </a:solidFill>
            </p:spPr>
          </p:sp>
          <p:sp>
            <p:nvSpPr>
              <p:cNvPr name="TextBox 23" id="23"/>
              <p:cNvSpPr txBox="true"/>
              <p:nvPr/>
            </p:nvSpPr>
            <p:spPr>
              <a:xfrm>
                <a:off x="76200" y="66675"/>
                <a:ext cx="660400" cy="669925"/>
              </a:xfrm>
              <a:prstGeom prst="rect">
                <a:avLst/>
              </a:prstGeom>
            </p:spPr>
            <p:txBody>
              <a:bodyPr anchor="ctr" rtlCol="false" tIns="50800" lIns="50800" bIns="50800" rIns="50800"/>
              <a:lstStyle/>
              <a:p>
                <a:pPr algn="ctr">
                  <a:lnSpc>
                    <a:spcPts val="3380"/>
                  </a:lnSpc>
                </a:pPr>
              </a:p>
            </p:txBody>
          </p:sp>
        </p:grpSp>
        <p:sp>
          <p:nvSpPr>
            <p:cNvPr name="TextBox 24" id="24"/>
            <p:cNvSpPr txBox="true"/>
            <p:nvPr/>
          </p:nvSpPr>
          <p:spPr>
            <a:xfrm rot="0">
              <a:off x="10020052" y="421064"/>
              <a:ext cx="3620451" cy="449747"/>
            </a:xfrm>
            <a:prstGeom prst="rect">
              <a:avLst/>
            </a:prstGeom>
          </p:spPr>
          <p:txBody>
            <a:bodyPr anchor="t" rtlCol="false" tIns="0" lIns="0" bIns="0" rIns="0">
              <a:spAutoFit/>
            </a:bodyPr>
            <a:lstStyle/>
            <a:p>
              <a:pPr>
                <a:lnSpc>
                  <a:spcPts val="2800"/>
                </a:lnSpc>
              </a:pPr>
              <a:r>
                <a:rPr lang="en-US" sz="2000">
                  <a:solidFill>
                    <a:srgbClr val="000000"/>
                  </a:solidFill>
                  <a:latin typeface="Open Sauce"/>
                </a:rPr>
                <a:t>Source Code</a:t>
              </a:r>
            </a:p>
          </p:txBody>
        </p:sp>
        <p:pic>
          <p:nvPicPr>
            <p:cNvPr name="Picture 25" id="25"/>
            <p:cNvPicPr>
              <a:picLocks noChangeAspect="true"/>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0" t="0" r="0" b="0"/>
            <a:stretch>
              <a:fillRect/>
            </a:stretch>
          </p:blipFill>
          <p:spPr>
            <a:xfrm flipH="false" flipV="false" rot="0">
              <a:off x="14381575" y="468689"/>
              <a:ext cx="387694" cy="387694"/>
            </a:xfrm>
            <a:prstGeom prst="rect">
              <a:avLst/>
            </a:prstGeom>
          </p:spPr>
        </p:pic>
      </p:grpSp>
      <p:sp>
        <p:nvSpPr>
          <p:cNvPr name="TextBox 26" id="26"/>
          <p:cNvSpPr txBox="true"/>
          <p:nvPr/>
        </p:nvSpPr>
        <p:spPr>
          <a:xfrm rot="0">
            <a:off x="933077" y="2458739"/>
            <a:ext cx="7785320" cy="1314417"/>
          </a:xfrm>
          <a:prstGeom prst="rect">
            <a:avLst/>
          </a:prstGeom>
        </p:spPr>
        <p:txBody>
          <a:bodyPr anchor="t" rtlCol="false" tIns="0" lIns="0" bIns="0" rIns="0">
            <a:spAutoFit/>
          </a:bodyPr>
          <a:lstStyle/>
          <a:p>
            <a:pPr>
              <a:lnSpc>
                <a:spcPts val="10319"/>
              </a:lnSpc>
            </a:pPr>
            <a:r>
              <a:rPr lang="en-US" sz="8599">
                <a:solidFill>
                  <a:srgbClr val="000000"/>
                </a:solidFill>
                <a:latin typeface="Open Sauce SemiBold Bold"/>
              </a:rPr>
              <a:t>Source Code</a:t>
            </a:r>
          </a:p>
        </p:txBody>
      </p:sp>
      <p:sp>
        <p:nvSpPr>
          <p:cNvPr name="TextBox 27" id="27"/>
          <p:cNvSpPr txBox="true"/>
          <p:nvPr/>
        </p:nvSpPr>
        <p:spPr>
          <a:xfrm rot="0">
            <a:off x="9141097" y="3321556"/>
            <a:ext cx="7373159" cy="833755"/>
          </a:xfrm>
          <a:prstGeom prst="rect">
            <a:avLst/>
          </a:prstGeom>
        </p:spPr>
        <p:txBody>
          <a:bodyPr anchor="t" rtlCol="false" tIns="0" lIns="0" bIns="0" rIns="0">
            <a:spAutoFit/>
          </a:bodyPr>
          <a:lstStyle/>
          <a:p>
            <a:pPr>
              <a:lnSpc>
                <a:spcPts val="3380"/>
              </a:lnSpc>
            </a:pPr>
            <a:r>
              <a:rPr lang="en-US" sz="2600">
                <a:solidFill>
                  <a:srgbClr val="000000"/>
                </a:solidFill>
                <a:latin typeface="Open Sauce"/>
              </a:rPr>
              <a:t>http://www.hakank.org/minizinc/tourist_site_competition.mzn</a:t>
            </a:r>
          </a:p>
        </p:txBody>
      </p:sp>
      <p:sp>
        <p:nvSpPr>
          <p:cNvPr name="TextBox 28" id="28"/>
          <p:cNvSpPr txBox="true"/>
          <p:nvPr/>
        </p:nvSpPr>
        <p:spPr>
          <a:xfrm rot="0">
            <a:off x="9141097" y="2430164"/>
            <a:ext cx="7373159" cy="573372"/>
          </a:xfrm>
          <a:prstGeom prst="rect">
            <a:avLst/>
          </a:prstGeom>
        </p:spPr>
        <p:txBody>
          <a:bodyPr anchor="t" rtlCol="false" tIns="0" lIns="0" bIns="0" rIns="0">
            <a:spAutoFit/>
          </a:bodyPr>
          <a:lstStyle/>
          <a:p>
            <a:pPr>
              <a:lnSpc>
                <a:spcPts val="4680"/>
              </a:lnSpc>
            </a:pPr>
            <a:r>
              <a:rPr lang="en-US" sz="3600">
                <a:solidFill>
                  <a:srgbClr val="000000"/>
                </a:solidFill>
                <a:latin typeface="Open Sauce SemiBold Bold"/>
              </a:rPr>
              <a:t>1</a:t>
            </a:r>
          </a:p>
        </p:txBody>
      </p:sp>
      <p:sp>
        <p:nvSpPr>
          <p:cNvPr name="TextBox 29" id="29"/>
          <p:cNvSpPr txBox="true"/>
          <p:nvPr/>
        </p:nvSpPr>
        <p:spPr>
          <a:xfrm rot="0">
            <a:off x="9141097" y="5774264"/>
            <a:ext cx="7373159" cy="833755"/>
          </a:xfrm>
          <a:prstGeom prst="rect">
            <a:avLst/>
          </a:prstGeom>
        </p:spPr>
        <p:txBody>
          <a:bodyPr anchor="t" rtlCol="false" tIns="0" lIns="0" bIns="0" rIns="0">
            <a:spAutoFit/>
          </a:bodyPr>
          <a:lstStyle/>
          <a:p>
            <a:pPr>
              <a:lnSpc>
                <a:spcPts val="3380"/>
              </a:lnSpc>
            </a:pPr>
            <a:r>
              <a:rPr lang="en-US" sz="2600">
                <a:solidFill>
                  <a:srgbClr val="000000"/>
                </a:solidFill>
                <a:latin typeface="Open Sauce"/>
              </a:rPr>
              <a:t>https://www.minizinc.org/doc-2.6.4/en/modelling.html</a:t>
            </a:r>
          </a:p>
        </p:txBody>
      </p:sp>
      <p:sp>
        <p:nvSpPr>
          <p:cNvPr name="TextBox 30" id="30"/>
          <p:cNvSpPr txBox="true"/>
          <p:nvPr/>
        </p:nvSpPr>
        <p:spPr>
          <a:xfrm rot="0">
            <a:off x="9141097" y="4882872"/>
            <a:ext cx="7373159" cy="573372"/>
          </a:xfrm>
          <a:prstGeom prst="rect">
            <a:avLst/>
          </a:prstGeom>
        </p:spPr>
        <p:txBody>
          <a:bodyPr anchor="t" rtlCol="false" tIns="0" lIns="0" bIns="0" rIns="0">
            <a:spAutoFit/>
          </a:bodyPr>
          <a:lstStyle/>
          <a:p>
            <a:pPr>
              <a:lnSpc>
                <a:spcPts val="4680"/>
              </a:lnSpc>
            </a:pPr>
            <a:r>
              <a:rPr lang="en-US" sz="3600">
                <a:solidFill>
                  <a:srgbClr val="000000"/>
                </a:solidFill>
                <a:latin typeface="Open Sauce SemiBold Bold"/>
              </a:rPr>
              <a:t>2</a:t>
            </a:r>
          </a:p>
        </p:txBody>
      </p:sp>
      <p:sp>
        <p:nvSpPr>
          <p:cNvPr name="TextBox 31" id="31"/>
          <p:cNvSpPr txBox="true"/>
          <p:nvPr/>
        </p:nvSpPr>
        <p:spPr>
          <a:xfrm rot="0">
            <a:off x="9144000" y="7335581"/>
            <a:ext cx="7373159" cy="573372"/>
          </a:xfrm>
          <a:prstGeom prst="rect">
            <a:avLst/>
          </a:prstGeom>
        </p:spPr>
        <p:txBody>
          <a:bodyPr anchor="t" rtlCol="false" tIns="0" lIns="0" bIns="0" rIns="0">
            <a:spAutoFit/>
          </a:bodyPr>
          <a:lstStyle/>
          <a:p>
            <a:pPr>
              <a:lnSpc>
                <a:spcPts val="4680"/>
              </a:lnSpc>
            </a:pPr>
            <a:r>
              <a:rPr lang="en-US" sz="3600">
                <a:solidFill>
                  <a:srgbClr val="000000"/>
                </a:solidFill>
                <a:latin typeface="Open Sauce SemiBold Bold"/>
              </a:rPr>
              <a:t>3</a:t>
            </a:r>
          </a:p>
        </p:txBody>
      </p:sp>
      <p:sp>
        <p:nvSpPr>
          <p:cNvPr name="TextBox 32" id="32"/>
          <p:cNvSpPr txBox="true"/>
          <p:nvPr/>
        </p:nvSpPr>
        <p:spPr>
          <a:xfrm rot="0">
            <a:off x="9144000" y="8226972"/>
            <a:ext cx="7373159" cy="1262380"/>
          </a:xfrm>
          <a:prstGeom prst="rect">
            <a:avLst/>
          </a:prstGeom>
        </p:spPr>
        <p:txBody>
          <a:bodyPr anchor="t" rtlCol="false" tIns="0" lIns="0" bIns="0" rIns="0">
            <a:spAutoFit/>
          </a:bodyPr>
          <a:lstStyle/>
          <a:p>
            <a:pPr>
              <a:lnSpc>
                <a:spcPts val="3380"/>
              </a:lnSpc>
            </a:pPr>
            <a:r>
              <a:rPr lang="en-US" sz="2600">
                <a:solidFill>
                  <a:srgbClr val="000000"/>
                </a:solidFill>
                <a:latin typeface="Open Sauce"/>
              </a:rPr>
              <a:t>https://minizinc-python.readthedocs.io/en/latest/basic_usage.html</a:t>
            </a:r>
          </a:p>
        </p:txBody>
      </p:sp>
      <p:grpSp>
        <p:nvGrpSpPr>
          <p:cNvPr name="Group 33" id="33"/>
          <p:cNvGrpSpPr/>
          <p:nvPr/>
        </p:nvGrpSpPr>
        <p:grpSpPr>
          <a:xfrm rot="0">
            <a:off x="1030329" y="5456277"/>
            <a:ext cx="6834884" cy="3802023"/>
            <a:chOff x="0" y="0"/>
            <a:chExt cx="9113179" cy="5069363"/>
          </a:xfrm>
        </p:grpSpPr>
        <p:pic>
          <p:nvPicPr>
            <p:cNvPr name="Picture 34" id="34"/>
            <p:cNvPicPr>
              <a:picLocks noChangeAspect="true"/>
            </p:cNvPicPr>
            <p:nvPr/>
          </p:nvPicPr>
          <p:blipFill>
            <a:blip r:embed="rId18"/>
            <a:srcRect l="0" t="8279" r="0" b="8279"/>
            <a:stretch>
              <a:fillRect/>
            </a:stretch>
          </p:blipFill>
          <p:spPr>
            <a:xfrm>
              <a:off x="0" y="0"/>
              <a:ext cx="9113179" cy="5069363"/>
            </a:xfrm>
            <a:prstGeom prst="rect">
              <a:avLst/>
            </a:prstGeom>
          </p:spPr>
        </p:pic>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grpSp>
        <p:nvGrpSpPr>
          <p:cNvPr name="Group 2" id="2"/>
          <p:cNvGrpSpPr/>
          <p:nvPr/>
        </p:nvGrpSpPr>
        <p:grpSpPr>
          <a:xfrm rot="0">
            <a:off x="0" y="97511"/>
            <a:ext cx="22517282" cy="10189489"/>
            <a:chOff x="0" y="0"/>
            <a:chExt cx="30023043" cy="13585985"/>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8204666" y="468689"/>
              <a:ext cx="387694" cy="387694"/>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7438681" y="468689"/>
              <a:ext cx="400812" cy="387694"/>
            </a:xfrm>
            <a:prstGeom prst="rect">
              <a:avLst/>
            </a:prstGeom>
          </p:spPr>
        </p:pic>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true" flipV="false" rot="0">
              <a:off x="0" y="0"/>
              <a:ext cx="18192765" cy="9261343"/>
            </a:xfrm>
            <a:prstGeom prst="rect">
              <a:avLst/>
            </a:prstGeom>
          </p:spPr>
        </p:pic>
        <p:sp>
          <p:nvSpPr>
            <p:cNvPr name="TextBox 6" id="6"/>
            <p:cNvSpPr txBox="true"/>
            <p:nvPr/>
          </p:nvSpPr>
          <p:spPr>
            <a:xfrm rot="0">
              <a:off x="2012865" y="421064"/>
              <a:ext cx="2164406" cy="449792"/>
            </a:xfrm>
            <a:prstGeom prst="rect">
              <a:avLst/>
            </a:prstGeom>
          </p:spPr>
          <p:txBody>
            <a:bodyPr anchor="t" rtlCol="false" tIns="0" lIns="0" bIns="0" rIns="0">
              <a:spAutoFit/>
            </a:bodyPr>
            <a:lstStyle/>
            <a:p>
              <a:pPr>
                <a:lnSpc>
                  <a:spcPts val="2800"/>
                </a:lnSpc>
              </a:pPr>
              <a:r>
                <a:rPr lang="en-US" sz="2000">
                  <a:solidFill>
                    <a:srgbClr val="FFFFFF"/>
                  </a:solidFill>
                  <a:latin typeface="Open Sauce"/>
                </a:rPr>
                <a:t>Title Page</a:t>
              </a:r>
            </a:p>
          </p:txBody>
        </p:sp>
        <p:pic>
          <p:nvPicPr>
            <p:cNvPr name="Picture 7" id="7"/>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true" flipV="false" rot="0">
              <a:off x="2528147" y="0"/>
              <a:ext cx="18192765" cy="9261343"/>
            </a:xfrm>
            <a:prstGeom prst="rect">
              <a:avLst/>
            </a:prstGeom>
          </p:spPr>
        </p:pic>
        <p:sp>
          <p:nvSpPr>
            <p:cNvPr name="TextBox 8" id="8"/>
            <p:cNvSpPr txBox="true"/>
            <p:nvPr/>
          </p:nvSpPr>
          <p:spPr>
            <a:xfrm rot="0">
              <a:off x="4541013" y="421064"/>
              <a:ext cx="2348110" cy="449792"/>
            </a:xfrm>
            <a:prstGeom prst="rect">
              <a:avLst/>
            </a:prstGeom>
          </p:spPr>
          <p:txBody>
            <a:bodyPr anchor="t" rtlCol="false" tIns="0" lIns="0" bIns="0" rIns="0">
              <a:spAutoFit/>
            </a:bodyPr>
            <a:lstStyle/>
            <a:p>
              <a:pPr>
                <a:lnSpc>
                  <a:spcPts val="2800"/>
                </a:lnSpc>
              </a:pPr>
              <a:r>
                <a:rPr lang="en-US" sz="2000">
                  <a:solidFill>
                    <a:srgbClr val="FFFFFF"/>
                  </a:solidFill>
                  <a:latin typeface="Open Sauce"/>
                </a:rPr>
                <a:t>Proprietors</a:t>
              </a:r>
            </a:p>
          </p:txBody>
        </p:sp>
        <p:pic>
          <p:nvPicPr>
            <p:cNvPr name="Picture 9" id="9"/>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true" flipV="false" rot="0">
              <a:off x="5244558" y="0"/>
              <a:ext cx="18192765" cy="9261343"/>
            </a:xfrm>
            <a:prstGeom prst="rect">
              <a:avLst/>
            </a:prstGeom>
          </p:spPr>
        </p:pic>
        <p:pic>
          <p:nvPicPr>
            <p:cNvPr name="Picture 10" id="10"/>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true" flipV="false" rot="0">
              <a:off x="8007187" y="0"/>
              <a:ext cx="18192765" cy="9261343"/>
            </a:xfrm>
            <a:prstGeom prst="rect">
              <a:avLst/>
            </a:prstGeom>
          </p:spPr>
        </p:pic>
        <p:pic>
          <p:nvPicPr>
            <p:cNvPr name="Picture 11" id="11"/>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true" flipV="false" rot="0">
              <a:off x="11830278" y="0"/>
              <a:ext cx="18192765" cy="9261343"/>
            </a:xfrm>
            <a:prstGeom prst="rect">
              <a:avLst/>
            </a:prstGeom>
          </p:spPr>
        </p:pic>
        <p:grpSp>
          <p:nvGrpSpPr>
            <p:cNvPr name="Group 12" id="12"/>
            <p:cNvGrpSpPr/>
            <p:nvPr/>
          </p:nvGrpSpPr>
          <p:grpSpPr>
            <a:xfrm rot="0">
              <a:off x="0" y="1358599"/>
              <a:ext cx="24384000" cy="12227387"/>
              <a:chOff x="0" y="0"/>
              <a:chExt cx="4862686" cy="2438400"/>
            </a:xfrm>
          </p:grpSpPr>
          <p:sp>
            <p:nvSpPr>
              <p:cNvPr name="Freeform 13" id="13"/>
              <p:cNvSpPr/>
              <p:nvPr/>
            </p:nvSpPr>
            <p:spPr>
              <a:xfrm>
                <a:off x="0" y="0"/>
                <a:ext cx="4862686" cy="2438400"/>
              </a:xfrm>
              <a:custGeom>
                <a:avLst/>
                <a:gdLst/>
                <a:ahLst/>
                <a:cxnLst/>
                <a:rect r="r" b="b" t="t" l="l"/>
                <a:pathLst>
                  <a:path h="2438400" w="4862686">
                    <a:moveTo>
                      <a:pt x="0" y="0"/>
                    </a:moveTo>
                    <a:lnTo>
                      <a:pt x="4862686" y="0"/>
                    </a:lnTo>
                    <a:lnTo>
                      <a:pt x="4862686" y="2438400"/>
                    </a:lnTo>
                    <a:lnTo>
                      <a:pt x="0" y="2438400"/>
                    </a:lnTo>
                    <a:close/>
                  </a:path>
                </a:pathLst>
              </a:custGeom>
              <a:solidFill>
                <a:srgbClr val="EFF0F2"/>
              </a:solidFill>
            </p:spPr>
          </p:sp>
          <p:sp>
            <p:nvSpPr>
              <p:cNvPr name="TextBox 14" id="14"/>
              <p:cNvSpPr txBox="true"/>
              <p:nvPr/>
            </p:nvSpPr>
            <p:spPr>
              <a:xfrm>
                <a:off x="0" y="-38100"/>
                <a:ext cx="812800" cy="850900"/>
              </a:xfrm>
              <a:prstGeom prst="rect">
                <a:avLst/>
              </a:prstGeom>
            </p:spPr>
            <p:txBody>
              <a:bodyPr anchor="ctr" rtlCol="false" tIns="50800" lIns="50800" bIns="50800" rIns="50800"/>
              <a:lstStyle/>
              <a:p>
                <a:pPr algn="ctr">
                  <a:lnSpc>
                    <a:spcPts val="3380"/>
                  </a:lnSpc>
                </a:pPr>
              </a:p>
            </p:txBody>
          </p:sp>
        </p:grpSp>
        <p:sp>
          <p:nvSpPr>
            <p:cNvPr name="AutoShape 15" id="15"/>
            <p:cNvSpPr/>
            <p:nvPr/>
          </p:nvSpPr>
          <p:spPr>
            <a:xfrm rot="0">
              <a:off x="913696" y="2007920"/>
              <a:ext cx="457904" cy="0"/>
            </a:xfrm>
            <a:prstGeom prst="line">
              <a:avLst/>
            </a:prstGeom>
            <a:ln cap="rnd" w="63500">
              <a:solidFill>
                <a:srgbClr val="000000"/>
              </a:solidFill>
              <a:prstDash val="solid"/>
              <a:headEnd type="none" len="sm" w="sm"/>
              <a:tailEnd type="arrow" len="sm" w="med"/>
            </a:ln>
          </p:spPr>
        </p:sp>
        <p:sp>
          <p:nvSpPr>
            <p:cNvPr name="AutoShape 16" id="16"/>
            <p:cNvSpPr/>
            <p:nvPr/>
          </p:nvSpPr>
          <p:spPr>
            <a:xfrm rot="-10800000">
              <a:off x="224626" y="2007920"/>
              <a:ext cx="457904" cy="0"/>
            </a:xfrm>
            <a:prstGeom prst="line">
              <a:avLst/>
            </a:prstGeom>
            <a:ln cap="rnd" w="63500">
              <a:solidFill>
                <a:srgbClr val="000000"/>
              </a:solidFill>
              <a:prstDash val="solid"/>
              <a:headEnd type="none" len="sm" w="sm"/>
              <a:tailEnd type="arrow" len="sm" w="med"/>
            </a:ln>
          </p:spPr>
        </p:sp>
        <p:pic>
          <p:nvPicPr>
            <p:cNvPr name="Picture 17" id="17"/>
            <p:cNvPicPr>
              <a:picLocks noChangeAspect="true"/>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0" t="0" r="0" b="0"/>
            <a:stretch>
              <a:fillRect/>
            </a:stretch>
          </p:blipFill>
          <p:spPr>
            <a:xfrm flipH="false" flipV="false" rot="0">
              <a:off x="1600200" y="1795007"/>
              <a:ext cx="412665" cy="425827"/>
            </a:xfrm>
            <a:prstGeom prst="rect">
              <a:avLst/>
            </a:prstGeom>
          </p:spPr>
        </p:pic>
        <p:grpSp>
          <p:nvGrpSpPr>
            <p:cNvPr name="Group 18" id="18"/>
            <p:cNvGrpSpPr/>
            <p:nvPr/>
          </p:nvGrpSpPr>
          <p:grpSpPr>
            <a:xfrm rot="0">
              <a:off x="2134357" y="1667637"/>
              <a:ext cx="20878043" cy="680568"/>
              <a:chOff x="0" y="0"/>
              <a:chExt cx="12467294" cy="406400"/>
            </a:xfrm>
          </p:grpSpPr>
          <p:sp>
            <p:nvSpPr>
              <p:cNvPr name="Freeform 19" id="19"/>
              <p:cNvSpPr/>
              <p:nvPr/>
            </p:nvSpPr>
            <p:spPr>
              <a:xfrm>
                <a:off x="203200" y="-326"/>
                <a:ext cx="12060894" cy="407051"/>
              </a:xfrm>
              <a:custGeom>
                <a:avLst/>
                <a:gdLst/>
                <a:ahLst/>
                <a:cxnLst/>
                <a:rect r="r" b="b" t="t" l="l"/>
                <a:pathLst>
                  <a:path h="407051" w="12060894">
                    <a:moveTo>
                      <a:pt x="12060894" y="326"/>
                    </a:moveTo>
                    <a:cubicBezTo>
                      <a:pt x="11988081" y="0"/>
                      <a:pt x="11920660" y="38659"/>
                      <a:pt x="11884159" y="101663"/>
                    </a:cubicBezTo>
                    <a:cubicBezTo>
                      <a:pt x="11847658" y="164667"/>
                      <a:pt x="11847658" y="242385"/>
                      <a:pt x="11884159" y="305389"/>
                    </a:cubicBezTo>
                    <a:cubicBezTo>
                      <a:pt x="11920660" y="368393"/>
                      <a:pt x="11988081" y="407052"/>
                      <a:pt x="12060894" y="406726"/>
                    </a:cubicBezTo>
                    <a:lnTo>
                      <a:pt x="0" y="406726"/>
                    </a:lnTo>
                    <a:cubicBezTo>
                      <a:pt x="72813" y="407052"/>
                      <a:pt x="140234" y="368393"/>
                      <a:pt x="176735" y="305389"/>
                    </a:cubicBezTo>
                    <a:cubicBezTo>
                      <a:pt x="213236" y="242385"/>
                      <a:pt x="213236" y="164667"/>
                      <a:pt x="176735" y="101663"/>
                    </a:cubicBezTo>
                    <a:cubicBezTo>
                      <a:pt x="140234" y="38659"/>
                      <a:pt x="72813" y="0"/>
                      <a:pt x="0" y="326"/>
                    </a:cubicBezTo>
                    <a:close/>
                  </a:path>
                </a:pathLst>
              </a:custGeom>
              <a:solidFill>
                <a:srgbClr val="C4C5C6"/>
              </a:solidFill>
              <a:ln>
                <a:noFill/>
              </a:ln>
            </p:spPr>
          </p:sp>
          <p:sp>
            <p:nvSpPr>
              <p:cNvPr name="TextBox 20" id="20"/>
              <p:cNvSpPr txBox="true"/>
              <p:nvPr/>
            </p:nvSpPr>
            <p:spPr>
              <a:xfrm>
                <a:off x="0" y="-9525"/>
                <a:ext cx="812800" cy="415925"/>
              </a:xfrm>
              <a:prstGeom prst="rect">
                <a:avLst/>
              </a:prstGeom>
            </p:spPr>
            <p:txBody>
              <a:bodyPr anchor="ctr" rtlCol="false" tIns="50800" lIns="50800" bIns="50800" rIns="50800"/>
              <a:lstStyle/>
              <a:p>
                <a:pPr algn="ctr">
                  <a:lnSpc>
                    <a:spcPts val="3380"/>
                  </a:lnSpc>
                </a:pPr>
              </a:p>
            </p:txBody>
          </p:sp>
        </p:grpSp>
        <p:pic>
          <p:nvPicPr>
            <p:cNvPr name="Picture 21" id="21"/>
            <p:cNvPicPr>
              <a:picLocks noChangeAspect="true"/>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0" t="0" r="0" b="0"/>
            <a:stretch>
              <a:fillRect/>
            </a:stretch>
          </p:blipFill>
          <p:spPr>
            <a:xfrm flipH="false" flipV="false" rot="0">
              <a:off x="2337202" y="1795007"/>
              <a:ext cx="445257" cy="425827"/>
            </a:xfrm>
            <a:prstGeom prst="rect">
              <a:avLst/>
            </a:prstGeom>
          </p:spPr>
        </p:pic>
        <p:grpSp>
          <p:nvGrpSpPr>
            <p:cNvPr name="Group 22" id="22"/>
            <p:cNvGrpSpPr/>
            <p:nvPr/>
          </p:nvGrpSpPr>
          <p:grpSpPr>
            <a:xfrm rot="0">
              <a:off x="447964" y="221133"/>
              <a:ext cx="796139" cy="796139"/>
              <a:chOff x="0" y="0"/>
              <a:chExt cx="812800" cy="812800"/>
            </a:xfrm>
          </p:grpSpPr>
          <p:sp>
            <p:nvSpPr>
              <p:cNvPr name="Freeform 23" id="23"/>
              <p:cNvSpPr/>
              <p:nvPr/>
            </p:nvSpPr>
            <p:spPr>
              <a:xfrm>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6356A"/>
              </a:solidFill>
            </p:spPr>
          </p:sp>
          <p:sp>
            <p:nvSpPr>
              <p:cNvPr name="TextBox 24" id="24"/>
              <p:cNvSpPr txBox="true"/>
              <p:nvPr/>
            </p:nvSpPr>
            <p:spPr>
              <a:xfrm>
                <a:off x="76200" y="66675"/>
                <a:ext cx="660400" cy="669925"/>
              </a:xfrm>
              <a:prstGeom prst="rect">
                <a:avLst/>
              </a:prstGeom>
            </p:spPr>
            <p:txBody>
              <a:bodyPr anchor="ctr" rtlCol="false" tIns="50800" lIns="50800" bIns="50800" rIns="50800"/>
              <a:lstStyle/>
              <a:p>
                <a:pPr algn="ctr">
                  <a:lnSpc>
                    <a:spcPts val="3380"/>
                  </a:lnSpc>
                </a:pPr>
              </a:p>
            </p:txBody>
          </p:sp>
        </p:grpSp>
        <p:sp>
          <p:nvSpPr>
            <p:cNvPr name="TextBox 25" id="25"/>
            <p:cNvSpPr txBox="true"/>
            <p:nvPr/>
          </p:nvSpPr>
          <p:spPr>
            <a:xfrm rot="0">
              <a:off x="7257423" y="421064"/>
              <a:ext cx="2762629" cy="449792"/>
            </a:xfrm>
            <a:prstGeom prst="rect">
              <a:avLst/>
            </a:prstGeom>
          </p:spPr>
          <p:txBody>
            <a:bodyPr anchor="t" rtlCol="false" tIns="0" lIns="0" bIns="0" rIns="0">
              <a:spAutoFit/>
            </a:bodyPr>
            <a:lstStyle/>
            <a:p>
              <a:pPr>
                <a:lnSpc>
                  <a:spcPts val="2800"/>
                </a:lnSpc>
              </a:pPr>
              <a:r>
                <a:rPr lang="en-US" sz="2000">
                  <a:solidFill>
                    <a:srgbClr val="FFFFFF"/>
                  </a:solidFill>
                  <a:latin typeface="Open Sauce"/>
                </a:rPr>
                <a:t>Introduction</a:t>
              </a:r>
            </a:p>
          </p:txBody>
        </p:sp>
        <p:sp>
          <p:nvSpPr>
            <p:cNvPr name="TextBox 26" id="26"/>
            <p:cNvSpPr txBox="true"/>
            <p:nvPr/>
          </p:nvSpPr>
          <p:spPr>
            <a:xfrm rot="0">
              <a:off x="10020052" y="421064"/>
              <a:ext cx="3620451" cy="449747"/>
            </a:xfrm>
            <a:prstGeom prst="rect">
              <a:avLst/>
            </a:prstGeom>
          </p:spPr>
          <p:txBody>
            <a:bodyPr anchor="t" rtlCol="false" tIns="0" lIns="0" bIns="0" rIns="0">
              <a:spAutoFit/>
            </a:bodyPr>
            <a:lstStyle/>
            <a:p>
              <a:pPr>
                <a:lnSpc>
                  <a:spcPts val="2800"/>
                </a:lnSpc>
              </a:pPr>
              <a:r>
                <a:rPr lang="en-US" sz="2000">
                  <a:solidFill>
                    <a:srgbClr val="FFFFFF"/>
                  </a:solidFill>
                  <a:latin typeface="Open Sauce"/>
                </a:rPr>
                <a:t>Source Code</a:t>
              </a:r>
            </a:p>
          </p:txBody>
        </p:sp>
        <p:sp>
          <p:nvSpPr>
            <p:cNvPr name="TextBox 27" id="27"/>
            <p:cNvSpPr txBox="true"/>
            <p:nvPr/>
          </p:nvSpPr>
          <p:spPr>
            <a:xfrm rot="0">
              <a:off x="13843143" y="421064"/>
              <a:ext cx="3620451" cy="449747"/>
            </a:xfrm>
            <a:prstGeom prst="rect">
              <a:avLst/>
            </a:prstGeom>
          </p:spPr>
          <p:txBody>
            <a:bodyPr anchor="t" rtlCol="false" tIns="0" lIns="0" bIns="0" rIns="0">
              <a:spAutoFit/>
            </a:bodyPr>
            <a:lstStyle/>
            <a:p>
              <a:pPr>
                <a:lnSpc>
                  <a:spcPts val="2800"/>
                </a:lnSpc>
              </a:pPr>
              <a:r>
                <a:rPr lang="en-US" sz="2000">
                  <a:solidFill>
                    <a:srgbClr val="000000"/>
                  </a:solidFill>
                  <a:latin typeface="Open Sauce"/>
                </a:rPr>
                <a:t>Process</a:t>
              </a:r>
            </a:p>
          </p:txBody>
        </p:sp>
        <p:pic>
          <p:nvPicPr>
            <p:cNvPr name="Picture 28" id="28"/>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7463594" y="483161"/>
              <a:ext cx="400812" cy="387694"/>
            </a:xfrm>
            <a:prstGeom prst="rect">
              <a:avLst/>
            </a:prstGeom>
          </p:spPr>
        </p:pic>
      </p:grpSp>
      <p:pic>
        <p:nvPicPr>
          <p:cNvPr name="Picture 29" id="29"/>
          <p:cNvPicPr>
            <a:picLocks noChangeAspect="true"/>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l="0" t="0" r="0" b="0"/>
          <a:stretch>
            <a:fillRect/>
          </a:stretch>
        </p:blipFill>
        <p:spPr>
          <a:xfrm flipH="false" flipV="false" rot="0">
            <a:off x="1186720" y="2375807"/>
            <a:ext cx="968203" cy="961924"/>
          </a:xfrm>
          <a:prstGeom prst="rect">
            <a:avLst/>
          </a:prstGeom>
        </p:spPr>
      </p:pic>
      <p:pic>
        <p:nvPicPr>
          <p:cNvPr name="Picture 30" id="30"/>
          <p:cNvPicPr>
            <a:picLocks noChangeAspect="true"/>
          </p:cNvPicPr>
          <p:nvPr/>
        </p:nvPicPr>
        <p:blipFill>
          <a:blip r:embed="rId22"/>
          <a:srcRect l="0" t="0" r="0" b="0"/>
          <a:stretch>
            <a:fillRect/>
          </a:stretch>
        </p:blipFill>
        <p:spPr>
          <a:xfrm flipH="false" flipV="false" rot="0">
            <a:off x="5064085" y="3807283"/>
            <a:ext cx="1741367" cy="5878433"/>
          </a:xfrm>
          <a:prstGeom prst="rect">
            <a:avLst/>
          </a:prstGeom>
        </p:spPr>
      </p:pic>
      <p:pic>
        <p:nvPicPr>
          <p:cNvPr name="Picture 31" id="31"/>
          <p:cNvPicPr>
            <a:picLocks noChangeAspect="true"/>
          </p:cNvPicPr>
          <p:nvPr/>
        </p:nvPicPr>
        <p:blipFill>
          <a:blip r:embed="rId23"/>
          <a:srcRect l="0" t="0" r="0" b="0"/>
          <a:stretch>
            <a:fillRect/>
          </a:stretch>
        </p:blipFill>
        <p:spPr>
          <a:xfrm flipH="false" flipV="false" rot="0">
            <a:off x="7539635" y="3807283"/>
            <a:ext cx="3619932" cy="5878433"/>
          </a:xfrm>
          <a:prstGeom prst="rect">
            <a:avLst/>
          </a:prstGeom>
        </p:spPr>
      </p:pic>
      <p:pic>
        <p:nvPicPr>
          <p:cNvPr name="Picture 32" id="32"/>
          <p:cNvPicPr>
            <a:picLocks noChangeAspect="true"/>
          </p:cNvPicPr>
          <p:nvPr/>
        </p:nvPicPr>
        <p:blipFill>
          <a:blip r:embed="rId24"/>
          <a:srcRect l="0" t="0" r="0" b="0"/>
          <a:stretch>
            <a:fillRect/>
          </a:stretch>
        </p:blipFill>
        <p:spPr>
          <a:xfrm flipH="false" flipV="false" rot="0">
            <a:off x="11892992" y="3815981"/>
            <a:ext cx="4208114" cy="5887162"/>
          </a:xfrm>
          <a:prstGeom prst="rect">
            <a:avLst/>
          </a:prstGeom>
        </p:spPr>
      </p:pic>
      <p:pic>
        <p:nvPicPr>
          <p:cNvPr name="Picture 33" id="33"/>
          <p:cNvPicPr>
            <a:picLocks noChangeAspect="true"/>
          </p:cNvPicPr>
          <p:nvPr/>
        </p:nvPicPr>
        <p:blipFill>
          <a:blip r:embed="rId25"/>
          <a:srcRect l="0" t="0" r="0" b="0"/>
          <a:stretch>
            <a:fillRect/>
          </a:stretch>
        </p:blipFill>
        <p:spPr>
          <a:xfrm flipH="false" flipV="false" rot="0">
            <a:off x="2186894" y="3807283"/>
            <a:ext cx="2143766" cy="5878433"/>
          </a:xfrm>
          <a:prstGeom prst="rect">
            <a:avLst/>
          </a:prstGeom>
        </p:spPr>
      </p:pic>
      <p:sp>
        <p:nvSpPr>
          <p:cNvPr name="TextBox 34" id="34"/>
          <p:cNvSpPr txBox="true"/>
          <p:nvPr/>
        </p:nvSpPr>
        <p:spPr>
          <a:xfrm rot="0">
            <a:off x="2300357" y="2311174"/>
            <a:ext cx="13312260" cy="1026525"/>
          </a:xfrm>
          <a:prstGeom prst="rect">
            <a:avLst/>
          </a:prstGeom>
        </p:spPr>
        <p:txBody>
          <a:bodyPr anchor="t" rtlCol="false" tIns="0" lIns="0" bIns="0" rIns="0">
            <a:spAutoFit/>
          </a:bodyPr>
          <a:lstStyle/>
          <a:p>
            <a:pPr>
              <a:lnSpc>
                <a:spcPts val="4021"/>
              </a:lnSpc>
            </a:pPr>
            <a:r>
              <a:rPr lang="en-US" sz="3351">
                <a:solidFill>
                  <a:srgbClr val="000000"/>
                </a:solidFill>
                <a:latin typeface="Open Sauce SemiBold Bold"/>
              </a:rPr>
              <a:t>Proses Pengembangan</a:t>
            </a:r>
          </a:p>
          <a:p>
            <a:pPr>
              <a:lnSpc>
                <a:spcPts val="4021"/>
              </a:lnSpc>
            </a:pPr>
            <a:r>
              <a:rPr lang="en-US" sz="3351">
                <a:solidFill>
                  <a:srgbClr val="000000"/>
                </a:solidFill>
                <a:latin typeface="Open Sauce SemiBold Bold"/>
              </a:rPr>
              <a:t>MiniZinc IDE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grpSp>
        <p:nvGrpSpPr>
          <p:cNvPr name="Group 2" id="2"/>
          <p:cNvGrpSpPr/>
          <p:nvPr/>
        </p:nvGrpSpPr>
        <p:grpSpPr>
          <a:xfrm rot="0">
            <a:off x="0" y="97511"/>
            <a:ext cx="22517282" cy="10189489"/>
            <a:chOff x="0" y="0"/>
            <a:chExt cx="30023043" cy="13585985"/>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8204666" y="468689"/>
              <a:ext cx="387694" cy="387694"/>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7438681" y="468689"/>
              <a:ext cx="400812" cy="387694"/>
            </a:xfrm>
            <a:prstGeom prst="rect">
              <a:avLst/>
            </a:prstGeom>
          </p:spPr>
        </p:pic>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true" flipV="false" rot="0">
              <a:off x="0" y="0"/>
              <a:ext cx="18192765" cy="9261343"/>
            </a:xfrm>
            <a:prstGeom prst="rect">
              <a:avLst/>
            </a:prstGeom>
          </p:spPr>
        </p:pic>
        <p:sp>
          <p:nvSpPr>
            <p:cNvPr name="TextBox 6" id="6"/>
            <p:cNvSpPr txBox="true"/>
            <p:nvPr/>
          </p:nvSpPr>
          <p:spPr>
            <a:xfrm rot="0">
              <a:off x="2012865" y="421064"/>
              <a:ext cx="2164406" cy="449792"/>
            </a:xfrm>
            <a:prstGeom prst="rect">
              <a:avLst/>
            </a:prstGeom>
          </p:spPr>
          <p:txBody>
            <a:bodyPr anchor="t" rtlCol="false" tIns="0" lIns="0" bIns="0" rIns="0">
              <a:spAutoFit/>
            </a:bodyPr>
            <a:lstStyle/>
            <a:p>
              <a:pPr>
                <a:lnSpc>
                  <a:spcPts val="2800"/>
                </a:lnSpc>
              </a:pPr>
              <a:r>
                <a:rPr lang="en-US" sz="2000">
                  <a:solidFill>
                    <a:srgbClr val="FFFFFF"/>
                  </a:solidFill>
                  <a:latin typeface="Open Sauce"/>
                </a:rPr>
                <a:t>Title Page</a:t>
              </a:r>
            </a:p>
          </p:txBody>
        </p:sp>
        <p:pic>
          <p:nvPicPr>
            <p:cNvPr name="Picture 7" id="7"/>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true" flipV="false" rot="0">
              <a:off x="2528147" y="0"/>
              <a:ext cx="18192765" cy="9261343"/>
            </a:xfrm>
            <a:prstGeom prst="rect">
              <a:avLst/>
            </a:prstGeom>
          </p:spPr>
        </p:pic>
        <p:sp>
          <p:nvSpPr>
            <p:cNvPr name="TextBox 8" id="8"/>
            <p:cNvSpPr txBox="true"/>
            <p:nvPr/>
          </p:nvSpPr>
          <p:spPr>
            <a:xfrm rot="0">
              <a:off x="4541013" y="421064"/>
              <a:ext cx="2348110" cy="449792"/>
            </a:xfrm>
            <a:prstGeom prst="rect">
              <a:avLst/>
            </a:prstGeom>
          </p:spPr>
          <p:txBody>
            <a:bodyPr anchor="t" rtlCol="false" tIns="0" lIns="0" bIns="0" rIns="0">
              <a:spAutoFit/>
            </a:bodyPr>
            <a:lstStyle/>
            <a:p>
              <a:pPr>
                <a:lnSpc>
                  <a:spcPts val="2800"/>
                </a:lnSpc>
              </a:pPr>
              <a:r>
                <a:rPr lang="en-US" sz="2000">
                  <a:solidFill>
                    <a:srgbClr val="FFFFFF"/>
                  </a:solidFill>
                  <a:latin typeface="Open Sauce"/>
                </a:rPr>
                <a:t>Proprietors</a:t>
              </a:r>
            </a:p>
          </p:txBody>
        </p:sp>
        <p:pic>
          <p:nvPicPr>
            <p:cNvPr name="Picture 9" id="9"/>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true" flipV="false" rot="0">
              <a:off x="5244558" y="0"/>
              <a:ext cx="18192765" cy="9261343"/>
            </a:xfrm>
            <a:prstGeom prst="rect">
              <a:avLst/>
            </a:prstGeom>
          </p:spPr>
        </p:pic>
        <p:pic>
          <p:nvPicPr>
            <p:cNvPr name="Picture 10" id="10"/>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true" flipV="false" rot="0">
              <a:off x="8007187" y="0"/>
              <a:ext cx="18192765" cy="9261343"/>
            </a:xfrm>
            <a:prstGeom prst="rect">
              <a:avLst/>
            </a:prstGeom>
          </p:spPr>
        </p:pic>
        <p:pic>
          <p:nvPicPr>
            <p:cNvPr name="Picture 11" id="11"/>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true" flipV="false" rot="0">
              <a:off x="11830278" y="0"/>
              <a:ext cx="18192765" cy="9261343"/>
            </a:xfrm>
            <a:prstGeom prst="rect">
              <a:avLst/>
            </a:prstGeom>
          </p:spPr>
        </p:pic>
        <p:grpSp>
          <p:nvGrpSpPr>
            <p:cNvPr name="Group 12" id="12"/>
            <p:cNvGrpSpPr/>
            <p:nvPr/>
          </p:nvGrpSpPr>
          <p:grpSpPr>
            <a:xfrm rot="0">
              <a:off x="0" y="1358599"/>
              <a:ext cx="24384000" cy="12227387"/>
              <a:chOff x="0" y="0"/>
              <a:chExt cx="4862686" cy="2438400"/>
            </a:xfrm>
          </p:grpSpPr>
          <p:sp>
            <p:nvSpPr>
              <p:cNvPr name="Freeform 13" id="13"/>
              <p:cNvSpPr/>
              <p:nvPr/>
            </p:nvSpPr>
            <p:spPr>
              <a:xfrm>
                <a:off x="0" y="0"/>
                <a:ext cx="4862686" cy="2438400"/>
              </a:xfrm>
              <a:custGeom>
                <a:avLst/>
                <a:gdLst/>
                <a:ahLst/>
                <a:cxnLst/>
                <a:rect r="r" b="b" t="t" l="l"/>
                <a:pathLst>
                  <a:path h="2438400" w="4862686">
                    <a:moveTo>
                      <a:pt x="0" y="0"/>
                    </a:moveTo>
                    <a:lnTo>
                      <a:pt x="4862686" y="0"/>
                    </a:lnTo>
                    <a:lnTo>
                      <a:pt x="4862686" y="2438400"/>
                    </a:lnTo>
                    <a:lnTo>
                      <a:pt x="0" y="2438400"/>
                    </a:lnTo>
                    <a:close/>
                  </a:path>
                </a:pathLst>
              </a:custGeom>
              <a:solidFill>
                <a:srgbClr val="EFF0F2"/>
              </a:solidFill>
            </p:spPr>
          </p:sp>
          <p:sp>
            <p:nvSpPr>
              <p:cNvPr name="TextBox 14" id="14"/>
              <p:cNvSpPr txBox="true"/>
              <p:nvPr/>
            </p:nvSpPr>
            <p:spPr>
              <a:xfrm>
                <a:off x="0" y="-38100"/>
                <a:ext cx="812800" cy="850900"/>
              </a:xfrm>
              <a:prstGeom prst="rect">
                <a:avLst/>
              </a:prstGeom>
            </p:spPr>
            <p:txBody>
              <a:bodyPr anchor="ctr" rtlCol="false" tIns="50800" lIns="50800" bIns="50800" rIns="50800"/>
              <a:lstStyle/>
              <a:p>
                <a:pPr algn="ctr">
                  <a:lnSpc>
                    <a:spcPts val="3380"/>
                  </a:lnSpc>
                </a:pPr>
              </a:p>
            </p:txBody>
          </p:sp>
        </p:grpSp>
        <p:sp>
          <p:nvSpPr>
            <p:cNvPr name="AutoShape 15" id="15"/>
            <p:cNvSpPr/>
            <p:nvPr/>
          </p:nvSpPr>
          <p:spPr>
            <a:xfrm rot="0">
              <a:off x="913696" y="2007920"/>
              <a:ext cx="457904" cy="0"/>
            </a:xfrm>
            <a:prstGeom prst="line">
              <a:avLst/>
            </a:prstGeom>
            <a:ln cap="rnd" w="63500">
              <a:solidFill>
                <a:srgbClr val="000000"/>
              </a:solidFill>
              <a:prstDash val="solid"/>
              <a:headEnd type="none" len="sm" w="sm"/>
              <a:tailEnd type="arrow" len="sm" w="med"/>
            </a:ln>
          </p:spPr>
        </p:sp>
        <p:sp>
          <p:nvSpPr>
            <p:cNvPr name="AutoShape 16" id="16"/>
            <p:cNvSpPr/>
            <p:nvPr/>
          </p:nvSpPr>
          <p:spPr>
            <a:xfrm rot="-10800000">
              <a:off x="224626" y="2007920"/>
              <a:ext cx="457904" cy="0"/>
            </a:xfrm>
            <a:prstGeom prst="line">
              <a:avLst/>
            </a:prstGeom>
            <a:ln cap="rnd" w="63500">
              <a:solidFill>
                <a:srgbClr val="000000"/>
              </a:solidFill>
              <a:prstDash val="solid"/>
              <a:headEnd type="none" len="sm" w="sm"/>
              <a:tailEnd type="arrow" len="sm" w="med"/>
            </a:ln>
          </p:spPr>
        </p:sp>
        <p:pic>
          <p:nvPicPr>
            <p:cNvPr name="Picture 17" id="17"/>
            <p:cNvPicPr>
              <a:picLocks noChangeAspect="true"/>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0" t="0" r="0" b="0"/>
            <a:stretch>
              <a:fillRect/>
            </a:stretch>
          </p:blipFill>
          <p:spPr>
            <a:xfrm flipH="false" flipV="false" rot="0">
              <a:off x="1600200" y="1795007"/>
              <a:ext cx="412665" cy="425827"/>
            </a:xfrm>
            <a:prstGeom prst="rect">
              <a:avLst/>
            </a:prstGeom>
          </p:spPr>
        </p:pic>
        <p:grpSp>
          <p:nvGrpSpPr>
            <p:cNvPr name="Group 18" id="18"/>
            <p:cNvGrpSpPr/>
            <p:nvPr/>
          </p:nvGrpSpPr>
          <p:grpSpPr>
            <a:xfrm rot="0">
              <a:off x="2134357" y="1667637"/>
              <a:ext cx="20878043" cy="680568"/>
              <a:chOff x="0" y="0"/>
              <a:chExt cx="12467294" cy="406400"/>
            </a:xfrm>
          </p:grpSpPr>
          <p:sp>
            <p:nvSpPr>
              <p:cNvPr name="Freeform 19" id="19"/>
              <p:cNvSpPr/>
              <p:nvPr/>
            </p:nvSpPr>
            <p:spPr>
              <a:xfrm>
                <a:off x="203200" y="-326"/>
                <a:ext cx="12060894" cy="407051"/>
              </a:xfrm>
              <a:custGeom>
                <a:avLst/>
                <a:gdLst/>
                <a:ahLst/>
                <a:cxnLst/>
                <a:rect r="r" b="b" t="t" l="l"/>
                <a:pathLst>
                  <a:path h="407051" w="12060894">
                    <a:moveTo>
                      <a:pt x="12060894" y="326"/>
                    </a:moveTo>
                    <a:cubicBezTo>
                      <a:pt x="11988081" y="0"/>
                      <a:pt x="11920660" y="38659"/>
                      <a:pt x="11884159" y="101663"/>
                    </a:cubicBezTo>
                    <a:cubicBezTo>
                      <a:pt x="11847658" y="164667"/>
                      <a:pt x="11847658" y="242385"/>
                      <a:pt x="11884159" y="305389"/>
                    </a:cubicBezTo>
                    <a:cubicBezTo>
                      <a:pt x="11920660" y="368393"/>
                      <a:pt x="11988081" y="407052"/>
                      <a:pt x="12060894" y="406726"/>
                    </a:cubicBezTo>
                    <a:lnTo>
                      <a:pt x="0" y="406726"/>
                    </a:lnTo>
                    <a:cubicBezTo>
                      <a:pt x="72813" y="407052"/>
                      <a:pt x="140234" y="368393"/>
                      <a:pt x="176735" y="305389"/>
                    </a:cubicBezTo>
                    <a:cubicBezTo>
                      <a:pt x="213236" y="242385"/>
                      <a:pt x="213236" y="164667"/>
                      <a:pt x="176735" y="101663"/>
                    </a:cubicBezTo>
                    <a:cubicBezTo>
                      <a:pt x="140234" y="38659"/>
                      <a:pt x="72813" y="0"/>
                      <a:pt x="0" y="326"/>
                    </a:cubicBezTo>
                    <a:close/>
                  </a:path>
                </a:pathLst>
              </a:custGeom>
              <a:solidFill>
                <a:srgbClr val="C4C5C6"/>
              </a:solidFill>
              <a:ln>
                <a:noFill/>
              </a:ln>
            </p:spPr>
          </p:sp>
          <p:sp>
            <p:nvSpPr>
              <p:cNvPr name="TextBox 20" id="20"/>
              <p:cNvSpPr txBox="true"/>
              <p:nvPr/>
            </p:nvSpPr>
            <p:spPr>
              <a:xfrm>
                <a:off x="0" y="-9525"/>
                <a:ext cx="812800" cy="415925"/>
              </a:xfrm>
              <a:prstGeom prst="rect">
                <a:avLst/>
              </a:prstGeom>
            </p:spPr>
            <p:txBody>
              <a:bodyPr anchor="ctr" rtlCol="false" tIns="50800" lIns="50800" bIns="50800" rIns="50800"/>
              <a:lstStyle/>
              <a:p>
                <a:pPr algn="ctr">
                  <a:lnSpc>
                    <a:spcPts val="3380"/>
                  </a:lnSpc>
                </a:pPr>
              </a:p>
            </p:txBody>
          </p:sp>
        </p:grpSp>
        <p:pic>
          <p:nvPicPr>
            <p:cNvPr name="Picture 21" id="21"/>
            <p:cNvPicPr>
              <a:picLocks noChangeAspect="true"/>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0" t="0" r="0" b="0"/>
            <a:stretch>
              <a:fillRect/>
            </a:stretch>
          </p:blipFill>
          <p:spPr>
            <a:xfrm flipH="false" flipV="false" rot="0">
              <a:off x="2337202" y="1795007"/>
              <a:ext cx="445257" cy="425827"/>
            </a:xfrm>
            <a:prstGeom prst="rect">
              <a:avLst/>
            </a:prstGeom>
          </p:spPr>
        </p:pic>
        <p:grpSp>
          <p:nvGrpSpPr>
            <p:cNvPr name="Group 22" id="22"/>
            <p:cNvGrpSpPr/>
            <p:nvPr/>
          </p:nvGrpSpPr>
          <p:grpSpPr>
            <a:xfrm rot="0">
              <a:off x="447964" y="221133"/>
              <a:ext cx="796139" cy="796139"/>
              <a:chOff x="0" y="0"/>
              <a:chExt cx="812800" cy="812800"/>
            </a:xfrm>
          </p:grpSpPr>
          <p:sp>
            <p:nvSpPr>
              <p:cNvPr name="Freeform 23" id="23"/>
              <p:cNvSpPr/>
              <p:nvPr/>
            </p:nvSpPr>
            <p:spPr>
              <a:xfrm>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6356A"/>
              </a:solidFill>
            </p:spPr>
          </p:sp>
          <p:sp>
            <p:nvSpPr>
              <p:cNvPr name="TextBox 24" id="24"/>
              <p:cNvSpPr txBox="true"/>
              <p:nvPr/>
            </p:nvSpPr>
            <p:spPr>
              <a:xfrm>
                <a:off x="76200" y="66675"/>
                <a:ext cx="660400" cy="669925"/>
              </a:xfrm>
              <a:prstGeom prst="rect">
                <a:avLst/>
              </a:prstGeom>
            </p:spPr>
            <p:txBody>
              <a:bodyPr anchor="ctr" rtlCol="false" tIns="50800" lIns="50800" bIns="50800" rIns="50800"/>
              <a:lstStyle/>
              <a:p>
                <a:pPr algn="ctr">
                  <a:lnSpc>
                    <a:spcPts val="3380"/>
                  </a:lnSpc>
                </a:pPr>
              </a:p>
            </p:txBody>
          </p:sp>
        </p:grpSp>
        <p:sp>
          <p:nvSpPr>
            <p:cNvPr name="TextBox 25" id="25"/>
            <p:cNvSpPr txBox="true"/>
            <p:nvPr/>
          </p:nvSpPr>
          <p:spPr>
            <a:xfrm rot="0">
              <a:off x="7257423" y="421064"/>
              <a:ext cx="2762629" cy="449792"/>
            </a:xfrm>
            <a:prstGeom prst="rect">
              <a:avLst/>
            </a:prstGeom>
          </p:spPr>
          <p:txBody>
            <a:bodyPr anchor="t" rtlCol="false" tIns="0" lIns="0" bIns="0" rIns="0">
              <a:spAutoFit/>
            </a:bodyPr>
            <a:lstStyle/>
            <a:p>
              <a:pPr>
                <a:lnSpc>
                  <a:spcPts val="2800"/>
                </a:lnSpc>
              </a:pPr>
              <a:r>
                <a:rPr lang="en-US" sz="2000">
                  <a:solidFill>
                    <a:srgbClr val="FFFFFF"/>
                  </a:solidFill>
                  <a:latin typeface="Open Sauce"/>
                </a:rPr>
                <a:t>Introduction</a:t>
              </a:r>
            </a:p>
          </p:txBody>
        </p:sp>
        <p:sp>
          <p:nvSpPr>
            <p:cNvPr name="TextBox 26" id="26"/>
            <p:cNvSpPr txBox="true"/>
            <p:nvPr/>
          </p:nvSpPr>
          <p:spPr>
            <a:xfrm rot="0">
              <a:off x="10020052" y="421064"/>
              <a:ext cx="3620451" cy="449747"/>
            </a:xfrm>
            <a:prstGeom prst="rect">
              <a:avLst/>
            </a:prstGeom>
          </p:spPr>
          <p:txBody>
            <a:bodyPr anchor="t" rtlCol="false" tIns="0" lIns="0" bIns="0" rIns="0">
              <a:spAutoFit/>
            </a:bodyPr>
            <a:lstStyle/>
            <a:p>
              <a:pPr>
                <a:lnSpc>
                  <a:spcPts val="2800"/>
                </a:lnSpc>
              </a:pPr>
              <a:r>
                <a:rPr lang="en-US" sz="2000">
                  <a:solidFill>
                    <a:srgbClr val="FFFFFF"/>
                  </a:solidFill>
                  <a:latin typeface="Open Sauce"/>
                </a:rPr>
                <a:t>Source Code</a:t>
              </a:r>
            </a:p>
          </p:txBody>
        </p:sp>
        <p:sp>
          <p:nvSpPr>
            <p:cNvPr name="TextBox 27" id="27"/>
            <p:cNvSpPr txBox="true"/>
            <p:nvPr/>
          </p:nvSpPr>
          <p:spPr>
            <a:xfrm rot="0">
              <a:off x="13843143" y="421064"/>
              <a:ext cx="3620451" cy="449747"/>
            </a:xfrm>
            <a:prstGeom prst="rect">
              <a:avLst/>
            </a:prstGeom>
          </p:spPr>
          <p:txBody>
            <a:bodyPr anchor="t" rtlCol="false" tIns="0" lIns="0" bIns="0" rIns="0">
              <a:spAutoFit/>
            </a:bodyPr>
            <a:lstStyle/>
            <a:p>
              <a:pPr>
                <a:lnSpc>
                  <a:spcPts val="2800"/>
                </a:lnSpc>
              </a:pPr>
              <a:r>
                <a:rPr lang="en-US" sz="2000">
                  <a:solidFill>
                    <a:srgbClr val="000000"/>
                  </a:solidFill>
                  <a:latin typeface="Open Sauce"/>
                </a:rPr>
                <a:t>Process</a:t>
              </a:r>
            </a:p>
          </p:txBody>
        </p:sp>
        <p:pic>
          <p:nvPicPr>
            <p:cNvPr name="Picture 28" id="28"/>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7463594" y="483161"/>
              <a:ext cx="400812" cy="387694"/>
            </a:xfrm>
            <a:prstGeom prst="rect">
              <a:avLst/>
            </a:prstGeom>
          </p:spPr>
        </p:pic>
      </p:grpSp>
      <p:pic>
        <p:nvPicPr>
          <p:cNvPr name="Picture 29" id="29"/>
          <p:cNvPicPr>
            <a:picLocks noChangeAspect="true"/>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l="0" t="0" r="0" b="0"/>
          <a:stretch>
            <a:fillRect/>
          </a:stretch>
        </p:blipFill>
        <p:spPr>
          <a:xfrm flipH="false" flipV="false" rot="0">
            <a:off x="1186720" y="2375807"/>
            <a:ext cx="968203" cy="961924"/>
          </a:xfrm>
          <a:prstGeom prst="rect">
            <a:avLst/>
          </a:prstGeom>
        </p:spPr>
      </p:pic>
      <p:pic>
        <p:nvPicPr>
          <p:cNvPr name="Picture 30" id="30"/>
          <p:cNvPicPr>
            <a:picLocks noChangeAspect="true"/>
          </p:cNvPicPr>
          <p:nvPr/>
        </p:nvPicPr>
        <p:blipFill>
          <a:blip r:embed="rId22"/>
          <a:srcRect l="0" t="0" r="0" b="0"/>
          <a:stretch>
            <a:fillRect/>
          </a:stretch>
        </p:blipFill>
        <p:spPr>
          <a:xfrm flipH="false" flipV="false" rot="0">
            <a:off x="782392" y="3769428"/>
            <a:ext cx="6598419" cy="5882801"/>
          </a:xfrm>
          <a:prstGeom prst="rect">
            <a:avLst/>
          </a:prstGeom>
        </p:spPr>
      </p:pic>
      <p:pic>
        <p:nvPicPr>
          <p:cNvPr name="Picture 31" id="31"/>
          <p:cNvPicPr>
            <a:picLocks noChangeAspect="true"/>
          </p:cNvPicPr>
          <p:nvPr/>
        </p:nvPicPr>
        <p:blipFill>
          <a:blip r:embed="rId23"/>
          <a:srcRect l="0" t="0" r="0" b="0"/>
          <a:stretch>
            <a:fillRect/>
          </a:stretch>
        </p:blipFill>
        <p:spPr>
          <a:xfrm flipH="false" flipV="false" rot="0">
            <a:off x="7599203" y="3769428"/>
            <a:ext cx="1546998" cy="5882801"/>
          </a:xfrm>
          <a:prstGeom prst="rect">
            <a:avLst/>
          </a:prstGeom>
        </p:spPr>
      </p:pic>
      <p:pic>
        <p:nvPicPr>
          <p:cNvPr name="Picture 32" id="32"/>
          <p:cNvPicPr>
            <a:picLocks noChangeAspect="true"/>
          </p:cNvPicPr>
          <p:nvPr/>
        </p:nvPicPr>
        <p:blipFill>
          <a:blip r:embed="rId24"/>
          <a:srcRect l="0" t="0" r="0" b="0"/>
          <a:stretch>
            <a:fillRect/>
          </a:stretch>
        </p:blipFill>
        <p:spPr>
          <a:xfrm flipH="false" flipV="false" rot="0">
            <a:off x="9364593" y="3862814"/>
            <a:ext cx="8141015" cy="5789415"/>
          </a:xfrm>
          <a:prstGeom prst="rect">
            <a:avLst/>
          </a:prstGeom>
        </p:spPr>
      </p:pic>
      <p:sp>
        <p:nvSpPr>
          <p:cNvPr name="TextBox 33" id="33"/>
          <p:cNvSpPr txBox="true"/>
          <p:nvPr/>
        </p:nvSpPr>
        <p:spPr>
          <a:xfrm rot="0">
            <a:off x="2300357" y="2311174"/>
            <a:ext cx="13312260" cy="1026525"/>
          </a:xfrm>
          <a:prstGeom prst="rect">
            <a:avLst/>
          </a:prstGeom>
        </p:spPr>
        <p:txBody>
          <a:bodyPr anchor="t" rtlCol="false" tIns="0" lIns="0" bIns="0" rIns="0">
            <a:spAutoFit/>
          </a:bodyPr>
          <a:lstStyle/>
          <a:p>
            <a:pPr>
              <a:lnSpc>
                <a:spcPts val="4021"/>
              </a:lnSpc>
            </a:pPr>
            <a:r>
              <a:rPr lang="en-US" sz="3351">
                <a:solidFill>
                  <a:srgbClr val="000000"/>
                </a:solidFill>
                <a:latin typeface="Open Sauce SemiBold Bold"/>
              </a:rPr>
              <a:t>Proses Pengembangan</a:t>
            </a:r>
          </a:p>
          <a:p>
            <a:pPr>
              <a:lnSpc>
                <a:spcPts val="4021"/>
              </a:lnSpc>
            </a:pPr>
            <a:r>
              <a:rPr lang="en-US" sz="3351">
                <a:solidFill>
                  <a:srgbClr val="000000"/>
                </a:solidFill>
                <a:latin typeface="Open Sauce SemiBold Bold"/>
              </a:rPr>
              <a:t>MiniZinc IDE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grpSp>
        <p:nvGrpSpPr>
          <p:cNvPr name="Group 2" id="2"/>
          <p:cNvGrpSpPr/>
          <p:nvPr/>
        </p:nvGrpSpPr>
        <p:grpSpPr>
          <a:xfrm rot="0">
            <a:off x="0" y="97511"/>
            <a:ext cx="22517282" cy="10189489"/>
            <a:chOff x="0" y="0"/>
            <a:chExt cx="30023043" cy="13585985"/>
          </a:xfrm>
        </p:grpSpPr>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8204666" y="468689"/>
              <a:ext cx="387694" cy="387694"/>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7438681" y="468689"/>
              <a:ext cx="400812" cy="387694"/>
            </a:xfrm>
            <a:prstGeom prst="rect">
              <a:avLst/>
            </a:prstGeom>
          </p:spPr>
        </p:pic>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true" flipV="false" rot="0">
              <a:off x="0" y="0"/>
              <a:ext cx="18192765" cy="9261343"/>
            </a:xfrm>
            <a:prstGeom prst="rect">
              <a:avLst/>
            </a:prstGeom>
          </p:spPr>
        </p:pic>
        <p:sp>
          <p:nvSpPr>
            <p:cNvPr name="TextBox 6" id="6"/>
            <p:cNvSpPr txBox="true"/>
            <p:nvPr/>
          </p:nvSpPr>
          <p:spPr>
            <a:xfrm rot="0">
              <a:off x="2012865" y="421064"/>
              <a:ext cx="2164406" cy="449792"/>
            </a:xfrm>
            <a:prstGeom prst="rect">
              <a:avLst/>
            </a:prstGeom>
          </p:spPr>
          <p:txBody>
            <a:bodyPr anchor="t" rtlCol="false" tIns="0" lIns="0" bIns="0" rIns="0">
              <a:spAutoFit/>
            </a:bodyPr>
            <a:lstStyle/>
            <a:p>
              <a:pPr>
                <a:lnSpc>
                  <a:spcPts val="2800"/>
                </a:lnSpc>
              </a:pPr>
              <a:r>
                <a:rPr lang="en-US" sz="2000">
                  <a:solidFill>
                    <a:srgbClr val="FFFFFF"/>
                  </a:solidFill>
                  <a:latin typeface="Open Sauce"/>
                </a:rPr>
                <a:t>Title Page</a:t>
              </a:r>
            </a:p>
          </p:txBody>
        </p:sp>
        <p:pic>
          <p:nvPicPr>
            <p:cNvPr name="Picture 7" id="7"/>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true" flipV="false" rot="0">
              <a:off x="2528147" y="0"/>
              <a:ext cx="18192765" cy="9261343"/>
            </a:xfrm>
            <a:prstGeom prst="rect">
              <a:avLst/>
            </a:prstGeom>
          </p:spPr>
        </p:pic>
        <p:sp>
          <p:nvSpPr>
            <p:cNvPr name="TextBox 8" id="8"/>
            <p:cNvSpPr txBox="true"/>
            <p:nvPr/>
          </p:nvSpPr>
          <p:spPr>
            <a:xfrm rot="0">
              <a:off x="4541013" y="421064"/>
              <a:ext cx="2348110" cy="449792"/>
            </a:xfrm>
            <a:prstGeom prst="rect">
              <a:avLst/>
            </a:prstGeom>
          </p:spPr>
          <p:txBody>
            <a:bodyPr anchor="t" rtlCol="false" tIns="0" lIns="0" bIns="0" rIns="0">
              <a:spAutoFit/>
            </a:bodyPr>
            <a:lstStyle/>
            <a:p>
              <a:pPr>
                <a:lnSpc>
                  <a:spcPts val="2800"/>
                </a:lnSpc>
              </a:pPr>
              <a:r>
                <a:rPr lang="en-US" sz="2000">
                  <a:solidFill>
                    <a:srgbClr val="FFFFFF"/>
                  </a:solidFill>
                  <a:latin typeface="Open Sauce"/>
                </a:rPr>
                <a:t>Proprietors</a:t>
              </a:r>
            </a:p>
          </p:txBody>
        </p:sp>
        <p:pic>
          <p:nvPicPr>
            <p:cNvPr name="Picture 9" id="9"/>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true" flipV="false" rot="0">
              <a:off x="5244558" y="0"/>
              <a:ext cx="18192765" cy="9261343"/>
            </a:xfrm>
            <a:prstGeom prst="rect">
              <a:avLst/>
            </a:prstGeom>
          </p:spPr>
        </p:pic>
        <p:pic>
          <p:nvPicPr>
            <p:cNvPr name="Picture 10" id="10"/>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true" flipV="false" rot="0">
              <a:off x="8007187" y="0"/>
              <a:ext cx="18192765" cy="9261343"/>
            </a:xfrm>
            <a:prstGeom prst="rect">
              <a:avLst/>
            </a:prstGeom>
          </p:spPr>
        </p:pic>
        <p:pic>
          <p:nvPicPr>
            <p:cNvPr name="Picture 11" id="11"/>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true" flipV="false" rot="0">
              <a:off x="11830278" y="0"/>
              <a:ext cx="18192765" cy="9261343"/>
            </a:xfrm>
            <a:prstGeom prst="rect">
              <a:avLst/>
            </a:prstGeom>
          </p:spPr>
        </p:pic>
        <p:grpSp>
          <p:nvGrpSpPr>
            <p:cNvPr name="Group 12" id="12"/>
            <p:cNvGrpSpPr/>
            <p:nvPr/>
          </p:nvGrpSpPr>
          <p:grpSpPr>
            <a:xfrm rot="0">
              <a:off x="0" y="1358599"/>
              <a:ext cx="24384000" cy="12227387"/>
              <a:chOff x="0" y="0"/>
              <a:chExt cx="4862686" cy="2438400"/>
            </a:xfrm>
          </p:grpSpPr>
          <p:sp>
            <p:nvSpPr>
              <p:cNvPr name="Freeform 13" id="13"/>
              <p:cNvSpPr/>
              <p:nvPr/>
            </p:nvSpPr>
            <p:spPr>
              <a:xfrm>
                <a:off x="0" y="0"/>
                <a:ext cx="4862686" cy="2438400"/>
              </a:xfrm>
              <a:custGeom>
                <a:avLst/>
                <a:gdLst/>
                <a:ahLst/>
                <a:cxnLst/>
                <a:rect r="r" b="b" t="t" l="l"/>
                <a:pathLst>
                  <a:path h="2438400" w="4862686">
                    <a:moveTo>
                      <a:pt x="0" y="0"/>
                    </a:moveTo>
                    <a:lnTo>
                      <a:pt x="4862686" y="0"/>
                    </a:lnTo>
                    <a:lnTo>
                      <a:pt x="4862686" y="2438400"/>
                    </a:lnTo>
                    <a:lnTo>
                      <a:pt x="0" y="2438400"/>
                    </a:lnTo>
                    <a:close/>
                  </a:path>
                </a:pathLst>
              </a:custGeom>
              <a:solidFill>
                <a:srgbClr val="EFF0F2"/>
              </a:solidFill>
            </p:spPr>
          </p:sp>
          <p:sp>
            <p:nvSpPr>
              <p:cNvPr name="TextBox 14" id="14"/>
              <p:cNvSpPr txBox="true"/>
              <p:nvPr/>
            </p:nvSpPr>
            <p:spPr>
              <a:xfrm>
                <a:off x="0" y="-38100"/>
                <a:ext cx="812800" cy="850900"/>
              </a:xfrm>
              <a:prstGeom prst="rect">
                <a:avLst/>
              </a:prstGeom>
            </p:spPr>
            <p:txBody>
              <a:bodyPr anchor="ctr" rtlCol="false" tIns="50800" lIns="50800" bIns="50800" rIns="50800"/>
              <a:lstStyle/>
              <a:p>
                <a:pPr algn="ctr">
                  <a:lnSpc>
                    <a:spcPts val="3380"/>
                  </a:lnSpc>
                </a:pPr>
              </a:p>
            </p:txBody>
          </p:sp>
        </p:grpSp>
        <p:sp>
          <p:nvSpPr>
            <p:cNvPr name="AutoShape 15" id="15"/>
            <p:cNvSpPr/>
            <p:nvPr/>
          </p:nvSpPr>
          <p:spPr>
            <a:xfrm rot="0">
              <a:off x="913696" y="2007920"/>
              <a:ext cx="457904" cy="0"/>
            </a:xfrm>
            <a:prstGeom prst="line">
              <a:avLst/>
            </a:prstGeom>
            <a:ln cap="rnd" w="63500">
              <a:solidFill>
                <a:srgbClr val="000000"/>
              </a:solidFill>
              <a:prstDash val="solid"/>
              <a:headEnd type="none" len="sm" w="sm"/>
              <a:tailEnd type="arrow" len="sm" w="med"/>
            </a:ln>
          </p:spPr>
        </p:sp>
        <p:sp>
          <p:nvSpPr>
            <p:cNvPr name="AutoShape 16" id="16"/>
            <p:cNvSpPr/>
            <p:nvPr/>
          </p:nvSpPr>
          <p:spPr>
            <a:xfrm rot="-10800000">
              <a:off x="224626" y="2007920"/>
              <a:ext cx="457904" cy="0"/>
            </a:xfrm>
            <a:prstGeom prst="line">
              <a:avLst/>
            </a:prstGeom>
            <a:ln cap="rnd" w="63500">
              <a:solidFill>
                <a:srgbClr val="000000"/>
              </a:solidFill>
              <a:prstDash val="solid"/>
              <a:headEnd type="none" len="sm" w="sm"/>
              <a:tailEnd type="arrow" len="sm" w="med"/>
            </a:ln>
          </p:spPr>
        </p:sp>
        <p:pic>
          <p:nvPicPr>
            <p:cNvPr name="Picture 17" id="17"/>
            <p:cNvPicPr>
              <a:picLocks noChangeAspect="true"/>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0" t="0" r="0" b="0"/>
            <a:stretch>
              <a:fillRect/>
            </a:stretch>
          </p:blipFill>
          <p:spPr>
            <a:xfrm flipH="false" flipV="false" rot="0">
              <a:off x="1600200" y="1795007"/>
              <a:ext cx="412665" cy="425827"/>
            </a:xfrm>
            <a:prstGeom prst="rect">
              <a:avLst/>
            </a:prstGeom>
          </p:spPr>
        </p:pic>
        <p:grpSp>
          <p:nvGrpSpPr>
            <p:cNvPr name="Group 18" id="18"/>
            <p:cNvGrpSpPr/>
            <p:nvPr/>
          </p:nvGrpSpPr>
          <p:grpSpPr>
            <a:xfrm rot="0">
              <a:off x="2134357" y="1667637"/>
              <a:ext cx="20878043" cy="680568"/>
              <a:chOff x="0" y="0"/>
              <a:chExt cx="12467294" cy="406400"/>
            </a:xfrm>
          </p:grpSpPr>
          <p:sp>
            <p:nvSpPr>
              <p:cNvPr name="Freeform 19" id="19"/>
              <p:cNvSpPr/>
              <p:nvPr/>
            </p:nvSpPr>
            <p:spPr>
              <a:xfrm>
                <a:off x="203200" y="-326"/>
                <a:ext cx="12060894" cy="407051"/>
              </a:xfrm>
              <a:custGeom>
                <a:avLst/>
                <a:gdLst/>
                <a:ahLst/>
                <a:cxnLst/>
                <a:rect r="r" b="b" t="t" l="l"/>
                <a:pathLst>
                  <a:path h="407051" w="12060894">
                    <a:moveTo>
                      <a:pt x="12060894" y="326"/>
                    </a:moveTo>
                    <a:cubicBezTo>
                      <a:pt x="11988081" y="0"/>
                      <a:pt x="11920660" y="38659"/>
                      <a:pt x="11884159" y="101663"/>
                    </a:cubicBezTo>
                    <a:cubicBezTo>
                      <a:pt x="11847658" y="164667"/>
                      <a:pt x="11847658" y="242385"/>
                      <a:pt x="11884159" y="305389"/>
                    </a:cubicBezTo>
                    <a:cubicBezTo>
                      <a:pt x="11920660" y="368393"/>
                      <a:pt x="11988081" y="407052"/>
                      <a:pt x="12060894" y="406726"/>
                    </a:cubicBezTo>
                    <a:lnTo>
                      <a:pt x="0" y="406726"/>
                    </a:lnTo>
                    <a:cubicBezTo>
                      <a:pt x="72813" y="407052"/>
                      <a:pt x="140234" y="368393"/>
                      <a:pt x="176735" y="305389"/>
                    </a:cubicBezTo>
                    <a:cubicBezTo>
                      <a:pt x="213236" y="242385"/>
                      <a:pt x="213236" y="164667"/>
                      <a:pt x="176735" y="101663"/>
                    </a:cubicBezTo>
                    <a:cubicBezTo>
                      <a:pt x="140234" y="38659"/>
                      <a:pt x="72813" y="0"/>
                      <a:pt x="0" y="326"/>
                    </a:cubicBezTo>
                    <a:close/>
                  </a:path>
                </a:pathLst>
              </a:custGeom>
              <a:solidFill>
                <a:srgbClr val="C4C5C6"/>
              </a:solidFill>
              <a:ln>
                <a:noFill/>
              </a:ln>
            </p:spPr>
          </p:sp>
          <p:sp>
            <p:nvSpPr>
              <p:cNvPr name="TextBox 20" id="20"/>
              <p:cNvSpPr txBox="true"/>
              <p:nvPr/>
            </p:nvSpPr>
            <p:spPr>
              <a:xfrm>
                <a:off x="0" y="-9525"/>
                <a:ext cx="812800" cy="415925"/>
              </a:xfrm>
              <a:prstGeom prst="rect">
                <a:avLst/>
              </a:prstGeom>
            </p:spPr>
            <p:txBody>
              <a:bodyPr anchor="ctr" rtlCol="false" tIns="50800" lIns="50800" bIns="50800" rIns="50800"/>
              <a:lstStyle/>
              <a:p>
                <a:pPr algn="ctr">
                  <a:lnSpc>
                    <a:spcPts val="3380"/>
                  </a:lnSpc>
                </a:pPr>
              </a:p>
            </p:txBody>
          </p:sp>
        </p:grpSp>
        <p:pic>
          <p:nvPicPr>
            <p:cNvPr name="Picture 21" id="21"/>
            <p:cNvPicPr>
              <a:picLocks noChangeAspect="true"/>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0" t="0" r="0" b="0"/>
            <a:stretch>
              <a:fillRect/>
            </a:stretch>
          </p:blipFill>
          <p:spPr>
            <a:xfrm flipH="false" flipV="false" rot="0">
              <a:off x="2337202" y="1795007"/>
              <a:ext cx="445257" cy="425827"/>
            </a:xfrm>
            <a:prstGeom prst="rect">
              <a:avLst/>
            </a:prstGeom>
          </p:spPr>
        </p:pic>
        <p:grpSp>
          <p:nvGrpSpPr>
            <p:cNvPr name="Group 22" id="22"/>
            <p:cNvGrpSpPr/>
            <p:nvPr/>
          </p:nvGrpSpPr>
          <p:grpSpPr>
            <a:xfrm rot="0">
              <a:off x="447964" y="221133"/>
              <a:ext cx="796139" cy="796139"/>
              <a:chOff x="0" y="0"/>
              <a:chExt cx="812800" cy="812800"/>
            </a:xfrm>
          </p:grpSpPr>
          <p:sp>
            <p:nvSpPr>
              <p:cNvPr name="Freeform 23" id="23"/>
              <p:cNvSpPr/>
              <p:nvPr/>
            </p:nvSpPr>
            <p:spPr>
              <a:xfrm>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D6356A"/>
              </a:solidFill>
            </p:spPr>
          </p:sp>
          <p:sp>
            <p:nvSpPr>
              <p:cNvPr name="TextBox 24" id="24"/>
              <p:cNvSpPr txBox="true"/>
              <p:nvPr/>
            </p:nvSpPr>
            <p:spPr>
              <a:xfrm>
                <a:off x="76200" y="66675"/>
                <a:ext cx="660400" cy="669925"/>
              </a:xfrm>
              <a:prstGeom prst="rect">
                <a:avLst/>
              </a:prstGeom>
            </p:spPr>
            <p:txBody>
              <a:bodyPr anchor="ctr" rtlCol="false" tIns="50800" lIns="50800" bIns="50800" rIns="50800"/>
              <a:lstStyle/>
              <a:p>
                <a:pPr algn="ctr">
                  <a:lnSpc>
                    <a:spcPts val="3380"/>
                  </a:lnSpc>
                </a:pPr>
              </a:p>
            </p:txBody>
          </p:sp>
        </p:grpSp>
        <p:sp>
          <p:nvSpPr>
            <p:cNvPr name="TextBox 25" id="25"/>
            <p:cNvSpPr txBox="true"/>
            <p:nvPr/>
          </p:nvSpPr>
          <p:spPr>
            <a:xfrm rot="0">
              <a:off x="7257423" y="421064"/>
              <a:ext cx="2762629" cy="449792"/>
            </a:xfrm>
            <a:prstGeom prst="rect">
              <a:avLst/>
            </a:prstGeom>
          </p:spPr>
          <p:txBody>
            <a:bodyPr anchor="t" rtlCol="false" tIns="0" lIns="0" bIns="0" rIns="0">
              <a:spAutoFit/>
            </a:bodyPr>
            <a:lstStyle/>
            <a:p>
              <a:pPr>
                <a:lnSpc>
                  <a:spcPts val="2800"/>
                </a:lnSpc>
              </a:pPr>
              <a:r>
                <a:rPr lang="en-US" sz="2000">
                  <a:solidFill>
                    <a:srgbClr val="FFFFFF"/>
                  </a:solidFill>
                  <a:latin typeface="Open Sauce"/>
                </a:rPr>
                <a:t>Introduction</a:t>
              </a:r>
            </a:p>
          </p:txBody>
        </p:sp>
        <p:sp>
          <p:nvSpPr>
            <p:cNvPr name="TextBox 26" id="26"/>
            <p:cNvSpPr txBox="true"/>
            <p:nvPr/>
          </p:nvSpPr>
          <p:spPr>
            <a:xfrm rot="0">
              <a:off x="10020052" y="421064"/>
              <a:ext cx="3620451" cy="449747"/>
            </a:xfrm>
            <a:prstGeom prst="rect">
              <a:avLst/>
            </a:prstGeom>
          </p:spPr>
          <p:txBody>
            <a:bodyPr anchor="t" rtlCol="false" tIns="0" lIns="0" bIns="0" rIns="0">
              <a:spAutoFit/>
            </a:bodyPr>
            <a:lstStyle/>
            <a:p>
              <a:pPr>
                <a:lnSpc>
                  <a:spcPts val="2800"/>
                </a:lnSpc>
              </a:pPr>
              <a:r>
                <a:rPr lang="en-US" sz="2000">
                  <a:solidFill>
                    <a:srgbClr val="FFFFFF"/>
                  </a:solidFill>
                  <a:latin typeface="Open Sauce"/>
                </a:rPr>
                <a:t>Source Code</a:t>
              </a:r>
            </a:p>
          </p:txBody>
        </p:sp>
        <p:sp>
          <p:nvSpPr>
            <p:cNvPr name="TextBox 27" id="27"/>
            <p:cNvSpPr txBox="true"/>
            <p:nvPr/>
          </p:nvSpPr>
          <p:spPr>
            <a:xfrm rot="0">
              <a:off x="13843143" y="421064"/>
              <a:ext cx="3620451" cy="449747"/>
            </a:xfrm>
            <a:prstGeom prst="rect">
              <a:avLst/>
            </a:prstGeom>
          </p:spPr>
          <p:txBody>
            <a:bodyPr anchor="t" rtlCol="false" tIns="0" lIns="0" bIns="0" rIns="0">
              <a:spAutoFit/>
            </a:bodyPr>
            <a:lstStyle/>
            <a:p>
              <a:pPr>
                <a:lnSpc>
                  <a:spcPts val="2800"/>
                </a:lnSpc>
              </a:pPr>
              <a:r>
                <a:rPr lang="en-US" sz="2000">
                  <a:solidFill>
                    <a:srgbClr val="000000"/>
                  </a:solidFill>
                  <a:latin typeface="Open Sauce"/>
                </a:rPr>
                <a:t>Process</a:t>
              </a:r>
            </a:p>
          </p:txBody>
        </p:sp>
        <p:pic>
          <p:nvPicPr>
            <p:cNvPr name="Picture 28" id="28"/>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7463594" y="483161"/>
              <a:ext cx="400812" cy="387694"/>
            </a:xfrm>
            <a:prstGeom prst="rect">
              <a:avLst/>
            </a:prstGeom>
          </p:spPr>
        </p:pic>
      </p:grpSp>
      <p:pic>
        <p:nvPicPr>
          <p:cNvPr name="Picture 29" id="29"/>
          <p:cNvPicPr>
            <a:picLocks noChangeAspect="true"/>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l="0" t="0" r="0" b="0"/>
          <a:stretch>
            <a:fillRect/>
          </a:stretch>
        </p:blipFill>
        <p:spPr>
          <a:xfrm flipH="false" flipV="false" rot="0">
            <a:off x="1186720" y="2375807"/>
            <a:ext cx="968203" cy="961924"/>
          </a:xfrm>
          <a:prstGeom prst="rect">
            <a:avLst/>
          </a:prstGeom>
        </p:spPr>
      </p:pic>
      <p:pic>
        <p:nvPicPr>
          <p:cNvPr name="Picture 30" id="30"/>
          <p:cNvPicPr>
            <a:picLocks noChangeAspect="true"/>
          </p:cNvPicPr>
          <p:nvPr/>
        </p:nvPicPr>
        <p:blipFill>
          <a:blip r:embed="rId22"/>
          <a:srcRect l="0" t="0" r="0" b="0"/>
          <a:stretch>
            <a:fillRect/>
          </a:stretch>
        </p:blipFill>
        <p:spPr>
          <a:xfrm flipH="false" flipV="false" rot="0">
            <a:off x="4548669" y="4165410"/>
            <a:ext cx="9190663" cy="5259197"/>
          </a:xfrm>
          <a:prstGeom prst="rect">
            <a:avLst/>
          </a:prstGeom>
        </p:spPr>
      </p:pic>
      <p:sp>
        <p:nvSpPr>
          <p:cNvPr name="TextBox 31" id="31"/>
          <p:cNvSpPr txBox="true"/>
          <p:nvPr/>
        </p:nvSpPr>
        <p:spPr>
          <a:xfrm rot="0">
            <a:off x="2300357" y="2311174"/>
            <a:ext cx="13312260" cy="1026525"/>
          </a:xfrm>
          <a:prstGeom prst="rect">
            <a:avLst/>
          </a:prstGeom>
        </p:spPr>
        <p:txBody>
          <a:bodyPr anchor="t" rtlCol="false" tIns="0" lIns="0" bIns="0" rIns="0">
            <a:spAutoFit/>
          </a:bodyPr>
          <a:lstStyle/>
          <a:p>
            <a:pPr>
              <a:lnSpc>
                <a:spcPts val="4021"/>
              </a:lnSpc>
            </a:pPr>
            <a:r>
              <a:rPr lang="en-US" sz="3351">
                <a:solidFill>
                  <a:srgbClr val="000000"/>
                </a:solidFill>
                <a:latin typeface="Open Sauce SemiBold Bold"/>
              </a:rPr>
              <a:t>Proses Pengembangan</a:t>
            </a:r>
          </a:p>
          <a:p>
            <a:pPr>
              <a:lnSpc>
                <a:spcPts val="4021"/>
              </a:lnSpc>
            </a:pPr>
            <a:r>
              <a:rPr lang="en-US" sz="3351">
                <a:solidFill>
                  <a:srgbClr val="000000"/>
                </a:solidFill>
                <a:latin typeface="Open Sauce SemiBold Bold"/>
              </a:rPr>
              <a:t>MiniZinc IDE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DAFXdX-5gjE</dc:identifier>
  <dcterms:modified xsi:type="dcterms:W3CDTF">2011-08-01T06:04:30Z</dcterms:modified>
  <cp:revision>1</cp:revision>
  <dc:title>Sistem Pendukung Keputusan</dc:title>
</cp:coreProperties>
</file>