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EB3F049-90A1-44FD-A3EF-6432220642AC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FF4000"/>
                </a:solidFill>
                <a:latin typeface="Arial"/>
              </a:rPr>
              <a:t>TUP Laboratorio II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r>
              <a:rPr lang="es-AR" sz="1400" b="0" strike="noStrike" spc="-1" dirty="0">
                <a:latin typeface="Arial"/>
              </a:rPr>
              <a:t>Ing. </a:t>
            </a:r>
            <a:r>
              <a:rPr lang="es-AR" sz="1400" b="0" strike="noStrike" spc="-1" dirty="0" err="1">
                <a:latin typeface="Arial"/>
              </a:rPr>
              <a:t>Damian</a:t>
            </a:r>
            <a:r>
              <a:rPr lang="es-AR" sz="1400" b="0" strike="noStrike" spc="-1" dirty="0">
                <a:latin typeface="Arial"/>
              </a:rPr>
              <a:t> Cánovas</a:t>
            </a:r>
          </a:p>
          <a:p>
            <a:pPr algn="ctr"/>
            <a:r>
              <a:rPr lang="es-AR" sz="1400" b="0" strike="noStrike" spc="-1" dirty="0">
                <a:latin typeface="Arial"/>
              </a:rPr>
              <a:t>Gastón </a:t>
            </a:r>
            <a:r>
              <a:rPr lang="es-AR" sz="1400" b="0" strike="noStrike" spc="-1" dirty="0" err="1">
                <a:latin typeface="Arial"/>
              </a:rPr>
              <a:t>Demaría</a:t>
            </a:r>
            <a:endParaRPr lang="es-AR" sz="1400" b="0" strike="noStrike" spc="-1" dirty="0">
              <a:latin typeface="Arial"/>
            </a:endParaRPr>
          </a:p>
          <a:p>
            <a:pPr algn="ctr"/>
            <a:r>
              <a:rPr lang="es-AR" sz="1400" b="0" strike="noStrike" spc="-1" dirty="0">
                <a:latin typeface="Arial"/>
              </a:rPr>
              <a:t>27-Oct-2023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648000" y="2017080"/>
            <a:ext cx="3533400" cy="12949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3"/>
          <a:stretch/>
        </p:blipFill>
        <p:spPr>
          <a:xfrm>
            <a:off x="5884200" y="2232000"/>
            <a:ext cx="41238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800" b="0" strike="noStrike" spc="-1" dirty="0">
                <a:solidFill>
                  <a:srgbClr val="55308D"/>
                </a:solidFill>
                <a:latin typeface="Arial"/>
              </a:rPr>
              <a:t>Subconsultas en la cláusula HAVING</a:t>
            </a:r>
            <a:endParaRPr lang="es-AR" sz="2800" b="0" strike="noStrike" spc="-1" dirty="0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Funcionan como parte de la selección de un grupo de filas efectuada por esta cláusula.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55308D"/>
                </a:solidFill>
                <a:latin typeface="Arial"/>
              </a:rPr>
              <a:t>Otras Subconsultas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Subconsultas dentro de subconsultas, hasta 32 niveles de anidación.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Pueden ocupar el lugar de una expresión, siempre que devuelvan un solo valor o una lista de valores.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Retornar un conjunto de registros de varios campos en lugar de una tabla (en el FROM) o para obtener el mismo resultado que una combinación (JOIN).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600" b="0" strike="noStrike" spc="-1" dirty="0">
                <a:solidFill>
                  <a:srgbClr val="55308D"/>
                </a:solidFill>
                <a:latin typeface="Arial"/>
              </a:rPr>
              <a:t>Subconsultas en el UPDATE y DELETE</a:t>
            </a:r>
            <a:endParaRPr lang="es-AR" sz="3600" b="0" strike="noStrike" spc="-1" dirty="0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4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En la cláusula WHERE del UPDATE y DELETE pueden ir subconsultas.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UPDATE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articulos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SET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pre_unitario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 =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pre_unitario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*1.05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WHERE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pre_unitario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 &lt; (SELECT AVG(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pre_unitario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)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                                       FROM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articulos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)</a:t>
            </a: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600000" y="3672000"/>
            <a:ext cx="5975640" cy="942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5400" b="0" strike="noStrike" spc="-1" dirty="0">
                <a:solidFill>
                  <a:srgbClr val="FF4000"/>
                </a:solidFill>
                <a:latin typeface="Arial"/>
              </a:rPr>
              <a:t>Muchas Gracias</a:t>
            </a:r>
            <a:endParaRPr lang="es-AR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Programa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1. Resumen de Datos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2. Subconsultas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3. Programación en SQL Server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4. Bases de Datos No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highlight>
                  <a:srgbClr val="2A6099"/>
                </a:highlight>
                <a:latin typeface="Arial"/>
              </a:rPr>
              <a:t>Unidad Nº 2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Subconsulta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Una subconsulta es una consulta que puede aparecer dentro de la cláusula WHERE o HAVING de otra sentencia SQL.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Ejemplo Subconsulta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288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6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SELECT *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FROM     Productos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WHERE </a:t>
            </a:r>
            <a:r>
              <a:rPr lang="es-AR" sz="3200" b="0" strike="noStrike" spc="-1" dirty="0" err="1">
                <a:latin typeface="Arial"/>
              </a:rPr>
              <a:t>IDProducto</a:t>
            </a:r>
            <a:r>
              <a:rPr lang="es-AR" sz="3200" b="0" strike="noStrike" spc="-1" dirty="0">
                <a:latin typeface="Arial"/>
              </a:rPr>
              <a:t> IN	( SELECT   </a:t>
            </a:r>
            <a:r>
              <a:rPr lang="es-AR" sz="3200" b="0" strike="noStrike" spc="-1" dirty="0" err="1">
                <a:latin typeface="Arial"/>
              </a:rPr>
              <a:t>IDProducto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														  FROM </a:t>
            </a:r>
            <a:r>
              <a:rPr lang="es-AR" sz="3200" b="0" strike="noStrike" spc="-1" dirty="0" err="1">
                <a:latin typeface="Arial"/>
              </a:rPr>
              <a:t>DetallePedido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										                                                      				WHERE Descuento = 0.25 )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55308D"/>
                </a:solidFill>
                <a:latin typeface="Arial"/>
              </a:rPr>
              <a:t>Requisitos de Subconsultas 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Debe producir una única columna de datos como resultados.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No puede ser UNION de varios SELECT.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s-AR" sz="3200" b="0" strike="noStrike" spc="-1">
                <a:latin typeface="Arial"/>
              </a:rPr>
              <a:t>La cláusula ORDER BY no se usa.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2A6099"/>
                </a:solidFill>
                <a:latin typeface="Arial"/>
              </a:rPr>
              <a:t>Test de comparación subconsulta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Operadores de comparación: 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=	&lt; &gt;		&lt;   		&gt;		&lt;= 		&gt;= 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Compara el valor de una expresión con el valor único producido por una subconsulta.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Operador: IN.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800080"/>
                </a:solidFill>
                <a:latin typeface="Arial"/>
              </a:rPr>
              <a:t>Test de existencia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Comprueba si una </a:t>
            </a:r>
            <a:r>
              <a:rPr lang="es-AR" sz="3200" b="0" strike="noStrike" spc="-1" dirty="0">
                <a:highlight>
                  <a:srgbClr val="FFFF00"/>
                </a:highlight>
                <a:latin typeface="Arial"/>
              </a:rPr>
              <a:t>subconsulta</a:t>
            </a:r>
            <a:r>
              <a:rPr lang="es-AR" sz="3200" b="0" strike="noStrike" spc="-1" dirty="0">
                <a:latin typeface="Arial"/>
              </a:rPr>
              <a:t> produce alguna fila de resultados; 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EXISTS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55308D"/>
                </a:solidFill>
                <a:latin typeface="Arial"/>
              </a:rPr>
              <a:t>El test ANY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 usa con uno de estos seis operadores para comparar el valor del test con cada valor de datos en la columna, uno cada vez. Si ALGUNA da TRUE devuelve TRUE.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55308D"/>
                </a:solidFill>
                <a:latin typeface="Arial"/>
              </a:rPr>
              <a:t>El test ALL</a:t>
            </a:r>
            <a:endParaRPr lang="es-AR" sz="4400" b="0" strike="noStrike" spc="-1" dirty="0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376000"/>
            <a:ext cx="9071640" cy="223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 usa con uno de los seis operadores de comparación. Compara todos y cada uno de los valores de datos de la columna. Si TODAS dan TRUE devuelve TRUE.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399</Words>
  <Application>Microsoft Office PowerPoint</Application>
  <PresentationFormat>Personalizado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Damián Cánovas</cp:lastModifiedBy>
  <cp:revision>12</cp:revision>
  <dcterms:created xsi:type="dcterms:W3CDTF">2023-10-27T17:11:59Z</dcterms:created>
  <dcterms:modified xsi:type="dcterms:W3CDTF">2023-11-02T17:29:20Z</dcterms:modified>
  <dc:language>es-AR</dc:language>
</cp:coreProperties>
</file>