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39278-2A50-4084-BCE8-3CFAF683CE24}" type="datetimeFigureOut">
              <a:rPr lang="zh-CN" altLang="en-US" smtClean="0"/>
              <a:t>2013-11-15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D9FC4-B5E2-4E9C-82F7-FB3DFE4914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9FC4-B5E2-4E9C-82F7-FB3DFE4914F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D9FC4-B5E2-4E9C-82F7-FB3DFE4914F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CCA4-FE2E-4E01-A050-76868A654035}" type="datetimeFigureOut">
              <a:rPr lang="zh-CN" altLang="en-US" smtClean="0"/>
              <a:t>2013-11-14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55A8-7303-44AD-913B-B0CAFA9A5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更新模块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785794"/>
            <a:ext cx="8229600" cy="521497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替换旧的文件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替换文件流程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2786058"/>
            <a:ext cx="1714512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打开新的文件，读取数据放在一段内存中，关闭文件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388" y="2857496"/>
            <a:ext cx="1857388" cy="2857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打开旧的文件，将存在内存中的数据写入到文件中，关闭文件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6116" y="3714752"/>
            <a:ext cx="2286016" cy="1071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一段内存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43174" y="4214818"/>
            <a:ext cx="428628" cy="28575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715008" y="4214818"/>
            <a:ext cx="500066" cy="28575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607223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5100" dirty="0" smtClean="0"/>
              <a:t>b.</a:t>
            </a:r>
            <a:r>
              <a:rPr lang="zh-CN" altLang="en-US" sz="5100" dirty="0" smtClean="0"/>
              <a:t>文件操作的一些知识点</a:t>
            </a:r>
            <a:endParaRPr lang="en-US" altLang="zh-CN" sz="5100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File* 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(const char*,const char*) 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：文件的地址 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：文件的读取方式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fwrite</a:t>
            </a:r>
            <a:r>
              <a:rPr lang="en-US" altLang="zh-CN" dirty="0" smtClean="0"/>
              <a:t>(const void*,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size_t,File</a:t>
            </a:r>
            <a:r>
              <a:rPr lang="en-US" altLang="zh-CN" dirty="0" smtClean="0"/>
              <a:t>*) 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：获取数据的地址 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：写入数据的单字节数 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：写入数据的长度 参数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：目标文件的地址 返回写入数据项的个数 （参数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fread</a:t>
            </a:r>
            <a:r>
              <a:rPr lang="en-US" altLang="zh-CN" dirty="0" smtClean="0"/>
              <a:t>(void*, </a:t>
            </a:r>
            <a:r>
              <a:rPr lang="en-US" altLang="zh-CN" dirty="0" err="1" smtClean="0"/>
              <a:t>size_t,size_t,File</a:t>
            </a:r>
            <a:r>
              <a:rPr lang="en-US" altLang="zh-CN" dirty="0" smtClean="0"/>
              <a:t>*) 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：接受数据的地址 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：单个元素的大小（字节）参数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：元素的个数（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） 参数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：输入流 </a:t>
            </a:r>
          </a:p>
          <a:p>
            <a:pPr>
              <a:buNone/>
            </a:pPr>
            <a:r>
              <a:rPr lang="zh-CN" altLang="en-US" dirty="0" smtClean="0"/>
              <a:t>返回实际读取的元素个数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如果返回值与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不相同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则可能文件结尾或发生错误</a:t>
            </a:r>
            <a:r>
              <a:rPr lang="en-US" altLang="zh-CN" dirty="0" smtClean="0"/>
              <a:t>.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ferror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feof</a:t>
            </a:r>
            <a:r>
              <a:rPr lang="zh-CN" altLang="en-US" dirty="0" smtClean="0"/>
              <a:t>获取错误信息或检测是否到达文件结尾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fseek</a:t>
            </a:r>
            <a:r>
              <a:rPr lang="en-US" altLang="zh-CN" dirty="0" smtClean="0"/>
              <a:t>(file*stream, long offset,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fromwhere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：文件流 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：偏移量 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：起始位置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SEEK_SET:</a:t>
            </a:r>
            <a:r>
              <a:rPr lang="zh-CN" altLang="en-US" dirty="0" smtClean="0"/>
              <a:t>文件开头  </a:t>
            </a:r>
            <a:r>
              <a:rPr lang="en-US" altLang="zh-CN" dirty="0" smtClean="0"/>
              <a:t>SEEK_CUR:</a:t>
            </a:r>
            <a:r>
              <a:rPr lang="zh-CN" altLang="en-US" dirty="0" smtClean="0"/>
              <a:t>当前位置  </a:t>
            </a:r>
            <a:r>
              <a:rPr lang="en-US" altLang="zh-CN" dirty="0" smtClean="0"/>
              <a:t>SEEK_END</a:t>
            </a:r>
            <a:r>
              <a:rPr lang="zh-CN" altLang="en-US" dirty="0" smtClean="0"/>
              <a:t>：文件结尾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err="1" smtClean="0"/>
              <a:t>fclose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c.</a:t>
            </a:r>
            <a:r>
              <a:rPr lang="zh-CN" altLang="en-US" dirty="0" smtClean="0"/>
              <a:t>具体的代码实现</a:t>
            </a:r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142984"/>
            <a:ext cx="7207719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项目中的具体流程图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dirty="0" smtClean="0"/>
              <a:t>本地</a:t>
            </a:r>
            <a:r>
              <a:rPr lang="en-US" altLang="zh-CN" sz="1600" dirty="0" err="1" smtClean="0"/>
              <a:t>db_hash</a:t>
            </a:r>
            <a:r>
              <a:rPr lang="zh-CN" altLang="en-US" sz="1600" dirty="0" smtClean="0"/>
              <a:t>与取得的</a:t>
            </a:r>
            <a:r>
              <a:rPr lang="en-US" altLang="zh-CN" sz="1600" dirty="0" smtClean="0"/>
              <a:t>hash</a:t>
            </a:r>
            <a:r>
              <a:rPr lang="zh-CN" altLang="en-US" sz="1600" dirty="0" smtClean="0"/>
              <a:t>不一致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                                          </a:t>
            </a:r>
            <a:r>
              <a:rPr lang="zh-CN" altLang="en-US" sz="1600" dirty="0" smtClean="0"/>
              <a:t>本地</a:t>
            </a:r>
            <a:r>
              <a:rPr lang="en-US" altLang="zh-CN" sz="1600" dirty="0" smtClean="0"/>
              <a:t>db</a:t>
            </a:r>
            <a:r>
              <a:rPr lang="zh-CN" altLang="en-US" sz="1600" dirty="0" smtClean="0"/>
              <a:t>与服务器</a:t>
            </a:r>
            <a:r>
              <a:rPr lang="en-US" altLang="zh-CN" sz="1600" dirty="0" smtClean="0"/>
              <a:t>db</a:t>
            </a:r>
            <a:r>
              <a:rPr lang="zh-CN" altLang="en-US" sz="1600" dirty="0" smtClean="0"/>
              <a:t>一致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                                                </a:t>
            </a:r>
            <a:r>
              <a:rPr lang="zh-CN" altLang="en-US" sz="1600" dirty="0" smtClean="0"/>
              <a:t>正常游戏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785786" y="4714884"/>
            <a:ext cx="2571768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Update_mgr</a:t>
            </a:r>
            <a:r>
              <a:rPr lang="zh-CN" altLang="en-US" dirty="0" smtClean="0"/>
              <a:t>更新管理器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14744" y="2928934"/>
            <a:ext cx="2428892" cy="135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登录服务器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500826" y="857232"/>
            <a:ext cx="235745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下载服务器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6182" y="1785926"/>
            <a:ext cx="1643074" cy="642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394199" y="26781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>
            <a:off x="3571868" y="1142984"/>
            <a:ext cx="2786082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0800000">
            <a:off x="3071802" y="350043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2535223" y="4036223"/>
            <a:ext cx="107236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-499304" y="2999578"/>
            <a:ext cx="31432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428992" y="528638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3964777" y="482204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6107917" y="3750471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>
            <a:off x="3428992" y="5500702"/>
            <a:ext cx="44291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357290" y="2714620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1643836" y="414258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根据需求要实现的功能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5400" dirty="0" smtClean="0">
                <a:solidFill>
                  <a:srgbClr val="C00000"/>
                </a:solidFill>
              </a:rPr>
              <a:t>1.</a:t>
            </a:r>
            <a:r>
              <a:rPr lang="zh-CN" altLang="en-US" sz="5400" dirty="0" smtClean="0">
                <a:solidFill>
                  <a:srgbClr val="C00000"/>
                </a:solidFill>
              </a:rPr>
              <a:t>下载功能</a:t>
            </a:r>
            <a:endParaRPr lang="en-US" altLang="zh-CN" sz="5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5400" dirty="0" smtClean="0">
                <a:solidFill>
                  <a:srgbClr val="C00000"/>
                </a:solidFill>
              </a:rPr>
              <a:t>2.</a:t>
            </a:r>
            <a:r>
              <a:rPr lang="zh-CN" altLang="en-US" sz="5400" dirty="0" smtClean="0">
                <a:solidFill>
                  <a:srgbClr val="C00000"/>
                </a:solidFill>
              </a:rPr>
              <a:t>检测文件正确性</a:t>
            </a:r>
            <a:endParaRPr lang="en-US" altLang="zh-CN" sz="5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5400" dirty="0" smtClean="0">
                <a:solidFill>
                  <a:srgbClr val="C00000"/>
                </a:solidFill>
              </a:rPr>
              <a:t>3.</a:t>
            </a:r>
            <a:r>
              <a:rPr lang="zh-CN" altLang="en-US" sz="5400" dirty="0" smtClean="0">
                <a:solidFill>
                  <a:srgbClr val="C00000"/>
                </a:solidFill>
              </a:rPr>
              <a:t>替换旧的文件</a:t>
            </a:r>
            <a:endParaRPr lang="en-US" altLang="zh-CN" sz="5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下载功能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下载的流程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2428868"/>
            <a:ext cx="1714512" cy="32147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创建一个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并向服务器发送一个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643174" y="3786190"/>
            <a:ext cx="571504" cy="3571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00430" y="2428868"/>
            <a:ext cx="1785950" cy="32147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服务器接收到请求后，通过调用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的回调函数将它要用的数据传回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500694" y="3857628"/>
            <a:ext cx="428628" cy="3571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86512" y="2428868"/>
            <a:ext cx="1928826" cy="328614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将返回的数据写成一个文件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实现下载的代码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sz="2000" dirty="0" smtClean="0"/>
              <a:t>创建了一个</a:t>
            </a:r>
            <a:r>
              <a:rPr lang="en-US" altLang="zh-CN" sz="2000" dirty="0" err="1" smtClean="0"/>
              <a:t>CCHttpClient</a:t>
            </a:r>
            <a:r>
              <a:rPr lang="zh-CN" altLang="en-US" sz="2000" dirty="0" smtClean="0"/>
              <a:t>对象，一个请求对象，设置了下载的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地址和回调函数，最后发送出去</a:t>
            </a:r>
            <a:endParaRPr lang="zh-CN" altLang="en-US" dirty="0" smtClean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285992"/>
            <a:ext cx="7215238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服务器接收到请求后，调用回调函数接收数据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" name="内容占位符 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928670"/>
            <a:ext cx="7572428" cy="2128841"/>
          </a:xfrm>
          <a:prstGeom prst="rect">
            <a:avLst/>
          </a:prstGeom>
        </p:spPr>
      </p:pic>
      <p:pic>
        <p:nvPicPr>
          <p:cNvPr id="15" name="图片 14" descr="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9132"/>
            <a:ext cx="8429684" cy="256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为什么回调函数的参数为（</a:t>
            </a:r>
            <a:r>
              <a:rPr lang="en-US" altLang="zh-CN" dirty="0" err="1" smtClean="0"/>
              <a:t>CCNode,CCobject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个人观点，有错请纠正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首先：</a:t>
            </a:r>
            <a:r>
              <a:rPr lang="en-US" altLang="zh-CN" sz="2000" dirty="0" err="1" smtClean="0"/>
              <a:t>setresponsecallback</a:t>
            </a:r>
            <a:r>
              <a:rPr lang="zh-CN" altLang="en-US" sz="2000" dirty="0"/>
              <a:t>第一</a:t>
            </a:r>
            <a:r>
              <a:rPr lang="zh-CN" altLang="en-US" sz="2000" dirty="0" smtClean="0"/>
              <a:t>个参数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指针是当前类的指针（</a:t>
            </a:r>
            <a:r>
              <a:rPr lang="en-US" altLang="zh-CN" sz="2000" dirty="0" err="1" smtClean="0"/>
              <a:t>update_mgr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    第二个参数 通过</a:t>
            </a:r>
            <a:r>
              <a:rPr lang="en-US" altLang="zh-CN" sz="2000" dirty="0" smtClean="0"/>
              <a:t>#define </a:t>
            </a:r>
            <a:r>
              <a:rPr lang="en-US" altLang="zh-CN" sz="2000" dirty="0" err="1" smtClean="0"/>
              <a:t>callfunND_selector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宏可以确定是一个</a:t>
            </a:r>
            <a:r>
              <a:rPr lang="en-US" altLang="zh-CN" sz="2000" dirty="0" err="1" smtClean="0"/>
              <a:t>Ccobject</a:t>
            </a:r>
            <a:r>
              <a:rPr lang="zh-CN" altLang="en-US" sz="2000" dirty="0" smtClean="0"/>
              <a:t>类型的指针。  </a:t>
            </a:r>
            <a:r>
              <a:rPr lang="en-US" altLang="zh-CN" sz="2000" dirty="0" err="1" smtClean="0"/>
              <a:t>Sel_CFND</a:t>
            </a:r>
            <a:r>
              <a:rPr lang="zh-CN" altLang="en-US" sz="2000" dirty="0" smtClean="0"/>
              <a:t>是一个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类型的函数指针，指向了一个</a:t>
            </a:r>
            <a:r>
              <a:rPr lang="en-US" altLang="zh-CN" sz="2000" dirty="0" smtClean="0"/>
              <a:t>void</a:t>
            </a:r>
            <a:r>
              <a:rPr lang="zh-CN" altLang="en-US" sz="2000" dirty="0" smtClean="0"/>
              <a:t>类型，参数是一个</a:t>
            </a:r>
            <a:r>
              <a:rPr lang="en-US" altLang="zh-CN" sz="2000" dirty="0" err="1" smtClean="0"/>
              <a:t>CCNode</a:t>
            </a:r>
            <a:r>
              <a:rPr lang="zh-CN" altLang="en-US" sz="2000" dirty="0" smtClean="0"/>
              <a:t>类型的指针和一个</a:t>
            </a:r>
            <a:r>
              <a:rPr lang="en-US" altLang="zh-CN" sz="2000" dirty="0" smtClean="0"/>
              <a:t>void</a:t>
            </a:r>
            <a:r>
              <a:rPr lang="zh-CN" altLang="en-US" sz="2000" dirty="0" smtClean="0"/>
              <a:t>类型的指针的函数 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 smtClean="0"/>
              <a:t>然后：因为该函数式有一个</a:t>
            </a:r>
            <a:r>
              <a:rPr lang="en-US" altLang="zh-CN" sz="2000" dirty="0" err="1" smtClean="0"/>
              <a:t>Ccnode</a:t>
            </a:r>
            <a:r>
              <a:rPr lang="zh-CN" altLang="en-US" sz="2000" dirty="0" smtClean="0"/>
              <a:t>类型的指针参数，所以一样要通过回调函数传进来</a:t>
            </a:r>
            <a:endParaRPr lang="en-US" altLang="zh-CN" sz="20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714620"/>
            <a:ext cx="8606210" cy="200969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4357694"/>
            <a:ext cx="8342892" cy="214313"/>
          </a:xfrm>
          <a:prstGeom prst="rect">
            <a:avLst/>
          </a:prstGeom>
        </p:spPr>
      </p:pic>
      <p:pic>
        <p:nvPicPr>
          <p:cNvPr id="6" name="图片 5" descr="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786322"/>
            <a:ext cx="8072494" cy="259844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将收到的数据保存在一个字符串中，创建一个文件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用写入的方式生成一个完整的文件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zh-CN" altLang="en-US" sz="1600" dirty="0" smtClean="0"/>
              <a:t>怎样进行文件的读写操作在第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点中说明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</p:txBody>
      </p:sp>
      <p:pic>
        <p:nvPicPr>
          <p:cNvPr id="6" name="内容占位符 3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57166"/>
            <a:ext cx="8142116" cy="40719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检查文件的正确性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检测流程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2571744"/>
            <a:ext cx="1500198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通过获取文件路径或者文件名找到文件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428860" y="3857628"/>
            <a:ext cx="214314" cy="42862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7488" y="2571744"/>
            <a:ext cx="1714512" cy="2857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算法的接口（这里的接口是自定义的）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714876" y="3857628"/>
            <a:ext cx="214314" cy="57150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86380" y="2571744"/>
            <a:ext cx="1571636" cy="28575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将计算出来的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值与从服务器上获取到的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值进行比较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29520" y="2571744"/>
            <a:ext cx="100013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一致：替换文件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29520" y="4214818"/>
            <a:ext cx="100013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不一致：启动下载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6929454" y="3214686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929454" y="4643446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42942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部分代码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通过文件路径找到文件，从文件的开始位置一直读取到最后位置，获取到文件的大小，数据的指针和大小作为参数获取</a:t>
            </a:r>
            <a:r>
              <a:rPr lang="en-US" altLang="zh-CN" sz="1400" dirty="0" smtClean="0"/>
              <a:t>hash</a:t>
            </a:r>
            <a:r>
              <a:rPr lang="zh-CN" altLang="en-US" sz="1400" dirty="0" smtClean="0"/>
              <a:t>值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/>
              <a:t>不</a:t>
            </a:r>
            <a:r>
              <a:rPr lang="zh-CN" altLang="en-US" sz="1400" dirty="0" smtClean="0"/>
              <a:t>清楚的地方，</a:t>
            </a:r>
            <a:r>
              <a:rPr lang="en-US" altLang="zh-CN" sz="1400" dirty="0" smtClean="0"/>
              <a:t>hash</a:t>
            </a:r>
            <a:r>
              <a:rPr lang="zh-CN" altLang="en-US" sz="1400" dirty="0" smtClean="0"/>
              <a:t>的打印方法，这个小黎懂</a:t>
            </a:r>
            <a:endParaRPr lang="en-US" altLang="zh-CN" sz="1400" dirty="0" smtClean="0"/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857232"/>
            <a:ext cx="8358214" cy="4735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653</Words>
  <Application>Microsoft Office PowerPoint</Application>
  <PresentationFormat>全屏显示(4:3)</PresentationFormat>
  <Paragraphs>103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更新模块</vt:lpstr>
      <vt:lpstr>一.根据需求要实现的功能</vt:lpstr>
      <vt:lpstr>1.下载功能</vt:lpstr>
      <vt:lpstr>幻灯片 4</vt:lpstr>
      <vt:lpstr>幻灯片 5</vt:lpstr>
      <vt:lpstr>为什么回调函数的参数为（CCNode,CCobject）</vt:lpstr>
      <vt:lpstr>幻灯片 7</vt:lpstr>
      <vt:lpstr>2.检查文件的正确性</vt:lpstr>
      <vt:lpstr>幻灯片 9</vt:lpstr>
      <vt:lpstr>幻灯片 10</vt:lpstr>
      <vt:lpstr>3.替换旧的文件</vt:lpstr>
      <vt:lpstr>幻灯片 12</vt:lpstr>
      <vt:lpstr>幻灯片 13</vt:lpstr>
      <vt:lpstr>二.项目中的具体流程图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更新模块总结</dc:title>
  <dc:creator>CQCC</dc:creator>
  <cp:lastModifiedBy>CQCC</cp:lastModifiedBy>
  <cp:revision>32</cp:revision>
  <dcterms:created xsi:type="dcterms:W3CDTF">2013-11-14T13:39:34Z</dcterms:created>
  <dcterms:modified xsi:type="dcterms:W3CDTF">2013-11-14T18:42:18Z</dcterms:modified>
</cp:coreProperties>
</file>