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02/08/2018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Rojo - Feriados</a:t>
            </a:r>
          </a:p>
          <a:p>
            <a:r>
              <a:rPr lang="es-AR" dirty="0" smtClean="0"/>
              <a:t>Amarillo - Exámenes</a:t>
            </a:r>
          </a:p>
          <a:p>
            <a:r>
              <a:rPr lang="es-AR" dirty="0" smtClean="0"/>
              <a:t>Celeste</a:t>
            </a:r>
            <a:r>
              <a:rPr lang="es-AR" baseline="0" dirty="0" smtClean="0"/>
              <a:t> – Charla bienvenida nuevo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Octubre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2 de Octubre 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de Octubre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martes 4 y jueves 6 de diciembre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martes 11 jueves 13 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mesas de febrero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TP1 - Necesitan clase 06 cumplida - 17/09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TP2 - Necesitan clase 11 cumplida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01/10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TP3 - Necesitan clase 19 cumplida - 05/11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TP4 - Necesitan clase 23 cumplida - 26/11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hacen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391</TotalTime>
  <Words>424</Words>
  <Application>Microsoft Office PowerPoint</Application>
  <PresentationFormat>Panorámica</PresentationFormat>
  <Paragraphs>74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21</cp:revision>
  <dcterms:created xsi:type="dcterms:W3CDTF">2018-03-20T12:29:42Z</dcterms:created>
  <dcterms:modified xsi:type="dcterms:W3CDTF">2018-08-02T20:29:47Z</dcterms:modified>
</cp:coreProperties>
</file>