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Generics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17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7901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Generics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Generics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el mecanismo de implementación de clases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parametrizadas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introducido en la versión 2.0 del lenguaje C#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marL="0" indent="0">
              <a:buNone/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parametrizada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exactamente igual a una clase de las habituales, salvo por un pequeño detalle: su definición contiene algún elemento que depende de un parámetro que debe ser especificado en el momento de la declaración de un objeto de dicha clase.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0934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Generics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Esto puede resultar extremadamente útil a la hora de programar clases genéricas, capaces de implementar un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tipado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fuerte sin necesidad de conocer a priori los tipos para los que serán utilizadas.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ES" sz="2800" dirty="0"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latin typeface="Franklin Gothic Medium" panose="020B0603020102020204" pitchFamily="34" charset="0"/>
              </a:rPr>
              <a:t>List</a:t>
            </a:r>
            <a:r>
              <a:rPr lang="es-ES" sz="2800" dirty="0">
                <a:latin typeface="Franklin Gothic Medium" panose="020B0603020102020204" pitchFamily="34" charset="0"/>
              </a:rPr>
              <a:t> es una clase </a:t>
            </a:r>
            <a:r>
              <a:rPr lang="es-ES" sz="2800" dirty="0" err="1">
                <a:latin typeface="Franklin Gothic Medium" panose="020B0603020102020204" pitchFamily="34" charset="0"/>
              </a:rPr>
              <a:t>parametrizada</a:t>
            </a:r>
            <a:r>
              <a:rPr lang="es-ES" sz="2800" dirty="0">
                <a:latin typeface="Franklin Gothic Medium" panose="020B0603020102020204" pitchFamily="34" charset="0"/>
              </a:rPr>
              <a:t>:</a:t>
            </a:r>
          </a:p>
          <a:p>
            <a:pPr lvl="1">
              <a:defRPr/>
            </a:pPr>
            <a:endParaRPr lang="es-ES" sz="2400" dirty="0" smtClean="0">
              <a:latin typeface="Franklin Gothic Medium" panose="020B0603020102020204" pitchFamily="34" charset="0"/>
            </a:endParaRPr>
          </a:p>
          <a:p>
            <a:pPr lvl="1">
              <a:defRPr/>
            </a:pPr>
            <a:endParaRPr lang="es-ES" sz="2400" dirty="0"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latin typeface="Franklin Gothic Medium" panose="020B0603020102020204" pitchFamily="34" charset="0"/>
              </a:rPr>
              <a:t>Dictonary</a:t>
            </a:r>
            <a:r>
              <a:rPr lang="es-ES" sz="2800" dirty="0">
                <a:latin typeface="Franklin Gothic Medium" panose="020B0603020102020204" pitchFamily="34" charset="0"/>
              </a:rPr>
              <a:t> es otro ejemplo, con dos parámetros</a:t>
            </a:r>
            <a:r>
              <a:rPr lang="es-ES" sz="2800" dirty="0" smtClean="0">
                <a:latin typeface="Franklin Gothic Medium" panose="020B0603020102020204" pitchFamily="34" charset="0"/>
              </a:rPr>
              <a:t>:</a:t>
            </a:r>
            <a:endParaRPr lang="es-ES" sz="2800" dirty="0"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0" y="4700788"/>
            <a:ext cx="9613861" cy="3863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>
                <a:solidFill>
                  <a:srgbClr val="000000"/>
                </a:solidFill>
                <a:latin typeface="Consolas" panose="020B0609020204030204" pitchFamily="49" charset="0"/>
              </a:rPr>
              <a:t>List&lt;Parametro&gt; l = </a:t>
            </a:r>
            <a:r>
              <a:rPr lang="es-AR" sz="20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>
                <a:solidFill>
                  <a:srgbClr val="000000"/>
                </a:solidFill>
                <a:latin typeface="Consolas" panose="020B0609020204030204" pitchFamily="49" charset="0"/>
              </a:rPr>
              <a:t> List&lt;Parametro&gt;();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5781153"/>
            <a:ext cx="9613861" cy="3863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m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Generics</a:t>
            </a:r>
            <a:r>
              <a:rPr lang="es-AR" dirty="0" smtClean="0"/>
              <a:t> – Uso simple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273832"/>
            <a:ext cx="9613861" cy="3885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Mensaje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miAtributo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buNone/>
            </a:pP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Mensaje&lt;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tipoTexto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Mensaje&lt;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Mensaje&lt;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MiClase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tipoMio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Mensaje&lt;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MiClase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412798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Generics</a:t>
            </a:r>
            <a:r>
              <a:rPr lang="es-AR" dirty="0" smtClean="0"/>
              <a:t> – Uso menos simple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273832"/>
            <a:ext cx="9613861" cy="3885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Mensajero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T miAtr1;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U miAtr2;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&lt;T, U&gt;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miDiccionario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Mensaje&lt;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tipoTexto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Mensaje&lt;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Mensaje&lt;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MiClase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tipoMio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Mensaje&lt;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MiClase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233148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Restricciones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buena regla consiste en aplicar el mayor número de restricciones posible que siga permitiendo manejar los tipos que se deben utilizar.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0" y="3271234"/>
            <a:ext cx="9613861" cy="3167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Mensajero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Mensaje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latin typeface="Consolas" panose="020B0609020204030204" pitchFamily="49" charset="0"/>
              </a:rPr>
              <a:t>EjemploComplejo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K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>
                <a:solidFill>
                  <a:srgbClr val="008000"/>
                </a:solidFill>
                <a:latin typeface="Consolas" panose="020B0609020204030204" pitchFamily="49" charset="0"/>
              </a:rPr>
              <a:t>    // Implemente interfaz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AR" dirty="0" err="1">
                <a:solidFill>
                  <a:srgbClr val="2B91AF"/>
                </a:solidFill>
                <a:latin typeface="Consolas" panose="020B0609020204030204" pitchFamily="49" charset="0"/>
              </a:rPr>
              <a:t>IComparable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>
                <a:solidFill>
                  <a:srgbClr val="008000"/>
                </a:solidFill>
                <a:latin typeface="Consolas" panose="020B0609020204030204" pitchFamily="49" charset="0"/>
              </a:rPr>
              <a:t>    // V tenga constructor por defecto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s-ES" kern="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76200" indent="0"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63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Métodos y </a:t>
            </a:r>
            <a:r>
              <a:rPr lang="es-AR" dirty="0" err="1" smtClean="0"/>
              <a:t>Generics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511420" cy="3599316"/>
          </a:xfrm>
        </p:spPr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que un método sea genérico, no hace falta que la clase también lo sea: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3007926"/>
            <a:ext cx="9613861" cy="36440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Prueba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OpTest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&gt;(T s, T t)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(s == t);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OpTest2&lt;</a:t>
            </a:r>
            <a:r>
              <a:rPr lang="fr-FR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&gt;(T s, T t)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== t);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09211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10</TotalTime>
  <Words>367</Words>
  <Application>Microsoft Office PowerPoint</Application>
  <PresentationFormat>Panorámica</PresentationFormat>
  <Paragraphs>61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Consolas</vt:lpstr>
      <vt:lpstr>Franklin Gothic Medium</vt:lpstr>
      <vt:lpstr>Trebuchet MS</vt:lpstr>
      <vt:lpstr>Berlín</vt:lpstr>
      <vt:lpstr>Generics</vt:lpstr>
      <vt:lpstr>Generics</vt:lpstr>
      <vt:lpstr>Generics</vt:lpstr>
      <vt:lpstr>Generics – Uso simple</vt:lpstr>
      <vt:lpstr>Generics – Uso menos simple</vt:lpstr>
      <vt:lpstr>Restricciones</vt:lpstr>
      <vt:lpstr>Métodos y Generics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Admin</dc:creator>
  <cp:lastModifiedBy>Admin</cp:lastModifiedBy>
  <cp:revision>3</cp:revision>
  <dcterms:created xsi:type="dcterms:W3CDTF">2018-09-27T19:29:59Z</dcterms:created>
  <dcterms:modified xsi:type="dcterms:W3CDTF">2018-09-27T19:40:31Z</dcterms:modified>
</cp:coreProperties>
</file>