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2824c34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f2824c34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824c34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f2824c34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2824c346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f2824c346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24c34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f2824c34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2824c3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f2824c3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2824c34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f2824c34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2824c34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f2824c34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824c34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f2824c34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824c34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f2824c34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2824c34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f2824c34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s-AR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s-AR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ctrTitle"/>
          </p:nvPr>
        </p:nvSpPr>
        <p:spPr>
          <a:xfrm>
            <a:off x="527925" y="2999327"/>
            <a:ext cx="81441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Colecciones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Programación II y Laboratorio de Computación II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Edición 2018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s-AR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0" i="0" sz="5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787625" y="2075325"/>
            <a:ext cx="111612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ArrayList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matriz de objetos cuyo tamaño aumenta dinámicamente según sea necesario.</a:t>
            </a:r>
            <a:endParaRPr sz="259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7629" lvl="0" marL="228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Hashtable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pares de clave y valor que se organizan por código hash de la clave.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Queue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objetos con el orden primero en entrar, primero en salir (FIFO).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Stack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objetos con el orden último en entrar, primero en salir (LIFO).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2186725" y="2064450"/>
            <a:ext cx="8388300" cy="46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//using System.Collections;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queue = </a:t>
            </a:r>
            <a:r>
              <a:rPr lang="es-A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queue.Enqueue(</a:t>
            </a:r>
            <a:r>
              <a:rPr lang="es-AR" sz="2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queue.Enqueue(</a:t>
            </a:r>
            <a:r>
              <a:rPr lang="es-AR" sz="2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s = queue.Dequeue().ToString();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stack = </a:t>
            </a:r>
            <a:r>
              <a:rPr lang="es-A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stack.Push(1);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stack.Push(2);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 i = (</a:t>
            </a:r>
            <a:r>
              <a:rPr lang="es-A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AR" sz="2800">
                <a:latin typeface="Consolas"/>
                <a:ea typeface="Consolas"/>
                <a:cs typeface="Consolas"/>
                <a:sym typeface="Consolas"/>
              </a:rPr>
              <a:t>)stack.Pop();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604125" y="2018350"/>
            <a:ext cx="11229900" cy="4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Son las colecciones en el espacio de nombres System.Collections.Concurrent.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Proporcionan operaciones eficaces y seguras para subprocesos con el fin de obtener acceso a los elementos de colección desde varios subprocesos (hilos).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Deben utilizarse en lugar de sus equivalentes en los espacios de nombres System.Collections.GenericDeben utilizarse en lugar de sus equivalentes en los espacios de nombres System.Collections.Generic y System.Collections cuando varios subprocesos tienen acceso a la colección simultáneamente.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Son BlockingCollection&lt;T&gt;on BlockingCollection&lt;T&gt;, ConcurrentDictionary&lt;TKey, TValue&gt;on BlockingCollection&lt;T&gt;, ConcurrentDictionary&lt;TKey, TValue&gt;, ConcurrentQueue&lt;T&gt; y ConcurrentStack&lt;T&gt;.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787625" y="2217475"/>
            <a:ext cx="111612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 No todas las colecciones tienen las mismas propiedades. Por ejemplo:</a:t>
            </a:r>
            <a:endParaRPr sz="259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59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065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590"/>
              <a:buFont typeface="Source Sans Pro"/>
              <a:buChar char="•"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Las colas y pilas no pueden ordenarse en si mismas.</a:t>
            </a:r>
            <a:endParaRPr sz="259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59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065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590"/>
              <a:buFont typeface="Source Sans Pro"/>
              <a:buChar char="•"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Las colas y pilas no se pueden serializar (pasar a archivos).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680325" y="2336875"/>
            <a:ext cx="96138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  <a:t>Existen dos formas de agrupar objetos: mediante la creación de matrices de objetos y mediante la creación de colecciones de objetos.</a:t>
            </a:r>
            <a:b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  <a:t>Las matrices son muy útiles para crear y trabajar con un número fijo de objetos fuertemente tipados.</a:t>
            </a:r>
            <a:b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  <a:t>Las colecciones proporcionan un método más flexible para trabajar con grupos de objetos.</a:t>
            </a:r>
            <a:b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  <a:t>A diferencia de las matrices, el grupo de objetos con el que trabaja puede aumentar y reducirse dinámicamente a medida que cambian las necesidades de la aplicación.</a:t>
            </a:r>
            <a:br>
              <a:rPr lang="es-AR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680321" y="2336873"/>
            <a:ext cx="9613861" cy="39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Una colección es una clase, de modo que antes de poder agregar elementos a una nueva colección, debe declararla.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Una colección genérica cumple la seguridad de tipos para que ningún otro tipo de datos se pueda agregar a ella.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Cuando recupera un elemento de una colección genérica, no tiene que determinar su tipo de datos ni convertirlo.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1772525" y="2132325"/>
            <a:ext cx="8389500" cy="4475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b="0" i="0" lang="es-A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Agrego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palabras.Add(</a:t>
            </a:r>
            <a:r>
              <a:rPr b="0" i="0" lang="es-AR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palabras.Add(</a:t>
            </a:r>
            <a:r>
              <a:rPr b="0" i="0" lang="es-AR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palabras.Add(</a:t>
            </a:r>
            <a:r>
              <a:rPr b="0" i="0" lang="es-AR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"Olá"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palabras.Add(</a:t>
            </a:r>
            <a:r>
              <a:rPr b="0" i="0" lang="es-AR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Quito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palabras.Remove(</a:t>
            </a:r>
            <a:r>
              <a:rPr b="0" i="0" lang="es-AR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-A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 </a:t>
            </a:r>
            <a:r>
              <a:rPr b="0" i="0" lang="es-A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palabras)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.WriteLine(palabra);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2161025" y="2845825"/>
            <a:ext cx="8559900" cy="2152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 { </a:t>
            </a:r>
            <a:r>
              <a:rPr b="0" i="0" lang="es-AR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"Chau"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AR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AR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palabras.Count;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.WriteLine(palabras[i]);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680321" y="2336873"/>
            <a:ext cx="9613800" cy="3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Se puede crear una colección genérica utilizando una de las clases en el espacio de nombres System.Collections.Generic.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Una colección genérica es útil cuando todos los elementos de la colección tienen el mismo tipo de datos.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Una colección genérica cumple el tipado fuerte al permitir agregar sólo el tipo de datos deseado.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Dictionary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pares de clave y valor que se organizan por claves. 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List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lista de objetos que pueden ser obtenidos mediante un índice.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Proporciona métodos para buscar, ordenar y modificar listas. 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Queue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objetos con el orden primero en entrar, primero en salir (FIFO).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SortedList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pares de clave y valor que se ordenan por claves según la implementación de la interfaz IComparer&lt;T&gt; asociada. 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Stack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Representa una colección de objetos con el orden último en entrar, primero en salir (LIFO).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Son las incluidas en el espacio de nombres System.Collections.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Estas no almacenan los elementos como objetos de un tipo específico, sino como objetos de tipo Object.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  <a:t>Siempre que sea posible, se deberían utilizar las colecciones genéricas de otros tipos en lugar de estas.</a:t>
            </a:r>
            <a:br>
              <a:rPr lang="es-AR" sz="259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